
<file path=[Content_Types].xml><?xml version="1.0" encoding="utf-8"?>
<Types xmlns="http://schemas.openxmlformats.org/package/2006/content-types">
  <Default Extension="png" ContentType="image/png"/>
  <Default Extension="bin" ContentType="image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2" r:id="rId4"/>
    <p:sldId id="4405" r:id="rId5"/>
    <p:sldId id="4406" r:id="rId6"/>
    <p:sldId id="4402" r:id="rId7"/>
    <p:sldId id="4407" r:id="rId8"/>
    <p:sldId id="4408" r:id="rId9"/>
    <p:sldId id="4404" r:id="rId10"/>
    <p:sldId id="4409" r:id="rId11"/>
    <p:sldId id="4411" r:id="rId12"/>
    <p:sldId id="4403" r:id="rId13"/>
    <p:sldId id="4410" r:id="rId14"/>
    <p:sldId id="4412" r:id="rId15"/>
    <p:sldId id="4413" r:id="rId16"/>
    <p:sldId id="4414" r:id="rId17"/>
    <p:sldId id="4415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70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101" y="4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rgbClr val="0679E4">
                    <a:lumMod val="91000"/>
                  </a:srgbClr>
                </a:gs>
                <a:gs pos="57000">
                  <a:srgbClr val="0779E4"/>
                </a:gs>
                <a:gs pos="100000">
                  <a:srgbClr val="0679E4">
                    <a:lumMod val="92000"/>
                    <a:lumOff val="8000"/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25C-439E-892E-0DD32A2097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-51021760"/>
        <c:axId val="-51022304"/>
      </c:barChart>
      <c:catAx>
        <c:axId val="-510217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  <a:alpha val="92000"/>
                      </a:srgbClr>
                    </a:gs>
                  </a:gsLst>
                  <a:lin ang="108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pPr>
            <a:endParaRPr lang="zh-CN"/>
          </a:p>
        </c:txPr>
        <c:crossAx val="-51022304"/>
        <c:crosses val="autoZero"/>
        <c:auto val="1"/>
        <c:lblAlgn val="ctr"/>
        <c:lblOffset val="100"/>
        <c:noMultiLvlLbl val="0"/>
      </c:catAx>
      <c:valAx>
        <c:axId val="-510223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670D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pPr>
            <a:endParaRPr lang="zh-CN"/>
          </a:p>
        </c:txPr>
        <c:crossAx val="-51021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5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2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F6B4D84-C0D5-4C93-BC67-38D6F82667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14794" y="-1099742"/>
            <a:ext cx="962412" cy="96241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8EBF689-8222-42D9-ADE9-1EEEF172E9AE}"/>
              </a:ext>
            </a:extLst>
          </p:cNvPr>
          <p:cNvSpPr txBox="1"/>
          <p:nvPr userDrawn="1"/>
        </p:nvSpPr>
        <p:spPr>
          <a:xfrm>
            <a:off x="6433387" y="-494146"/>
            <a:ext cx="27577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00B0F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微信公众号</a:t>
            </a:r>
            <a:r>
              <a:rPr lang="en-US" altLang="zh-CN" sz="1600" dirty="0">
                <a:solidFill>
                  <a:srgbClr val="00B0F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 PPT</a:t>
            </a:r>
            <a:r>
              <a:rPr lang="zh-CN" altLang="en-US" sz="1600" dirty="0">
                <a:solidFill>
                  <a:srgbClr val="00B0F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研究生</a:t>
            </a:r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14">
            <a:extLst>
              <a:ext uri="{FF2B5EF4-FFF2-40B4-BE49-F238E27FC236}">
                <a16:creationId xmlns:a16="http://schemas.microsoft.com/office/drawing/2014/main" xmlns="" id="{0C1095E7-2CDA-4BE9-B472-770813F4C170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12192000" cy="3429000"/>
          </a:xfrm>
          <a:custGeom>
            <a:avLst/>
            <a:gdLst>
              <a:gd name="connsiteX0" fmla="*/ 0 w 12192000"/>
              <a:gd name="connsiteY0" fmla="*/ 0 h 3429001"/>
              <a:gd name="connsiteX1" fmla="*/ 12192000 w 12192000"/>
              <a:gd name="connsiteY1" fmla="*/ 0 h 3429001"/>
              <a:gd name="connsiteX2" fmla="*/ 12192000 w 12192000"/>
              <a:gd name="connsiteY2" fmla="*/ 2925589 h 3429001"/>
              <a:gd name="connsiteX3" fmla="*/ 12119571 w 12192000"/>
              <a:gd name="connsiteY3" fmla="*/ 2939984 h 3429001"/>
              <a:gd name="connsiteX4" fmla="*/ 6096001 w 12192000"/>
              <a:gd name="connsiteY4" fmla="*/ 3429001 h 3429001"/>
              <a:gd name="connsiteX5" fmla="*/ 72430 w 12192000"/>
              <a:gd name="connsiteY5" fmla="*/ 2939984 h 3429001"/>
              <a:gd name="connsiteX6" fmla="*/ 0 w 12192000"/>
              <a:gd name="connsiteY6" fmla="*/ 2925589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429001">
                <a:moveTo>
                  <a:pt x="0" y="0"/>
                </a:moveTo>
                <a:lnTo>
                  <a:pt x="12192000" y="0"/>
                </a:lnTo>
                <a:lnTo>
                  <a:pt x="12192000" y="2925589"/>
                </a:lnTo>
                <a:lnTo>
                  <a:pt x="12119571" y="2939984"/>
                </a:lnTo>
                <a:cubicBezTo>
                  <a:pt x="10400109" y="3248724"/>
                  <a:pt x="8327268" y="3429001"/>
                  <a:pt x="6096001" y="3429001"/>
                </a:cubicBezTo>
                <a:cubicBezTo>
                  <a:pt x="3864735" y="3429001"/>
                  <a:pt x="1791894" y="3248724"/>
                  <a:pt x="72430" y="2939984"/>
                </a:cubicBezTo>
                <a:lnTo>
                  <a:pt x="0" y="2925589"/>
                </a:lnTo>
                <a:close/>
              </a:path>
            </a:pathLst>
          </a:custGeom>
        </p:spPr>
      </p:pic>
      <p:sp>
        <p:nvSpPr>
          <p:cNvPr id="4" name="PA-椭圆 7">
            <a:extLst>
              <a:ext uri="{FF2B5EF4-FFF2-40B4-BE49-F238E27FC236}">
                <a16:creationId xmlns:a16="http://schemas.microsoft.com/office/drawing/2014/main" xmlns="" id="{9B9FAF94-15F9-4AB9-B422-06704F5B6CF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-4677507" y="-2297723"/>
            <a:ext cx="21547015" cy="5726723"/>
          </a:xfrm>
          <a:prstGeom prst="ellipse">
            <a:avLst/>
          </a:prstGeom>
          <a:gradFill flip="none" rotWithShape="1">
            <a:gsLst>
              <a:gs pos="0">
                <a:srgbClr val="187FFF">
                  <a:lumMod val="93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4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1CA2DE3-FA9A-4CF7-BB4D-7505E7A3C687}"/>
              </a:ext>
            </a:extLst>
          </p:cNvPr>
          <p:cNvGrpSpPr/>
          <p:nvPr userDrawn="1"/>
        </p:nvGrpSpPr>
        <p:grpSpPr>
          <a:xfrm>
            <a:off x="5775038" y="636936"/>
            <a:ext cx="641924" cy="642498"/>
            <a:chOff x="1560409" y="3222819"/>
            <a:chExt cx="1776413" cy="1778000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A97241CC-2DBA-4A92-BDCC-EFC3C3292ED8}"/>
                </a:ext>
              </a:extLst>
            </p:cNvPr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65" name="îS1îḋé">
                <a:extLst>
                  <a:ext uri="{FF2B5EF4-FFF2-40B4-BE49-F238E27FC236}">
                    <a16:creationId xmlns:a16="http://schemas.microsoft.com/office/drawing/2014/main" xmlns="" id="{EF7932DD-FD61-49FE-8F3F-E9FAD1AF2C10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ṣḷïďé">
                <a:extLst>
                  <a:ext uri="{FF2B5EF4-FFF2-40B4-BE49-F238E27FC236}">
                    <a16:creationId xmlns:a16="http://schemas.microsoft.com/office/drawing/2014/main" xmlns="" id="{C11F9B6F-40C7-4CF6-B325-A58B5FCE1944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630413F7-BDD7-49BF-BE2B-A412B079F8E9}"/>
                </a:ext>
              </a:extLst>
            </p:cNvPr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8" name="ïś1íďê">
                <a:extLst>
                  <a:ext uri="{FF2B5EF4-FFF2-40B4-BE49-F238E27FC236}">
                    <a16:creationId xmlns:a16="http://schemas.microsoft.com/office/drawing/2014/main" xmlns="" id="{8F3040E7-789A-4760-B707-F904FDF176B2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ïṩḻîḓé">
                <a:extLst>
                  <a:ext uri="{FF2B5EF4-FFF2-40B4-BE49-F238E27FC236}">
                    <a16:creationId xmlns:a16="http://schemas.microsoft.com/office/drawing/2014/main" xmlns="" id="{725A929C-EB7F-407F-9374-BB0656FBD4E8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išḷïḓe">
                <a:extLst>
                  <a:ext uri="{FF2B5EF4-FFF2-40B4-BE49-F238E27FC236}">
                    <a16:creationId xmlns:a16="http://schemas.microsoft.com/office/drawing/2014/main" xmlns="" id="{64B3568E-A869-48C6-99C0-3C5730BFF414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ï$ľíḍe">
                <a:extLst>
                  <a:ext uri="{FF2B5EF4-FFF2-40B4-BE49-F238E27FC236}">
                    <a16:creationId xmlns:a16="http://schemas.microsoft.com/office/drawing/2014/main" xmlns="" id="{F840371E-B06F-4B3B-B275-33E0EE40E620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î$ḻîḑe">
                <a:extLst>
                  <a:ext uri="{FF2B5EF4-FFF2-40B4-BE49-F238E27FC236}">
                    <a16:creationId xmlns:a16="http://schemas.microsoft.com/office/drawing/2014/main" xmlns="" id="{9F100521-D8BB-4A22-AA0E-46DE59AEB77F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ïşḻíḍe">
                <a:extLst>
                  <a:ext uri="{FF2B5EF4-FFF2-40B4-BE49-F238E27FC236}">
                    <a16:creationId xmlns:a16="http://schemas.microsoft.com/office/drawing/2014/main" xmlns="" id="{3399C032-412F-4BD8-A82B-49282D2E2140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íṩľíḑè">
                <a:extLst>
                  <a:ext uri="{FF2B5EF4-FFF2-40B4-BE49-F238E27FC236}">
                    <a16:creationId xmlns:a16="http://schemas.microsoft.com/office/drawing/2014/main" xmlns="" id="{15C6DE09-A028-483E-8E46-1C435E6FC9CC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îṣḷïḓê">
                <a:extLst>
                  <a:ext uri="{FF2B5EF4-FFF2-40B4-BE49-F238E27FC236}">
                    <a16:creationId xmlns:a16="http://schemas.microsoft.com/office/drawing/2014/main" xmlns="" id="{3BB34D25-3CF3-4FD8-8C45-A0DF88047CD0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$ḻîḓé">
                <a:extLst>
                  <a:ext uri="{FF2B5EF4-FFF2-40B4-BE49-F238E27FC236}">
                    <a16:creationId xmlns:a16="http://schemas.microsoft.com/office/drawing/2014/main" xmlns="" id="{B89E6F8A-FF5C-4ED7-A08B-52FB37C12016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îṧľîḋé">
                <a:extLst>
                  <a:ext uri="{FF2B5EF4-FFF2-40B4-BE49-F238E27FC236}">
                    <a16:creationId xmlns:a16="http://schemas.microsoft.com/office/drawing/2014/main" xmlns="" id="{E84936FF-679D-4331-A111-ECA05C2CDC39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i$ḻïḑê">
                <a:extLst>
                  <a:ext uri="{FF2B5EF4-FFF2-40B4-BE49-F238E27FC236}">
                    <a16:creationId xmlns:a16="http://schemas.microsoft.com/office/drawing/2014/main" xmlns="" id="{974D615B-5B36-4D5E-9E77-769A523EC6EA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íṧlíḍe">
                <a:extLst>
                  <a:ext uri="{FF2B5EF4-FFF2-40B4-BE49-F238E27FC236}">
                    <a16:creationId xmlns:a16="http://schemas.microsoft.com/office/drawing/2014/main" xmlns="" id="{AB25DF0D-B704-4C8F-B73B-2B6067D3EAC9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ŝľîḓê">
                <a:extLst>
                  <a:ext uri="{FF2B5EF4-FFF2-40B4-BE49-F238E27FC236}">
                    <a16:creationId xmlns:a16="http://schemas.microsoft.com/office/drawing/2014/main" xmlns="" id="{BF5F5944-B171-42FC-AF88-D96334B0E4A8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ṣlíḑe">
                <a:extLst>
                  <a:ext uri="{FF2B5EF4-FFF2-40B4-BE49-F238E27FC236}">
                    <a16:creationId xmlns:a16="http://schemas.microsoft.com/office/drawing/2014/main" xmlns="" id="{8353BEC5-9ED2-48AF-957B-38EA0EB29B30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Sḻide">
                <a:extLst>
                  <a:ext uri="{FF2B5EF4-FFF2-40B4-BE49-F238E27FC236}">
                    <a16:creationId xmlns:a16="http://schemas.microsoft.com/office/drawing/2014/main" xmlns="" id="{136F14B2-B2EA-4A4B-97B4-55F38CCEE2D1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ṣlîḋè">
                <a:extLst>
                  <a:ext uri="{FF2B5EF4-FFF2-40B4-BE49-F238E27FC236}">
                    <a16:creationId xmlns:a16="http://schemas.microsoft.com/office/drawing/2014/main" xmlns="" id="{2F104B18-91EF-4399-B6ED-CCC61E57F4DF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ṣ1ïḑe">
                <a:extLst>
                  <a:ext uri="{FF2B5EF4-FFF2-40B4-BE49-F238E27FC236}">
                    <a16:creationId xmlns:a16="http://schemas.microsoft.com/office/drawing/2014/main" xmlns="" id="{AB36A2E9-7FD4-4B25-B3B3-91F0AE2D7C5E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ṧḷîde">
                <a:extLst>
                  <a:ext uri="{FF2B5EF4-FFF2-40B4-BE49-F238E27FC236}">
                    <a16:creationId xmlns:a16="http://schemas.microsoft.com/office/drawing/2014/main" xmlns="" id="{2D5A3E6A-6459-47E5-A464-855546B3523C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S1îḍé">
                <a:extLst>
                  <a:ext uri="{FF2B5EF4-FFF2-40B4-BE49-F238E27FC236}">
                    <a16:creationId xmlns:a16="http://schemas.microsoft.com/office/drawing/2014/main" xmlns="" id="{2E1535DD-1821-45CF-85F1-F9BA9EF2971A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ṧļïḋè">
                <a:extLst>
                  <a:ext uri="{FF2B5EF4-FFF2-40B4-BE49-F238E27FC236}">
                    <a16:creationId xmlns:a16="http://schemas.microsoft.com/office/drawing/2014/main" xmlns="" id="{CF349FC6-7B0B-4CBE-B66D-2DCCE83B3F39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ṡḷiḋé">
                <a:extLst>
                  <a:ext uri="{FF2B5EF4-FFF2-40B4-BE49-F238E27FC236}">
                    <a16:creationId xmlns:a16="http://schemas.microsoft.com/office/drawing/2014/main" xmlns="" id="{45055522-2F55-4E12-8684-15E69E70D526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şļiḋe">
                <a:extLst>
                  <a:ext uri="{FF2B5EF4-FFF2-40B4-BE49-F238E27FC236}">
                    <a16:creationId xmlns:a16="http://schemas.microsoft.com/office/drawing/2014/main" xmlns="" id="{A2E70240-B7AA-44B9-9551-587C4D056742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ś1iḓê">
                <a:extLst>
                  <a:ext uri="{FF2B5EF4-FFF2-40B4-BE49-F238E27FC236}">
                    <a16:creationId xmlns:a16="http://schemas.microsoft.com/office/drawing/2014/main" xmlns="" id="{A59208B6-0028-49D2-887D-94A6776B87B0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ş1ïḓe">
                <a:extLst>
                  <a:ext uri="{FF2B5EF4-FFF2-40B4-BE49-F238E27FC236}">
                    <a16:creationId xmlns:a16="http://schemas.microsoft.com/office/drawing/2014/main" xmlns="" id="{380FC16D-3848-48B5-8480-F81F6E315527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ṩlîḋè">
                <a:extLst>
                  <a:ext uri="{FF2B5EF4-FFF2-40B4-BE49-F238E27FC236}">
                    <a16:creationId xmlns:a16="http://schemas.microsoft.com/office/drawing/2014/main" xmlns="" id="{94ED2CBF-730D-4084-800C-4EFD6EF9A12C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ṣľîďe">
                <a:extLst>
                  <a:ext uri="{FF2B5EF4-FFF2-40B4-BE49-F238E27FC236}">
                    <a16:creationId xmlns:a16="http://schemas.microsoft.com/office/drawing/2014/main" xmlns="" id="{ACF257D8-8F44-440C-8363-2990BB52CE61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śļiḓe">
                <a:extLst>
                  <a:ext uri="{FF2B5EF4-FFF2-40B4-BE49-F238E27FC236}">
                    <a16:creationId xmlns:a16="http://schemas.microsoft.com/office/drawing/2014/main" xmlns="" id="{0C8D6A7B-DF11-4680-83FC-8724E89F7C4B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$ḷïďe">
                <a:extLst>
                  <a:ext uri="{FF2B5EF4-FFF2-40B4-BE49-F238E27FC236}">
                    <a16:creationId xmlns:a16="http://schemas.microsoft.com/office/drawing/2014/main" xmlns="" id="{B37D52D5-D9E0-480F-8201-C227634C0CB6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śḻîḍe">
                <a:extLst>
                  <a:ext uri="{FF2B5EF4-FFF2-40B4-BE49-F238E27FC236}">
                    <a16:creationId xmlns:a16="http://schemas.microsoft.com/office/drawing/2014/main" xmlns="" id="{BC3DEFD6-EDD5-4CCA-85E1-F17AA3809E05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$ļîḋê">
                <a:extLst>
                  <a:ext uri="{FF2B5EF4-FFF2-40B4-BE49-F238E27FC236}">
                    <a16:creationId xmlns:a16="http://schemas.microsoft.com/office/drawing/2014/main" xmlns="" id="{82E15371-D9F4-44AF-AF7C-FC84E57A2DF2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ṩḷiḋé">
                <a:extLst>
                  <a:ext uri="{FF2B5EF4-FFF2-40B4-BE49-F238E27FC236}">
                    <a16:creationId xmlns:a16="http://schemas.microsoft.com/office/drawing/2014/main" xmlns="" id="{F98D0BAF-0B46-4BA4-9274-C6DDA2467C88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sľïďé">
                <a:extLst>
                  <a:ext uri="{FF2B5EF4-FFF2-40B4-BE49-F238E27FC236}">
                    <a16:creationId xmlns:a16="http://schemas.microsoft.com/office/drawing/2014/main" xmlns="" id="{AA0ED234-E0C9-4166-ADD9-822C4C84C5E9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śliḋé">
                <a:extLst>
                  <a:ext uri="{FF2B5EF4-FFF2-40B4-BE49-F238E27FC236}">
                    <a16:creationId xmlns:a16="http://schemas.microsoft.com/office/drawing/2014/main" xmlns="" id="{C69C4250-9B3E-4FAC-9DCB-740AB6F0CF5F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Sļiďê">
                <a:extLst>
                  <a:ext uri="{FF2B5EF4-FFF2-40B4-BE49-F238E27FC236}">
                    <a16:creationId xmlns:a16="http://schemas.microsoft.com/office/drawing/2014/main" xmlns="" id="{D0514C29-FC2A-41CA-91B0-2AA1610AFB35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Sliḋé">
                <a:extLst>
                  <a:ext uri="{FF2B5EF4-FFF2-40B4-BE49-F238E27FC236}">
                    <a16:creationId xmlns:a16="http://schemas.microsoft.com/office/drawing/2014/main" xmlns="" id="{F3D140E9-707A-4C78-BA50-143B27D0395B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ŝ1îḑè">
                <a:extLst>
                  <a:ext uri="{FF2B5EF4-FFF2-40B4-BE49-F238E27FC236}">
                    <a16:creationId xmlns:a16="http://schemas.microsoft.com/office/drawing/2014/main" xmlns="" id="{156CF483-5A38-490D-9D56-311008188658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ṩḻiḋê">
                <a:extLst>
                  <a:ext uri="{FF2B5EF4-FFF2-40B4-BE49-F238E27FC236}">
                    <a16:creationId xmlns:a16="http://schemas.microsoft.com/office/drawing/2014/main" xmlns="" id="{C3685A4E-6107-4F56-BC6A-42F0AAADA48A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ṧľíḍe">
                <a:extLst>
                  <a:ext uri="{FF2B5EF4-FFF2-40B4-BE49-F238E27FC236}">
                    <a16:creationId xmlns:a16="http://schemas.microsoft.com/office/drawing/2014/main" xmlns="" id="{4C4F54C0-927B-4CD6-9DBD-E0A3C0D97F3B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ṩḻiḍe">
                <a:extLst>
                  <a:ext uri="{FF2B5EF4-FFF2-40B4-BE49-F238E27FC236}">
                    <a16:creationId xmlns:a16="http://schemas.microsoft.com/office/drawing/2014/main" xmlns="" id="{20C05479-5EE3-49AD-A412-BF68D793E6CE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śļïḓè">
                <a:extLst>
                  <a:ext uri="{FF2B5EF4-FFF2-40B4-BE49-F238E27FC236}">
                    <a16:creationId xmlns:a16="http://schemas.microsoft.com/office/drawing/2014/main" xmlns="" id="{2C5F4E1A-D321-40DC-927E-C8EFBDDA8199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ṩḻîde">
                <a:extLst>
                  <a:ext uri="{FF2B5EF4-FFF2-40B4-BE49-F238E27FC236}">
                    <a16:creationId xmlns:a16="http://schemas.microsoft.com/office/drawing/2014/main" xmlns="" id="{624CB439-EAC5-482D-BB79-EDA9894C2434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ŝḷïḓê">
                <a:extLst>
                  <a:ext uri="{FF2B5EF4-FFF2-40B4-BE49-F238E27FC236}">
                    <a16:creationId xmlns:a16="http://schemas.microsoft.com/office/drawing/2014/main" xmlns="" id="{3B55CEC6-12F0-4447-93C5-C8923A267CDA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şḷîḑe">
                <a:extLst>
                  <a:ext uri="{FF2B5EF4-FFF2-40B4-BE49-F238E27FC236}">
                    <a16:creationId xmlns:a16="http://schemas.microsoft.com/office/drawing/2014/main" xmlns="" id="{9D3FB21D-6173-4752-8FF2-4BE0F83489D9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şḷïḋê">
                <a:extLst>
                  <a:ext uri="{FF2B5EF4-FFF2-40B4-BE49-F238E27FC236}">
                    <a16:creationId xmlns:a16="http://schemas.microsoft.com/office/drawing/2014/main" xmlns="" id="{293870A5-7DE7-4DAB-B993-64BA3772B897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ṣlïḍè">
                <a:extLst>
                  <a:ext uri="{FF2B5EF4-FFF2-40B4-BE49-F238E27FC236}">
                    <a16:creationId xmlns:a16="http://schemas.microsoft.com/office/drawing/2014/main" xmlns="" id="{915C8211-9E75-46C5-9386-5B12D5FAB0A9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ṩḷîḓê">
                <a:extLst>
                  <a:ext uri="{FF2B5EF4-FFF2-40B4-BE49-F238E27FC236}">
                    <a16:creationId xmlns:a16="http://schemas.microsoft.com/office/drawing/2014/main" xmlns="" id="{F679209C-08DA-44B7-8391-B19F023E9753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Sļiďé">
                <a:extLst>
                  <a:ext uri="{FF2B5EF4-FFF2-40B4-BE49-F238E27FC236}">
                    <a16:creationId xmlns:a16="http://schemas.microsoft.com/office/drawing/2014/main" xmlns="" id="{75AEAF41-1926-44A5-8F5D-88168E83F4AB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îSḷiḋè">
                <a:extLst>
                  <a:ext uri="{FF2B5EF4-FFF2-40B4-BE49-F238E27FC236}">
                    <a16:creationId xmlns:a16="http://schemas.microsoft.com/office/drawing/2014/main" xmlns="" id="{C8903505-13DA-4ABE-AE01-82C6DFF3686F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ṣḷíḋé">
                <a:extLst>
                  <a:ext uri="{FF2B5EF4-FFF2-40B4-BE49-F238E27FC236}">
                    <a16:creationId xmlns:a16="http://schemas.microsoft.com/office/drawing/2014/main" xmlns="" id="{A02585B3-3F11-47D7-8E88-447ED1821C44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îṩliďè">
                <a:extLst>
                  <a:ext uri="{FF2B5EF4-FFF2-40B4-BE49-F238E27FC236}">
                    <a16:creationId xmlns:a16="http://schemas.microsoft.com/office/drawing/2014/main" xmlns="" id="{61D245C6-A26B-4B4D-9F0D-F8F3817FD004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ṧlíḋè">
                <a:extLst>
                  <a:ext uri="{FF2B5EF4-FFF2-40B4-BE49-F238E27FC236}">
                    <a16:creationId xmlns:a16="http://schemas.microsoft.com/office/drawing/2014/main" xmlns="" id="{3D990B3B-44F3-40CB-AE8A-D828D3462881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slïḓè">
                <a:extLst>
                  <a:ext uri="{FF2B5EF4-FFF2-40B4-BE49-F238E27FC236}">
                    <a16:creationId xmlns:a16="http://schemas.microsoft.com/office/drawing/2014/main" xmlns="" id="{8D74F950-99AE-4FD5-908A-E5AE04ECCBF6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íṥ1iḍe">
                <a:extLst>
                  <a:ext uri="{FF2B5EF4-FFF2-40B4-BE49-F238E27FC236}">
                    <a16:creationId xmlns:a16="http://schemas.microsoft.com/office/drawing/2014/main" xmlns="" id="{F097300B-81F1-4857-BB0E-2BA44FF2859F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ṥľîḋé">
                <a:extLst>
                  <a:ext uri="{FF2B5EF4-FFF2-40B4-BE49-F238E27FC236}">
                    <a16:creationId xmlns:a16="http://schemas.microsoft.com/office/drawing/2014/main" xmlns="" id="{526B0D0B-87F5-4366-9F13-A8CA98ECB807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îślidè">
                <a:extLst>
                  <a:ext uri="{FF2B5EF4-FFF2-40B4-BE49-F238E27FC236}">
                    <a16:creationId xmlns:a16="http://schemas.microsoft.com/office/drawing/2014/main" xmlns="" id="{555EE3DF-75AD-4642-9FB8-A583A743EA43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ŝ1ide">
                <a:extLst>
                  <a:ext uri="{FF2B5EF4-FFF2-40B4-BE49-F238E27FC236}">
                    <a16:creationId xmlns:a16="http://schemas.microsoft.com/office/drawing/2014/main" xmlns="" id="{B92FE906-51E3-4443-976B-1022CDFBD6CD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$ḻíde">
                <a:extLst>
                  <a:ext uri="{FF2B5EF4-FFF2-40B4-BE49-F238E27FC236}">
                    <a16:creationId xmlns:a16="http://schemas.microsoft.com/office/drawing/2014/main" xmlns="" id="{D02252C6-8351-4DFE-87F4-B139DFE962AC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0E4FC050-7CF2-4D08-86CF-6E66210CC6A8}"/>
              </a:ext>
            </a:extLst>
          </p:cNvPr>
          <p:cNvGrpSpPr/>
          <p:nvPr userDrawn="1"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68" name="ïṩļîḑê">
              <a:extLst>
                <a:ext uri="{FF2B5EF4-FFF2-40B4-BE49-F238E27FC236}">
                  <a16:creationId xmlns:a16="http://schemas.microsoft.com/office/drawing/2014/main" xmlns="" id="{A5AA9F07-818D-4E42-A02C-6B2613B6FDEE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şḷïḍe">
              <a:extLst>
                <a:ext uri="{FF2B5EF4-FFF2-40B4-BE49-F238E27FC236}">
                  <a16:creationId xmlns:a16="http://schemas.microsoft.com/office/drawing/2014/main" xmlns="" id="{FB4DD865-D965-4D01-A43D-BDC2E2DD4965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ṧļíďe">
              <a:extLst>
                <a:ext uri="{FF2B5EF4-FFF2-40B4-BE49-F238E27FC236}">
                  <a16:creationId xmlns:a16="http://schemas.microsoft.com/office/drawing/2014/main" xmlns="" id="{FFE93B69-9448-419A-8859-74F55A22A33D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íŝļïḓè">
              <a:extLst>
                <a:ext uri="{FF2B5EF4-FFF2-40B4-BE49-F238E27FC236}">
                  <a16:creationId xmlns:a16="http://schemas.microsoft.com/office/drawing/2014/main" xmlns="" id="{5F67F953-3540-4216-8750-4A1C29B8FF8F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s1îḋè">
              <a:extLst>
                <a:ext uri="{FF2B5EF4-FFF2-40B4-BE49-F238E27FC236}">
                  <a16:creationId xmlns:a16="http://schemas.microsoft.com/office/drawing/2014/main" xmlns="" id="{22AF4896-AF52-4347-8326-43ED1B7A42E5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š1ïdè">
              <a:extLst>
                <a:ext uri="{FF2B5EF4-FFF2-40B4-BE49-F238E27FC236}">
                  <a16:creationId xmlns:a16="http://schemas.microsoft.com/office/drawing/2014/main" xmlns="" id="{81B4C423-9100-4F6E-92F2-A283A52246A8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ï$líḋé">
              <a:extLst>
                <a:ext uri="{FF2B5EF4-FFF2-40B4-BE49-F238E27FC236}">
                  <a16:creationId xmlns:a16="http://schemas.microsoft.com/office/drawing/2014/main" xmlns="" id="{E2BF7412-E44F-42D1-B050-5BF987C87DD2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işḷíḓè">
              <a:extLst>
                <a:ext uri="{FF2B5EF4-FFF2-40B4-BE49-F238E27FC236}">
                  <a16:creationId xmlns:a16="http://schemas.microsoft.com/office/drawing/2014/main" xmlns="" id="{D931705A-438F-4BBE-A3B6-235FB65AD3CD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Sḷîḋé">
              <a:extLst>
                <a:ext uri="{FF2B5EF4-FFF2-40B4-BE49-F238E27FC236}">
                  <a16:creationId xmlns:a16="http://schemas.microsoft.com/office/drawing/2014/main" xmlns="" id="{E2C72F27-CFAB-4FFE-A088-0A36337C80E9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išḷiḓé">
              <a:extLst>
                <a:ext uri="{FF2B5EF4-FFF2-40B4-BE49-F238E27FC236}">
                  <a16:creationId xmlns:a16="http://schemas.microsoft.com/office/drawing/2014/main" xmlns="" id="{015BA7C0-6756-4A4E-8711-FAAFDECBC6D8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ṩľidè">
              <a:extLst>
                <a:ext uri="{FF2B5EF4-FFF2-40B4-BE49-F238E27FC236}">
                  <a16:creationId xmlns:a16="http://schemas.microsoft.com/office/drawing/2014/main" xmlns="" id="{352BBFFD-14A0-4704-9FBF-0852BA2A35B4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ṡļiḑe">
              <a:extLst>
                <a:ext uri="{FF2B5EF4-FFF2-40B4-BE49-F238E27FC236}">
                  <a16:creationId xmlns:a16="http://schemas.microsoft.com/office/drawing/2014/main" xmlns="" id="{099C88EA-BB09-4E67-9A5A-E3C877781552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ïśļíḓe">
              <a:extLst>
                <a:ext uri="{FF2B5EF4-FFF2-40B4-BE49-F238E27FC236}">
                  <a16:creationId xmlns:a16="http://schemas.microsoft.com/office/drawing/2014/main" xmlns="" id="{72AF166A-4231-4894-9C7B-51508B40B416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îṡľîdè">
              <a:extLst>
                <a:ext uri="{FF2B5EF4-FFF2-40B4-BE49-F238E27FC236}">
                  <a16:creationId xmlns:a16="http://schemas.microsoft.com/office/drawing/2014/main" xmlns="" id="{5D1A3559-4A50-4601-8E85-3928896A1E44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ś1iḋê">
              <a:extLst>
                <a:ext uri="{FF2B5EF4-FFF2-40B4-BE49-F238E27FC236}">
                  <a16:creationId xmlns:a16="http://schemas.microsoft.com/office/drawing/2014/main" xmlns="" id="{CDEEE8EF-479C-453C-83CA-0173C88DDF6D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išľîḋê">
              <a:extLst>
                <a:ext uri="{FF2B5EF4-FFF2-40B4-BE49-F238E27FC236}">
                  <a16:creationId xmlns:a16="http://schemas.microsoft.com/office/drawing/2014/main" xmlns="" id="{7807702A-C14E-4762-A2A5-EA9E38E3AC11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íSḷiḑè">
              <a:extLst>
                <a:ext uri="{FF2B5EF4-FFF2-40B4-BE49-F238E27FC236}">
                  <a16:creationId xmlns:a16="http://schemas.microsoft.com/office/drawing/2014/main" xmlns="" id="{970AC4D9-38B7-414D-BE5D-E1CE31FBCFD0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ïṣľïḑe">
              <a:extLst>
                <a:ext uri="{FF2B5EF4-FFF2-40B4-BE49-F238E27FC236}">
                  <a16:creationId xmlns:a16="http://schemas.microsoft.com/office/drawing/2014/main" xmlns="" id="{1A6D1A6A-CA88-45F9-8280-9583F72FCE2D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ïš1îḍè">
              <a:extLst>
                <a:ext uri="{FF2B5EF4-FFF2-40B4-BE49-F238E27FC236}">
                  <a16:creationId xmlns:a16="http://schemas.microsoft.com/office/drawing/2014/main" xmlns="" id="{955A854A-E2E9-4713-A41E-863AB20D9B7D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ṥľïḍê">
              <a:extLst>
                <a:ext uri="{FF2B5EF4-FFF2-40B4-BE49-F238E27FC236}">
                  <a16:creationId xmlns:a16="http://schemas.microsoft.com/office/drawing/2014/main" xmlns="" id="{DA050F51-FB8F-454F-B495-FF278A564962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ṥ1ïdê">
              <a:extLst>
                <a:ext uri="{FF2B5EF4-FFF2-40B4-BE49-F238E27FC236}">
                  <a16:creationId xmlns:a16="http://schemas.microsoft.com/office/drawing/2014/main" xmlns="" id="{775B0702-FDAB-45F2-8C5B-AF0FB211BFE1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îṡ1îďé">
              <a:extLst>
                <a:ext uri="{FF2B5EF4-FFF2-40B4-BE49-F238E27FC236}">
                  <a16:creationId xmlns:a16="http://schemas.microsoft.com/office/drawing/2014/main" xmlns="" id="{0473B6B8-71C4-4E50-9879-692CCBB97A2E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íṩḷïḑé">
              <a:extLst>
                <a:ext uri="{FF2B5EF4-FFF2-40B4-BE49-F238E27FC236}">
                  <a16:creationId xmlns:a16="http://schemas.microsoft.com/office/drawing/2014/main" xmlns="" id="{72CD093E-1553-4A2C-ADE9-23767DE833E1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ïşḷiḋè">
              <a:extLst>
                <a:ext uri="{FF2B5EF4-FFF2-40B4-BE49-F238E27FC236}">
                  <a16:creationId xmlns:a16="http://schemas.microsoft.com/office/drawing/2014/main" xmlns="" id="{F6434A38-E9B2-4CFC-AFA7-8887D80D8602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ṩľiḍé">
              <a:extLst>
                <a:ext uri="{FF2B5EF4-FFF2-40B4-BE49-F238E27FC236}">
                  <a16:creationId xmlns:a16="http://schemas.microsoft.com/office/drawing/2014/main" xmlns="" id="{902282A3-22E5-448B-8682-BA1B240ABFFC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íṡḷïďe">
              <a:extLst>
                <a:ext uri="{FF2B5EF4-FFF2-40B4-BE49-F238E27FC236}">
                  <a16:creationId xmlns:a16="http://schemas.microsoft.com/office/drawing/2014/main" xmlns="" id="{DDD50348-4C77-48D0-8319-2B7F89149EA6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$ľîde">
              <a:extLst>
                <a:ext uri="{FF2B5EF4-FFF2-40B4-BE49-F238E27FC236}">
                  <a16:creationId xmlns:a16="http://schemas.microsoft.com/office/drawing/2014/main" xmlns="" id="{F804A24D-9008-4762-8AFD-A2B4451CE0B2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ï$ḻíḋê">
              <a:extLst>
                <a:ext uri="{FF2B5EF4-FFF2-40B4-BE49-F238E27FC236}">
                  <a16:creationId xmlns:a16="http://schemas.microsoft.com/office/drawing/2014/main" xmlns="" id="{063ACCB5-C212-4E7B-AF24-0AF1879D3940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îśḻïďè">
              <a:extLst>
                <a:ext uri="{FF2B5EF4-FFF2-40B4-BE49-F238E27FC236}">
                  <a16:creationId xmlns:a16="http://schemas.microsoft.com/office/drawing/2014/main" xmlns="" id="{8F3120E9-45F7-4859-BDA7-83B281B7581F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iṡľîdé">
              <a:extLst>
                <a:ext uri="{FF2B5EF4-FFF2-40B4-BE49-F238E27FC236}">
                  <a16:creationId xmlns:a16="http://schemas.microsoft.com/office/drawing/2014/main" xmlns="" id="{2A9A11BE-95F6-421F-8744-1E456BA3A78B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íṥḻíḋé">
              <a:extLst>
                <a:ext uri="{FF2B5EF4-FFF2-40B4-BE49-F238E27FC236}">
                  <a16:creationId xmlns:a16="http://schemas.microsoft.com/office/drawing/2014/main" xmlns="" id="{EB318BC6-1BBB-4844-97C5-1977A1465703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ïṡļïḍè">
              <a:extLst>
                <a:ext uri="{FF2B5EF4-FFF2-40B4-BE49-F238E27FC236}">
                  <a16:creationId xmlns:a16="http://schemas.microsoft.com/office/drawing/2014/main" xmlns="" id="{7CC7213B-4C0B-404E-BF63-4FE98E83D609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iṩḷídê">
              <a:extLst>
                <a:ext uri="{FF2B5EF4-FFF2-40B4-BE49-F238E27FC236}">
                  <a16:creationId xmlns:a16="http://schemas.microsoft.com/office/drawing/2014/main" xmlns="" id="{5F04C09A-B93E-4EF8-BEBF-3BE472E75243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íslîḍe">
              <a:extLst>
                <a:ext uri="{FF2B5EF4-FFF2-40B4-BE49-F238E27FC236}">
                  <a16:creationId xmlns:a16="http://schemas.microsoft.com/office/drawing/2014/main" xmlns="" id="{4BCC766C-AF23-4E90-9279-39D32E2A629F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ïṣľíḓè">
              <a:extLst>
                <a:ext uri="{FF2B5EF4-FFF2-40B4-BE49-F238E27FC236}">
                  <a16:creationId xmlns:a16="http://schemas.microsoft.com/office/drawing/2014/main" xmlns="" id="{88CA6A23-6C8C-47C1-A70E-823D069CCBC8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îš1ïḋé">
              <a:extLst>
                <a:ext uri="{FF2B5EF4-FFF2-40B4-BE49-F238E27FC236}">
                  <a16:creationId xmlns:a16="http://schemas.microsoft.com/office/drawing/2014/main" xmlns="" id="{EFED63E4-F885-4A1A-AE83-68E929490F94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íŝḻíḍê">
              <a:extLst>
                <a:ext uri="{FF2B5EF4-FFF2-40B4-BE49-F238E27FC236}">
                  <a16:creationId xmlns:a16="http://schemas.microsoft.com/office/drawing/2014/main" xmlns="" id="{A369FA53-0F06-4DC0-96B3-6C476E4E6AB1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íṧḷíḓé">
              <a:extLst>
                <a:ext uri="{FF2B5EF4-FFF2-40B4-BE49-F238E27FC236}">
                  <a16:creationId xmlns:a16="http://schemas.microsoft.com/office/drawing/2014/main" xmlns="" id="{7B40A042-3160-4B49-ABF0-AB19BAF4889B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îŝlíde">
              <a:extLst>
                <a:ext uri="{FF2B5EF4-FFF2-40B4-BE49-F238E27FC236}">
                  <a16:creationId xmlns:a16="http://schemas.microsoft.com/office/drawing/2014/main" xmlns="" id="{627451E1-3071-4039-BE30-B8354627C4C3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íṧ1ïḍé">
              <a:extLst>
                <a:ext uri="{FF2B5EF4-FFF2-40B4-BE49-F238E27FC236}">
                  <a16:creationId xmlns:a16="http://schemas.microsoft.com/office/drawing/2014/main" xmlns="" id="{C81B13B9-2FEA-4573-B61C-45E6BC873FC9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iŝļidé">
              <a:extLst>
                <a:ext uri="{FF2B5EF4-FFF2-40B4-BE49-F238E27FC236}">
                  <a16:creationId xmlns:a16="http://schemas.microsoft.com/office/drawing/2014/main" xmlns="" id="{AE233BEF-88DF-4F58-BAE8-35ED22768142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$lidè">
              <a:extLst>
                <a:ext uri="{FF2B5EF4-FFF2-40B4-BE49-F238E27FC236}">
                  <a16:creationId xmlns:a16="http://schemas.microsoft.com/office/drawing/2014/main" xmlns="" id="{8E264981-691B-4326-BE5D-E8CAD2387CA6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iSļiḋé">
              <a:extLst>
                <a:ext uri="{FF2B5EF4-FFF2-40B4-BE49-F238E27FC236}">
                  <a16:creationId xmlns:a16="http://schemas.microsoft.com/office/drawing/2014/main" xmlns="" id="{A9B14521-6731-42A4-B05E-359E62B11A74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íṩḷïḑe">
              <a:extLst>
                <a:ext uri="{FF2B5EF4-FFF2-40B4-BE49-F238E27FC236}">
                  <a16:creationId xmlns:a16="http://schemas.microsoft.com/office/drawing/2014/main" xmlns="" id="{3B170F6A-3889-4819-A129-F0F27E57BCE7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i$ḷïḍè">
              <a:extLst>
                <a:ext uri="{FF2B5EF4-FFF2-40B4-BE49-F238E27FC236}">
                  <a16:creationId xmlns:a16="http://schemas.microsoft.com/office/drawing/2014/main" xmlns="" id="{E469F11A-0764-467C-B028-AEFC99955BFD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íṩliḋé">
              <a:extLst>
                <a:ext uri="{FF2B5EF4-FFF2-40B4-BE49-F238E27FC236}">
                  <a16:creationId xmlns:a16="http://schemas.microsoft.com/office/drawing/2014/main" xmlns="" id="{33A60E34-C7DC-4C5C-91D1-67CFD6A41C1D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sḷiďé">
              <a:extLst>
                <a:ext uri="{FF2B5EF4-FFF2-40B4-BE49-F238E27FC236}">
                  <a16:creationId xmlns:a16="http://schemas.microsoft.com/office/drawing/2014/main" xmlns="" id="{8F1913FB-2554-4485-B665-573FD576BD2D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íṩļïḍe">
              <a:extLst>
                <a:ext uri="{FF2B5EF4-FFF2-40B4-BE49-F238E27FC236}">
                  <a16:creationId xmlns:a16="http://schemas.microsoft.com/office/drawing/2014/main" xmlns="" id="{8ADC7B29-9DC2-45B4-BA37-742E9462EC6C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$ľíḍê">
              <a:extLst>
                <a:ext uri="{FF2B5EF4-FFF2-40B4-BE49-F238E27FC236}">
                  <a16:creationId xmlns:a16="http://schemas.microsoft.com/office/drawing/2014/main" xmlns="" id="{01DE84E2-9620-4BDD-B1F4-1B064C7F6066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î$1ïḍè">
              <a:extLst>
                <a:ext uri="{FF2B5EF4-FFF2-40B4-BE49-F238E27FC236}">
                  <a16:creationId xmlns:a16="http://schemas.microsoft.com/office/drawing/2014/main" xmlns="" id="{132D67A6-409E-4EB9-85E1-5A129C01C340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ïṡļîḑê">
              <a:extLst>
                <a:ext uri="{FF2B5EF4-FFF2-40B4-BE49-F238E27FC236}">
                  <a16:creationId xmlns:a16="http://schemas.microsoft.com/office/drawing/2014/main" xmlns="" id="{6EB6E105-B47E-475D-A2DD-0ADC5DD5B0DF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280284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443BDE6D-E653-4028-A9F1-8A78F57DC101}"/>
              </a:ext>
            </a:extLst>
          </p:cNvPr>
          <p:cNvSpPr txBox="1"/>
          <p:nvPr userDrawn="1"/>
        </p:nvSpPr>
        <p:spPr>
          <a:xfrm>
            <a:off x="7945918" y="1469569"/>
            <a:ext cx="1041123" cy="15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您好！我是本套</a:t>
            </a:r>
            <a:r>
              <a:rPr lang="en-US" altLang="zh-CN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模板的作者王奕博，本套</a:t>
            </a:r>
            <a:r>
              <a:rPr lang="en-US" altLang="zh-CN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模板是特别为北京科技大学同学朋友制作，方便各位的答辩工作。本模板内使用图片来自北京科技大学官方微信公众号</a:t>
            </a:r>
            <a:r>
              <a:rPr lang="en-US" altLang="zh-CN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,</a:t>
            </a: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模板文案仅供参考，官方信息以北京科技大学官网为准。恶意修改、诋毁、扭曲北京科技大学形象的行为后果自负。</a:t>
            </a:r>
            <a:endParaRPr lang="en-US" altLang="zh-CN" sz="100" dirty="0">
              <a:solidFill>
                <a:schemeClr val="bg1">
                  <a:alpha val="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" dirty="0">
                <a:solidFill>
                  <a:schemeClr val="bg1">
                    <a:alpha val="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最后，祝您答辩顺利，前程似锦！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D9FFAFF-4918-4754-891E-C3918ED4DDB9}"/>
              </a:ext>
            </a:extLst>
          </p:cNvPr>
          <p:cNvGrpSpPr/>
          <p:nvPr userDrawn="1"/>
        </p:nvGrpSpPr>
        <p:grpSpPr>
          <a:xfrm>
            <a:off x="-1463077" y="-15557"/>
            <a:ext cx="7163134" cy="7169530"/>
            <a:chOff x="-1463077" y="-15557"/>
            <a:chExt cx="7163134" cy="716953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29D95712-E51F-42A1-AE91-CD07CD2FDEC0}"/>
                </a:ext>
              </a:extLst>
            </p:cNvPr>
            <p:cNvGrpSpPr/>
            <p:nvPr/>
          </p:nvGrpSpPr>
          <p:grpSpPr>
            <a:xfrm>
              <a:off x="-1463077" y="-15557"/>
              <a:ext cx="7163134" cy="7169530"/>
              <a:chOff x="1560409" y="2069897"/>
              <a:chExt cx="1776413" cy="1778000"/>
            </a:xfrm>
          </p:grpSpPr>
          <p:sp>
            <p:nvSpPr>
              <p:cNvPr id="67" name="îS1îḋé">
                <a:extLst>
                  <a:ext uri="{FF2B5EF4-FFF2-40B4-BE49-F238E27FC236}">
                    <a16:creationId xmlns:a16="http://schemas.microsoft.com/office/drawing/2014/main" xmlns="" id="{9C49F0CE-6D84-4AE8-9D3F-A9ABE708D891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98425" cap="flat">
                <a:solidFill>
                  <a:schemeClr val="bg1">
                    <a:lumMod val="95000"/>
                    <a:alpha val="21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ṣḷïďé">
                <a:extLst>
                  <a:ext uri="{FF2B5EF4-FFF2-40B4-BE49-F238E27FC236}">
                    <a16:creationId xmlns:a16="http://schemas.microsoft.com/office/drawing/2014/main" xmlns="" id="{A2D24B46-2AB1-4B1B-8C41-2DC8B4B1A757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19050" cap="flat">
                <a:solidFill>
                  <a:schemeClr val="bg1">
                    <a:alpha val="21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DD8BFC1F-277B-4E51-AF76-DC877066D4BB}"/>
                </a:ext>
              </a:extLst>
            </p:cNvPr>
            <p:cNvGrpSpPr/>
            <p:nvPr/>
          </p:nvGrpSpPr>
          <p:grpSpPr>
            <a:xfrm>
              <a:off x="-1136608" y="218094"/>
              <a:ext cx="6503791" cy="6702232"/>
              <a:chOff x="1641372" y="4491628"/>
              <a:chExt cx="1612900" cy="1662113"/>
            </a:xfrm>
            <a:solidFill>
              <a:schemeClr val="bg1">
                <a:lumMod val="95000"/>
                <a:alpha val="21000"/>
              </a:schemeClr>
            </a:solidFill>
          </p:grpSpPr>
          <p:sp>
            <p:nvSpPr>
              <p:cNvPr id="10" name="ïś1íďê">
                <a:extLst>
                  <a:ext uri="{FF2B5EF4-FFF2-40B4-BE49-F238E27FC236}">
                    <a16:creationId xmlns:a16="http://schemas.microsoft.com/office/drawing/2014/main" xmlns="" id="{F9D52145-A7D4-4E50-9940-D7FDF9B2434C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ïṩḻîḓé">
                <a:extLst>
                  <a:ext uri="{FF2B5EF4-FFF2-40B4-BE49-F238E27FC236}">
                    <a16:creationId xmlns:a16="http://schemas.microsoft.com/office/drawing/2014/main" xmlns="" id="{23D7D6A9-E971-4B09-83E3-1E605B9F7787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išḷïḓe">
                <a:extLst>
                  <a:ext uri="{FF2B5EF4-FFF2-40B4-BE49-F238E27FC236}">
                    <a16:creationId xmlns:a16="http://schemas.microsoft.com/office/drawing/2014/main" xmlns="" id="{51724C1C-0123-48F4-AA72-C576C15037CF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ï$ľíḍe">
                <a:extLst>
                  <a:ext uri="{FF2B5EF4-FFF2-40B4-BE49-F238E27FC236}">
                    <a16:creationId xmlns:a16="http://schemas.microsoft.com/office/drawing/2014/main" xmlns="" id="{7AD7793F-A8F2-48EA-A8BD-4C6D3B699392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î$ḻîḑe">
                <a:extLst>
                  <a:ext uri="{FF2B5EF4-FFF2-40B4-BE49-F238E27FC236}">
                    <a16:creationId xmlns:a16="http://schemas.microsoft.com/office/drawing/2014/main" xmlns="" id="{88D40889-123C-4AB2-B61C-ED0CA8723BBF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ïşḻíḍe">
                <a:extLst>
                  <a:ext uri="{FF2B5EF4-FFF2-40B4-BE49-F238E27FC236}">
                    <a16:creationId xmlns:a16="http://schemas.microsoft.com/office/drawing/2014/main" xmlns="" id="{C1214542-1BD1-4241-BBA2-1ED3B196461E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íṩľíḑè">
                <a:extLst>
                  <a:ext uri="{FF2B5EF4-FFF2-40B4-BE49-F238E27FC236}">
                    <a16:creationId xmlns:a16="http://schemas.microsoft.com/office/drawing/2014/main" xmlns="" id="{0DEBA686-F51E-4899-9CD7-191345ACACEE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îṣḷïḓê">
                <a:extLst>
                  <a:ext uri="{FF2B5EF4-FFF2-40B4-BE49-F238E27FC236}">
                    <a16:creationId xmlns:a16="http://schemas.microsoft.com/office/drawing/2014/main" xmlns="" id="{781CC688-15D6-40EF-B2ED-B1CA6E3070BC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i$ḻîḓé">
                <a:extLst>
                  <a:ext uri="{FF2B5EF4-FFF2-40B4-BE49-F238E27FC236}">
                    <a16:creationId xmlns:a16="http://schemas.microsoft.com/office/drawing/2014/main" xmlns="" id="{CDA57B14-7F9E-4919-9A4C-03038ACDF0AF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îṧľîḋé">
                <a:extLst>
                  <a:ext uri="{FF2B5EF4-FFF2-40B4-BE49-F238E27FC236}">
                    <a16:creationId xmlns:a16="http://schemas.microsoft.com/office/drawing/2014/main" xmlns="" id="{6C6A1E4E-F759-468A-8937-B3088FCAAC20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$ḻïḑê">
                <a:extLst>
                  <a:ext uri="{FF2B5EF4-FFF2-40B4-BE49-F238E27FC236}">
                    <a16:creationId xmlns:a16="http://schemas.microsoft.com/office/drawing/2014/main" xmlns="" id="{A60B3FBF-B740-44A7-A6D8-2CE19BBF4743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ṧlíḍe">
                <a:extLst>
                  <a:ext uri="{FF2B5EF4-FFF2-40B4-BE49-F238E27FC236}">
                    <a16:creationId xmlns:a16="http://schemas.microsoft.com/office/drawing/2014/main" xmlns="" id="{38270E5F-9FF6-4C8B-A099-BEE9C3FB00C5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ŝľîḓê">
                <a:extLst>
                  <a:ext uri="{FF2B5EF4-FFF2-40B4-BE49-F238E27FC236}">
                    <a16:creationId xmlns:a16="http://schemas.microsoft.com/office/drawing/2014/main" xmlns="" id="{573D2F7C-C5DB-4F2A-9B53-AAC53A6CC1F9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ṣlíḑe">
                <a:extLst>
                  <a:ext uri="{FF2B5EF4-FFF2-40B4-BE49-F238E27FC236}">
                    <a16:creationId xmlns:a16="http://schemas.microsoft.com/office/drawing/2014/main" xmlns="" id="{C0C0313A-3003-43F8-B56B-83D3D1069749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Sḻide">
                <a:extLst>
                  <a:ext uri="{FF2B5EF4-FFF2-40B4-BE49-F238E27FC236}">
                    <a16:creationId xmlns:a16="http://schemas.microsoft.com/office/drawing/2014/main" xmlns="" id="{425DAA1A-3BF9-430D-9408-212C840B099C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ṣlîḋè">
                <a:extLst>
                  <a:ext uri="{FF2B5EF4-FFF2-40B4-BE49-F238E27FC236}">
                    <a16:creationId xmlns:a16="http://schemas.microsoft.com/office/drawing/2014/main" xmlns="" id="{2A2660AA-DBBE-452D-94A8-C689A86D5E49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ṣ1ïḑe">
                <a:extLst>
                  <a:ext uri="{FF2B5EF4-FFF2-40B4-BE49-F238E27FC236}">
                    <a16:creationId xmlns:a16="http://schemas.microsoft.com/office/drawing/2014/main" xmlns="" id="{BA67AF7E-CF22-4B85-AF65-97D64D60E36A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ṧḷîde">
                <a:extLst>
                  <a:ext uri="{FF2B5EF4-FFF2-40B4-BE49-F238E27FC236}">
                    <a16:creationId xmlns:a16="http://schemas.microsoft.com/office/drawing/2014/main" xmlns="" id="{338B6D7C-C110-4FD9-8021-350172F8239F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S1îḍé">
                <a:extLst>
                  <a:ext uri="{FF2B5EF4-FFF2-40B4-BE49-F238E27FC236}">
                    <a16:creationId xmlns:a16="http://schemas.microsoft.com/office/drawing/2014/main" xmlns="" id="{34873A0B-52E0-4AF0-A81E-4034B9FDB038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ṧļïḋè">
                <a:extLst>
                  <a:ext uri="{FF2B5EF4-FFF2-40B4-BE49-F238E27FC236}">
                    <a16:creationId xmlns:a16="http://schemas.microsoft.com/office/drawing/2014/main" xmlns="" id="{8415BB5D-7F22-41EC-A489-F3EAEEFF522F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ṡḷiḋé">
                <a:extLst>
                  <a:ext uri="{FF2B5EF4-FFF2-40B4-BE49-F238E27FC236}">
                    <a16:creationId xmlns:a16="http://schemas.microsoft.com/office/drawing/2014/main" xmlns="" id="{68E4D297-0A51-4B22-9690-43C721C78B8F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şļiḋe">
                <a:extLst>
                  <a:ext uri="{FF2B5EF4-FFF2-40B4-BE49-F238E27FC236}">
                    <a16:creationId xmlns:a16="http://schemas.microsoft.com/office/drawing/2014/main" xmlns="" id="{4FC17845-F5C9-481C-83BD-069ED2B53027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ś1iḓê">
                <a:extLst>
                  <a:ext uri="{FF2B5EF4-FFF2-40B4-BE49-F238E27FC236}">
                    <a16:creationId xmlns:a16="http://schemas.microsoft.com/office/drawing/2014/main" xmlns="" id="{0359D642-711A-4EAC-B375-A11A3D80702C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ş1ïḓe">
                <a:extLst>
                  <a:ext uri="{FF2B5EF4-FFF2-40B4-BE49-F238E27FC236}">
                    <a16:creationId xmlns:a16="http://schemas.microsoft.com/office/drawing/2014/main" xmlns="" id="{3C2BBC54-6C79-4F3E-9A1D-8AF90CA502E4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ṩlîḋè">
                <a:extLst>
                  <a:ext uri="{FF2B5EF4-FFF2-40B4-BE49-F238E27FC236}">
                    <a16:creationId xmlns:a16="http://schemas.microsoft.com/office/drawing/2014/main" xmlns="" id="{90CFE828-C246-449C-9BA4-F9BBE2BF8180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ṣľîďe">
                <a:extLst>
                  <a:ext uri="{FF2B5EF4-FFF2-40B4-BE49-F238E27FC236}">
                    <a16:creationId xmlns:a16="http://schemas.microsoft.com/office/drawing/2014/main" xmlns="" id="{5C2A175C-9099-48FC-AD91-C9E0C5F1F5FE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śļiḓe">
                <a:extLst>
                  <a:ext uri="{FF2B5EF4-FFF2-40B4-BE49-F238E27FC236}">
                    <a16:creationId xmlns:a16="http://schemas.microsoft.com/office/drawing/2014/main" xmlns="" id="{6BC56BAE-61D7-4246-AE6B-B6CDE3B54860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$ḷïďe">
                <a:extLst>
                  <a:ext uri="{FF2B5EF4-FFF2-40B4-BE49-F238E27FC236}">
                    <a16:creationId xmlns:a16="http://schemas.microsoft.com/office/drawing/2014/main" xmlns="" id="{C9D25C8B-5743-480E-85D0-26E6E8851178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śḻîḍe">
                <a:extLst>
                  <a:ext uri="{FF2B5EF4-FFF2-40B4-BE49-F238E27FC236}">
                    <a16:creationId xmlns:a16="http://schemas.microsoft.com/office/drawing/2014/main" xmlns="" id="{2FA98387-4783-479B-97C8-90D989620E4D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$ļîḋê">
                <a:extLst>
                  <a:ext uri="{FF2B5EF4-FFF2-40B4-BE49-F238E27FC236}">
                    <a16:creationId xmlns:a16="http://schemas.microsoft.com/office/drawing/2014/main" xmlns="" id="{8967A5F4-0C89-408B-853A-853C0BD5CA90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ṩḷiḋé">
                <a:extLst>
                  <a:ext uri="{FF2B5EF4-FFF2-40B4-BE49-F238E27FC236}">
                    <a16:creationId xmlns:a16="http://schemas.microsoft.com/office/drawing/2014/main" xmlns="" id="{7C0E64FF-4F5B-421C-B2A4-BA6F382D84B5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sľïďé">
                <a:extLst>
                  <a:ext uri="{FF2B5EF4-FFF2-40B4-BE49-F238E27FC236}">
                    <a16:creationId xmlns:a16="http://schemas.microsoft.com/office/drawing/2014/main" xmlns="" id="{F349AE18-133E-458D-B9CC-37DD58C45426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śliḋé">
                <a:extLst>
                  <a:ext uri="{FF2B5EF4-FFF2-40B4-BE49-F238E27FC236}">
                    <a16:creationId xmlns:a16="http://schemas.microsoft.com/office/drawing/2014/main" xmlns="" id="{480C1C42-C8B1-41F1-AF4D-80BB8D2219AA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Sļiďê">
                <a:extLst>
                  <a:ext uri="{FF2B5EF4-FFF2-40B4-BE49-F238E27FC236}">
                    <a16:creationId xmlns:a16="http://schemas.microsoft.com/office/drawing/2014/main" xmlns="" id="{237C0D53-F699-48B0-A2F2-28FDD0AA9A53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Sliḋé">
                <a:extLst>
                  <a:ext uri="{FF2B5EF4-FFF2-40B4-BE49-F238E27FC236}">
                    <a16:creationId xmlns:a16="http://schemas.microsoft.com/office/drawing/2014/main" xmlns="" id="{0B8BC831-F686-457A-93D4-1E1F424B2E87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ŝ1îḑè">
                <a:extLst>
                  <a:ext uri="{FF2B5EF4-FFF2-40B4-BE49-F238E27FC236}">
                    <a16:creationId xmlns:a16="http://schemas.microsoft.com/office/drawing/2014/main" xmlns="" id="{070C33DF-5762-40F8-830D-29918E61F1DD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ṩḻiḋê">
                <a:extLst>
                  <a:ext uri="{FF2B5EF4-FFF2-40B4-BE49-F238E27FC236}">
                    <a16:creationId xmlns:a16="http://schemas.microsoft.com/office/drawing/2014/main" xmlns="" id="{0207B98C-EFFD-4616-9022-F5017131950F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ṧľíḍe">
                <a:extLst>
                  <a:ext uri="{FF2B5EF4-FFF2-40B4-BE49-F238E27FC236}">
                    <a16:creationId xmlns:a16="http://schemas.microsoft.com/office/drawing/2014/main" xmlns="" id="{A0FA749C-F6D6-4731-92EC-64437A29AB3B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ṩḻiḍe">
                <a:extLst>
                  <a:ext uri="{FF2B5EF4-FFF2-40B4-BE49-F238E27FC236}">
                    <a16:creationId xmlns:a16="http://schemas.microsoft.com/office/drawing/2014/main" xmlns="" id="{12D60D14-7E63-4BFF-8926-DDB7650F0993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śļïḓè">
                <a:extLst>
                  <a:ext uri="{FF2B5EF4-FFF2-40B4-BE49-F238E27FC236}">
                    <a16:creationId xmlns:a16="http://schemas.microsoft.com/office/drawing/2014/main" xmlns="" id="{45C5B0F2-6C16-4875-9C00-B02107A5F151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ṩḻîde">
                <a:extLst>
                  <a:ext uri="{FF2B5EF4-FFF2-40B4-BE49-F238E27FC236}">
                    <a16:creationId xmlns:a16="http://schemas.microsoft.com/office/drawing/2014/main" xmlns="" id="{35BB59E8-7D79-4D8A-83DD-EB9AB38E8AB6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ŝḷïḓê">
                <a:extLst>
                  <a:ext uri="{FF2B5EF4-FFF2-40B4-BE49-F238E27FC236}">
                    <a16:creationId xmlns:a16="http://schemas.microsoft.com/office/drawing/2014/main" xmlns="" id="{FC15D904-52B8-40DF-81FC-CCE28A78D08B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şḷîḑe">
                <a:extLst>
                  <a:ext uri="{FF2B5EF4-FFF2-40B4-BE49-F238E27FC236}">
                    <a16:creationId xmlns:a16="http://schemas.microsoft.com/office/drawing/2014/main" xmlns="" id="{4A1B89DA-339D-411A-8765-683F3E1B73CB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şḷïḋê">
                <a:extLst>
                  <a:ext uri="{FF2B5EF4-FFF2-40B4-BE49-F238E27FC236}">
                    <a16:creationId xmlns:a16="http://schemas.microsoft.com/office/drawing/2014/main" xmlns="" id="{9F0BA80B-4D84-48A4-A3D7-6E15925C4EB6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ṣlïḍè">
                <a:extLst>
                  <a:ext uri="{FF2B5EF4-FFF2-40B4-BE49-F238E27FC236}">
                    <a16:creationId xmlns:a16="http://schemas.microsoft.com/office/drawing/2014/main" xmlns="" id="{812119A1-5F1F-4A13-9D14-B5DD09FD7EBE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ṩḷîḓê">
                <a:extLst>
                  <a:ext uri="{FF2B5EF4-FFF2-40B4-BE49-F238E27FC236}">
                    <a16:creationId xmlns:a16="http://schemas.microsoft.com/office/drawing/2014/main" xmlns="" id="{A2D159E9-7030-4AF9-BE7B-F351E9BC6FE6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Sļiďé">
                <a:extLst>
                  <a:ext uri="{FF2B5EF4-FFF2-40B4-BE49-F238E27FC236}">
                    <a16:creationId xmlns:a16="http://schemas.microsoft.com/office/drawing/2014/main" xmlns="" id="{83DD6E95-8D58-4DAD-872A-F4CC1BDB893A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îSḷiḋè">
                <a:extLst>
                  <a:ext uri="{FF2B5EF4-FFF2-40B4-BE49-F238E27FC236}">
                    <a16:creationId xmlns:a16="http://schemas.microsoft.com/office/drawing/2014/main" xmlns="" id="{9EDBA336-DF4B-4FCF-BA45-B026A7DE4BD6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ṣḷíḋé">
                <a:extLst>
                  <a:ext uri="{FF2B5EF4-FFF2-40B4-BE49-F238E27FC236}">
                    <a16:creationId xmlns:a16="http://schemas.microsoft.com/office/drawing/2014/main" xmlns="" id="{937F6152-6AF3-4811-94FD-95F59DE1A3CB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ṩliďè">
                <a:extLst>
                  <a:ext uri="{FF2B5EF4-FFF2-40B4-BE49-F238E27FC236}">
                    <a16:creationId xmlns:a16="http://schemas.microsoft.com/office/drawing/2014/main" xmlns="" id="{F6DA5FDD-9606-430D-A2C2-E94DE2F66DD9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ṧlíḋè">
                <a:extLst>
                  <a:ext uri="{FF2B5EF4-FFF2-40B4-BE49-F238E27FC236}">
                    <a16:creationId xmlns:a16="http://schemas.microsoft.com/office/drawing/2014/main" xmlns="" id="{70511608-2009-41B1-8B0F-E378D7E909F8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slïḓè">
                <a:extLst>
                  <a:ext uri="{FF2B5EF4-FFF2-40B4-BE49-F238E27FC236}">
                    <a16:creationId xmlns:a16="http://schemas.microsoft.com/office/drawing/2014/main" xmlns="" id="{312535A7-4CE0-40A4-AA20-EA1A55120404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ṥ1iḍe">
                <a:extLst>
                  <a:ext uri="{FF2B5EF4-FFF2-40B4-BE49-F238E27FC236}">
                    <a16:creationId xmlns:a16="http://schemas.microsoft.com/office/drawing/2014/main" xmlns="" id="{FE5A0ED2-83F3-49E8-8D7A-18D639229080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iṥľîḋé">
                <a:extLst>
                  <a:ext uri="{FF2B5EF4-FFF2-40B4-BE49-F238E27FC236}">
                    <a16:creationId xmlns:a16="http://schemas.microsoft.com/office/drawing/2014/main" xmlns="" id="{2CEC6031-7416-4F6E-8A9B-0F08FBBF864D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ślidè">
                <a:extLst>
                  <a:ext uri="{FF2B5EF4-FFF2-40B4-BE49-F238E27FC236}">
                    <a16:creationId xmlns:a16="http://schemas.microsoft.com/office/drawing/2014/main" xmlns="" id="{3D5F0302-8C68-459E-8F9B-D7EE9145090E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îŝ1ide">
                <a:extLst>
                  <a:ext uri="{FF2B5EF4-FFF2-40B4-BE49-F238E27FC236}">
                    <a16:creationId xmlns:a16="http://schemas.microsoft.com/office/drawing/2014/main" xmlns="" id="{2FAB8CCF-D3C1-4333-A90F-604F32A9637F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í$ḻíde">
                <a:extLst>
                  <a:ext uri="{FF2B5EF4-FFF2-40B4-BE49-F238E27FC236}">
                    <a16:creationId xmlns:a16="http://schemas.microsoft.com/office/drawing/2014/main" xmlns="" id="{695C5E4D-2D7D-4528-9B96-E816DF709A4A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73" name="图片 72">
            <a:extLst>
              <a:ext uri="{FF2B5EF4-FFF2-40B4-BE49-F238E27FC236}">
                <a16:creationId xmlns:a16="http://schemas.microsoft.com/office/drawing/2014/main" xmlns="" id="{84291F52-4FC8-45D2-8923-28212950F8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22" t="7796" r="24414" b="7796"/>
          <a:stretch/>
        </p:blipFill>
        <p:spPr>
          <a:xfrm>
            <a:off x="6084433" y="0"/>
            <a:ext cx="6091570" cy="6858000"/>
          </a:xfrm>
          <a:custGeom>
            <a:avLst/>
            <a:gdLst>
              <a:gd name="connsiteX0" fmla="*/ 516982 w 6091570"/>
              <a:gd name="connsiteY0" fmla="*/ 0 h 6858000"/>
              <a:gd name="connsiteX1" fmla="*/ 6091570 w 6091570"/>
              <a:gd name="connsiteY1" fmla="*/ 0 h 6858000"/>
              <a:gd name="connsiteX2" fmla="*/ 6091570 w 6091570"/>
              <a:gd name="connsiteY2" fmla="*/ 6858000 h 6858000"/>
              <a:gd name="connsiteX3" fmla="*/ 516982 w 6091570"/>
              <a:gd name="connsiteY3" fmla="*/ 6858000 h 6858000"/>
              <a:gd name="connsiteX4" fmla="*/ 429910 w 6091570"/>
              <a:gd name="connsiteY4" fmla="*/ 6575030 h 6858000"/>
              <a:gd name="connsiteX5" fmla="*/ 0 w 6091570"/>
              <a:gd name="connsiteY5" fmla="*/ 3429000 h 6858000"/>
              <a:gd name="connsiteX6" fmla="*/ 429910 w 6091570"/>
              <a:gd name="connsiteY6" fmla="*/ 28297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1570" h="6858000">
                <a:moveTo>
                  <a:pt x="516982" y="0"/>
                </a:moveTo>
                <a:lnTo>
                  <a:pt x="6091570" y="0"/>
                </a:lnTo>
                <a:lnTo>
                  <a:pt x="6091570" y="6858000"/>
                </a:lnTo>
                <a:lnTo>
                  <a:pt x="516982" y="6858000"/>
                </a:lnTo>
                <a:lnTo>
                  <a:pt x="429910" y="6575030"/>
                </a:lnTo>
                <a:cubicBezTo>
                  <a:pt x="154398" y="5623308"/>
                  <a:pt x="0" y="4556166"/>
                  <a:pt x="0" y="3429000"/>
                </a:cubicBezTo>
                <a:cubicBezTo>
                  <a:pt x="0" y="2301834"/>
                  <a:pt x="154398" y="1234692"/>
                  <a:pt x="429910" y="282971"/>
                </a:cubicBezTo>
                <a:close/>
              </a:path>
            </a:pathLst>
          </a:custGeom>
        </p:spPr>
      </p:pic>
      <p:sp>
        <p:nvSpPr>
          <p:cNvPr id="74" name="椭圆 73">
            <a:extLst>
              <a:ext uri="{FF2B5EF4-FFF2-40B4-BE49-F238E27FC236}">
                <a16:creationId xmlns:a16="http://schemas.microsoft.com/office/drawing/2014/main" xmlns="" id="{A5684507-4BF0-4F54-AB48-BA982F6C96F6}"/>
              </a:ext>
            </a:extLst>
          </p:cNvPr>
          <p:cNvSpPr/>
          <p:nvPr userDrawn="1"/>
        </p:nvSpPr>
        <p:spPr>
          <a:xfrm>
            <a:off x="6070035" y="-3827584"/>
            <a:ext cx="8719320" cy="14513168"/>
          </a:xfrm>
          <a:prstGeom prst="ellipse">
            <a:avLst/>
          </a:prstGeom>
          <a:gradFill flip="none" rotWithShape="1">
            <a:gsLst>
              <a:gs pos="0">
                <a:srgbClr val="187FFF">
                  <a:lumMod val="93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400" b="1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xmlns="" id="{DA8C0184-EAE0-48E4-BC41-56CF1C6D8639}"/>
              </a:ext>
            </a:extLst>
          </p:cNvPr>
          <p:cNvSpPr/>
          <p:nvPr userDrawn="1"/>
        </p:nvSpPr>
        <p:spPr>
          <a:xfrm>
            <a:off x="5904894" y="-3767391"/>
            <a:ext cx="8719320" cy="14513168"/>
          </a:xfrm>
          <a:prstGeom prst="ellipse">
            <a:avLst/>
          </a:prstGeom>
          <a:gradFill flip="none" rotWithShape="1">
            <a:gsLst>
              <a:gs pos="0">
                <a:srgbClr val="0679E4">
                  <a:lumMod val="91000"/>
                  <a:alpha val="47000"/>
                </a:srgbClr>
              </a:gs>
              <a:gs pos="100000">
                <a:srgbClr val="0679E4">
                  <a:lumMod val="92000"/>
                  <a:lumOff val="8000"/>
                  <a:alpha val="14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88603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D3BBE6C8-2310-41B2-9D2A-30D64562A2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608612BD-8039-4F86-9CCA-68E123BE1A2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9C02EEE1-D47F-4F0E-AC06-F5381E491323}"/>
              </a:ext>
            </a:extLst>
          </p:cNvPr>
          <p:cNvSpPr/>
          <p:nvPr userDrawn="1"/>
        </p:nvSpPr>
        <p:spPr>
          <a:xfrm>
            <a:off x="-439329" y="6284651"/>
            <a:ext cx="13070657" cy="1071911"/>
          </a:xfrm>
          <a:custGeom>
            <a:avLst/>
            <a:gdLst>
              <a:gd name="connsiteX0" fmla="*/ 0 w 13070657"/>
              <a:gd name="connsiteY0" fmla="*/ 0 h 1071911"/>
              <a:gd name="connsiteX1" fmla="*/ 81904 w 13070657"/>
              <a:gd name="connsiteY1" fmla="*/ 23466 h 1071911"/>
              <a:gd name="connsiteX2" fmla="*/ 6535329 w 13070657"/>
              <a:gd name="connsiteY2" fmla="*/ 472027 h 1071911"/>
              <a:gd name="connsiteX3" fmla="*/ 12988754 w 13070657"/>
              <a:gd name="connsiteY3" fmla="*/ 23466 h 1071911"/>
              <a:gd name="connsiteX4" fmla="*/ 13070657 w 13070657"/>
              <a:gd name="connsiteY4" fmla="*/ 0 h 1071911"/>
              <a:gd name="connsiteX5" fmla="*/ 13070657 w 13070657"/>
              <a:gd name="connsiteY5" fmla="*/ 1071911 h 1071911"/>
              <a:gd name="connsiteX6" fmla="*/ 0 w 13070657"/>
              <a:gd name="connsiteY6" fmla="*/ 1071911 h 1071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70657" h="1071911">
                <a:moveTo>
                  <a:pt x="0" y="0"/>
                </a:moveTo>
                <a:lnTo>
                  <a:pt x="81904" y="23466"/>
                </a:lnTo>
                <a:cubicBezTo>
                  <a:pt x="1145142" y="287067"/>
                  <a:pt x="3634252" y="472027"/>
                  <a:pt x="6535329" y="472027"/>
                </a:cubicBezTo>
                <a:cubicBezTo>
                  <a:pt x="9436406" y="472027"/>
                  <a:pt x="11925516" y="287067"/>
                  <a:pt x="12988754" y="23466"/>
                </a:cubicBezTo>
                <a:lnTo>
                  <a:pt x="13070657" y="0"/>
                </a:lnTo>
                <a:lnTo>
                  <a:pt x="13070657" y="1071911"/>
                </a:lnTo>
                <a:lnTo>
                  <a:pt x="0" y="1071911"/>
                </a:lnTo>
                <a:close/>
              </a:path>
            </a:pathLst>
          </a:custGeom>
          <a:gradFill flip="none" rotWithShape="1">
            <a:gsLst>
              <a:gs pos="0">
                <a:srgbClr val="187FFF">
                  <a:lumMod val="93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400" b="1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2B9E4C34-11A4-4CC2-AFBA-822059957A66}"/>
              </a:ext>
            </a:extLst>
          </p:cNvPr>
          <p:cNvSpPr/>
          <p:nvPr userDrawn="1"/>
        </p:nvSpPr>
        <p:spPr>
          <a:xfrm>
            <a:off x="-439329" y="6161768"/>
            <a:ext cx="13070657" cy="1071911"/>
          </a:xfrm>
          <a:custGeom>
            <a:avLst/>
            <a:gdLst>
              <a:gd name="connsiteX0" fmla="*/ 0 w 13070657"/>
              <a:gd name="connsiteY0" fmla="*/ 0 h 1071911"/>
              <a:gd name="connsiteX1" fmla="*/ 81904 w 13070657"/>
              <a:gd name="connsiteY1" fmla="*/ 23466 h 1071911"/>
              <a:gd name="connsiteX2" fmla="*/ 6535329 w 13070657"/>
              <a:gd name="connsiteY2" fmla="*/ 472027 h 1071911"/>
              <a:gd name="connsiteX3" fmla="*/ 12988754 w 13070657"/>
              <a:gd name="connsiteY3" fmla="*/ 23466 h 1071911"/>
              <a:gd name="connsiteX4" fmla="*/ 13070657 w 13070657"/>
              <a:gd name="connsiteY4" fmla="*/ 0 h 1071911"/>
              <a:gd name="connsiteX5" fmla="*/ 13070657 w 13070657"/>
              <a:gd name="connsiteY5" fmla="*/ 1071911 h 1071911"/>
              <a:gd name="connsiteX6" fmla="*/ 0 w 13070657"/>
              <a:gd name="connsiteY6" fmla="*/ 1071911 h 1071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70657" h="1071911">
                <a:moveTo>
                  <a:pt x="0" y="0"/>
                </a:moveTo>
                <a:lnTo>
                  <a:pt x="81904" y="23466"/>
                </a:lnTo>
                <a:cubicBezTo>
                  <a:pt x="1145142" y="287067"/>
                  <a:pt x="3634252" y="472027"/>
                  <a:pt x="6535329" y="472027"/>
                </a:cubicBezTo>
                <a:cubicBezTo>
                  <a:pt x="9436406" y="472027"/>
                  <a:pt x="11925516" y="287067"/>
                  <a:pt x="12988754" y="23466"/>
                </a:cubicBezTo>
                <a:lnTo>
                  <a:pt x="13070657" y="0"/>
                </a:lnTo>
                <a:lnTo>
                  <a:pt x="13070657" y="1071911"/>
                </a:lnTo>
                <a:lnTo>
                  <a:pt x="0" y="1071911"/>
                </a:lnTo>
                <a:close/>
              </a:path>
            </a:pathLst>
          </a:custGeom>
          <a:gradFill flip="none" rotWithShape="1">
            <a:gsLst>
              <a:gs pos="0">
                <a:srgbClr val="44A3FA"/>
              </a:gs>
              <a:gs pos="100000">
                <a:srgbClr val="0566BF">
                  <a:alpha val="71765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897B368-92BA-4FC6-BB0D-0E16AD2FD5C4}"/>
              </a:ext>
            </a:extLst>
          </p:cNvPr>
          <p:cNvGrpSpPr/>
          <p:nvPr userDrawn="1"/>
        </p:nvGrpSpPr>
        <p:grpSpPr>
          <a:xfrm>
            <a:off x="9872307" y="229015"/>
            <a:ext cx="2128724" cy="447654"/>
            <a:chOff x="9062820" y="171031"/>
            <a:chExt cx="2680191" cy="563622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7175D7E7-28D0-4C2D-B405-D40426A8AFF0}"/>
                </a:ext>
              </a:extLst>
            </p:cNvPr>
            <p:cNvGrpSpPr/>
            <p:nvPr/>
          </p:nvGrpSpPr>
          <p:grpSpPr>
            <a:xfrm>
              <a:off x="9062820" y="171031"/>
              <a:ext cx="563118" cy="563622"/>
              <a:chOff x="1560409" y="2069897"/>
              <a:chExt cx="1776413" cy="1778000"/>
            </a:xfrm>
          </p:grpSpPr>
          <p:sp>
            <p:nvSpPr>
              <p:cNvPr id="126" name="îS1îḋé">
                <a:extLst>
                  <a:ext uri="{FF2B5EF4-FFF2-40B4-BE49-F238E27FC236}">
                    <a16:creationId xmlns:a16="http://schemas.microsoft.com/office/drawing/2014/main" xmlns="" id="{935F1987-71AA-4002-9DEA-E5059EB94898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rgbClr val="0679E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îṣḷïďé">
                <a:extLst>
                  <a:ext uri="{FF2B5EF4-FFF2-40B4-BE49-F238E27FC236}">
                    <a16:creationId xmlns:a16="http://schemas.microsoft.com/office/drawing/2014/main" xmlns="" id="{C3F0160B-8589-42D6-9551-0A5C87A4569F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6350" cap="flat">
                <a:solidFill>
                  <a:srgbClr val="0679E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E677FAA0-5201-4E71-B72D-FD8D5C4F1C75}"/>
                </a:ext>
              </a:extLst>
            </p:cNvPr>
            <p:cNvGrpSpPr/>
            <p:nvPr/>
          </p:nvGrpSpPr>
          <p:grpSpPr>
            <a:xfrm>
              <a:off x="9088736" y="189399"/>
              <a:ext cx="511285" cy="526886"/>
              <a:chOff x="1641372" y="4491628"/>
              <a:chExt cx="1612900" cy="1662113"/>
            </a:xfrm>
            <a:solidFill>
              <a:srgbClr val="0679E4"/>
            </a:solidFill>
          </p:grpSpPr>
          <p:sp>
            <p:nvSpPr>
              <p:cNvPr id="69" name="ïś1íďê">
                <a:extLst>
                  <a:ext uri="{FF2B5EF4-FFF2-40B4-BE49-F238E27FC236}">
                    <a16:creationId xmlns:a16="http://schemas.microsoft.com/office/drawing/2014/main" xmlns="" id="{3E7CE52A-B9E7-44F0-B8D4-3A3AE41D8397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ṩḻîḓé">
                <a:extLst>
                  <a:ext uri="{FF2B5EF4-FFF2-40B4-BE49-F238E27FC236}">
                    <a16:creationId xmlns:a16="http://schemas.microsoft.com/office/drawing/2014/main" xmlns="" id="{3F9200FC-5FA0-4DB6-8A7E-E525443CA82A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šḷïḓe">
                <a:extLst>
                  <a:ext uri="{FF2B5EF4-FFF2-40B4-BE49-F238E27FC236}">
                    <a16:creationId xmlns:a16="http://schemas.microsoft.com/office/drawing/2014/main" xmlns="" id="{0227F53B-64CC-4D80-8C5B-BE7ABB8B8EE0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ï$ľíḍe">
                <a:extLst>
                  <a:ext uri="{FF2B5EF4-FFF2-40B4-BE49-F238E27FC236}">
                    <a16:creationId xmlns:a16="http://schemas.microsoft.com/office/drawing/2014/main" xmlns="" id="{8BFEA098-F50F-4151-B460-A2E7B2023EA4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î$ḻîḑe">
                <a:extLst>
                  <a:ext uri="{FF2B5EF4-FFF2-40B4-BE49-F238E27FC236}">
                    <a16:creationId xmlns:a16="http://schemas.microsoft.com/office/drawing/2014/main" xmlns="" id="{9CAA81AA-9845-4DE6-9188-211281E22B2D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ïşḻíḍe">
                <a:extLst>
                  <a:ext uri="{FF2B5EF4-FFF2-40B4-BE49-F238E27FC236}">
                    <a16:creationId xmlns:a16="http://schemas.microsoft.com/office/drawing/2014/main" xmlns="" id="{D3060179-D0C9-4AFF-B9E9-49DC09983911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ṩľíḑè">
                <a:extLst>
                  <a:ext uri="{FF2B5EF4-FFF2-40B4-BE49-F238E27FC236}">
                    <a16:creationId xmlns:a16="http://schemas.microsoft.com/office/drawing/2014/main" xmlns="" id="{8702E007-7963-478E-BCD2-57C91D2A2797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îṣḷïḓê">
                <a:extLst>
                  <a:ext uri="{FF2B5EF4-FFF2-40B4-BE49-F238E27FC236}">
                    <a16:creationId xmlns:a16="http://schemas.microsoft.com/office/drawing/2014/main" xmlns="" id="{144BBBC7-8BBC-40C4-AAFD-0AE93F93604C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i$ḻîḓé">
                <a:extLst>
                  <a:ext uri="{FF2B5EF4-FFF2-40B4-BE49-F238E27FC236}">
                    <a16:creationId xmlns:a16="http://schemas.microsoft.com/office/drawing/2014/main" xmlns="" id="{B453ECD0-9A21-4D5A-8544-639748EEC717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ṧľîḋé">
                <a:extLst>
                  <a:ext uri="{FF2B5EF4-FFF2-40B4-BE49-F238E27FC236}">
                    <a16:creationId xmlns:a16="http://schemas.microsoft.com/office/drawing/2014/main" xmlns="" id="{491D5B95-7013-4038-AF02-0884FEB1A206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i$ḻïḑê">
                <a:extLst>
                  <a:ext uri="{FF2B5EF4-FFF2-40B4-BE49-F238E27FC236}">
                    <a16:creationId xmlns:a16="http://schemas.microsoft.com/office/drawing/2014/main" xmlns="" id="{4F81E8C8-5C92-451B-A704-D6388396F79E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íṧlíḍe">
                <a:extLst>
                  <a:ext uri="{FF2B5EF4-FFF2-40B4-BE49-F238E27FC236}">
                    <a16:creationId xmlns:a16="http://schemas.microsoft.com/office/drawing/2014/main" xmlns="" id="{58EB7282-7F50-41A2-9B1F-C252E76A144B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îŝľîḓê">
                <a:extLst>
                  <a:ext uri="{FF2B5EF4-FFF2-40B4-BE49-F238E27FC236}">
                    <a16:creationId xmlns:a16="http://schemas.microsoft.com/office/drawing/2014/main" xmlns="" id="{7DB92E6A-769D-49D5-96D8-9C4DD43765ED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íṣlíḑe">
                <a:extLst>
                  <a:ext uri="{FF2B5EF4-FFF2-40B4-BE49-F238E27FC236}">
                    <a16:creationId xmlns:a16="http://schemas.microsoft.com/office/drawing/2014/main" xmlns="" id="{CB382390-9AA7-4F2E-8B57-406A2AFC4CC0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îSḻide">
                <a:extLst>
                  <a:ext uri="{FF2B5EF4-FFF2-40B4-BE49-F238E27FC236}">
                    <a16:creationId xmlns:a16="http://schemas.microsoft.com/office/drawing/2014/main" xmlns="" id="{807D754D-04C7-4071-9E86-C6B430544577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iṣlîḋè">
                <a:extLst>
                  <a:ext uri="{FF2B5EF4-FFF2-40B4-BE49-F238E27FC236}">
                    <a16:creationId xmlns:a16="http://schemas.microsoft.com/office/drawing/2014/main" xmlns="" id="{3C880642-E83F-43C7-96C3-AEADD5F10072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íṣ1ïḑe">
                <a:extLst>
                  <a:ext uri="{FF2B5EF4-FFF2-40B4-BE49-F238E27FC236}">
                    <a16:creationId xmlns:a16="http://schemas.microsoft.com/office/drawing/2014/main" xmlns="" id="{375E3225-7D9D-49FF-AEDB-66CB22967006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ṧḷîde">
                <a:extLst>
                  <a:ext uri="{FF2B5EF4-FFF2-40B4-BE49-F238E27FC236}">
                    <a16:creationId xmlns:a16="http://schemas.microsoft.com/office/drawing/2014/main" xmlns="" id="{9EAA734F-8871-40CD-8E42-EECE6E23169A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íS1îḍé">
                <a:extLst>
                  <a:ext uri="{FF2B5EF4-FFF2-40B4-BE49-F238E27FC236}">
                    <a16:creationId xmlns:a16="http://schemas.microsoft.com/office/drawing/2014/main" xmlns="" id="{601F5975-853E-45EE-B18E-7B8C03B6881F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ṧļïḋè">
                <a:extLst>
                  <a:ext uri="{FF2B5EF4-FFF2-40B4-BE49-F238E27FC236}">
                    <a16:creationId xmlns:a16="http://schemas.microsoft.com/office/drawing/2014/main" xmlns="" id="{F3BEC46E-913B-466E-A457-8452FFD825E2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ïṡḷiḋé">
                <a:extLst>
                  <a:ext uri="{FF2B5EF4-FFF2-40B4-BE49-F238E27FC236}">
                    <a16:creationId xmlns:a16="http://schemas.microsoft.com/office/drawing/2014/main" xmlns="" id="{137729A7-027E-4B6A-807D-55D8AB8018C2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ïşļiḋe">
                <a:extLst>
                  <a:ext uri="{FF2B5EF4-FFF2-40B4-BE49-F238E27FC236}">
                    <a16:creationId xmlns:a16="http://schemas.microsoft.com/office/drawing/2014/main" xmlns="" id="{627E2072-DBD7-450D-9DC1-8C1987C02E68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îś1iḓê">
                <a:extLst>
                  <a:ext uri="{FF2B5EF4-FFF2-40B4-BE49-F238E27FC236}">
                    <a16:creationId xmlns:a16="http://schemas.microsoft.com/office/drawing/2014/main" xmlns="" id="{1A55CAA9-8E97-4F18-8399-5C3CB1EFC482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ş1ïḓe">
                <a:extLst>
                  <a:ext uri="{FF2B5EF4-FFF2-40B4-BE49-F238E27FC236}">
                    <a16:creationId xmlns:a16="http://schemas.microsoft.com/office/drawing/2014/main" xmlns="" id="{E86AA943-A4CE-4F94-8452-9E85D9B2760E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ïṩlîḋè">
                <a:extLst>
                  <a:ext uri="{FF2B5EF4-FFF2-40B4-BE49-F238E27FC236}">
                    <a16:creationId xmlns:a16="http://schemas.microsoft.com/office/drawing/2014/main" xmlns="" id="{7E1950A6-461A-4BB2-9EE4-6DDB9B478F9A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ïṣľîďe">
                <a:extLst>
                  <a:ext uri="{FF2B5EF4-FFF2-40B4-BE49-F238E27FC236}">
                    <a16:creationId xmlns:a16="http://schemas.microsoft.com/office/drawing/2014/main" xmlns="" id="{B7A0B916-2FFC-42A2-B303-7A394F32A6DE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íśļiḓe">
                <a:extLst>
                  <a:ext uri="{FF2B5EF4-FFF2-40B4-BE49-F238E27FC236}">
                    <a16:creationId xmlns:a16="http://schemas.microsoft.com/office/drawing/2014/main" xmlns="" id="{A539EEDE-AAA3-48C5-A27F-3EB132998935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î$ḷïďe">
                <a:extLst>
                  <a:ext uri="{FF2B5EF4-FFF2-40B4-BE49-F238E27FC236}">
                    <a16:creationId xmlns:a16="http://schemas.microsoft.com/office/drawing/2014/main" xmlns="" id="{DD97A86B-9613-41A2-9499-5B2E01316AA8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îśḻîḍe">
                <a:extLst>
                  <a:ext uri="{FF2B5EF4-FFF2-40B4-BE49-F238E27FC236}">
                    <a16:creationId xmlns:a16="http://schemas.microsoft.com/office/drawing/2014/main" xmlns="" id="{54D8D41C-C63E-4625-9969-18C6441001FC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í$ļîḋê">
                <a:extLst>
                  <a:ext uri="{FF2B5EF4-FFF2-40B4-BE49-F238E27FC236}">
                    <a16:creationId xmlns:a16="http://schemas.microsoft.com/office/drawing/2014/main" xmlns="" id="{4AD09BBD-548C-4C87-B632-C29B475CC995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ṩḷiḋé">
                <a:extLst>
                  <a:ext uri="{FF2B5EF4-FFF2-40B4-BE49-F238E27FC236}">
                    <a16:creationId xmlns:a16="http://schemas.microsoft.com/office/drawing/2014/main" xmlns="" id="{D3CE84EF-2E74-45BF-BF86-9CDA1BF138E1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îsľïďé">
                <a:extLst>
                  <a:ext uri="{FF2B5EF4-FFF2-40B4-BE49-F238E27FC236}">
                    <a16:creationId xmlns:a16="http://schemas.microsoft.com/office/drawing/2014/main" xmlns="" id="{9404B389-51B8-49C4-9365-8A3C7798EB12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íśliḋé">
                <a:extLst>
                  <a:ext uri="{FF2B5EF4-FFF2-40B4-BE49-F238E27FC236}">
                    <a16:creationId xmlns:a16="http://schemas.microsoft.com/office/drawing/2014/main" xmlns="" id="{B0E3F2A8-E009-4EEF-8900-E3746870B6D2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iSļiďê">
                <a:extLst>
                  <a:ext uri="{FF2B5EF4-FFF2-40B4-BE49-F238E27FC236}">
                    <a16:creationId xmlns:a16="http://schemas.microsoft.com/office/drawing/2014/main" xmlns="" id="{A026EE24-BF2B-4AA6-86A4-5EE694784C98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íSliḋé">
                <a:extLst>
                  <a:ext uri="{FF2B5EF4-FFF2-40B4-BE49-F238E27FC236}">
                    <a16:creationId xmlns:a16="http://schemas.microsoft.com/office/drawing/2014/main" xmlns="" id="{36A7355B-980F-42E6-B92D-72147E2BF9AE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îŝ1îḑè">
                <a:extLst>
                  <a:ext uri="{FF2B5EF4-FFF2-40B4-BE49-F238E27FC236}">
                    <a16:creationId xmlns:a16="http://schemas.microsoft.com/office/drawing/2014/main" xmlns="" id="{6A16E1D0-092E-4863-A3EA-17FF7E398D04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íṩḻiḋê">
                <a:extLst>
                  <a:ext uri="{FF2B5EF4-FFF2-40B4-BE49-F238E27FC236}">
                    <a16:creationId xmlns:a16="http://schemas.microsoft.com/office/drawing/2014/main" xmlns="" id="{53F0F292-C113-4295-A050-9973F6D5EAAE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îṧľíḍe">
                <a:extLst>
                  <a:ext uri="{FF2B5EF4-FFF2-40B4-BE49-F238E27FC236}">
                    <a16:creationId xmlns:a16="http://schemas.microsoft.com/office/drawing/2014/main" xmlns="" id="{EF0CE8B3-5001-4735-AB9B-76CDD3E42DC9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ïṩḻiḍe">
                <a:extLst>
                  <a:ext uri="{FF2B5EF4-FFF2-40B4-BE49-F238E27FC236}">
                    <a16:creationId xmlns:a16="http://schemas.microsoft.com/office/drawing/2014/main" xmlns="" id="{BA623EC1-9C1E-4529-8D63-C79DC3314DCE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íśļïḓè">
                <a:extLst>
                  <a:ext uri="{FF2B5EF4-FFF2-40B4-BE49-F238E27FC236}">
                    <a16:creationId xmlns:a16="http://schemas.microsoft.com/office/drawing/2014/main" xmlns="" id="{DB374ABA-8B12-4154-8655-E03E48FC4653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íṩḻîde">
                <a:extLst>
                  <a:ext uri="{FF2B5EF4-FFF2-40B4-BE49-F238E27FC236}">
                    <a16:creationId xmlns:a16="http://schemas.microsoft.com/office/drawing/2014/main" xmlns="" id="{BC867088-83E6-494A-9D29-03CBFE3EAE18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îŝḷïḓê">
                <a:extLst>
                  <a:ext uri="{FF2B5EF4-FFF2-40B4-BE49-F238E27FC236}">
                    <a16:creationId xmlns:a16="http://schemas.microsoft.com/office/drawing/2014/main" xmlns="" id="{EDCEE305-D23E-4AEE-8951-33B339879B8B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îşḷîḑe">
                <a:extLst>
                  <a:ext uri="{FF2B5EF4-FFF2-40B4-BE49-F238E27FC236}">
                    <a16:creationId xmlns:a16="http://schemas.microsoft.com/office/drawing/2014/main" xmlns="" id="{F38F35DE-EE68-4EB5-ACB7-B917F71D75FB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îşḷïḋê">
                <a:extLst>
                  <a:ext uri="{FF2B5EF4-FFF2-40B4-BE49-F238E27FC236}">
                    <a16:creationId xmlns:a16="http://schemas.microsoft.com/office/drawing/2014/main" xmlns="" id="{CFCC4273-D1E7-4D69-9C13-E3B6C708DA9A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îṣlïḍè">
                <a:extLst>
                  <a:ext uri="{FF2B5EF4-FFF2-40B4-BE49-F238E27FC236}">
                    <a16:creationId xmlns:a16="http://schemas.microsoft.com/office/drawing/2014/main" xmlns="" id="{583F34FE-564D-43A1-A8A8-99028F1AAC18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ïṩḷîḓê">
                <a:extLst>
                  <a:ext uri="{FF2B5EF4-FFF2-40B4-BE49-F238E27FC236}">
                    <a16:creationId xmlns:a16="http://schemas.microsoft.com/office/drawing/2014/main" xmlns="" id="{C9B10DE5-315F-494B-8DA8-3972607CD4D4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ïSļiďé">
                <a:extLst>
                  <a:ext uri="{FF2B5EF4-FFF2-40B4-BE49-F238E27FC236}">
                    <a16:creationId xmlns:a16="http://schemas.microsoft.com/office/drawing/2014/main" xmlns="" id="{5B24FAFA-425A-4EE6-8147-FD7E61156DB5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îSḷiḋè">
                <a:extLst>
                  <a:ext uri="{FF2B5EF4-FFF2-40B4-BE49-F238E27FC236}">
                    <a16:creationId xmlns:a16="http://schemas.microsoft.com/office/drawing/2014/main" xmlns="" id="{70091D80-F52E-4A79-88C8-514345D2DC75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îṣḷíḋé">
                <a:extLst>
                  <a:ext uri="{FF2B5EF4-FFF2-40B4-BE49-F238E27FC236}">
                    <a16:creationId xmlns:a16="http://schemas.microsoft.com/office/drawing/2014/main" xmlns="" id="{92A6D549-0829-4D1B-87A2-E1B0FA710709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îṩliďè">
                <a:extLst>
                  <a:ext uri="{FF2B5EF4-FFF2-40B4-BE49-F238E27FC236}">
                    <a16:creationId xmlns:a16="http://schemas.microsoft.com/office/drawing/2014/main" xmlns="" id="{6C76E5D6-C944-48BC-ADDC-69B641929DF4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iṧlíḋè">
                <a:extLst>
                  <a:ext uri="{FF2B5EF4-FFF2-40B4-BE49-F238E27FC236}">
                    <a16:creationId xmlns:a16="http://schemas.microsoft.com/office/drawing/2014/main" xmlns="" id="{82BEF243-1379-4C23-B423-C386C1228F5D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islïḓè">
                <a:extLst>
                  <a:ext uri="{FF2B5EF4-FFF2-40B4-BE49-F238E27FC236}">
                    <a16:creationId xmlns:a16="http://schemas.microsoft.com/office/drawing/2014/main" xmlns="" id="{2FD3593A-F0C6-4401-B628-BA6A0A85E2D2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íṥ1iḍe">
                <a:extLst>
                  <a:ext uri="{FF2B5EF4-FFF2-40B4-BE49-F238E27FC236}">
                    <a16:creationId xmlns:a16="http://schemas.microsoft.com/office/drawing/2014/main" xmlns="" id="{43ADE464-3CCD-47B2-B18E-DDD0FD5E1640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iṥľîḋé">
                <a:extLst>
                  <a:ext uri="{FF2B5EF4-FFF2-40B4-BE49-F238E27FC236}">
                    <a16:creationId xmlns:a16="http://schemas.microsoft.com/office/drawing/2014/main" xmlns="" id="{82C24512-E834-4F16-A127-939FBB470D17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îślidè">
                <a:extLst>
                  <a:ext uri="{FF2B5EF4-FFF2-40B4-BE49-F238E27FC236}">
                    <a16:creationId xmlns:a16="http://schemas.microsoft.com/office/drawing/2014/main" xmlns="" id="{D47B1CEB-7581-4AF8-BE97-2A3CE20D40D1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îŝ1ide">
                <a:extLst>
                  <a:ext uri="{FF2B5EF4-FFF2-40B4-BE49-F238E27FC236}">
                    <a16:creationId xmlns:a16="http://schemas.microsoft.com/office/drawing/2014/main" xmlns="" id="{FFAC1C20-82DA-414F-95A1-4A3098B72971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í$ḻíde">
                <a:extLst>
                  <a:ext uri="{FF2B5EF4-FFF2-40B4-BE49-F238E27FC236}">
                    <a16:creationId xmlns:a16="http://schemas.microsoft.com/office/drawing/2014/main" xmlns="" id="{D95EDD55-CCFA-44C9-BBED-748530DC0476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22EAC77A-C89E-4859-A629-9DA2EFE6D8D5}"/>
                </a:ext>
              </a:extLst>
            </p:cNvPr>
            <p:cNvGrpSpPr/>
            <p:nvPr/>
          </p:nvGrpSpPr>
          <p:grpSpPr>
            <a:xfrm>
              <a:off x="9754010" y="247576"/>
              <a:ext cx="1989001" cy="410533"/>
              <a:chOff x="5180266" y="4756740"/>
              <a:chExt cx="5753100" cy="1187451"/>
            </a:xfrm>
            <a:solidFill>
              <a:srgbClr val="0679E4"/>
            </a:solidFill>
          </p:grpSpPr>
          <p:sp>
            <p:nvSpPr>
              <p:cNvPr id="16" name="ïṩļîḑê">
                <a:extLst>
                  <a:ext uri="{FF2B5EF4-FFF2-40B4-BE49-F238E27FC236}">
                    <a16:creationId xmlns:a16="http://schemas.microsoft.com/office/drawing/2014/main" xmlns="" id="{89C2FE84-8474-4AAA-90A5-A932E6C7C5B4}"/>
                  </a:ext>
                </a:extLst>
              </p:cNvPr>
              <p:cNvSpPr/>
              <p:nvPr/>
            </p:nvSpPr>
            <p:spPr bwMode="auto">
              <a:xfrm>
                <a:off x="10319003" y="4805953"/>
                <a:ext cx="600075" cy="771525"/>
              </a:xfrm>
              <a:custGeom>
                <a:avLst/>
                <a:gdLst>
                  <a:gd name="T0" fmla="*/ 210 w 325"/>
                  <a:gd name="T1" fmla="*/ 140 h 418"/>
                  <a:gd name="T2" fmla="*/ 237 w 325"/>
                  <a:gd name="T3" fmla="*/ 155 h 418"/>
                  <a:gd name="T4" fmla="*/ 161 w 325"/>
                  <a:gd name="T5" fmla="*/ 179 h 418"/>
                  <a:gd name="T6" fmla="*/ 187 w 325"/>
                  <a:gd name="T7" fmla="*/ 68 h 418"/>
                  <a:gd name="T8" fmla="*/ 230 w 325"/>
                  <a:gd name="T9" fmla="*/ 40 h 418"/>
                  <a:gd name="T10" fmla="*/ 199 w 325"/>
                  <a:gd name="T11" fmla="*/ 85 h 418"/>
                  <a:gd name="T12" fmla="*/ 99 w 325"/>
                  <a:gd name="T13" fmla="*/ 132 h 418"/>
                  <a:gd name="T14" fmla="*/ 132 w 325"/>
                  <a:gd name="T15" fmla="*/ 83 h 418"/>
                  <a:gd name="T16" fmla="*/ 174 w 325"/>
                  <a:gd name="T17" fmla="*/ 116 h 418"/>
                  <a:gd name="T18" fmla="*/ 59 w 325"/>
                  <a:gd name="T19" fmla="*/ 198 h 418"/>
                  <a:gd name="T20" fmla="*/ 16 w 325"/>
                  <a:gd name="T21" fmla="*/ 224 h 418"/>
                  <a:gd name="T22" fmla="*/ 17 w 325"/>
                  <a:gd name="T23" fmla="*/ 314 h 418"/>
                  <a:gd name="T24" fmla="*/ 55 w 325"/>
                  <a:gd name="T25" fmla="*/ 244 h 418"/>
                  <a:gd name="T26" fmla="*/ 131 w 325"/>
                  <a:gd name="T27" fmla="*/ 194 h 418"/>
                  <a:gd name="T28" fmla="*/ 111 w 325"/>
                  <a:gd name="T29" fmla="*/ 251 h 418"/>
                  <a:gd name="T30" fmla="*/ 148 w 325"/>
                  <a:gd name="T31" fmla="*/ 246 h 418"/>
                  <a:gd name="T32" fmla="*/ 184 w 325"/>
                  <a:gd name="T33" fmla="*/ 243 h 418"/>
                  <a:gd name="T34" fmla="*/ 131 w 325"/>
                  <a:gd name="T35" fmla="*/ 281 h 418"/>
                  <a:gd name="T36" fmla="*/ 76 w 325"/>
                  <a:gd name="T37" fmla="*/ 299 h 418"/>
                  <a:gd name="T38" fmla="*/ 134 w 325"/>
                  <a:gd name="T39" fmla="*/ 334 h 418"/>
                  <a:gd name="T40" fmla="*/ 203 w 325"/>
                  <a:gd name="T41" fmla="*/ 298 h 418"/>
                  <a:gd name="T42" fmla="*/ 206 w 325"/>
                  <a:gd name="T43" fmla="*/ 350 h 418"/>
                  <a:gd name="T44" fmla="*/ 165 w 325"/>
                  <a:gd name="T45" fmla="*/ 378 h 418"/>
                  <a:gd name="T46" fmla="*/ 144 w 325"/>
                  <a:gd name="T47" fmla="*/ 410 h 418"/>
                  <a:gd name="T48" fmla="*/ 228 w 325"/>
                  <a:gd name="T49" fmla="*/ 408 h 418"/>
                  <a:gd name="T50" fmla="*/ 239 w 325"/>
                  <a:gd name="T51" fmla="*/ 307 h 418"/>
                  <a:gd name="T52" fmla="*/ 273 w 325"/>
                  <a:gd name="T53" fmla="*/ 283 h 418"/>
                  <a:gd name="T54" fmla="*/ 271 w 325"/>
                  <a:gd name="T55" fmla="*/ 239 h 418"/>
                  <a:gd name="T56" fmla="*/ 233 w 325"/>
                  <a:gd name="T57" fmla="*/ 226 h 418"/>
                  <a:gd name="T58" fmla="*/ 261 w 325"/>
                  <a:gd name="T59" fmla="*/ 181 h 418"/>
                  <a:gd name="T60" fmla="*/ 316 w 325"/>
                  <a:gd name="T61" fmla="*/ 167 h 418"/>
                  <a:gd name="T62" fmla="*/ 297 w 325"/>
                  <a:gd name="T63" fmla="*/ 119 h 418"/>
                  <a:gd name="T64" fmla="*/ 251 w 325"/>
                  <a:gd name="T65" fmla="*/ 93 h 418"/>
                  <a:gd name="T66" fmla="*/ 276 w 325"/>
                  <a:gd name="T67" fmla="*/ 34 h 418"/>
                  <a:gd name="T68" fmla="*/ 217 w 325"/>
                  <a:gd name="T69" fmla="*/ 11 h 418"/>
                  <a:gd name="T70" fmla="*/ 164 w 325"/>
                  <a:gd name="T71" fmla="*/ 29 h 418"/>
                  <a:gd name="T72" fmla="*/ 136 w 325"/>
                  <a:gd name="T73" fmla="*/ 43 h 418"/>
                  <a:gd name="T74" fmla="*/ 113 w 325"/>
                  <a:gd name="T75" fmla="*/ 21 h 418"/>
                  <a:gd name="T76" fmla="*/ 78 w 325"/>
                  <a:gd name="T77" fmla="*/ 52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5" h="418">
                    <a:moveTo>
                      <a:pt x="161" y="179"/>
                    </a:moveTo>
                    <a:cubicBezTo>
                      <a:pt x="160" y="178"/>
                      <a:pt x="188" y="143"/>
                      <a:pt x="210" y="140"/>
                    </a:cubicBezTo>
                    <a:cubicBezTo>
                      <a:pt x="232" y="137"/>
                      <a:pt x="226" y="133"/>
                      <a:pt x="238" y="138"/>
                    </a:cubicBezTo>
                    <a:cubicBezTo>
                      <a:pt x="250" y="144"/>
                      <a:pt x="252" y="148"/>
                      <a:pt x="237" y="155"/>
                    </a:cubicBezTo>
                    <a:cubicBezTo>
                      <a:pt x="222" y="162"/>
                      <a:pt x="215" y="168"/>
                      <a:pt x="196" y="171"/>
                    </a:cubicBezTo>
                    <a:cubicBezTo>
                      <a:pt x="177" y="175"/>
                      <a:pt x="163" y="181"/>
                      <a:pt x="161" y="179"/>
                    </a:cubicBezTo>
                    <a:close/>
                    <a:moveTo>
                      <a:pt x="199" y="85"/>
                    </a:moveTo>
                    <a:cubicBezTo>
                      <a:pt x="197" y="87"/>
                      <a:pt x="186" y="79"/>
                      <a:pt x="187" y="68"/>
                    </a:cubicBezTo>
                    <a:cubicBezTo>
                      <a:pt x="188" y="57"/>
                      <a:pt x="197" y="38"/>
                      <a:pt x="211" y="34"/>
                    </a:cubicBezTo>
                    <a:cubicBezTo>
                      <a:pt x="225" y="30"/>
                      <a:pt x="230" y="30"/>
                      <a:pt x="230" y="40"/>
                    </a:cubicBezTo>
                    <a:cubicBezTo>
                      <a:pt x="229" y="51"/>
                      <a:pt x="229" y="62"/>
                      <a:pt x="219" y="71"/>
                    </a:cubicBezTo>
                    <a:cubicBezTo>
                      <a:pt x="210" y="80"/>
                      <a:pt x="201" y="84"/>
                      <a:pt x="199" y="85"/>
                    </a:cubicBezTo>
                    <a:close/>
                    <a:moveTo>
                      <a:pt x="79" y="112"/>
                    </a:moveTo>
                    <a:cubicBezTo>
                      <a:pt x="79" y="113"/>
                      <a:pt x="87" y="125"/>
                      <a:pt x="99" y="132"/>
                    </a:cubicBezTo>
                    <a:cubicBezTo>
                      <a:pt x="112" y="138"/>
                      <a:pt x="119" y="135"/>
                      <a:pt x="129" y="127"/>
                    </a:cubicBezTo>
                    <a:cubicBezTo>
                      <a:pt x="139" y="118"/>
                      <a:pt x="130" y="95"/>
                      <a:pt x="132" y="83"/>
                    </a:cubicBezTo>
                    <a:cubicBezTo>
                      <a:pt x="135" y="70"/>
                      <a:pt x="136" y="73"/>
                      <a:pt x="146" y="75"/>
                    </a:cubicBezTo>
                    <a:cubicBezTo>
                      <a:pt x="156" y="76"/>
                      <a:pt x="173" y="108"/>
                      <a:pt x="174" y="116"/>
                    </a:cubicBezTo>
                    <a:cubicBezTo>
                      <a:pt x="174" y="123"/>
                      <a:pt x="170" y="123"/>
                      <a:pt x="128" y="142"/>
                    </a:cubicBezTo>
                    <a:cubicBezTo>
                      <a:pt x="86" y="161"/>
                      <a:pt x="67" y="195"/>
                      <a:pt x="59" y="198"/>
                    </a:cubicBezTo>
                    <a:cubicBezTo>
                      <a:pt x="52" y="202"/>
                      <a:pt x="55" y="191"/>
                      <a:pt x="40" y="188"/>
                    </a:cubicBezTo>
                    <a:cubicBezTo>
                      <a:pt x="26" y="186"/>
                      <a:pt x="23" y="211"/>
                      <a:pt x="16" y="224"/>
                    </a:cubicBezTo>
                    <a:cubicBezTo>
                      <a:pt x="8" y="238"/>
                      <a:pt x="5" y="266"/>
                      <a:pt x="5" y="277"/>
                    </a:cubicBezTo>
                    <a:cubicBezTo>
                      <a:pt x="5" y="288"/>
                      <a:pt x="0" y="301"/>
                      <a:pt x="17" y="314"/>
                    </a:cubicBezTo>
                    <a:cubicBezTo>
                      <a:pt x="33" y="326"/>
                      <a:pt x="49" y="311"/>
                      <a:pt x="53" y="304"/>
                    </a:cubicBezTo>
                    <a:cubicBezTo>
                      <a:pt x="57" y="298"/>
                      <a:pt x="53" y="269"/>
                      <a:pt x="55" y="244"/>
                    </a:cubicBezTo>
                    <a:cubicBezTo>
                      <a:pt x="57" y="220"/>
                      <a:pt x="89" y="204"/>
                      <a:pt x="100" y="197"/>
                    </a:cubicBezTo>
                    <a:cubicBezTo>
                      <a:pt x="115" y="189"/>
                      <a:pt x="129" y="190"/>
                      <a:pt x="131" y="194"/>
                    </a:cubicBezTo>
                    <a:cubicBezTo>
                      <a:pt x="134" y="197"/>
                      <a:pt x="119" y="214"/>
                      <a:pt x="112" y="219"/>
                    </a:cubicBezTo>
                    <a:cubicBezTo>
                      <a:pt x="105" y="224"/>
                      <a:pt x="110" y="244"/>
                      <a:pt x="111" y="251"/>
                    </a:cubicBezTo>
                    <a:cubicBezTo>
                      <a:pt x="113" y="257"/>
                      <a:pt x="111" y="260"/>
                      <a:pt x="125" y="265"/>
                    </a:cubicBezTo>
                    <a:cubicBezTo>
                      <a:pt x="142" y="271"/>
                      <a:pt x="139" y="257"/>
                      <a:pt x="148" y="246"/>
                    </a:cubicBezTo>
                    <a:cubicBezTo>
                      <a:pt x="157" y="236"/>
                      <a:pt x="163" y="224"/>
                      <a:pt x="170" y="224"/>
                    </a:cubicBezTo>
                    <a:cubicBezTo>
                      <a:pt x="177" y="224"/>
                      <a:pt x="180" y="238"/>
                      <a:pt x="184" y="243"/>
                    </a:cubicBezTo>
                    <a:cubicBezTo>
                      <a:pt x="187" y="248"/>
                      <a:pt x="189" y="257"/>
                      <a:pt x="177" y="263"/>
                    </a:cubicBezTo>
                    <a:cubicBezTo>
                      <a:pt x="165" y="269"/>
                      <a:pt x="131" y="281"/>
                      <a:pt x="131" y="281"/>
                    </a:cubicBezTo>
                    <a:cubicBezTo>
                      <a:pt x="131" y="281"/>
                      <a:pt x="112" y="284"/>
                      <a:pt x="101" y="287"/>
                    </a:cubicBezTo>
                    <a:cubicBezTo>
                      <a:pt x="90" y="289"/>
                      <a:pt x="78" y="285"/>
                      <a:pt x="76" y="299"/>
                    </a:cubicBezTo>
                    <a:cubicBezTo>
                      <a:pt x="73" y="312"/>
                      <a:pt x="78" y="305"/>
                      <a:pt x="86" y="319"/>
                    </a:cubicBezTo>
                    <a:cubicBezTo>
                      <a:pt x="94" y="333"/>
                      <a:pt x="119" y="337"/>
                      <a:pt x="134" y="334"/>
                    </a:cubicBezTo>
                    <a:cubicBezTo>
                      <a:pt x="149" y="332"/>
                      <a:pt x="157" y="324"/>
                      <a:pt x="168" y="316"/>
                    </a:cubicBezTo>
                    <a:cubicBezTo>
                      <a:pt x="178" y="308"/>
                      <a:pt x="194" y="298"/>
                      <a:pt x="203" y="298"/>
                    </a:cubicBezTo>
                    <a:cubicBezTo>
                      <a:pt x="211" y="299"/>
                      <a:pt x="211" y="311"/>
                      <a:pt x="211" y="325"/>
                    </a:cubicBezTo>
                    <a:cubicBezTo>
                      <a:pt x="211" y="339"/>
                      <a:pt x="210" y="337"/>
                      <a:pt x="206" y="350"/>
                    </a:cubicBezTo>
                    <a:cubicBezTo>
                      <a:pt x="202" y="364"/>
                      <a:pt x="199" y="368"/>
                      <a:pt x="194" y="372"/>
                    </a:cubicBezTo>
                    <a:cubicBezTo>
                      <a:pt x="189" y="377"/>
                      <a:pt x="184" y="376"/>
                      <a:pt x="165" y="378"/>
                    </a:cubicBezTo>
                    <a:cubicBezTo>
                      <a:pt x="145" y="380"/>
                      <a:pt x="131" y="393"/>
                      <a:pt x="129" y="400"/>
                    </a:cubicBezTo>
                    <a:cubicBezTo>
                      <a:pt x="128" y="407"/>
                      <a:pt x="135" y="405"/>
                      <a:pt x="144" y="410"/>
                    </a:cubicBezTo>
                    <a:cubicBezTo>
                      <a:pt x="152" y="414"/>
                      <a:pt x="163" y="416"/>
                      <a:pt x="185" y="417"/>
                    </a:cubicBezTo>
                    <a:cubicBezTo>
                      <a:pt x="208" y="418"/>
                      <a:pt x="219" y="417"/>
                      <a:pt x="228" y="408"/>
                    </a:cubicBezTo>
                    <a:cubicBezTo>
                      <a:pt x="238" y="400"/>
                      <a:pt x="240" y="373"/>
                      <a:pt x="241" y="354"/>
                    </a:cubicBezTo>
                    <a:cubicBezTo>
                      <a:pt x="243" y="335"/>
                      <a:pt x="239" y="315"/>
                      <a:pt x="239" y="307"/>
                    </a:cubicBezTo>
                    <a:cubicBezTo>
                      <a:pt x="239" y="299"/>
                      <a:pt x="239" y="297"/>
                      <a:pt x="244" y="288"/>
                    </a:cubicBezTo>
                    <a:cubicBezTo>
                      <a:pt x="249" y="280"/>
                      <a:pt x="257" y="284"/>
                      <a:pt x="273" y="283"/>
                    </a:cubicBezTo>
                    <a:cubicBezTo>
                      <a:pt x="288" y="281"/>
                      <a:pt x="286" y="270"/>
                      <a:pt x="287" y="261"/>
                    </a:cubicBezTo>
                    <a:cubicBezTo>
                      <a:pt x="288" y="251"/>
                      <a:pt x="281" y="247"/>
                      <a:pt x="271" y="239"/>
                    </a:cubicBezTo>
                    <a:cubicBezTo>
                      <a:pt x="260" y="231"/>
                      <a:pt x="250" y="236"/>
                      <a:pt x="240" y="236"/>
                    </a:cubicBezTo>
                    <a:cubicBezTo>
                      <a:pt x="230" y="236"/>
                      <a:pt x="233" y="234"/>
                      <a:pt x="233" y="226"/>
                    </a:cubicBezTo>
                    <a:cubicBezTo>
                      <a:pt x="233" y="219"/>
                      <a:pt x="238" y="215"/>
                      <a:pt x="239" y="207"/>
                    </a:cubicBezTo>
                    <a:cubicBezTo>
                      <a:pt x="241" y="200"/>
                      <a:pt x="251" y="192"/>
                      <a:pt x="261" y="181"/>
                    </a:cubicBezTo>
                    <a:cubicBezTo>
                      <a:pt x="270" y="170"/>
                      <a:pt x="276" y="175"/>
                      <a:pt x="289" y="176"/>
                    </a:cubicBezTo>
                    <a:cubicBezTo>
                      <a:pt x="302" y="176"/>
                      <a:pt x="307" y="176"/>
                      <a:pt x="316" y="167"/>
                    </a:cubicBezTo>
                    <a:cubicBezTo>
                      <a:pt x="325" y="157"/>
                      <a:pt x="318" y="138"/>
                      <a:pt x="316" y="132"/>
                    </a:cubicBezTo>
                    <a:cubicBezTo>
                      <a:pt x="315" y="125"/>
                      <a:pt x="309" y="129"/>
                      <a:pt x="297" y="119"/>
                    </a:cubicBezTo>
                    <a:cubicBezTo>
                      <a:pt x="285" y="108"/>
                      <a:pt x="274" y="111"/>
                      <a:pt x="261" y="111"/>
                    </a:cubicBezTo>
                    <a:cubicBezTo>
                      <a:pt x="248" y="111"/>
                      <a:pt x="244" y="100"/>
                      <a:pt x="251" y="93"/>
                    </a:cubicBezTo>
                    <a:cubicBezTo>
                      <a:pt x="259" y="87"/>
                      <a:pt x="265" y="77"/>
                      <a:pt x="272" y="66"/>
                    </a:cubicBezTo>
                    <a:cubicBezTo>
                      <a:pt x="278" y="55"/>
                      <a:pt x="276" y="45"/>
                      <a:pt x="276" y="34"/>
                    </a:cubicBezTo>
                    <a:cubicBezTo>
                      <a:pt x="275" y="24"/>
                      <a:pt x="264" y="20"/>
                      <a:pt x="252" y="10"/>
                    </a:cubicBezTo>
                    <a:cubicBezTo>
                      <a:pt x="240" y="0"/>
                      <a:pt x="225" y="8"/>
                      <a:pt x="217" y="11"/>
                    </a:cubicBezTo>
                    <a:cubicBezTo>
                      <a:pt x="208" y="14"/>
                      <a:pt x="196" y="20"/>
                      <a:pt x="187" y="25"/>
                    </a:cubicBezTo>
                    <a:cubicBezTo>
                      <a:pt x="178" y="30"/>
                      <a:pt x="172" y="30"/>
                      <a:pt x="164" y="29"/>
                    </a:cubicBezTo>
                    <a:cubicBezTo>
                      <a:pt x="157" y="29"/>
                      <a:pt x="150" y="29"/>
                      <a:pt x="147" y="29"/>
                    </a:cubicBezTo>
                    <a:cubicBezTo>
                      <a:pt x="144" y="29"/>
                      <a:pt x="141" y="35"/>
                      <a:pt x="136" y="43"/>
                    </a:cubicBezTo>
                    <a:cubicBezTo>
                      <a:pt x="131" y="51"/>
                      <a:pt x="126" y="47"/>
                      <a:pt x="124" y="43"/>
                    </a:cubicBezTo>
                    <a:cubicBezTo>
                      <a:pt x="121" y="38"/>
                      <a:pt x="116" y="28"/>
                      <a:pt x="113" y="21"/>
                    </a:cubicBezTo>
                    <a:cubicBezTo>
                      <a:pt x="110" y="15"/>
                      <a:pt x="97" y="18"/>
                      <a:pt x="91" y="21"/>
                    </a:cubicBezTo>
                    <a:cubicBezTo>
                      <a:pt x="84" y="25"/>
                      <a:pt x="80" y="41"/>
                      <a:pt x="78" y="52"/>
                    </a:cubicBezTo>
                    <a:cubicBezTo>
                      <a:pt x="75" y="63"/>
                      <a:pt x="78" y="111"/>
                      <a:pt x="79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îşḷïḍe">
                <a:extLst>
                  <a:ext uri="{FF2B5EF4-FFF2-40B4-BE49-F238E27FC236}">
                    <a16:creationId xmlns:a16="http://schemas.microsoft.com/office/drawing/2014/main" xmlns="" id="{483A0457-0ABC-4B56-9A16-F48385884E8C}"/>
                  </a:ext>
                </a:extLst>
              </p:cNvPr>
              <p:cNvSpPr/>
              <p:nvPr/>
            </p:nvSpPr>
            <p:spPr bwMode="auto">
              <a:xfrm>
                <a:off x="9461753" y="4939303"/>
                <a:ext cx="388938" cy="534988"/>
              </a:xfrm>
              <a:custGeom>
                <a:avLst/>
                <a:gdLst>
                  <a:gd name="T0" fmla="*/ 4 w 211"/>
                  <a:gd name="T1" fmla="*/ 137 h 290"/>
                  <a:gd name="T2" fmla="*/ 41 w 211"/>
                  <a:gd name="T3" fmla="*/ 117 h 290"/>
                  <a:gd name="T4" fmla="*/ 75 w 211"/>
                  <a:gd name="T5" fmla="*/ 83 h 290"/>
                  <a:gd name="T6" fmla="*/ 82 w 211"/>
                  <a:gd name="T7" fmla="*/ 29 h 290"/>
                  <a:gd name="T8" fmla="*/ 94 w 211"/>
                  <a:gd name="T9" fmla="*/ 6 h 290"/>
                  <a:gd name="T10" fmla="*/ 126 w 211"/>
                  <a:gd name="T11" fmla="*/ 27 h 290"/>
                  <a:gd name="T12" fmla="*/ 145 w 211"/>
                  <a:gd name="T13" fmla="*/ 65 h 290"/>
                  <a:gd name="T14" fmla="*/ 170 w 211"/>
                  <a:gd name="T15" fmla="*/ 93 h 290"/>
                  <a:gd name="T16" fmla="*/ 164 w 211"/>
                  <a:gd name="T17" fmla="*/ 119 h 290"/>
                  <a:gd name="T18" fmla="*/ 127 w 211"/>
                  <a:gd name="T19" fmla="*/ 151 h 290"/>
                  <a:gd name="T20" fmla="*/ 123 w 211"/>
                  <a:gd name="T21" fmla="*/ 165 h 290"/>
                  <a:gd name="T22" fmla="*/ 181 w 211"/>
                  <a:gd name="T23" fmla="*/ 187 h 290"/>
                  <a:gd name="T24" fmla="*/ 210 w 211"/>
                  <a:gd name="T25" fmla="*/ 231 h 290"/>
                  <a:gd name="T26" fmla="*/ 202 w 211"/>
                  <a:gd name="T27" fmla="*/ 281 h 290"/>
                  <a:gd name="T28" fmla="*/ 185 w 211"/>
                  <a:gd name="T29" fmla="*/ 289 h 290"/>
                  <a:gd name="T30" fmla="*/ 162 w 211"/>
                  <a:gd name="T31" fmla="*/ 267 h 290"/>
                  <a:gd name="T32" fmla="*/ 158 w 211"/>
                  <a:gd name="T33" fmla="*/ 217 h 290"/>
                  <a:gd name="T34" fmla="*/ 134 w 211"/>
                  <a:gd name="T35" fmla="*/ 188 h 290"/>
                  <a:gd name="T36" fmla="*/ 117 w 211"/>
                  <a:gd name="T37" fmla="*/ 183 h 290"/>
                  <a:gd name="T38" fmla="*/ 105 w 211"/>
                  <a:gd name="T39" fmla="*/ 191 h 290"/>
                  <a:gd name="T40" fmla="*/ 95 w 211"/>
                  <a:gd name="T41" fmla="*/ 225 h 290"/>
                  <a:gd name="T42" fmla="*/ 92 w 211"/>
                  <a:gd name="T43" fmla="*/ 251 h 290"/>
                  <a:gd name="T44" fmla="*/ 58 w 211"/>
                  <a:gd name="T45" fmla="*/ 261 h 290"/>
                  <a:gd name="T46" fmla="*/ 37 w 211"/>
                  <a:gd name="T47" fmla="*/ 235 h 290"/>
                  <a:gd name="T48" fmla="*/ 39 w 211"/>
                  <a:gd name="T49" fmla="*/ 205 h 290"/>
                  <a:gd name="T50" fmla="*/ 45 w 211"/>
                  <a:gd name="T51" fmla="*/ 177 h 290"/>
                  <a:gd name="T52" fmla="*/ 18 w 211"/>
                  <a:gd name="T53" fmla="*/ 155 h 290"/>
                  <a:gd name="T54" fmla="*/ 0 w 211"/>
                  <a:gd name="T55" fmla="*/ 147 h 290"/>
                  <a:gd name="T56" fmla="*/ 4 w 211"/>
                  <a:gd name="T57" fmla="*/ 137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11" h="290">
                    <a:moveTo>
                      <a:pt x="4" y="137"/>
                    </a:moveTo>
                    <a:cubicBezTo>
                      <a:pt x="4" y="137"/>
                      <a:pt x="32" y="120"/>
                      <a:pt x="41" y="117"/>
                    </a:cubicBezTo>
                    <a:cubicBezTo>
                      <a:pt x="50" y="115"/>
                      <a:pt x="69" y="103"/>
                      <a:pt x="75" y="83"/>
                    </a:cubicBezTo>
                    <a:cubicBezTo>
                      <a:pt x="81" y="63"/>
                      <a:pt x="82" y="39"/>
                      <a:pt x="82" y="29"/>
                    </a:cubicBezTo>
                    <a:cubicBezTo>
                      <a:pt x="82" y="19"/>
                      <a:pt x="76" y="0"/>
                      <a:pt x="94" y="6"/>
                    </a:cubicBezTo>
                    <a:cubicBezTo>
                      <a:pt x="112" y="12"/>
                      <a:pt x="124" y="15"/>
                      <a:pt x="126" y="27"/>
                    </a:cubicBezTo>
                    <a:cubicBezTo>
                      <a:pt x="129" y="39"/>
                      <a:pt x="131" y="55"/>
                      <a:pt x="145" y="65"/>
                    </a:cubicBezTo>
                    <a:cubicBezTo>
                      <a:pt x="159" y="75"/>
                      <a:pt x="168" y="83"/>
                      <a:pt x="170" y="93"/>
                    </a:cubicBezTo>
                    <a:cubicBezTo>
                      <a:pt x="172" y="103"/>
                      <a:pt x="172" y="114"/>
                      <a:pt x="164" y="119"/>
                    </a:cubicBezTo>
                    <a:cubicBezTo>
                      <a:pt x="157" y="123"/>
                      <a:pt x="132" y="147"/>
                      <a:pt x="127" y="151"/>
                    </a:cubicBezTo>
                    <a:cubicBezTo>
                      <a:pt x="121" y="154"/>
                      <a:pt x="119" y="165"/>
                      <a:pt x="123" y="165"/>
                    </a:cubicBezTo>
                    <a:cubicBezTo>
                      <a:pt x="127" y="165"/>
                      <a:pt x="163" y="172"/>
                      <a:pt x="181" y="187"/>
                    </a:cubicBezTo>
                    <a:cubicBezTo>
                      <a:pt x="198" y="202"/>
                      <a:pt x="209" y="216"/>
                      <a:pt x="210" y="231"/>
                    </a:cubicBezTo>
                    <a:cubicBezTo>
                      <a:pt x="211" y="247"/>
                      <a:pt x="210" y="273"/>
                      <a:pt x="202" y="281"/>
                    </a:cubicBezTo>
                    <a:cubicBezTo>
                      <a:pt x="194" y="288"/>
                      <a:pt x="192" y="290"/>
                      <a:pt x="185" y="289"/>
                    </a:cubicBezTo>
                    <a:cubicBezTo>
                      <a:pt x="178" y="288"/>
                      <a:pt x="164" y="279"/>
                      <a:pt x="162" y="267"/>
                    </a:cubicBezTo>
                    <a:cubicBezTo>
                      <a:pt x="160" y="255"/>
                      <a:pt x="164" y="239"/>
                      <a:pt x="158" y="217"/>
                    </a:cubicBezTo>
                    <a:cubicBezTo>
                      <a:pt x="153" y="196"/>
                      <a:pt x="139" y="191"/>
                      <a:pt x="134" y="188"/>
                    </a:cubicBezTo>
                    <a:cubicBezTo>
                      <a:pt x="129" y="186"/>
                      <a:pt x="117" y="183"/>
                      <a:pt x="117" y="183"/>
                    </a:cubicBezTo>
                    <a:cubicBezTo>
                      <a:pt x="117" y="183"/>
                      <a:pt x="108" y="182"/>
                      <a:pt x="105" y="191"/>
                    </a:cubicBezTo>
                    <a:cubicBezTo>
                      <a:pt x="102" y="199"/>
                      <a:pt x="96" y="215"/>
                      <a:pt x="95" y="225"/>
                    </a:cubicBezTo>
                    <a:cubicBezTo>
                      <a:pt x="94" y="235"/>
                      <a:pt x="96" y="247"/>
                      <a:pt x="92" y="251"/>
                    </a:cubicBezTo>
                    <a:cubicBezTo>
                      <a:pt x="87" y="256"/>
                      <a:pt x="77" y="267"/>
                      <a:pt x="58" y="261"/>
                    </a:cubicBezTo>
                    <a:cubicBezTo>
                      <a:pt x="39" y="255"/>
                      <a:pt x="41" y="238"/>
                      <a:pt x="37" y="235"/>
                    </a:cubicBezTo>
                    <a:cubicBezTo>
                      <a:pt x="33" y="231"/>
                      <a:pt x="39" y="211"/>
                      <a:pt x="39" y="205"/>
                    </a:cubicBezTo>
                    <a:cubicBezTo>
                      <a:pt x="39" y="200"/>
                      <a:pt x="47" y="182"/>
                      <a:pt x="45" y="177"/>
                    </a:cubicBezTo>
                    <a:cubicBezTo>
                      <a:pt x="44" y="173"/>
                      <a:pt x="25" y="153"/>
                      <a:pt x="18" y="155"/>
                    </a:cubicBezTo>
                    <a:cubicBezTo>
                      <a:pt x="11" y="157"/>
                      <a:pt x="1" y="155"/>
                      <a:pt x="0" y="147"/>
                    </a:cubicBezTo>
                    <a:cubicBezTo>
                      <a:pt x="0" y="140"/>
                      <a:pt x="4" y="137"/>
                      <a:pt x="4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ṧļíďe">
                <a:extLst>
                  <a:ext uri="{FF2B5EF4-FFF2-40B4-BE49-F238E27FC236}">
                    <a16:creationId xmlns:a16="http://schemas.microsoft.com/office/drawing/2014/main" xmlns="" id="{DCACDAB2-B93E-424C-A810-0F1DFF1C3AE3}"/>
                  </a:ext>
                </a:extLst>
              </p:cNvPr>
              <p:cNvSpPr/>
              <p:nvPr/>
            </p:nvSpPr>
            <p:spPr bwMode="auto">
              <a:xfrm>
                <a:off x="8326691" y="4823415"/>
                <a:ext cx="746125" cy="695325"/>
              </a:xfrm>
              <a:custGeom>
                <a:avLst/>
                <a:gdLst>
                  <a:gd name="T0" fmla="*/ 159 w 405"/>
                  <a:gd name="T1" fmla="*/ 229 h 377"/>
                  <a:gd name="T2" fmla="*/ 218 w 405"/>
                  <a:gd name="T3" fmla="*/ 183 h 377"/>
                  <a:gd name="T4" fmla="*/ 234 w 405"/>
                  <a:gd name="T5" fmla="*/ 247 h 377"/>
                  <a:gd name="T6" fmla="*/ 260 w 405"/>
                  <a:gd name="T7" fmla="*/ 269 h 377"/>
                  <a:gd name="T8" fmla="*/ 209 w 405"/>
                  <a:gd name="T9" fmla="*/ 247 h 377"/>
                  <a:gd name="T10" fmla="*/ 108 w 405"/>
                  <a:gd name="T11" fmla="*/ 215 h 377"/>
                  <a:gd name="T12" fmla="*/ 73 w 405"/>
                  <a:gd name="T13" fmla="*/ 283 h 377"/>
                  <a:gd name="T14" fmla="*/ 43 w 405"/>
                  <a:gd name="T15" fmla="*/ 350 h 377"/>
                  <a:gd name="T16" fmla="*/ 91 w 405"/>
                  <a:gd name="T17" fmla="*/ 347 h 377"/>
                  <a:gd name="T18" fmla="*/ 118 w 405"/>
                  <a:gd name="T19" fmla="*/ 372 h 377"/>
                  <a:gd name="T20" fmla="*/ 136 w 405"/>
                  <a:gd name="T21" fmla="*/ 328 h 377"/>
                  <a:gd name="T22" fmla="*/ 147 w 405"/>
                  <a:gd name="T23" fmla="*/ 265 h 377"/>
                  <a:gd name="T24" fmla="*/ 242 w 405"/>
                  <a:gd name="T25" fmla="*/ 306 h 377"/>
                  <a:gd name="T26" fmla="*/ 186 w 405"/>
                  <a:gd name="T27" fmla="*/ 337 h 377"/>
                  <a:gd name="T28" fmla="*/ 172 w 405"/>
                  <a:gd name="T29" fmla="*/ 367 h 377"/>
                  <a:gd name="T30" fmla="*/ 272 w 405"/>
                  <a:gd name="T31" fmla="*/ 328 h 377"/>
                  <a:gd name="T32" fmla="*/ 352 w 405"/>
                  <a:gd name="T33" fmla="*/ 373 h 377"/>
                  <a:gd name="T34" fmla="*/ 389 w 405"/>
                  <a:gd name="T35" fmla="*/ 333 h 377"/>
                  <a:gd name="T36" fmla="*/ 292 w 405"/>
                  <a:gd name="T37" fmla="*/ 299 h 377"/>
                  <a:gd name="T38" fmla="*/ 291 w 405"/>
                  <a:gd name="T39" fmla="*/ 217 h 377"/>
                  <a:gd name="T40" fmla="*/ 261 w 405"/>
                  <a:gd name="T41" fmla="*/ 173 h 377"/>
                  <a:gd name="T42" fmla="*/ 297 w 405"/>
                  <a:gd name="T43" fmla="*/ 107 h 377"/>
                  <a:gd name="T44" fmla="*/ 283 w 405"/>
                  <a:gd name="T45" fmla="*/ 43 h 377"/>
                  <a:gd name="T46" fmla="*/ 241 w 405"/>
                  <a:gd name="T47" fmla="*/ 1 h 377"/>
                  <a:gd name="T48" fmla="*/ 241 w 405"/>
                  <a:gd name="T49" fmla="*/ 35 h 377"/>
                  <a:gd name="T50" fmla="*/ 245 w 405"/>
                  <a:gd name="T51" fmla="*/ 97 h 377"/>
                  <a:gd name="T52" fmla="*/ 194 w 405"/>
                  <a:gd name="T53" fmla="*/ 129 h 377"/>
                  <a:gd name="T54" fmla="*/ 161 w 405"/>
                  <a:gd name="T55" fmla="*/ 121 h 377"/>
                  <a:gd name="T56" fmla="*/ 150 w 405"/>
                  <a:gd name="T57" fmla="*/ 33 h 377"/>
                  <a:gd name="T58" fmla="*/ 122 w 405"/>
                  <a:gd name="T59" fmla="*/ 56 h 377"/>
                  <a:gd name="T60" fmla="*/ 121 w 405"/>
                  <a:gd name="T61" fmla="*/ 133 h 377"/>
                  <a:gd name="T62" fmla="*/ 30 w 405"/>
                  <a:gd name="T63" fmla="*/ 180 h 377"/>
                  <a:gd name="T64" fmla="*/ 22 w 405"/>
                  <a:gd name="T65" fmla="*/ 21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5" h="377">
                    <a:moveTo>
                      <a:pt x="174" y="243"/>
                    </a:moveTo>
                    <a:cubicBezTo>
                      <a:pt x="172" y="243"/>
                      <a:pt x="154" y="236"/>
                      <a:pt x="159" y="229"/>
                    </a:cubicBezTo>
                    <a:cubicBezTo>
                      <a:pt x="163" y="221"/>
                      <a:pt x="190" y="187"/>
                      <a:pt x="199" y="183"/>
                    </a:cubicBezTo>
                    <a:cubicBezTo>
                      <a:pt x="208" y="178"/>
                      <a:pt x="215" y="172"/>
                      <a:pt x="218" y="183"/>
                    </a:cubicBezTo>
                    <a:cubicBezTo>
                      <a:pt x="221" y="193"/>
                      <a:pt x="215" y="230"/>
                      <a:pt x="220" y="236"/>
                    </a:cubicBezTo>
                    <a:cubicBezTo>
                      <a:pt x="225" y="241"/>
                      <a:pt x="227" y="248"/>
                      <a:pt x="234" y="247"/>
                    </a:cubicBezTo>
                    <a:cubicBezTo>
                      <a:pt x="241" y="246"/>
                      <a:pt x="256" y="238"/>
                      <a:pt x="260" y="245"/>
                    </a:cubicBezTo>
                    <a:cubicBezTo>
                      <a:pt x="263" y="252"/>
                      <a:pt x="268" y="259"/>
                      <a:pt x="260" y="269"/>
                    </a:cubicBezTo>
                    <a:cubicBezTo>
                      <a:pt x="253" y="278"/>
                      <a:pt x="247" y="281"/>
                      <a:pt x="239" y="274"/>
                    </a:cubicBezTo>
                    <a:cubicBezTo>
                      <a:pt x="230" y="267"/>
                      <a:pt x="221" y="250"/>
                      <a:pt x="209" y="247"/>
                    </a:cubicBezTo>
                    <a:cubicBezTo>
                      <a:pt x="198" y="245"/>
                      <a:pt x="176" y="243"/>
                      <a:pt x="174" y="243"/>
                    </a:cubicBezTo>
                    <a:close/>
                    <a:moveTo>
                      <a:pt x="108" y="215"/>
                    </a:moveTo>
                    <a:cubicBezTo>
                      <a:pt x="109" y="216"/>
                      <a:pt x="102" y="238"/>
                      <a:pt x="93" y="254"/>
                    </a:cubicBezTo>
                    <a:cubicBezTo>
                      <a:pt x="84" y="271"/>
                      <a:pt x="81" y="271"/>
                      <a:pt x="73" y="283"/>
                    </a:cubicBezTo>
                    <a:cubicBezTo>
                      <a:pt x="65" y="295"/>
                      <a:pt x="45" y="309"/>
                      <a:pt x="44" y="316"/>
                    </a:cubicBezTo>
                    <a:cubicBezTo>
                      <a:pt x="43" y="323"/>
                      <a:pt x="41" y="343"/>
                      <a:pt x="43" y="350"/>
                    </a:cubicBezTo>
                    <a:cubicBezTo>
                      <a:pt x="44" y="357"/>
                      <a:pt x="61" y="358"/>
                      <a:pt x="69" y="357"/>
                    </a:cubicBezTo>
                    <a:cubicBezTo>
                      <a:pt x="77" y="355"/>
                      <a:pt x="84" y="347"/>
                      <a:pt x="91" y="347"/>
                    </a:cubicBezTo>
                    <a:cubicBezTo>
                      <a:pt x="98" y="347"/>
                      <a:pt x="96" y="355"/>
                      <a:pt x="97" y="361"/>
                    </a:cubicBezTo>
                    <a:cubicBezTo>
                      <a:pt x="97" y="366"/>
                      <a:pt x="101" y="368"/>
                      <a:pt x="118" y="372"/>
                    </a:cubicBezTo>
                    <a:cubicBezTo>
                      <a:pt x="136" y="377"/>
                      <a:pt x="140" y="364"/>
                      <a:pt x="144" y="352"/>
                    </a:cubicBezTo>
                    <a:cubicBezTo>
                      <a:pt x="148" y="339"/>
                      <a:pt x="140" y="339"/>
                      <a:pt x="136" y="328"/>
                    </a:cubicBezTo>
                    <a:cubicBezTo>
                      <a:pt x="133" y="316"/>
                      <a:pt x="136" y="302"/>
                      <a:pt x="136" y="292"/>
                    </a:cubicBezTo>
                    <a:cubicBezTo>
                      <a:pt x="135" y="281"/>
                      <a:pt x="141" y="272"/>
                      <a:pt x="147" y="265"/>
                    </a:cubicBezTo>
                    <a:cubicBezTo>
                      <a:pt x="153" y="258"/>
                      <a:pt x="160" y="248"/>
                      <a:pt x="186" y="258"/>
                    </a:cubicBezTo>
                    <a:cubicBezTo>
                      <a:pt x="212" y="267"/>
                      <a:pt x="239" y="298"/>
                      <a:pt x="242" y="306"/>
                    </a:cubicBezTo>
                    <a:cubicBezTo>
                      <a:pt x="245" y="313"/>
                      <a:pt x="232" y="318"/>
                      <a:pt x="227" y="325"/>
                    </a:cubicBezTo>
                    <a:cubicBezTo>
                      <a:pt x="222" y="332"/>
                      <a:pt x="196" y="338"/>
                      <a:pt x="186" y="337"/>
                    </a:cubicBezTo>
                    <a:cubicBezTo>
                      <a:pt x="175" y="336"/>
                      <a:pt x="172" y="344"/>
                      <a:pt x="167" y="348"/>
                    </a:cubicBezTo>
                    <a:cubicBezTo>
                      <a:pt x="162" y="351"/>
                      <a:pt x="167" y="361"/>
                      <a:pt x="172" y="367"/>
                    </a:cubicBezTo>
                    <a:cubicBezTo>
                      <a:pt x="177" y="373"/>
                      <a:pt x="211" y="373"/>
                      <a:pt x="224" y="364"/>
                    </a:cubicBezTo>
                    <a:cubicBezTo>
                      <a:pt x="237" y="354"/>
                      <a:pt x="272" y="328"/>
                      <a:pt x="272" y="328"/>
                    </a:cubicBezTo>
                    <a:cubicBezTo>
                      <a:pt x="272" y="328"/>
                      <a:pt x="285" y="340"/>
                      <a:pt x="293" y="348"/>
                    </a:cubicBezTo>
                    <a:cubicBezTo>
                      <a:pt x="301" y="357"/>
                      <a:pt x="319" y="369"/>
                      <a:pt x="352" y="373"/>
                    </a:cubicBezTo>
                    <a:cubicBezTo>
                      <a:pt x="385" y="377"/>
                      <a:pt x="398" y="356"/>
                      <a:pt x="401" y="352"/>
                    </a:cubicBezTo>
                    <a:cubicBezTo>
                      <a:pt x="405" y="348"/>
                      <a:pt x="399" y="342"/>
                      <a:pt x="389" y="333"/>
                    </a:cubicBezTo>
                    <a:cubicBezTo>
                      <a:pt x="379" y="323"/>
                      <a:pt x="353" y="312"/>
                      <a:pt x="337" y="313"/>
                    </a:cubicBezTo>
                    <a:cubicBezTo>
                      <a:pt x="321" y="315"/>
                      <a:pt x="303" y="305"/>
                      <a:pt x="292" y="299"/>
                    </a:cubicBezTo>
                    <a:cubicBezTo>
                      <a:pt x="282" y="293"/>
                      <a:pt x="287" y="293"/>
                      <a:pt x="291" y="277"/>
                    </a:cubicBezTo>
                    <a:cubicBezTo>
                      <a:pt x="295" y="261"/>
                      <a:pt x="294" y="231"/>
                      <a:pt x="291" y="217"/>
                    </a:cubicBezTo>
                    <a:cubicBezTo>
                      <a:pt x="287" y="204"/>
                      <a:pt x="269" y="200"/>
                      <a:pt x="264" y="192"/>
                    </a:cubicBezTo>
                    <a:cubicBezTo>
                      <a:pt x="258" y="184"/>
                      <a:pt x="251" y="180"/>
                      <a:pt x="261" y="173"/>
                    </a:cubicBezTo>
                    <a:cubicBezTo>
                      <a:pt x="272" y="166"/>
                      <a:pt x="282" y="146"/>
                      <a:pt x="290" y="135"/>
                    </a:cubicBezTo>
                    <a:cubicBezTo>
                      <a:pt x="298" y="123"/>
                      <a:pt x="305" y="117"/>
                      <a:pt x="297" y="107"/>
                    </a:cubicBezTo>
                    <a:cubicBezTo>
                      <a:pt x="289" y="97"/>
                      <a:pt x="283" y="94"/>
                      <a:pt x="281" y="86"/>
                    </a:cubicBezTo>
                    <a:cubicBezTo>
                      <a:pt x="280" y="79"/>
                      <a:pt x="283" y="57"/>
                      <a:pt x="283" y="43"/>
                    </a:cubicBezTo>
                    <a:cubicBezTo>
                      <a:pt x="283" y="29"/>
                      <a:pt x="285" y="30"/>
                      <a:pt x="272" y="15"/>
                    </a:cubicBezTo>
                    <a:cubicBezTo>
                      <a:pt x="260" y="0"/>
                      <a:pt x="248" y="2"/>
                      <a:pt x="241" y="1"/>
                    </a:cubicBezTo>
                    <a:cubicBezTo>
                      <a:pt x="235" y="0"/>
                      <a:pt x="231" y="21"/>
                      <a:pt x="233" y="26"/>
                    </a:cubicBezTo>
                    <a:cubicBezTo>
                      <a:pt x="235" y="31"/>
                      <a:pt x="239" y="31"/>
                      <a:pt x="241" y="35"/>
                    </a:cubicBezTo>
                    <a:cubicBezTo>
                      <a:pt x="242" y="39"/>
                      <a:pt x="239" y="36"/>
                      <a:pt x="243" y="53"/>
                    </a:cubicBezTo>
                    <a:cubicBezTo>
                      <a:pt x="247" y="70"/>
                      <a:pt x="245" y="91"/>
                      <a:pt x="245" y="97"/>
                    </a:cubicBezTo>
                    <a:cubicBezTo>
                      <a:pt x="245" y="103"/>
                      <a:pt x="240" y="107"/>
                      <a:pt x="234" y="114"/>
                    </a:cubicBezTo>
                    <a:cubicBezTo>
                      <a:pt x="228" y="121"/>
                      <a:pt x="206" y="123"/>
                      <a:pt x="194" y="129"/>
                    </a:cubicBezTo>
                    <a:cubicBezTo>
                      <a:pt x="181" y="135"/>
                      <a:pt x="179" y="146"/>
                      <a:pt x="170" y="149"/>
                    </a:cubicBezTo>
                    <a:cubicBezTo>
                      <a:pt x="161" y="151"/>
                      <a:pt x="157" y="138"/>
                      <a:pt x="161" y="121"/>
                    </a:cubicBezTo>
                    <a:cubicBezTo>
                      <a:pt x="164" y="109"/>
                      <a:pt x="168" y="79"/>
                      <a:pt x="168" y="64"/>
                    </a:cubicBezTo>
                    <a:cubicBezTo>
                      <a:pt x="167" y="54"/>
                      <a:pt x="158" y="40"/>
                      <a:pt x="150" y="33"/>
                    </a:cubicBezTo>
                    <a:cubicBezTo>
                      <a:pt x="142" y="25"/>
                      <a:pt x="136" y="30"/>
                      <a:pt x="131" y="32"/>
                    </a:cubicBezTo>
                    <a:cubicBezTo>
                      <a:pt x="126" y="35"/>
                      <a:pt x="120" y="43"/>
                      <a:pt x="122" y="56"/>
                    </a:cubicBezTo>
                    <a:cubicBezTo>
                      <a:pt x="124" y="70"/>
                      <a:pt x="127" y="72"/>
                      <a:pt x="127" y="82"/>
                    </a:cubicBezTo>
                    <a:cubicBezTo>
                      <a:pt x="128" y="92"/>
                      <a:pt x="124" y="113"/>
                      <a:pt x="121" y="133"/>
                    </a:cubicBezTo>
                    <a:cubicBezTo>
                      <a:pt x="117" y="152"/>
                      <a:pt x="104" y="151"/>
                      <a:pt x="90" y="158"/>
                    </a:cubicBezTo>
                    <a:cubicBezTo>
                      <a:pt x="76" y="165"/>
                      <a:pt x="48" y="175"/>
                      <a:pt x="30" y="180"/>
                    </a:cubicBezTo>
                    <a:cubicBezTo>
                      <a:pt x="13" y="184"/>
                      <a:pt x="0" y="191"/>
                      <a:pt x="0" y="200"/>
                    </a:cubicBezTo>
                    <a:cubicBezTo>
                      <a:pt x="0" y="209"/>
                      <a:pt x="9" y="210"/>
                      <a:pt x="22" y="219"/>
                    </a:cubicBezTo>
                    <a:cubicBezTo>
                      <a:pt x="35" y="228"/>
                      <a:pt x="107" y="215"/>
                      <a:pt x="108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ŝļïḓè">
                <a:extLst>
                  <a:ext uri="{FF2B5EF4-FFF2-40B4-BE49-F238E27FC236}">
                    <a16:creationId xmlns:a16="http://schemas.microsoft.com/office/drawing/2014/main" xmlns="" id="{D0B4D85F-4CE5-4CC1-AA62-379810B0D9EB}"/>
                  </a:ext>
                </a:extLst>
              </p:cNvPr>
              <p:cNvSpPr/>
              <p:nvPr/>
            </p:nvSpPr>
            <p:spPr bwMode="auto">
              <a:xfrm>
                <a:off x="6220078" y="4756740"/>
                <a:ext cx="627063" cy="793750"/>
              </a:xfrm>
              <a:custGeom>
                <a:avLst/>
                <a:gdLst>
                  <a:gd name="T0" fmla="*/ 194 w 340"/>
                  <a:gd name="T1" fmla="*/ 225 h 430"/>
                  <a:gd name="T2" fmla="*/ 189 w 340"/>
                  <a:gd name="T3" fmla="*/ 204 h 430"/>
                  <a:gd name="T4" fmla="*/ 222 w 340"/>
                  <a:gd name="T5" fmla="*/ 196 h 430"/>
                  <a:gd name="T6" fmla="*/ 234 w 340"/>
                  <a:gd name="T7" fmla="*/ 215 h 430"/>
                  <a:gd name="T8" fmla="*/ 217 w 340"/>
                  <a:gd name="T9" fmla="*/ 231 h 430"/>
                  <a:gd name="T10" fmla="*/ 194 w 340"/>
                  <a:gd name="T11" fmla="*/ 225 h 430"/>
                  <a:gd name="T12" fmla="*/ 33 w 340"/>
                  <a:gd name="T13" fmla="*/ 228 h 430"/>
                  <a:gd name="T14" fmla="*/ 67 w 340"/>
                  <a:gd name="T15" fmla="*/ 224 h 430"/>
                  <a:gd name="T16" fmla="*/ 105 w 340"/>
                  <a:gd name="T17" fmla="*/ 194 h 430"/>
                  <a:gd name="T18" fmla="*/ 164 w 340"/>
                  <a:gd name="T19" fmla="*/ 151 h 430"/>
                  <a:gd name="T20" fmla="*/ 170 w 340"/>
                  <a:gd name="T21" fmla="*/ 163 h 430"/>
                  <a:gd name="T22" fmla="*/ 144 w 340"/>
                  <a:gd name="T23" fmla="*/ 203 h 430"/>
                  <a:gd name="T24" fmla="*/ 142 w 340"/>
                  <a:gd name="T25" fmla="*/ 250 h 430"/>
                  <a:gd name="T26" fmla="*/ 166 w 340"/>
                  <a:gd name="T27" fmla="*/ 278 h 430"/>
                  <a:gd name="T28" fmla="*/ 170 w 340"/>
                  <a:gd name="T29" fmla="*/ 300 h 430"/>
                  <a:gd name="T30" fmla="*/ 132 w 340"/>
                  <a:gd name="T31" fmla="*/ 347 h 430"/>
                  <a:gd name="T32" fmla="*/ 133 w 340"/>
                  <a:gd name="T33" fmla="*/ 397 h 430"/>
                  <a:gd name="T34" fmla="*/ 181 w 340"/>
                  <a:gd name="T35" fmla="*/ 410 h 430"/>
                  <a:gd name="T36" fmla="*/ 184 w 340"/>
                  <a:gd name="T37" fmla="*/ 375 h 430"/>
                  <a:gd name="T38" fmla="*/ 198 w 340"/>
                  <a:gd name="T39" fmla="*/ 374 h 430"/>
                  <a:gd name="T40" fmla="*/ 215 w 340"/>
                  <a:gd name="T41" fmla="*/ 416 h 430"/>
                  <a:gd name="T42" fmla="*/ 240 w 340"/>
                  <a:gd name="T43" fmla="*/ 406 h 430"/>
                  <a:gd name="T44" fmla="*/ 230 w 340"/>
                  <a:gd name="T45" fmla="*/ 341 h 430"/>
                  <a:gd name="T46" fmla="*/ 250 w 340"/>
                  <a:gd name="T47" fmla="*/ 322 h 430"/>
                  <a:gd name="T48" fmla="*/ 268 w 340"/>
                  <a:gd name="T49" fmla="*/ 373 h 430"/>
                  <a:gd name="T50" fmla="*/ 316 w 340"/>
                  <a:gd name="T51" fmla="*/ 385 h 430"/>
                  <a:gd name="T52" fmla="*/ 295 w 340"/>
                  <a:gd name="T53" fmla="*/ 310 h 430"/>
                  <a:gd name="T54" fmla="*/ 263 w 340"/>
                  <a:gd name="T55" fmla="*/ 288 h 430"/>
                  <a:gd name="T56" fmla="*/ 264 w 340"/>
                  <a:gd name="T57" fmla="*/ 259 h 430"/>
                  <a:gd name="T58" fmla="*/ 265 w 340"/>
                  <a:gd name="T59" fmla="*/ 233 h 430"/>
                  <a:gd name="T60" fmla="*/ 300 w 340"/>
                  <a:gd name="T61" fmla="*/ 199 h 430"/>
                  <a:gd name="T62" fmla="*/ 275 w 340"/>
                  <a:gd name="T63" fmla="*/ 161 h 430"/>
                  <a:gd name="T64" fmla="*/ 217 w 340"/>
                  <a:gd name="T65" fmla="*/ 159 h 430"/>
                  <a:gd name="T66" fmla="*/ 270 w 340"/>
                  <a:gd name="T67" fmla="*/ 132 h 430"/>
                  <a:gd name="T68" fmla="*/ 316 w 340"/>
                  <a:gd name="T69" fmla="*/ 126 h 430"/>
                  <a:gd name="T70" fmla="*/ 332 w 340"/>
                  <a:gd name="T71" fmla="*/ 110 h 430"/>
                  <a:gd name="T72" fmla="*/ 321 w 340"/>
                  <a:gd name="T73" fmla="*/ 75 h 430"/>
                  <a:gd name="T74" fmla="*/ 256 w 340"/>
                  <a:gd name="T75" fmla="*/ 74 h 430"/>
                  <a:gd name="T76" fmla="*/ 240 w 340"/>
                  <a:gd name="T77" fmla="*/ 51 h 430"/>
                  <a:gd name="T78" fmla="*/ 212 w 340"/>
                  <a:gd name="T79" fmla="*/ 9 h 430"/>
                  <a:gd name="T80" fmla="*/ 190 w 340"/>
                  <a:gd name="T81" fmla="*/ 6 h 430"/>
                  <a:gd name="T82" fmla="*/ 174 w 340"/>
                  <a:gd name="T83" fmla="*/ 34 h 430"/>
                  <a:gd name="T84" fmla="*/ 183 w 340"/>
                  <a:gd name="T85" fmla="*/ 70 h 430"/>
                  <a:gd name="T86" fmla="*/ 172 w 340"/>
                  <a:gd name="T87" fmla="*/ 98 h 430"/>
                  <a:gd name="T88" fmla="*/ 65 w 340"/>
                  <a:gd name="T89" fmla="*/ 161 h 430"/>
                  <a:gd name="T90" fmla="*/ 21 w 340"/>
                  <a:gd name="T91" fmla="*/ 171 h 430"/>
                  <a:gd name="T92" fmla="*/ 10 w 340"/>
                  <a:gd name="T93" fmla="*/ 198 h 430"/>
                  <a:gd name="T94" fmla="*/ 33 w 340"/>
                  <a:gd name="T95" fmla="*/ 228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40" h="430">
                    <a:moveTo>
                      <a:pt x="194" y="225"/>
                    </a:moveTo>
                    <a:cubicBezTo>
                      <a:pt x="194" y="225"/>
                      <a:pt x="178" y="212"/>
                      <a:pt x="189" y="204"/>
                    </a:cubicBezTo>
                    <a:cubicBezTo>
                      <a:pt x="201" y="196"/>
                      <a:pt x="211" y="188"/>
                      <a:pt x="222" y="196"/>
                    </a:cubicBezTo>
                    <a:cubicBezTo>
                      <a:pt x="234" y="203"/>
                      <a:pt x="238" y="207"/>
                      <a:pt x="234" y="215"/>
                    </a:cubicBezTo>
                    <a:cubicBezTo>
                      <a:pt x="230" y="222"/>
                      <a:pt x="228" y="229"/>
                      <a:pt x="217" y="231"/>
                    </a:cubicBezTo>
                    <a:cubicBezTo>
                      <a:pt x="204" y="230"/>
                      <a:pt x="194" y="225"/>
                      <a:pt x="194" y="225"/>
                    </a:cubicBezTo>
                    <a:close/>
                    <a:moveTo>
                      <a:pt x="33" y="228"/>
                    </a:moveTo>
                    <a:cubicBezTo>
                      <a:pt x="40" y="229"/>
                      <a:pt x="52" y="231"/>
                      <a:pt x="67" y="224"/>
                    </a:cubicBezTo>
                    <a:cubicBezTo>
                      <a:pt x="82" y="216"/>
                      <a:pt x="91" y="208"/>
                      <a:pt x="105" y="194"/>
                    </a:cubicBezTo>
                    <a:cubicBezTo>
                      <a:pt x="119" y="180"/>
                      <a:pt x="153" y="155"/>
                      <a:pt x="164" y="151"/>
                    </a:cubicBezTo>
                    <a:cubicBezTo>
                      <a:pt x="176" y="146"/>
                      <a:pt x="176" y="155"/>
                      <a:pt x="170" y="163"/>
                    </a:cubicBezTo>
                    <a:cubicBezTo>
                      <a:pt x="164" y="171"/>
                      <a:pt x="150" y="188"/>
                      <a:pt x="144" y="203"/>
                    </a:cubicBezTo>
                    <a:cubicBezTo>
                      <a:pt x="139" y="218"/>
                      <a:pt x="134" y="224"/>
                      <a:pt x="142" y="250"/>
                    </a:cubicBezTo>
                    <a:cubicBezTo>
                      <a:pt x="149" y="275"/>
                      <a:pt x="160" y="275"/>
                      <a:pt x="166" y="278"/>
                    </a:cubicBezTo>
                    <a:cubicBezTo>
                      <a:pt x="172" y="281"/>
                      <a:pt x="176" y="301"/>
                      <a:pt x="170" y="300"/>
                    </a:cubicBezTo>
                    <a:cubicBezTo>
                      <a:pt x="164" y="299"/>
                      <a:pt x="136" y="327"/>
                      <a:pt x="132" y="347"/>
                    </a:cubicBezTo>
                    <a:cubicBezTo>
                      <a:pt x="127" y="366"/>
                      <a:pt x="123" y="375"/>
                      <a:pt x="133" y="397"/>
                    </a:cubicBezTo>
                    <a:cubicBezTo>
                      <a:pt x="144" y="419"/>
                      <a:pt x="174" y="413"/>
                      <a:pt x="181" y="410"/>
                    </a:cubicBezTo>
                    <a:cubicBezTo>
                      <a:pt x="189" y="407"/>
                      <a:pt x="185" y="395"/>
                      <a:pt x="184" y="375"/>
                    </a:cubicBezTo>
                    <a:cubicBezTo>
                      <a:pt x="182" y="355"/>
                      <a:pt x="192" y="364"/>
                      <a:pt x="198" y="374"/>
                    </a:cubicBezTo>
                    <a:cubicBezTo>
                      <a:pt x="204" y="384"/>
                      <a:pt x="203" y="402"/>
                      <a:pt x="215" y="416"/>
                    </a:cubicBezTo>
                    <a:cubicBezTo>
                      <a:pt x="226" y="430"/>
                      <a:pt x="235" y="419"/>
                      <a:pt x="240" y="406"/>
                    </a:cubicBezTo>
                    <a:cubicBezTo>
                      <a:pt x="245" y="393"/>
                      <a:pt x="232" y="357"/>
                      <a:pt x="230" y="341"/>
                    </a:cubicBezTo>
                    <a:cubicBezTo>
                      <a:pt x="229" y="326"/>
                      <a:pt x="238" y="322"/>
                      <a:pt x="250" y="322"/>
                    </a:cubicBezTo>
                    <a:cubicBezTo>
                      <a:pt x="262" y="322"/>
                      <a:pt x="248" y="347"/>
                      <a:pt x="268" y="373"/>
                    </a:cubicBezTo>
                    <a:cubicBezTo>
                      <a:pt x="287" y="399"/>
                      <a:pt x="292" y="396"/>
                      <a:pt x="316" y="385"/>
                    </a:cubicBezTo>
                    <a:cubicBezTo>
                      <a:pt x="340" y="375"/>
                      <a:pt x="311" y="327"/>
                      <a:pt x="295" y="310"/>
                    </a:cubicBezTo>
                    <a:cubicBezTo>
                      <a:pt x="279" y="294"/>
                      <a:pt x="263" y="294"/>
                      <a:pt x="263" y="288"/>
                    </a:cubicBezTo>
                    <a:cubicBezTo>
                      <a:pt x="263" y="282"/>
                      <a:pt x="266" y="267"/>
                      <a:pt x="264" y="259"/>
                    </a:cubicBezTo>
                    <a:cubicBezTo>
                      <a:pt x="262" y="251"/>
                      <a:pt x="258" y="239"/>
                      <a:pt x="265" y="233"/>
                    </a:cubicBezTo>
                    <a:cubicBezTo>
                      <a:pt x="273" y="226"/>
                      <a:pt x="301" y="222"/>
                      <a:pt x="300" y="199"/>
                    </a:cubicBezTo>
                    <a:cubicBezTo>
                      <a:pt x="299" y="177"/>
                      <a:pt x="294" y="175"/>
                      <a:pt x="275" y="161"/>
                    </a:cubicBezTo>
                    <a:cubicBezTo>
                      <a:pt x="257" y="148"/>
                      <a:pt x="216" y="168"/>
                      <a:pt x="217" y="159"/>
                    </a:cubicBezTo>
                    <a:cubicBezTo>
                      <a:pt x="218" y="150"/>
                      <a:pt x="250" y="138"/>
                      <a:pt x="270" y="132"/>
                    </a:cubicBezTo>
                    <a:cubicBezTo>
                      <a:pt x="290" y="125"/>
                      <a:pt x="306" y="126"/>
                      <a:pt x="316" y="126"/>
                    </a:cubicBezTo>
                    <a:cubicBezTo>
                      <a:pt x="326" y="126"/>
                      <a:pt x="326" y="118"/>
                      <a:pt x="332" y="110"/>
                    </a:cubicBezTo>
                    <a:cubicBezTo>
                      <a:pt x="337" y="102"/>
                      <a:pt x="334" y="88"/>
                      <a:pt x="321" y="75"/>
                    </a:cubicBezTo>
                    <a:cubicBezTo>
                      <a:pt x="308" y="61"/>
                      <a:pt x="263" y="74"/>
                      <a:pt x="256" y="74"/>
                    </a:cubicBezTo>
                    <a:cubicBezTo>
                      <a:pt x="250" y="74"/>
                      <a:pt x="250" y="63"/>
                      <a:pt x="240" y="51"/>
                    </a:cubicBezTo>
                    <a:cubicBezTo>
                      <a:pt x="229" y="38"/>
                      <a:pt x="220" y="18"/>
                      <a:pt x="212" y="9"/>
                    </a:cubicBezTo>
                    <a:cubicBezTo>
                      <a:pt x="205" y="0"/>
                      <a:pt x="203" y="8"/>
                      <a:pt x="190" y="6"/>
                    </a:cubicBezTo>
                    <a:cubicBezTo>
                      <a:pt x="176" y="3"/>
                      <a:pt x="165" y="15"/>
                      <a:pt x="174" y="34"/>
                    </a:cubicBezTo>
                    <a:cubicBezTo>
                      <a:pt x="183" y="53"/>
                      <a:pt x="183" y="56"/>
                      <a:pt x="183" y="70"/>
                    </a:cubicBezTo>
                    <a:cubicBezTo>
                      <a:pt x="183" y="84"/>
                      <a:pt x="197" y="88"/>
                      <a:pt x="172" y="98"/>
                    </a:cubicBezTo>
                    <a:cubicBezTo>
                      <a:pt x="147" y="108"/>
                      <a:pt x="75" y="152"/>
                      <a:pt x="65" y="161"/>
                    </a:cubicBezTo>
                    <a:cubicBezTo>
                      <a:pt x="55" y="170"/>
                      <a:pt x="26" y="169"/>
                      <a:pt x="21" y="171"/>
                    </a:cubicBezTo>
                    <a:cubicBezTo>
                      <a:pt x="15" y="173"/>
                      <a:pt x="0" y="170"/>
                      <a:pt x="10" y="198"/>
                    </a:cubicBezTo>
                    <a:cubicBezTo>
                      <a:pt x="24" y="238"/>
                      <a:pt x="26" y="227"/>
                      <a:pt x="3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s1îḋè">
                <a:extLst>
                  <a:ext uri="{FF2B5EF4-FFF2-40B4-BE49-F238E27FC236}">
                    <a16:creationId xmlns:a16="http://schemas.microsoft.com/office/drawing/2014/main" xmlns="" id="{36983FC3-432C-492C-9FD2-152DCD86828B}"/>
                  </a:ext>
                </a:extLst>
              </p:cNvPr>
              <p:cNvSpPr/>
              <p:nvPr/>
            </p:nvSpPr>
            <p:spPr bwMode="auto">
              <a:xfrm>
                <a:off x="7263066" y="4780553"/>
                <a:ext cx="674688" cy="863600"/>
              </a:xfrm>
              <a:custGeom>
                <a:avLst/>
                <a:gdLst>
                  <a:gd name="T0" fmla="*/ 258 w 366"/>
                  <a:gd name="T1" fmla="*/ 136 h 468"/>
                  <a:gd name="T2" fmla="*/ 270 w 366"/>
                  <a:gd name="T3" fmla="*/ 115 h 468"/>
                  <a:gd name="T4" fmla="*/ 287 w 366"/>
                  <a:gd name="T5" fmla="*/ 153 h 468"/>
                  <a:gd name="T6" fmla="*/ 200 w 366"/>
                  <a:gd name="T7" fmla="*/ 103 h 468"/>
                  <a:gd name="T8" fmla="*/ 227 w 366"/>
                  <a:gd name="T9" fmla="*/ 122 h 468"/>
                  <a:gd name="T10" fmla="*/ 225 w 366"/>
                  <a:gd name="T11" fmla="*/ 167 h 468"/>
                  <a:gd name="T12" fmla="*/ 215 w 366"/>
                  <a:gd name="T13" fmla="*/ 201 h 468"/>
                  <a:gd name="T14" fmla="*/ 197 w 366"/>
                  <a:gd name="T15" fmla="*/ 167 h 468"/>
                  <a:gd name="T16" fmla="*/ 204 w 366"/>
                  <a:gd name="T17" fmla="*/ 133 h 468"/>
                  <a:gd name="T18" fmla="*/ 200 w 366"/>
                  <a:gd name="T19" fmla="*/ 103 h 468"/>
                  <a:gd name="T20" fmla="*/ 271 w 366"/>
                  <a:gd name="T21" fmla="*/ 175 h 468"/>
                  <a:gd name="T22" fmla="*/ 286 w 366"/>
                  <a:gd name="T23" fmla="*/ 190 h 468"/>
                  <a:gd name="T24" fmla="*/ 146 w 366"/>
                  <a:gd name="T25" fmla="*/ 109 h 468"/>
                  <a:gd name="T26" fmla="*/ 87 w 366"/>
                  <a:gd name="T27" fmla="*/ 173 h 468"/>
                  <a:gd name="T28" fmla="*/ 7 w 366"/>
                  <a:gd name="T29" fmla="*/ 236 h 468"/>
                  <a:gd name="T30" fmla="*/ 111 w 366"/>
                  <a:gd name="T31" fmla="*/ 239 h 468"/>
                  <a:gd name="T32" fmla="*/ 108 w 366"/>
                  <a:gd name="T33" fmla="*/ 279 h 468"/>
                  <a:gd name="T34" fmla="*/ 110 w 366"/>
                  <a:gd name="T35" fmla="*/ 332 h 468"/>
                  <a:gd name="T36" fmla="*/ 139 w 366"/>
                  <a:gd name="T37" fmla="*/ 316 h 468"/>
                  <a:gd name="T38" fmla="*/ 159 w 366"/>
                  <a:gd name="T39" fmla="*/ 326 h 468"/>
                  <a:gd name="T40" fmla="*/ 189 w 366"/>
                  <a:gd name="T41" fmla="*/ 330 h 468"/>
                  <a:gd name="T42" fmla="*/ 217 w 366"/>
                  <a:gd name="T43" fmla="*/ 281 h 468"/>
                  <a:gd name="T44" fmla="*/ 284 w 366"/>
                  <a:gd name="T45" fmla="*/ 237 h 468"/>
                  <a:gd name="T46" fmla="*/ 287 w 366"/>
                  <a:gd name="T47" fmla="*/ 396 h 468"/>
                  <a:gd name="T48" fmla="*/ 284 w 366"/>
                  <a:gd name="T49" fmla="*/ 461 h 468"/>
                  <a:gd name="T50" fmla="*/ 319 w 366"/>
                  <a:gd name="T51" fmla="*/ 393 h 468"/>
                  <a:gd name="T52" fmla="*/ 327 w 366"/>
                  <a:gd name="T53" fmla="*/ 227 h 468"/>
                  <a:gd name="T54" fmla="*/ 363 w 366"/>
                  <a:gd name="T55" fmla="*/ 202 h 468"/>
                  <a:gd name="T56" fmla="*/ 324 w 366"/>
                  <a:gd name="T57" fmla="*/ 162 h 468"/>
                  <a:gd name="T58" fmla="*/ 330 w 366"/>
                  <a:gd name="T59" fmla="*/ 85 h 468"/>
                  <a:gd name="T60" fmla="*/ 324 w 366"/>
                  <a:gd name="T61" fmla="*/ 23 h 468"/>
                  <a:gd name="T62" fmla="*/ 275 w 366"/>
                  <a:gd name="T63" fmla="*/ 29 h 468"/>
                  <a:gd name="T64" fmla="*/ 286 w 366"/>
                  <a:gd name="T65" fmla="*/ 69 h 468"/>
                  <a:gd name="T66" fmla="*/ 253 w 366"/>
                  <a:gd name="T67" fmla="*/ 65 h 468"/>
                  <a:gd name="T68" fmla="*/ 212 w 366"/>
                  <a:gd name="T69" fmla="*/ 52 h 468"/>
                  <a:gd name="T70" fmla="*/ 115 w 366"/>
                  <a:gd name="T71" fmla="*/ 68 h 468"/>
                  <a:gd name="T72" fmla="*/ 30 w 366"/>
                  <a:gd name="T73" fmla="*/ 163 h 468"/>
                  <a:gd name="T74" fmla="*/ 96 w 366"/>
                  <a:gd name="T75" fmla="*/ 132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6" h="468">
                    <a:moveTo>
                      <a:pt x="270" y="152"/>
                    </a:moveTo>
                    <a:cubicBezTo>
                      <a:pt x="270" y="152"/>
                      <a:pt x="273" y="146"/>
                      <a:pt x="258" y="136"/>
                    </a:cubicBezTo>
                    <a:cubicBezTo>
                      <a:pt x="242" y="126"/>
                      <a:pt x="247" y="126"/>
                      <a:pt x="254" y="122"/>
                    </a:cubicBezTo>
                    <a:cubicBezTo>
                      <a:pt x="261" y="119"/>
                      <a:pt x="262" y="114"/>
                      <a:pt x="270" y="115"/>
                    </a:cubicBezTo>
                    <a:cubicBezTo>
                      <a:pt x="279" y="116"/>
                      <a:pt x="285" y="112"/>
                      <a:pt x="287" y="120"/>
                    </a:cubicBezTo>
                    <a:cubicBezTo>
                      <a:pt x="289" y="128"/>
                      <a:pt x="291" y="151"/>
                      <a:pt x="287" y="153"/>
                    </a:cubicBezTo>
                    <a:cubicBezTo>
                      <a:pt x="284" y="155"/>
                      <a:pt x="271" y="153"/>
                      <a:pt x="270" y="152"/>
                    </a:cubicBezTo>
                    <a:close/>
                    <a:moveTo>
                      <a:pt x="200" y="103"/>
                    </a:moveTo>
                    <a:cubicBezTo>
                      <a:pt x="200" y="99"/>
                      <a:pt x="207" y="96"/>
                      <a:pt x="216" y="102"/>
                    </a:cubicBezTo>
                    <a:cubicBezTo>
                      <a:pt x="225" y="108"/>
                      <a:pt x="228" y="113"/>
                      <a:pt x="227" y="122"/>
                    </a:cubicBezTo>
                    <a:cubicBezTo>
                      <a:pt x="225" y="131"/>
                      <a:pt x="222" y="135"/>
                      <a:pt x="223" y="145"/>
                    </a:cubicBezTo>
                    <a:cubicBezTo>
                      <a:pt x="223" y="156"/>
                      <a:pt x="217" y="162"/>
                      <a:pt x="225" y="167"/>
                    </a:cubicBezTo>
                    <a:cubicBezTo>
                      <a:pt x="232" y="173"/>
                      <a:pt x="235" y="171"/>
                      <a:pt x="233" y="185"/>
                    </a:cubicBezTo>
                    <a:cubicBezTo>
                      <a:pt x="231" y="202"/>
                      <a:pt x="214" y="210"/>
                      <a:pt x="215" y="201"/>
                    </a:cubicBezTo>
                    <a:cubicBezTo>
                      <a:pt x="215" y="192"/>
                      <a:pt x="220" y="185"/>
                      <a:pt x="213" y="176"/>
                    </a:cubicBezTo>
                    <a:cubicBezTo>
                      <a:pt x="205" y="167"/>
                      <a:pt x="204" y="178"/>
                      <a:pt x="197" y="167"/>
                    </a:cubicBezTo>
                    <a:cubicBezTo>
                      <a:pt x="191" y="155"/>
                      <a:pt x="195" y="154"/>
                      <a:pt x="199" y="152"/>
                    </a:cubicBezTo>
                    <a:cubicBezTo>
                      <a:pt x="204" y="149"/>
                      <a:pt x="209" y="147"/>
                      <a:pt x="204" y="133"/>
                    </a:cubicBezTo>
                    <a:cubicBezTo>
                      <a:pt x="199" y="119"/>
                      <a:pt x="198" y="127"/>
                      <a:pt x="197" y="119"/>
                    </a:cubicBezTo>
                    <a:cubicBezTo>
                      <a:pt x="196" y="112"/>
                      <a:pt x="200" y="107"/>
                      <a:pt x="200" y="103"/>
                    </a:cubicBezTo>
                    <a:close/>
                    <a:moveTo>
                      <a:pt x="246" y="206"/>
                    </a:moveTo>
                    <a:cubicBezTo>
                      <a:pt x="243" y="205"/>
                      <a:pt x="264" y="181"/>
                      <a:pt x="271" y="175"/>
                    </a:cubicBezTo>
                    <a:cubicBezTo>
                      <a:pt x="277" y="170"/>
                      <a:pt x="289" y="166"/>
                      <a:pt x="288" y="173"/>
                    </a:cubicBezTo>
                    <a:cubicBezTo>
                      <a:pt x="287" y="180"/>
                      <a:pt x="291" y="185"/>
                      <a:pt x="286" y="190"/>
                    </a:cubicBezTo>
                    <a:cubicBezTo>
                      <a:pt x="282" y="195"/>
                      <a:pt x="250" y="207"/>
                      <a:pt x="246" y="206"/>
                    </a:cubicBezTo>
                    <a:close/>
                    <a:moveTo>
                      <a:pt x="146" y="109"/>
                    </a:moveTo>
                    <a:cubicBezTo>
                      <a:pt x="146" y="114"/>
                      <a:pt x="141" y="124"/>
                      <a:pt x="134" y="134"/>
                    </a:cubicBezTo>
                    <a:cubicBezTo>
                      <a:pt x="127" y="144"/>
                      <a:pt x="103" y="162"/>
                      <a:pt x="87" y="173"/>
                    </a:cubicBezTo>
                    <a:cubicBezTo>
                      <a:pt x="70" y="183"/>
                      <a:pt x="23" y="206"/>
                      <a:pt x="16" y="212"/>
                    </a:cubicBezTo>
                    <a:cubicBezTo>
                      <a:pt x="10" y="218"/>
                      <a:pt x="0" y="213"/>
                      <a:pt x="7" y="236"/>
                    </a:cubicBezTo>
                    <a:cubicBezTo>
                      <a:pt x="13" y="258"/>
                      <a:pt x="24" y="253"/>
                      <a:pt x="55" y="252"/>
                    </a:cubicBezTo>
                    <a:cubicBezTo>
                      <a:pt x="85" y="250"/>
                      <a:pt x="106" y="237"/>
                      <a:pt x="111" y="239"/>
                    </a:cubicBezTo>
                    <a:cubicBezTo>
                      <a:pt x="116" y="242"/>
                      <a:pt x="119" y="251"/>
                      <a:pt x="119" y="259"/>
                    </a:cubicBezTo>
                    <a:cubicBezTo>
                      <a:pt x="120" y="266"/>
                      <a:pt x="116" y="270"/>
                      <a:pt x="108" y="279"/>
                    </a:cubicBezTo>
                    <a:cubicBezTo>
                      <a:pt x="100" y="288"/>
                      <a:pt x="100" y="303"/>
                      <a:pt x="100" y="311"/>
                    </a:cubicBezTo>
                    <a:cubicBezTo>
                      <a:pt x="101" y="318"/>
                      <a:pt x="104" y="325"/>
                      <a:pt x="110" y="332"/>
                    </a:cubicBezTo>
                    <a:cubicBezTo>
                      <a:pt x="117" y="338"/>
                      <a:pt x="119" y="333"/>
                      <a:pt x="127" y="333"/>
                    </a:cubicBezTo>
                    <a:cubicBezTo>
                      <a:pt x="134" y="332"/>
                      <a:pt x="138" y="323"/>
                      <a:pt x="139" y="316"/>
                    </a:cubicBezTo>
                    <a:cubicBezTo>
                      <a:pt x="140" y="308"/>
                      <a:pt x="148" y="313"/>
                      <a:pt x="155" y="314"/>
                    </a:cubicBezTo>
                    <a:cubicBezTo>
                      <a:pt x="161" y="316"/>
                      <a:pt x="158" y="318"/>
                      <a:pt x="159" y="326"/>
                    </a:cubicBezTo>
                    <a:cubicBezTo>
                      <a:pt x="159" y="334"/>
                      <a:pt x="159" y="336"/>
                      <a:pt x="168" y="339"/>
                    </a:cubicBezTo>
                    <a:cubicBezTo>
                      <a:pt x="177" y="343"/>
                      <a:pt x="178" y="342"/>
                      <a:pt x="189" y="330"/>
                    </a:cubicBezTo>
                    <a:cubicBezTo>
                      <a:pt x="199" y="319"/>
                      <a:pt x="187" y="291"/>
                      <a:pt x="193" y="292"/>
                    </a:cubicBezTo>
                    <a:cubicBezTo>
                      <a:pt x="198" y="293"/>
                      <a:pt x="209" y="289"/>
                      <a:pt x="217" y="281"/>
                    </a:cubicBezTo>
                    <a:cubicBezTo>
                      <a:pt x="225" y="273"/>
                      <a:pt x="232" y="272"/>
                      <a:pt x="243" y="263"/>
                    </a:cubicBezTo>
                    <a:cubicBezTo>
                      <a:pt x="253" y="254"/>
                      <a:pt x="278" y="233"/>
                      <a:pt x="284" y="237"/>
                    </a:cubicBezTo>
                    <a:cubicBezTo>
                      <a:pt x="290" y="240"/>
                      <a:pt x="285" y="282"/>
                      <a:pt x="286" y="321"/>
                    </a:cubicBezTo>
                    <a:cubicBezTo>
                      <a:pt x="288" y="361"/>
                      <a:pt x="286" y="379"/>
                      <a:pt x="287" y="396"/>
                    </a:cubicBezTo>
                    <a:cubicBezTo>
                      <a:pt x="289" y="413"/>
                      <a:pt x="278" y="425"/>
                      <a:pt x="278" y="434"/>
                    </a:cubicBezTo>
                    <a:cubicBezTo>
                      <a:pt x="277" y="443"/>
                      <a:pt x="278" y="454"/>
                      <a:pt x="284" y="461"/>
                    </a:cubicBezTo>
                    <a:cubicBezTo>
                      <a:pt x="291" y="468"/>
                      <a:pt x="296" y="458"/>
                      <a:pt x="305" y="449"/>
                    </a:cubicBezTo>
                    <a:cubicBezTo>
                      <a:pt x="314" y="440"/>
                      <a:pt x="315" y="424"/>
                      <a:pt x="319" y="393"/>
                    </a:cubicBezTo>
                    <a:cubicBezTo>
                      <a:pt x="323" y="362"/>
                      <a:pt x="318" y="269"/>
                      <a:pt x="320" y="252"/>
                    </a:cubicBezTo>
                    <a:cubicBezTo>
                      <a:pt x="321" y="236"/>
                      <a:pt x="323" y="232"/>
                      <a:pt x="327" y="227"/>
                    </a:cubicBezTo>
                    <a:cubicBezTo>
                      <a:pt x="332" y="222"/>
                      <a:pt x="332" y="212"/>
                      <a:pt x="340" y="211"/>
                    </a:cubicBezTo>
                    <a:cubicBezTo>
                      <a:pt x="349" y="210"/>
                      <a:pt x="360" y="212"/>
                      <a:pt x="363" y="202"/>
                    </a:cubicBezTo>
                    <a:cubicBezTo>
                      <a:pt x="366" y="192"/>
                      <a:pt x="364" y="182"/>
                      <a:pt x="358" y="177"/>
                    </a:cubicBezTo>
                    <a:cubicBezTo>
                      <a:pt x="352" y="172"/>
                      <a:pt x="326" y="167"/>
                      <a:pt x="324" y="162"/>
                    </a:cubicBezTo>
                    <a:cubicBezTo>
                      <a:pt x="322" y="158"/>
                      <a:pt x="323" y="119"/>
                      <a:pt x="322" y="108"/>
                    </a:cubicBezTo>
                    <a:cubicBezTo>
                      <a:pt x="322" y="96"/>
                      <a:pt x="324" y="98"/>
                      <a:pt x="330" y="85"/>
                    </a:cubicBezTo>
                    <a:cubicBezTo>
                      <a:pt x="336" y="73"/>
                      <a:pt x="333" y="65"/>
                      <a:pt x="334" y="48"/>
                    </a:cubicBezTo>
                    <a:cubicBezTo>
                      <a:pt x="334" y="32"/>
                      <a:pt x="334" y="33"/>
                      <a:pt x="324" y="23"/>
                    </a:cubicBezTo>
                    <a:cubicBezTo>
                      <a:pt x="315" y="14"/>
                      <a:pt x="306" y="6"/>
                      <a:pt x="292" y="3"/>
                    </a:cubicBezTo>
                    <a:cubicBezTo>
                      <a:pt x="278" y="0"/>
                      <a:pt x="274" y="12"/>
                      <a:pt x="275" y="29"/>
                    </a:cubicBezTo>
                    <a:cubicBezTo>
                      <a:pt x="275" y="47"/>
                      <a:pt x="278" y="37"/>
                      <a:pt x="282" y="43"/>
                    </a:cubicBezTo>
                    <a:cubicBezTo>
                      <a:pt x="286" y="49"/>
                      <a:pt x="285" y="62"/>
                      <a:pt x="286" y="69"/>
                    </a:cubicBezTo>
                    <a:cubicBezTo>
                      <a:pt x="287" y="76"/>
                      <a:pt x="283" y="77"/>
                      <a:pt x="274" y="77"/>
                    </a:cubicBezTo>
                    <a:cubicBezTo>
                      <a:pt x="265" y="78"/>
                      <a:pt x="268" y="69"/>
                      <a:pt x="253" y="65"/>
                    </a:cubicBezTo>
                    <a:cubicBezTo>
                      <a:pt x="238" y="60"/>
                      <a:pt x="225" y="74"/>
                      <a:pt x="218" y="72"/>
                    </a:cubicBezTo>
                    <a:cubicBezTo>
                      <a:pt x="212" y="71"/>
                      <a:pt x="215" y="68"/>
                      <a:pt x="212" y="52"/>
                    </a:cubicBezTo>
                    <a:cubicBezTo>
                      <a:pt x="209" y="36"/>
                      <a:pt x="191" y="26"/>
                      <a:pt x="177" y="26"/>
                    </a:cubicBezTo>
                    <a:cubicBezTo>
                      <a:pt x="164" y="26"/>
                      <a:pt x="135" y="52"/>
                      <a:pt x="115" y="68"/>
                    </a:cubicBezTo>
                    <a:cubicBezTo>
                      <a:pt x="96" y="84"/>
                      <a:pt x="55" y="129"/>
                      <a:pt x="47" y="139"/>
                    </a:cubicBezTo>
                    <a:cubicBezTo>
                      <a:pt x="39" y="149"/>
                      <a:pt x="30" y="156"/>
                      <a:pt x="30" y="163"/>
                    </a:cubicBezTo>
                    <a:cubicBezTo>
                      <a:pt x="30" y="170"/>
                      <a:pt x="28" y="170"/>
                      <a:pt x="39" y="172"/>
                    </a:cubicBezTo>
                    <a:cubicBezTo>
                      <a:pt x="49" y="174"/>
                      <a:pt x="64" y="154"/>
                      <a:pt x="96" y="132"/>
                    </a:cubicBezTo>
                    <a:cubicBezTo>
                      <a:pt x="128" y="110"/>
                      <a:pt x="147" y="103"/>
                      <a:pt x="146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š1ïdè">
                <a:extLst>
                  <a:ext uri="{FF2B5EF4-FFF2-40B4-BE49-F238E27FC236}">
                    <a16:creationId xmlns:a16="http://schemas.microsoft.com/office/drawing/2014/main" xmlns="" id="{E998B76E-202A-4321-94BD-5B5C71F7C60E}"/>
                  </a:ext>
                </a:extLst>
              </p:cNvPr>
              <p:cNvSpPr/>
              <p:nvPr/>
            </p:nvSpPr>
            <p:spPr bwMode="auto">
              <a:xfrm>
                <a:off x="5180266" y="4845640"/>
                <a:ext cx="635000" cy="660400"/>
              </a:xfrm>
              <a:custGeom>
                <a:avLst/>
                <a:gdLst>
                  <a:gd name="T0" fmla="*/ 5 w 344"/>
                  <a:gd name="T1" fmla="*/ 147 h 358"/>
                  <a:gd name="T2" fmla="*/ 38 w 344"/>
                  <a:gd name="T3" fmla="*/ 142 h 358"/>
                  <a:gd name="T4" fmla="*/ 53 w 344"/>
                  <a:gd name="T5" fmla="*/ 125 h 358"/>
                  <a:gd name="T6" fmla="*/ 43 w 344"/>
                  <a:gd name="T7" fmla="*/ 70 h 358"/>
                  <a:gd name="T8" fmla="*/ 48 w 344"/>
                  <a:gd name="T9" fmla="*/ 43 h 358"/>
                  <a:gd name="T10" fmla="*/ 76 w 344"/>
                  <a:gd name="T11" fmla="*/ 45 h 358"/>
                  <a:gd name="T12" fmla="*/ 122 w 344"/>
                  <a:gd name="T13" fmla="*/ 89 h 358"/>
                  <a:gd name="T14" fmla="*/ 122 w 344"/>
                  <a:gd name="T15" fmla="*/ 185 h 358"/>
                  <a:gd name="T16" fmla="*/ 141 w 344"/>
                  <a:gd name="T17" fmla="*/ 192 h 358"/>
                  <a:gd name="T18" fmla="*/ 231 w 344"/>
                  <a:gd name="T19" fmla="*/ 135 h 358"/>
                  <a:gd name="T20" fmla="*/ 241 w 344"/>
                  <a:gd name="T21" fmla="*/ 87 h 358"/>
                  <a:gd name="T22" fmla="*/ 234 w 344"/>
                  <a:gd name="T23" fmla="*/ 48 h 358"/>
                  <a:gd name="T24" fmla="*/ 263 w 344"/>
                  <a:gd name="T25" fmla="*/ 17 h 358"/>
                  <a:gd name="T26" fmla="*/ 298 w 344"/>
                  <a:gd name="T27" fmla="*/ 76 h 358"/>
                  <a:gd name="T28" fmla="*/ 292 w 344"/>
                  <a:gd name="T29" fmla="*/ 111 h 358"/>
                  <a:gd name="T30" fmla="*/ 317 w 344"/>
                  <a:gd name="T31" fmla="*/ 138 h 358"/>
                  <a:gd name="T32" fmla="*/ 292 w 344"/>
                  <a:gd name="T33" fmla="*/ 181 h 358"/>
                  <a:gd name="T34" fmla="*/ 270 w 344"/>
                  <a:gd name="T35" fmla="*/ 217 h 358"/>
                  <a:gd name="T36" fmla="*/ 276 w 344"/>
                  <a:gd name="T37" fmla="*/ 252 h 358"/>
                  <a:gd name="T38" fmla="*/ 334 w 344"/>
                  <a:gd name="T39" fmla="*/ 270 h 358"/>
                  <a:gd name="T40" fmla="*/ 333 w 344"/>
                  <a:gd name="T41" fmla="*/ 304 h 358"/>
                  <a:gd name="T42" fmla="*/ 226 w 344"/>
                  <a:gd name="T43" fmla="*/ 338 h 358"/>
                  <a:gd name="T44" fmla="*/ 166 w 344"/>
                  <a:gd name="T45" fmla="*/ 352 h 358"/>
                  <a:gd name="T46" fmla="*/ 191 w 344"/>
                  <a:gd name="T47" fmla="*/ 319 h 358"/>
                  <a:gd name="T48" fmla="*/ 228 w 344"/>
                  <a:gd name="T49" fmla="*/ 287 h 358"/>
                  <a:gd name="T50" fmla="*/ 231 w 344"/>
                  <a:gd name="T51" fmla="*/ 223 h 358"/>
                  <a:gd name="T52" fmla="*/ 194 w 344"/>
                  <a:gd name="T53" fmla="*/ 194 h 358"/>
                  <a:gd name="T54" fmla="*/ 152 w 344"/>
                  <a:gd name="T55" fmla="*/ 228 h 358"/>
                  <a:gd name="T56" fmla="*/ 55 w 344"/>
                  <a:gd name="T57" fmla="*/ 337 h 358"/>
                  <a:gd name="T58" fmla="*/ 21 w 344"/>
                  <a:gd name="T59" fmla="*/ 316 h 358"/>
                  <a:gd name="T60" fmla="*/ 30 w 344"/>
                  <a:gd name="T61" fmla="*/ 260 h 358"/>
                  <a:gd name="T62" fmla="*/ 53 w 344"/>
                  <a:gd name="T63" fmla="*/ 228 h 358"/>
                  <a:gd name="T64" fmla="*/ 37 w 344"/>
                  <a:gd name="T65" fmla="*/ 201 h 358"/>
                  <a:gd name="T66" fmla="*/ 1 w 344"/>
                  <a:gd name="T67" fmla="*/ 170 h 358"/>
                  <a:gd name="T68" fmla="*/ 5 w 344"/>
                  <a:gd name="T69" fmla="*/ 14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4" h="358">
                    <a:moveTo>
                      <a:pt x="5" y="147"/>
                    </a:moveTo>
                    <a:cubicBezTo>
                      <a:pt x="6" y="143"/>
                      <a:pt x="22" y="140"/>
                      <a:pt x="38" y="142"/>
                    </a:cubicBezTo>
                    <a:cubicBezTo>
                      <a:pt x="54" y="144"/>
                      <a:pt x="53" y="137"/>
                      <a:pt x="53" y="125"/>
                    </a:cubicBezTo>
                    <a:cubicBezTo>
                      <a:pt x="53" y="112"/>
                      <a:pt x="60" y="89"/>
                      <a:pt x="43" y="70"/>
                    </a:cubicBezTo>
                    <a:cubicBezTo>
                      <a:pt x="25" y="52"/>
                      <a:pt x="48" y="43"/>
                      <a:pt x="48" y="43"/>
                    </a:cubicBezTo>
                    <a:cubicBezTo>
                      <a:pt x="48" y="43"/>
                      <a:pt x="55" y="32"/>
                      <a:pt x="76" y="45"/>
                    </a:cubicBezTo>
                    <a:cubicBezTo>
                      <a:pt x="97" y="58"/>
                      <a:pt x="115" y="74"/>
                      <a:pt x="122" y="89"/>
                    </a:cubicBezTo>
                    <a:cubicBezTo>
                      <a:pt x="129" y="104"/>
                      <a:pt x="118" y="174"/>
                      <a:pt x="122" y="185"/>
                    </a:cubicBezTo>
                    <a:cubicBezTo>
                      <a:pt x="125" y="195"/>
                      <a:pt x="130" y="200"/>
                      <a:pt x="141" y="192"/>
                    </a:cubicBezTo>
                    <a:cubicBezTo>
                      <a:pt x="153" y="183"/>
                      <a:pt x="214" y="138"/>
                      <a:pt x="231" y="135"/>
                    </a:cubicBezTo>
                    <a:cubicBezTo>
                      <a:pt x="249" y="132"/>
                      <a:pt x="241" y="103"/>
                      <a:pt x="241" y="87"/>
                    </a:cubicBezTo>
                    <a:cubicBezTo>
                      <a:pt x="242" y="70"/>
                      <a:pt x="234" y="59"/>
                      <a:pt x="234" y="48"/>
                    </a:cubicBezTo>
                    <a:cubicBezTo>
                      <a:pt x="234" y="36"/>
                      <a:pt x="247" y="0"/>
                      <a:pt x="263" y="17"/>
                    </a:cubicBezTo>
                    <a:cubicBezTo>
                      <a:pt x="279" y="35"/>
                      <a:pt x="303" y="58"/>
                      <a:pt x="298" y="76"/>
                    </a:cubicBezTo>
                    <a:cubicBezTo>
                      <a:pt x="294" y="95"/>
                      <a:pt x="283" y="92"/>
                      <a:pt x="292" y="111"/>
                    </a:cubicBezTo>
                    <a:cubicBezTo>
                      <a:pt x="301" y="129"/>
                      <a:pt x="320" y="117"/>
                      <a:pt x="317" y="138"/>
                    </a:cubicBezTo>
                    <a:cubicBezTo>
                      <a:pt x="315" y="160"/>
                      <a:pt x="321" y="149"/>
                      <a:pt x="292" y="181"/>
                    </a:cubicBezTo>
                    <a:cubicBezTo>
                      <a:pt x="268" y="209"/>
                      <a:pt x="270" y="208"/>
                      <a:pt x="270" y="217"/>
                    </a:cubicBezTo>
                    <a:cubicBezTo>
                      <a:pt x="270" y="226"/>
                      <a:pt x="266" y="249"/>
                      <a:pt x="276" y="252"/>
                    </a:cubicBezTo>
                    <a:cubicBezTo>
                      <a:pt x="287" y="254"/>
                      <a:pt x="325" y="250"/>
                      <a:pt x="334" y="270"/>
                    </a:cubicBezTo>
                    <a:cubicBezTo>
                      <a:pt x="344" y="290"/>
                      <a:pt x="344" y="295"/>
                      <a:pt x="333" y="304"/>
                    </a:cubicBezTo>
                    <a:cubicBezTo>
                      <a:pt x="321" y="312"/>
                      <a:pt x="288" y="320"/>
                      <a:pt x="226" y="338"/>
                    </a:cubicBezTo>
                    <a:cubicBezTo>
                      <a:pt x="180" y="351"/>
                      <a:pt x="168" y="358"/>
                      <a:pt x="166" y="352"/>
                    </a:cubicBezTo>
                    <a:cubicBezTo>
                      <a:pt x="164" y="346"/>
                      <a:pt x="175" y="331"/>
                      <a:pt x="191" y="319"/>
                    </a:cubicBezTo>
                    <a:cubicBezTo>
                      <a:pt x="207" y="307"/>
                      <a:pt x="224" y="304"/>
                      <a:pt x="228" y="287"/>
                    </a:cubicBezTo>
                    <a:cubicBezTo>
                      <a:pt x="232" y="270"/>
                      <a:pt x="235" y="234"/>
                      <a:pt x="231" y="223"/>
                    </a:cubicBezTo>
                    <a:cubicBezTo>
                      <a:pt x="227" y="212"/>
                      <a:pt x="213" y="188"/>
                      <a:pt x="194" y="194"/>
                    </a:cubicBezTo>
                    <a:cubicBezTo>
                      <a:pt x="176" y="200"/>
                      <a:pt x="166" y="210"/>
                      <a:pt x="152" y="228"/>
                    </a:cubicBezTo>
                    <a:cubicBezTo>
                      <a:pt x="138" y="247"/>
                      <a:pt x="66" y="336"/>
                      <a:pt x="55" y="337"/>
                    </a:cubicBezTo>
                    <a:cubicBezTo>
                      <a:pt x="45" y="338"/>
                      <a:pt x="22" y="340"/>
                      <a:pt x="21" y="316"/>
                    </a:cubicBezTo>
                    <a:cubicBezTo>
                      <a:pt x="20" y="292"/>
                      <a:pt x="16" y="285"/>
                      <a:pt x="30" y="260"/>
                    </a:cubicBezTo>
                    <a:cubicBezTo>
                      <a:pt x="44" y="234"/>
                      <a:pt x="53" y="241"/>
                      <a:pt x="53" y="228"/>
                    </a:cubicBezTo>
                    <a:cubicBezTo>
                      <a:pt x="53" y="216"/>
                      <a:pt x="47" y="207"/>
                      <a:pt x="37" y="201"/>
                    </a:cubicBezTo>
                    <a:cubicBezTo>
                      <a:pt x="27" y="195"/>
                      <a:pt x="2" y="182"/>
                      <a:pt x="1" y="170"/>
                    </a:cubicBezTo>
                    <a:cubicBezTo>
                      <a:pt x="0" y="157"/>
                      <a:pt x="4" y="150"/>
                      <a:pt x="5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$líḋé">
                <a:extLst>
                  <a:ext uri="{FF2B5EF4-FFF2-40B4-BE49-F238E27FC236}">
                    <a16:creationId xmlns:a16="http://schemas.microsoft.com/office/drawing/2014/main" xmlns="" id="{7B8ED606-19C1-4FC5-A663-A1C00CB4EC23}"/>
                  </a:ext>
                </a:extLst>
              </p:cNvPr>
              <p:cNvSpPr/>
              <p:nvPr/>
            </p:nvSpPr>
            <p:spPr bwMode="auto">
              <a:xfrm>
                <a:off x="5596191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şḷíḓè">
                <a:extLst>
                  <a:ext uri="{FF2B5EF4-FFF2-40B4-BE49-F238E27FC236}">
                    <a16:creationId xmlns:a16="http://schemas.microsoft.com/office/drawing/2014/main" xmlns="" id="{BE5249B9-6A2F-4C1A-821A-583A1EAF2290}"/>
                  </a:ext>
                </a:extLst>
              </p:cNvPr>
              <p:cNvSpPr/>
              <p:nvPr/>
            </p:nvSpPr>
            <p:spPr bwMode="auto">
              <a:xfrm>
                <a:off x="5596191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Sḷîḋé">
                <a:extLst>
                  <a:ext uri="{FF2B5EF4-FFF2-40B4-BE49-F238E27FC236}">
                    <a16:creationId xmlns:a16="http://schemas.microsoft.com/office/drawing/2014/main" xmlns="" id="{0DBBF98C-6929-4014-BE04-13F6A2DC5EE8}"/>
                  </a:ext>
                </a:extLst>
              </p:cNvPr>
              <p:cNvSpPr/>
              <p:nvPr/>
            </p:nvSpPr>
            <p:spPr bwMode="auto">
              <a:xfrm>
                <a:off x="5645403" y="5733053"/>
                <a:ext cx="136525" cy="149225"/>
              </a:xfrm>
              <a:custGeom>
                <a:avLst/>
                <a:gdLst>
                  <a:gd name="T0" fmla="*/ 42 w 74"/>
                  <a:gd name="T1" fmla="*/ 50 h 81"/>
                  <a:gd name="T2" fmla="*/ 37 w 74"/>
                  <a:gd name="T3" fmla="*/ 65 h 81"/>
                  <a:gd name="T4" fmla="*/ 32 w 74"/>
                  <a:gd name="T5" fmla="*/ 49 h 81"/>
                  <a:gd name="T6" fmla="*/ 14 w 74"/>
                  <a:gd name="T7" fmla="*/ 0 h 81"/>
                  <a:gd name="T8" fmla="*/ 0 w 74"/>
                  <a:gd name="T9" fmla="*/ 0 h 81"/>
                  <a:gd name="T10" fmla="*/ 31 w 74"/>
                  <a:gd name="T11" fmla="*/ 81 h 81"/>
                  <a:gd name="T12" fmla="*/ 44 w 74"/>
                  <a:gd name="T13" fmla="*/ 81 h 81"/>
                  <a:gd name="T14" fmla="*/ 74 w 74"/>
                  <a:gd name="T15" fmla="*/ 0 h 81"/>
                  <a:gd name="T16" fmla="*/ 60 w 74"/>
                  <a:gd name="T17" fmla="*/ 0 h 81"/>
                  <a:gd name="T18" fmla="*/ 42 w 74"/>
                  <a:gd name="T19" fmla="*/ 5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81">
                    <a:moveTo>
                      <a:pt x="42" y="50"/>
                    </a:moveTo>
                    <a:cubicBezTo>
                      <a:pt x="40" y="56"/>
                      <a:pt x="38" y="61"/>
                      <a:pt x="37" y="65"/>
                    </a:cubicBezTo>
                    <a:cubicBezTo>
                      <a:pt x="35" y="59"/>
                      <a:pt x="34" y="54"/>
                      <a:pt x="32" y="4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44" y="81"/>
                      <a:pt x="44" y="81"/>
                      <a:pt x="44" y="81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60" y="0"/>
                      <a:pt x="60" y="0"/>
                      <a:pt x="60" y="0"/>
                    </a:cubicBezTo>
                    <a:lnTo>
                      <a:pt x="42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šḷiḓé">
                <a:extLst>
                  <a:ext uri="{FF2B5EF4-FFF2-40B4-BE49-F238E27FC236}">
                    <a16:creationId xmlns:a16="http://schemas.microsoft.com/office/drawing/2014/main" xmlns="" id="{93663786-E061-4500-85F6-341088BCC9D5}"/>
                  </a:ext>
                </a:extLst>
              </p:cNvPr>
              <p:cNvSpPr/>
              <p:nvPr/>
            </p:nvSpPr>
            <p:spPr bwMode="auto">
              <a:xfrm>
                <a:off x="5796216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9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2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4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7" y="0"/>
                      <a:pt x="17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9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2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5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4" y="11"/>
                    </a:cubicBezTo>
                    <a:cubicBezTo>
                      <a:pt x="58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ṩľidè">
                <a:extLst>
                  <a:ext uri="{FF2B5EF4-FFF2-40B4-BE49-F238E27FC236}">
                    <a16:creationId xmlns:a16="http://schemas.microsoft.com/office/drawing/2014/main" xmlns="" id="{92336BC3-3C1A-467A-A445-2ADED306F9E7}"/>
                  </a:ext>
                </a:extLst>
              </p:cNvPr>
              <p:cNvSpPr/>
              <p:nvPr/>
            </p:nvSpPr>
            <p:spPr bwMode="auto">
              <a:xfrm>
                <a:off x="5964491" y="5729878"/>
                <a:ext cx="82550" cy="152400"/>
              </a:xfrm>
              <a:custGeom>
                <a:avLst/>
                <a:gdLst>
                  <a:gd name="T0" fmla="*/ 22 w 45"/>
                  <a:gd name="T1" fmla="*/ 3 h 83"/>
                  <a:gd name="T2" fmla="*/ 13 w 45"/>
                  <a:gd name="T3" fmla="*/ 14 h 83"/>
                  <a:gd name="T4" fmla="*/ 13 w 45"/>
                  <a:gd name="T5" fmla="*/ 2 h 83"/>
                  <a:gd name="T6" fmla="*/ 0 w 45"/>
                  <a:gd name="T7" fmla="*/ 2 h 83"/>
                  <a:gd name="T8" fmla="*/ 0 w 45"/>
                  <a:gd name="T9" fmla="*/ 83 h 83"/>
                  <a:gd name="T10" fmla="*/ 14 w 45"/>
                  <a:gd name="T11" fmla="*/ 83 h 83"/>
                  <a:gd name="T12" fmla="*/ 14 w 45"/>
                  <a:gd name="T13" fmla="*/ 41 h 83"/>
                  <a:gd name="T14" fmla="*/ 17 w 45"/>
                  <a:gd name="T15" fmla="*/ 25 h 83"/>
                  <a:gd name="T16" fmla="*/ 22 w 45"/>
                  <a:gd name="T17" fmla="*/ 17 h 83"/>
                  <a:gd name="T18" fmla="*/ 30 w 45"/>
                  <a:gd name="T19" fmla="*/ 14 h 83"/>
                  <a:gd name="T20" fmla="*/ 40 w 45"/>
                  <a:gd name="T21" fmla="*/ 17 h 83"/>
                  <a:gd name="T22" fmla="*/ 45 w 45"/>
                  <a:gd name="T23" fmla="*/ 5 h 83"/>
                  <a:gd name="T24" fmla="*/ 30 w 45"/>
                  <a:gd name="T25" fmla="*/ 0 h 83"/>
                  <a:gd name="T26" fmla="*/ 22 w 45"/>
                  <a:gd name="T27" fmla="*/ 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83">
                    <a:moveTo>
                      <a:pt x="22" y="3"/>
                    </a:moveTo>
                    <a:cubicBezTo>
                      <a:pt x="19" y="5"/>
                      <a:pt x="16" y="9"/>
                      <a:pt x="13" y="1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35"/>
                      <a:pt x="15" y="30"/>
                      <a:pt x="17" y="25"/>
                    </a:cubicBezTo>
                    <a:cubicBezTo>
                      <a:pt x="18" y="21"/>
                      <a:pt x="19" y="19"/>
                      <a:pt x="22" y="17"/>
                    </a:cubicBezTo>
                    <a:cubicBezTo>
                      <a:pt x="24" y="15"/>
                      <a:pt x="27" y="14"/>
                      <a:pt x="30" y="14"/>
                    </a:cubicBezTo>
                    <a:cubicBezTo>
                      <a:pt x="33" y="14"/>
                      <a:pt x="37" y="15"/>
                      <a:pt x="40" y="17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0" y="2"/>
                      <a:pt x="35" y="0"/>
                      <a:pt x="30" y="0"/>
                    </a:cubicBezTo>
                    <a:cubicBezTo>
                      <a:pt x="27" y="0"/>
                      <a:pt x="24" y="1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ṡļiḑe">
                <a:extLst>
                  <a:ext uri="{FF2B5EF4-FFF2-40B4-BE49-F238E27FC236}">
                    <a16:creationId xmlns:a16="http://schemas.microsoft.com/office/drawing/2014/main" xmlns="" id="{A7687ACF-920A-4086-9561-76E7EFD919A1}"/>
                  </a:ext>
                </a:extLst>
              </p:cNvPr>
              <p:cNvSpPr/>
              <p:nvPr/>
            </p:nvSpPr>
            <p:spPr bwMode="auto">
              <a:xfrm>
                <a:off x="6050216" y="5729878"/>
                <a:ext cx="125413" cy="157163"/>
              </a:xfrm>
              <a:custGeom>
                <a:avLst/>
                <a:gdLst>
                  <a:gd name="T0" fmla="*/ 55 w 68"/>
                  <a:gd name="T1" fmla="*/ 40 h 85"/>
                  <a:gd name="T2" fmla="*/ 35 w 68"/>
                  <a:gd name="T3" fmla="*/ 34 h 85"/>
                  <a:gd name="T4" fmla="*/ 23 w 68"/>
                  <a:gd name="T5" fmla="*/ 31 h 85"/>
                  <a:gd name="T6" fmla="*/ 18 w 68"/>
                  <a:gd name="T7" fmla="*/ 27 h 85"/>
                  <a:gd name="T8" fmla="*/ 16 w 68"/>
                  <a:gd name="T9" fmla="*/ 22 h 85"/>
                  <a:gd name="T10" fmla="*/ 20 w 68"/>
                  <a:gd name="T11" fmla="*/ 15 h 85"/>
                  <a:gd name="T12" fmla="*/ 34 w 68"/>
                  <a:gd name="T13" fmla="*/ 12 h 85"/>
                  <a:gd name="T14" fmla="*/ 46 w 68"/>
                  <a:gd name="T15" fmla="*/ 15 h 85"/>
                  <a:gd name="T16" fmla="*/ 51 w 68"/>
                  <a:gd name="T17" fmla="*/ 25 h 85"/>
                  <a:gd name="T18" fmla="*/ 65 w 68"/>
                  <a:gd name="T19" fmla="*/ 23 h 85"/>
                  <a:gd name="T20" fmla="*/ 60 w 68"/>
                  <a:gd name="T21" fmla="*/ 10 h 85"/>
                  <a:gd name="T22" fmla="*/ 49 w 68"/>
                  <a:gd name="T23" fmla="*/ 3 h 85"/>
                  <a:gd name="T24" fmla="*/ 33 w 68"/>
                  <a:gd name="T25" fmla="*/ 0 h 85"/>
                  <a:gd name="T26" fmla="*/ 21 w 68"/>
                  <a:gd name="T27" fmla="*/ 2 h 85"/>
                  <a:gd name="T28" fmla="*/ 12 w 68"/>
                  <a:gd name="T29" fmla="*/ 6 h 85"/>
                  <a:gd name="T30" fmla="*/ 5 w 68"/>
                  <a:gd name="T31" fmla="*/ 14 h 85"/>
                  <a:gd name="T32" fmla="*/ 3 w 68"/>
                  <a:gd name="T33" fmla="*/ 24 h 85"/>
                  <a:gd name="T34" fmla="*/ 6 w 68"/>
                  <a:gd name="T35" fmla="*/ 35 h 85"/>
                  <a:gd name="T36" fmla="*/ 15 w 68"/>
                  <a:gd name="T37" fmla="*/ 42 h 85"/>
                  <a:gd name="T38" fmla="*/ 36 w 68"/>
                  <a:gd name="T39" fmla="*/ 49 h 85"/>
                  <a:gd name="T40" fmla="*/ 50 w 68"/>
                  <a:gd name="T41" fmla="*/ 54 h 85"/>
                  <a:gd name="T42" fmla="*/ 54 w 68"/>
                  <a:gd name="T43" fmla="*/ 61 h 85"/>
                  <a:gd name="T44" fmla="*/ 49 w 68"/>
                  <a:gd name="T45" fmla="*/ 70 h 85"/>
                  <a:gd name="T46" fmla="*/ 35 w 68"/>
                  <a:gd name="T47" fmla="*/ 74 h 85"/>
                  <a:gd name="T48" fmla="*/ 20 w 68"/>
                  <a:gd name="T49" fmla="*/ 69 h 85"/>
                  <a:gd name="T50" fmla="*/ 14 w 68"/>
                  <a:gd name="T51" fmla="*/ 57 h 85"/>
                  <a:gd name="T52" fmla="*/ 0 w 68"/>
                  <a:gd name="T53" fmla="*/ 59 h 85"/>
                  <a:gd name="T54" fmla="*/ 11 w 68"/>
                  <a:gd name="T55" fmla="*/ 79 h 85"/>
                  <a:gd name="T56" fmla="*/ 35 w 68"/>
                  <a:gd name="T57" fmla="*/ 85 h 85"/>
                  <a:gd name="T58" fmla="*/ 52 w 68"/>
                  <a:gd name="T59" fmla="*/ 82 h 85"/>
                  <a:gd name="T60" fmla="*/ 64 w 68"/>
                  <a:gd name="T61" fmla="*/ 72 h 85"/>
                  <a:gd name="T62" fmla="*/ 68 w 68"/>
                  <a:gd name="T63" fmla="*/ 59 h 85"/>
                  <a:gd name="T64" fmla="*/ 65 w 68"/>
                  <a:gd name="T65" fmla="*/ 48 h 85"/>
                  <a:gd name="T66" fmla="*/ 55 w 68"/>
                  <a:gd name="T67" fmla="*/ 4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85">
                    <a:moveTo>
                      <a:pt x="55" y="40"/>
                    </a:moveTo>
                    <a:cubicBezTo>
                      <a:pt x="52" y="39"/>
                      <a:pt x="45" y="37"/>
                      <a:pt x="35" y="34"/>
                    </a:cubicBezTo>
                    <a:cubicBezTo>
                      <a:pt x="28" y="32"/>
                      <a:pt x="24" y="31"/>
                      <a:pt x="23" y="31"/>
                    </a:cubicBezTo>
                    <a:cubicBezTo>
                      <a:pt x="20" y="30"/>
                      <a:pt x="19" y="28"/>
                      <a:pt x="18" y="27"/>
                    </a:cubicBezTo>
                    <a:cubicBezTo>
                      <a:pt x="16" y="25"/>
                      <a:pt x="16" y="24"/>
                      <a:pt x="16" y="22"/>
                    </a:cubicBezTo>
                    <a:cubicBezTo>
                      <a:pt x="16" y="19"/>
                      <a:pt x="17" y="17"/>
                      <a:pt x="20" y="15"/>
                    </a:cubicBezTo>
                    <a:cubicBezTo>
                      <a:pt x="23" y="13"/>
                      <a:pt x="27" y="12"/>
                      <a:pt x="34" y="12"/>
                    </a:cubicBezTo>
                    <a:cubicBezTo>
                      <a:pt x="39" y="12"/>
                      <a:pt x="43" y="13"/>
                      <a:pt x="46" y="15"/>
                    </a:cubicBezTo>
                    <a:cubicBezTo>
                      <a:pt x="49" y="17"/>
                      <a:pt x="51" y="21"/>
                      <a:pt x="51" y="25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4" y="18"/>
                      <a:pt x="62" y="14"/>
                      <a:pt x="60" y="10"/>
                    </a:cubicBezTo>
                    <a:cubicBezTo>
                      <a:pt x="58" y="7"/>
                      <a:pt x="54" y="5"/>
                      <a:pt x="49" y="3"/>
                    </a:cubicBezTo>
                    <a:cubicBezTo>
                      <a:pt x="44" y="1"/>
                      <a:pt x="39" y="0"/>
                      <a:pt x="33" y="0"/>
                    </a:cubicBezTo>
                    <a:cubicBezTo>
                      <a:pt x="28" y="0"/>
                      <a:pt x="24" y="1"/>
                      <a:pt x="21" y="2"/>
                    </a:cubicBezTo>
                    <a:cubicBezTo>
                      <a:pt x="17" y="3"/>
                      <a:pt x="14" y="4"/>
                      <a:pt x="12" y="6"/>
                    </a:cubicBezTo>
                    <a:cubicBezTo>
                      <a:pt x="9" y="8"/>
                      <a:pt x="7" y="10"/>
                      <a:pt x="5" y="14"/>
                    </a:cubicBezTo>
                    <a:cubicBezTo>
                      <a:pt x="3" y="17"/>
                      <a:pt x="3" y="20"/>
                      <a:pt x="3" y="24"/>
                    </a:cubicBezTo>
                    <a:cubicBezTo>
                      <a:pt x="3" y="28"/>
                      <a:pt x="4" y="31"/>
                      <a:pt x="6" y="35"/>
                    </a:cubicBezTo>
                    <a:cubicBezTo>
                      <a:pt x="8" y="38"/>
                      <a:pt x="11" y="40"/>
                      <a:pt x="15" y="42"/>
                    </a:cubicBezTo>
                    <a:cubicBezTo>
                      <a:pt x="18" y="44"/>
                      <a:pt x="25" y="46"/>
                      <a:pt x="36" y="49"/>
                    </a:cubicBezTo>
                    <a:cubicBezTo>
                      <a:pt x="43" y="51"/>
                      <a:pt x="48" y="52"/>
                      <a:pt x="50" y="54"/>
                    </a:cubicBezTo>
                    <a:cubicBezTo>
                      <a:pt x="52" y="55"/>
                      <a:pt x="54" y="58"/>
                      <a:pt x="54" y="61"/>
                    </a:cubicBezTo>
                    <a:cubicBezTo>
                      <a:pt x="54" y="64"/>
                      <a:pt x="52" y="67"/>
                      <a:pt x="49" y="70"/>
                    </a:cubicBezTo>
                    <a:cubicBezTo>
                      <a:pt x="46" y="73"/>
                      <a:pt x="41" y="74"/>
                      <a:pt x="35" y="74"/>
                    </a:cubicBezTo>
                    <a:cubicBezTo>
                      <a:pt x="29" y="74"/>
                      <a:pt x="24" y="72"/>
                      <a:pt x="20" y="69"/>
                    </a:cubicBezTo>
                    <a:cubicBezTo>
                      <a:pt x="17" y="67"/>
                      <a:pt x="15" y="62"/>
                      <a:pt x="14" y="57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8"/>
                      <a:pt x="5" y="74"/>
                      <a:pt x="11" y="79"/>
                    </a:cubicBezTo>
                    <a:cubicBezTo>
                      <a:pt x="16" y="83"/>
                      <a:pt x="24" y="85"/>
                      <a:pt x="35" y="85"/>
                    </a:cubicBezTo>
                    <a:cubicBezTo>
                      <a:pt x="41" y="85"/>
                      <a:pt x="47" y="84"/>
                      <a:pt x="52" y="82"/>
                    </a:cubicBezTo>
                    <a:cubicBezTo>
                      <a:pt x="57" y="80"/>
                      <a:pt x="61" y="76"/>
                      <a:pt x="64" y="72"/>
                    </a:cubicBezTo>
                    <a:cubicBezTo>
                      <a:pt x="66" y="68"/>
                      <a:pt x="68" y="64"/>
                      <a:pt x="68" y="59"/>
                    </a:cubicBezTo>
                    <a:cubicBezTo>
                      <a:pt x="68" y="55"/>
                      <a:pt x="67" y="51"/>
                      <a:pt x="65" y="48"/>
                    </a:cubicBezTo>
                    <a:cubicBezTo>
                      <a:pt x="62" y="45"/>
                      <a:pt x="59" y="42"/>
                      <a:pt x="55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śļíḓe">
                <a:extLst>
                  <a:ext uri="{FF2B5EF4-FFF2-40B4-BE49-F238E27FC236}">
                    <a16:creationId xmlns:a16="http://schemas.microsoft.com/office/drawing/2014/main" xmlns="" id="{EBF5B15C-99C9-4FD1-AD6B-299E266144D4}"/>
                  </a:ext>
                </a:extLst>
              </p:cNvPr>
              <p:cNvSpPr/>
              <p:nvPr/>
            </p:nvSpPr>
            <p:spPr bwMode="auto">
              <a:xfrm>
                <a:off x="6205791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ṡľîdè">
                <a:extLst>
                  <a:ext uri="{FF2B5EF4-FFF2-40B4-BE49-F238E27FC236}">
                    <a16:creationId xmlns:a16="http://schemas.microsoft.com/office/drawing/2014/main" xmlns="" id="{C27A37AD-8800-4271-9979-D45559E84F3F}"/>
                  </a:ext>
                </a:extLst>
              </p:cNvPr>
              <p:cNvSpPr/>
              <p:nvPr/>
            </p:nvSpPr>
            <p:spPr bwMode="auto">
              <a:xfrm>
                <a:off x="6205791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ś1iḋê">
                <a:extLst>
                  <a:ext uri="{FF2B5EF4-FFF2-40B4-BE49-F238E27FC236}">
                    <a16:creationId xmlns:a16="http://schemas.microsoft.com/office/drawing/2014/main" xmlns="" id="{21511C2E-2A25-4542-933A-704085A1F31E}"/>
                  </a:ext>
                </a:extLst>
              </p:cNvPr>
              <p:cNvSpPr/>
              <p:nvPr/>
            </p:nvSpPr>
            <p:spPr bwMode="auto">
              <a:xfrm>
                <a:off x="6255003" y="5680665"/>
                <a:ext cx="74613" cy="203200"/>
              </a:xfrm>
              <a:custGeom>
                <a:avLst/>
                <a:gdLst>
                  <a:gd name="T0" fmla="*/ 32 w 40"/>
                  <a:gd name="T1" fmla="*/ 98 h 110"/>
                  <a:gd name="T2" fmla="*/ 27 w 40"/>
                  <a:gd name="T3" fmla="*/ 97 h 110"/>
                  <a:gd name="T4" fmla="*/ 25 w 40"/>
                  <a:gd name="T5" fmla="*/ 94 h 110"/>
                  <a:gd name="T6" fmla="*/ 24 w 40"/>
                  <a:gd name="T7" fmla="*/ 86 h 110"/>
                  <a:gd name="T8" fmla="*/ 24 w 40"/>
                  <a:gd name="T9" fmla="*/ 39 h 110"/>
                  <a:gd name="T10" fmla="*/ 38 w 40"/>
                  <a:gd name="T11" fmla="*/ 39 h 110"/>
                  <a:gd name="T12" fmla="*/ 38 w 40"/>
                  <a:gd name="T13" fmla="*/ 28 h 110"/>
                  <a:gd name="T14" fmla="*/ 24 w 40"/>
                  <a:gd name="T15" fmla="*/ 28 h 110"/>
                  <a:gd name="T16" fmla="*/ 24 w 40"/>
                  <a:gd name="T17" fmla="*/ 0 h 110"/>
                  <a:gd name="T18" fmla="*/ 11 w 40"/>
                  <a:gd name="T19" fmla="*/ 8 h 110"/>
                  <a:gd name="T20" fmla="*/ 11 w 40"/>
                  <a:gd name="T21" fmla="*/ 28 h 110"/>
                  <a:gd name="T22" fmla="*/ 0 w 40"/>
                  <a:gd name="T23" fmla="*/ 28 h 110"/>
                  <a:gd name="T24" fmla="*/ 0 w 40"/>
                  <a:gd name="T25" fmla="*/ 39 h 110"/>
                  <a:gd name="T26" fmla="*/ 11 w 40"/>
                  <a:gd name="T27" fmla="*/ 39 h 110"/>
                  <a:gd name="T28" fmla="*/ 11 w 40"/>
                  <a:gd name="T29" fmla="*/ 86 h 110"/>
                  <a:gd name="T30" fmla="*/ 12 w 40"/>
                  <a:gd name="T31" fmla="*/ 102 h 110"/>
                  <a:gd name="T32" fmla="*/ 18 w 40"/>
                  <a:gd name="T33" fmla="*/ 108 h 110"/>
                  <a:gd name="T34" fmla="*/ 30 w 40"/>
                  <a:gd name="T35" fmla="*/ 110 h 110"/>
                  <a:gd name="T36" fmla="*/ 40 w 40"/>
                  <a:gd name="T37" fmla="*/ 109 h 110"/>
                  <a:gd name="T38" fmla="*/ 38 w 40"/>
                  <a:gd name="T39" fmla="*/ 97 h 110"/>
                  <a:gd name="T40" fmla="*/ 32 w 40"/>
                  <a:gd name="T41" fmla="*/ 9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" h="110">
                    <a:moveTo>
                      <a:pt x="32" y="98"/>
                    </a:moveTo>
                    <a:cubicBezTo>
                      <a:pt x="30" y="98"/>
                      <a:pt x="28" y="97"/>
                      <a:pt x="27" y="97"/>
                    </a:cubicBezTo>
                    <a:cubicBezTo>
                      <a:pt x="26" y="96"/>
                      <a:pt x="25" y="95"/>
                      <a:pt x="25" y="94"/>
                    </a:cubicBezTo>
                    <a:cubicBezTo>
                      <a:pt x="24" y="93"/>
                      <a:pt x="24" y="90"/>
                      <a:pt x="24" y="86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86"/>
                      <a:pt x="11" y="86"/>
                      <a:pt x="11" y="86"/>
                    </a:cubicBezTo>
                    <a:cubicBezTo>
                      <a:pt x="11" y="94"/>
                      <a:pt x="11" y="99"/>
                      <a:pt x="12" y="102"/>
                    </a:cubicBezTo>
                    <a:cubicBezTo>
                      <a:pt x="13" y="104"/>
                      <a:pt x="15" y="106"/>
                      <a:pt x="18" y="108"/>
                    </a:cubicBezTo>
                    <a:cubicBezTo>
                      <a:pt x="21" y="110"/>
                      <a:pt x="25" y="110"/>
                      <a:pt x="30" y="110"/>
                    </a:cubicBezTo>
                    <a:cubicBezTo>
                      <a:pt x="33" y="110"/>
                      <a:pt x="36" y="110"/>
                      <a:pt x="40" y="109"/>
                    </a:cubicBezTo>
                    <a:cubicBezTo>
                      <a:pt x="38" y="97"/>
                      <a:pt x="38" y="97"/>
                      <a:pt x="38" y="97"/>
                    </a:cubicBezTo>
                    <a:cubicBezTo>
                      <a:pt x="36" y="97"/>
                      <a:pt x="34" y="98"/>
                      <a:pt x="32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šľîḋê">
                <a:extLst>
                  <a:ext uri="{FF2B5EF4-FFF2-40B4-BE49-F238E27FC236}">
                    <a16:creationId xmlns:a16="http://schemas.microsoft.com/office/drawing/2014/main" xmlns="" id="{0EC6DF4A-F764-4C1D-B9E2-B5935FCB192C}"/>
                  </a:ext>
                </a:extLst>
              </p:cNvPr>
              <p:cNvSpPr/>
              <p:nvPr/>
            </p:nvSpPr>
            <p:spPr bwMode="auto">
              <a:xfrm>
                <a:off x="6335966" y="5733053"/>
                <a:ext cx="136525" cy="211138"/>
              </a:xfrm>
              <a:custGeom>
                <a:avLst/>
                <a:gdLst>
                  <a:gd name="T0" fmla="*/ 43 w 74"/>
                  <a:gd name="T1" fmla="*/ 47 h 114"/>
                  <a:gd name="T2" fmla="*/ 37 w 74"/>
                  <a:gd name="T3" fmla="*/ 66 h 114"/>
                  <a:gd name="T4" fmla="*/ 32 w 74"/>
                  <a:gd name="T5" fmla="*/ 47 h 114"/>
                  <a:gd name="T6" fmla="*/ 15 w 74"/>
                  <a:gd name="T7" fmla="*/ 0 h 114"/>
                  <a:gd name="T8" fmla="*/ 0 w 74"/>
                  <a:gd name="T9" fmla="*/ 0 h 114"/>
                  <a:gd name="T10" fmla="*/ 31 w 74"/>
                  <a:gd name="T11" fmla="*/ 81 h 114"/>
                  <a:gd name="T12" fmla="*/ 29 w 74"/>
                  <a:gd name="T13" fmla="*/ 85 h 114"/>
                  <a:gd name="T14" fmla="*/ 25 w 74"/>
                  <a:gd name="T15" fmla="*/ 95 h 114"/>
                  <a:gd name="T16" fmla="*/ 21 w 74"/>
                  <a:gd name="T17" fmla="*/ 99 h 114"/>
                  <a:gd name="T18" fmla="*/ 13 w 74"/>
                  <a:gd name="T19" fmla="*/ 101 h 114"/>
                  <a:gd name="T20" fmla="*/ 5 w 74"/>
                  <a:gd name="T21" fmla="*/ 100 h 114"/>
                  <a:gd name="T22" fmla="*/ 7 w 74"/>
                  <a:gd name="T23" fmla="*/ 113 h 114"/>
                  <a:gd name="T24" fmla="*/ 16 w 74"/>
                  <a:gd name="T25" fmla="*/ 114 h 114"/>
                  <a:gd name="T26" fmla="*/ 27 w 74"/>
                  <a:gd name="T27" fmla="*/ 111 h 114"/>
                  <a:gd name="T28" fmla="*/ 36 w 74"/>
                  <a:gd name="T29" fmla="*/ 101 h 114"/>
                  <a:gd name="T30" fmla="*/ 43 w 74"/>
                  <a:gd name="T31" fmla="*/ 83 h 114"/>
                  <a:gd name="T32" fmla="*/ 74 w 74"/>
                  <a:gd name="T33" fmla="*/ 0 h 114"/>
                  <a:gd name="T34" fmla="*/ 60 w 74"/>
                  <a:gd name="T35" fmla="*/ 0 h 114"/>
                  <a:gd name="T36" fmla="*/ 43 w 74"/>
                  <a:gd name="T37" fmla="*/ 4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4" h="114">
                    <a:moveTo>
                      <a:pt x="43" y="47"/>
                    </a:moveTo>
                    <a:cubicBezTo>
                      <a:pt x="41" y="53"/>
                      <a:pt x="39" y="60"/>
                      <a:pt x="37" y="66"/>
                    </a:cubicBezTo>
                    <a:cubicBezTo>
                      <a:pt x="36" y="59"/>
                      <a:pt x="34" y="53"/>
                      <a:pt x="32" y="4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0" y="83"/>
                      <a:pt x="30" y="84"/>
                      <a:pt x="29" y="85"/>
                    </a:cubicBezTo>
                    <a:cubicBezTo>
                      <a:pt x="27" y="90"/>
                      <a:pt x="26" y="94"/>
                      <a:pt x="25" y="95"/>
                    </a:cubicBezTo>
                    <a:cubicBezTo>
                      <a:pt x="24" y="97"/>
                      <a:pt x="22" y="98"/>
                      <a:pt x="21" y="99"/>
                    </a:cubicBezTo>
                    <a:cubicBezTo>
                      <a:pt x="19" y="100"/>
                      <a:pt x="16" y="101"/>
                      <a:pt x="13" y="101"/>
                    </a:cubicBezTo>
                    <a:cubicBezTo>
                      <a:pt x="11" y="101"/>
                      <a:pt x="8" y="101"/>
                      <a:pt x="5" y="100"/>
                    </a:cubicBezTo>
                    <a:cubicBezTo>
                      <a:pt x="7" y="113"/>
                      <a:pt x="7" y="113"/>
                      <a:pt x="7" y="113"/>
                    </a:cubicBezTo>
                    <a:cubicBezTo>
                      <a:pt x="10" y="114"/>
                      <a:pt x="13" y="114"/>
                      <a:pt x="16" y="114"/>
                    </a:cubicBezTo>
                    <a:cubicBezTo>
                      <a:pt x="20" y="114"/>
                      <a:pt x="24" y="113"/>
                      <a:pt x="27" y="111"/>
                    </a:cubicBezTo>
                    <a:cubicBezTo>
                      <a:pt x="30" y="109"/>
                      <a:pt x="33" y="106"/>
                      <a:pt x="36" y="101"/>
                    </a:cubicBezTo>
                    <a:cubicBezTo>
                      <a:pt x="37" y="98"/>
                      <a:pt x="40" y="92"/>
                      <a:pt x="43" y="83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60" y="0"/>
                      <a:pt x="60" y="0"/>
                      <a:pt x="60" y="0"/>
                    </a:cubicBezTo>
                    <a:lnTo>
                      <a:pt x="43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Sḷiḑè">
                <a:extLst>
                  <a:ext uri="{FF2B5EF4-FFF2-40B4-BE49-F238E27FC236}">
                    <a16:creationId xmlns:a16="http://schemas.microsoft.com/office/drawing/2014/main" xmlns="" id="{2CA20151-C835-4739-B70E-99BD4B6DE6F5}"/>
                  </a:ext>
                </a:extLst>
              </p:cNvPr>
              <p:cNvSpPr/>
              <p:nvPr/>
            </p:nvSpPr>
            <p:spPr bwMode="auto">
              <a:xfrm>
                <a:off x="6564566" y="5729878"/>
                <a:ext cx="142875" cy="157163"/>
              </a:xfrm>
              <a:custGeom>
                <a:avLst/>
                <a:gdLst>
                  <a:gd name="T0" fmla="*/ 38 w 77"/>
                  <a:gd name="T1" fmla="*/ 0 h 85"/>
                  <a:gd name="T2" fmla="*/ 13 w 77"/>
                  <a:gd name="T3" fmla="*/ 9 h 85"/>
                  <a:gd name="T4" fmla="*/ 0 w 77"/>
                  <a:gd name="T5" fmla="*/ 43 h 85"/>
                  <a:gd name="T6" fmla="*/ 11 w 77"/>
                  <a:gd name="T7" fmla="*/ 74 h 85"/>
                  <a:gd name="T8" fmla="*/ 38 w 77"/>
                  <a:gd name="T9" fmla="*/ 85 h 85"/>
                  <a:gd name="T10" fmla="*/ 58 w 77"/>
                  <a:gd name="T11" fmla="*/ 80 h 85"/>
                  <a:gd name="T12" fmla="*/ 72 w 77"/>
                  <a:gd name="T13" fmla="*/ 66 h 85"/>
                  <a:gd name="T14" fmla="*/ 77 w 77"/>
                  <a:gd name="T15" fmla="*/ 42 h 85"/>
                  <a:gd name="T16" fmla="*/ 66 w 77"/>
                  <a:gd name="T17" fmla="*/ 11 h 85"/>
                  <a:gd name="T18" fmla="*/ 38 w 77"/>
                  <a:gd name="T19" fmla="*/ 0 h 85"/>
                  <a:gd name="T20" fmla="*/ 56 w 77"/>
                  <a:gd name="T21" fmla="*/ 66 h 85"/>
                  <a:gd name="T22" fmla="*/ 38 w 77"/>
                  <a:gd name="T23" fmla="*/ 74 h 85"/>
                  <a:gd name="T24" fmla="*/ 21 w 77"/>
                  <a:gd name="T25" fmla="*/ 66 h 85"/>
                  <a:gd name="T26" fmla="*/ 15 w 77"/>
                  <a:gd name="T27" fmla="*/ 43 h 85"/>
                  <a:gd name="T28" fmla="*/ 21 w 77"/>
                  <a:gd name="T29" fmla="*/ 19 h 85"/>
                  <a:gd name="T30" fmla="*/ 38 w 77"/>
                  <a:gd name="T31" fmla="*/ 12 h 85"/>
                  <a:gd name="T32" fmla="*/ 56 w 77"/>
                  <a:gd name="T33" fmla="*/ 19 h 85"/>
                  <a:gd name="T34" fmla="*/ 62 w 77"/>
                  <a:gd name="T35" fmla="*/ 42 h 85"/>
                  <a:gd name="T36" fmla="*/ 56 w 77"/>
                  <a:gd name="T3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38" y="0"/>
                    </a:moveTo>
                    <a:cubicBezTo>
                      <a:pt x="28" y="0"/>
                      <a:pt x="20" y="3"/>
                      <a:pt x="13" y="9"/>
                    </a:cubicBezTo>
                    <a:cubicBezTo>
                      <a:pt x="5" y="16"/>
                      <a:pt x="0" y="28"/>
                      <a:pt x="0" y="43"/>
                    </a:cubicBezTo>
                    <a:cubicBezTo>
                      <a:pt x="0" y="56"/>
                      <a:pt x="4" y="67"/>
                      <a:pt x="11" y="74"/>
                    </a:cubicBezTo>
                    <a:cubicBezTo>
                      <a:pt x="18" y="82"/>
                      <a:pt x="27" y="85"/>
                      <a:pt x="38" y="85"/>
                    </a:cubicBezTo>
                    <a:cubicBezTo>
                      <a:pt x="46" y="85"/>
                      <a:pt x="52" y="84"/>
                      <a:pt x="58" y="80"/>
                    </a:cubicBezTo>
                    <a:cubicBezTo>
                      <a:pt x="64" y="77"/>
                      <a:pt x="69" y="72"/>
                      <a:pt x="72" y="66"/>
                    </a:cubicBezTo>
                    <a:cubicBezTo>
                      <a:pt x="75" y="60"/>
                      <a:pt x="77" y="52"/>
                      <a:pt x="77" y="42"/>
                    </a:cubicBezTo>
                    <a:cubicBezTo>
                      <a:pt x="77" y="29"/>
                      <a:pt x="73" y="19"/>
                      <a:pt x="66" y="11"/>
                    </a:cubicBezTo>
                    <a:cubicBezTo>
                      <a:pt x="59" y="4"/>
                      <a:pt x="50" y="0"/>
                      <a:pt x="38" y="0"/>
                    </a:cubicBezTo>
                    <a:close/>
                    <a:moveTo>
                      <a:pt x="56" y="66"/>
                    </a:moveTo>
                    <a:cubicBezTo>
                      <a:pt x="51" y="71"/>
                      <a:pt x="45" y="74"/>
                      <a:pt x="38" y="74"/>
                    </a:cubicBezTo>
                    <a:cubicBezTo>
                      <a:pt x="32" y="74"/>
                      <a:pt x="26" y="71"/>
                      <a:pt x="21" y="66"/>
                    </a:cubicBezTo>
                    <a:cubicBezTo>
                      <a:pt x="17" y="61"/>
                      <a:pt x="15" y="53"/>
                      <a:pt x="15" y="43"/>
                    </a:cubicBezTo>
                    <a:cubicBezTo>
                      <a:pt x="15" y="32"/>
                      <a:pt x="17" y="24"/>
                      <a:pt x="21" y="19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6" y="19"/>
                    </a:cubicBezTo>
                    <a:cubicBezTo>
                      <a:pt x="60" y="25"/>
                      <a:pt x="62" y="32"/>
                      <a:pt x="62" y="42"/>
                    </a:cubicBezTo>
                    <a:cubicBezTo>
                      <a:pt x="62" y="53"/>
                      <a:pt x="60" y="61"/>
                      <a:pt x="56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ṣľïḑe">
                <a:extLst>
                  <a:ext uri="{FF2B5EF4-FFF2-40B4-BE49-F238E27FC236}">
                    <a16:creationId xmlns:a16="http://schemas.microsoft.com/office/drawing/2014/main" xmlns="" id="{607F0DC9-3387-4CD2-A190-24578B861179}"/>
                  </a:ext>
                </a:extLst>
              </p:cNvPr>
              <p:cNvSpPr/>
              <p:nvPr/>
            </p:nvSpPr>
            <p:spPr bwMode="auto">
              <a:xfrm>
                <a:off x="6720141" y="5672728"/>
                <a:ext cx="85725" cy="209550"/>
              </a:xfrm>
              <a:custGeom>
                <a:avLst/>
                <a:gdLst>
                  <a:gd name="T0" fmla="*/ 20 w 47"/>
                  <a:gd name="T1" fmla="*/ 4 h 114"/>
                  <a:gd name="T2" fmla="*/ 13 w 47"/>
                  <a:gd name="T3" fmla="*/ 12 h 114"/>
                  <a:gd name="T4" fmla="*/ 12 w 47"/>
                  <a:gd name="T5" fmla="*/ 24 h 114"/>
                  <a:gd name="T6" fmla="*/ 12 w 47"/>
                  <a:gd name="T7" fmla="*/ 33 h 114"/>
                  <a:gd name="T8" fmla="*/ 0 w 47"/>
                  <a:gd name="T9" fmla="*/ 33 h 114"/>
                  <a:gd name="T10" fmla="*/ 0 w 47"/>
                  <a:gd name="T11" fmla="*/ 44 h 114"/>
                  <a:gd name="T12" fmla="*/ 12 w 47"/>
                  <a:gd name="T13" fmla="*/ 44 h 114"/>
                  <a:gd name="T14" fmla="*/ 12 w 47"/>
                  <a:gd name="T15" fmla="*/ 114 h 114"/>
                  <a:gd name="T16" fmla="*/ 26 w 47"/>
                  <a:gd name="T17" fmla="*/ 114 h 114"/>
                  <a:gd name="T18" fmla="*/ 26 w 47"/>
                  <a:gd name="T19" fmla="*/ 44 h 114"/>
                  <a:gd name="T20" fmla="*/ 41 w 47"/>
                  <a:gd name="T21" fmla="*/ 44 h 114"/>
                  <a:gd name="T22" fmla="*/ 41 w 47"/>
                  <a:gd name="T23" fmla="*/ 33 h 114"/>
                  <a:gd name="T24" fmla="*/ 26 w 47"/>
                  <a:gd name="T25" fmla="*/ 33 h 114"/>
                  <a:gd name="T26" fmla="*/ 26 w 47"/>
                  <a:gd name="T27" fmla="*/ 26 h 114"/>
                  <a:gd name="T28" fmla="*/ 28 w 47"/>
                  <a:gd name="T29" fmla="*/ 16 h 114"/>
                  <a:gd name="T30" fmla="*/ 37 w 47"/>
                  <a:gd name="T31" fmla="*/ 13 h 114"/>
                  <a:gd name="T32" fmla="*/ 45 w 47"/>
                  <a:gd name="T33" fmla="*/ 14 h 114"/>
                  <a:gd name="T34" fmla="*/ 47 w 47"/>
                  <a:gd name="T35" fmla="*/ 2 h 114"/>
                  <a:gd name="T36" fmla="*/ 34 w 47"/>
                  <a:gd name="T37" fmla="*/ 0 h 114"/>
                  <a:gd name="T38" fmla="*/ 20 w 47"/>
                  <a:gd name="T39" fmla="*/ 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114">
                    <a:moveTo>
                      <a:pt x="20" y="4"/>
                    </a:moveTo>
                    <a:cubicBezTo>
                      <a:pt x="17" y="6"/>
                      <a:pt x="15" y="9"/>
                      <a:pt x="13" y="12"/>
                    </a:cubicBezTo>
                    <a:cubicBezTo>
                      <a:pt x="12" y="15"/>
                      <a:pt x="12" y="19"/>
                      <a:pt x="12" y="24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114"/>
                      <a:pt x="12" y="114"/>
                      <a:pt x="12" y="114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1"/>
                      <a:pt x="27" y="17"/>
                      <a:pt x="28" y="16"/>
                    </a:cubicBezTo>
                    <a:cubicBezTo>
                      <a:pt x="30" y="14"/>
                      <a:pt x="33" y="13"/>
                      <a:pt x="37" y="13"/>
                    </a:cubicBezTo>
                    <a:cubicBezTo>
                      <a:pt x="40" y="13"/>
                      <a:pt x="42" y="13"/>
                      <a:pt x="45" y="14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3" y="1"/>
                      <a:pt x="38" y="0"/>
                      <a:pt x="34" y="0"/>
                    </a:cubicBezTo>
                    <a:cubicBezTo>
                      <a:pt x="28" y="0"/>
                      <a:pt x="24" y="1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š1îḍè">
                <a:extLst>
                  <a:ext uri="{FF2B5EF4-FFF2-40B4-BE49-F238E27FC236}">
                    <a16:creationId xmlns:a16="http://schemas.microsoft.com/office/drawing/2014/main" xmlns="" id="{E9515246-5F14-4776-AFD4-1E16E866C4C9}"/>
                  </a:ext>
                </a:extLst>
              </p:cNvPr>
              <p:cNvSpPr/>
              <p:nvPr/>
            </p:nvSpPr>
            <p:spPr bwMode="auto">
              <a:xfrm>
                <a:off x="6890003" y="5672728"/>
                <a:ext cx="165100" cy="214313"/>
              </a:xfrm>
              <a:custGeom>
                <a:avLst/>
                <a:gdLst>
                  <a:gd name="T0" fmla="*/ 71 w 90"/>
                  <a:gd name="T1" fmla="*/ 55 h 116"/>
                  <a:gd name="T2" fmla="*/ 46 w 90"/>
                  <a:gd name="T3" fmla="*/ 48 h 116"/>
                  <a:gd name="T4" fmla="*/ 23 w 90"/>
                  <a:gd name="T5" fmla="*/ 40 h 116"/>
                  <a:gd name="T6" fmla="*/ 19 w 90"/>
                  <a:gd name="T7" fmla="*/ 30 h 116"/>
                  <a:gd name="T8" fmla="*/ 25 w 90"/>
                  <a:gd name="T9" fmla="*/ 18 h 116"/>
                  <a:gd name="T10" fmla="*/ 45 w 90"/>
                  <a:gd name="T11" fmla="*/ 13 h 116"/>
                  <a:gd name="T12" fmla="*/ 64 w 90"/>
                  <a:gd name="T13" fmla="*/ 19 h 116"/>
                  <a:gd name="T14" fmla="*/ 72 w 90"/>
                  <a:gd name="T15" fmla="*/ 35 h 116"/>
                  <a:gd name="T16" fmla="*/ 86 w 90"/>
                  <a:gd name="T17" fmla="*/ 34 h 116"/>
                  <a:gd name="T18" fmla="*/ 81 w 90"/>
                  <a:gd name="T19" fmla="*/ 16 h 116"/>
                  <a:gd name="T20" fmla="*/ 66 w 90"/>
                  <a:gd name="T21" fmla="*/ 4 h 116"/>
                  <a:gd name="T22" fmla="*/ 44 w 90"/>
                  <a:gd name="T23" fmla="*/ 0 h 116"/>
                  <a:gd name="T24" fmla="*/ 24 w 90"/>
                  <a:gd name="T25" fmla="*/ 4 h 116"/>
                  <a:gd name="T26" fmla="*/ 10 w 90"/>
                  <a:gd name="T27" fmla="*/ 15 h 116"/>
                  <a:gd name="T28" fmla="*/ 5 w 90"/>
                  <a:gd name="T29" fmla="*/ 31 h 116"/>
                  <a:gd name="T30" fmla="*/ 9 w 90"/>
                  <a:gd name="T31" fmla="*/ 45 h 116"/>
                  <a:gd name="T32" fmla="*/ 21 w 90"/>
                  <a:gd name="T33" fmla="*/ 56 h 116"/>
                  <a:gd name="T34" fmla="*/ 42 w 90"/>
                  <a:gd name="T35" fmla="*/ 63 h 116"/>
                  <a:gd name="T36" fmla="*/ 62 w 90"/>
                  <a:gd name="T37" fmla="*/ 68 h 116"/>
                  <a:gd name="T38" fmla="*/ 72 w 90"/>
                  <a:gd name="T39" fmla="*/ 75 h 116"/>
                  <a:gd name="T40" fmla="*/ 75 w 90"/>
                  <a:gd name="T41" fmla="*/ 84 h 116"/>
                  <a:gd name="T42" fmla="*/ 72 w 90"/>
                  <a:gd name="T43" fmla="*/ 93 h 116"/>
                  <a:gd name="T44" fmla="*/ 63 w 90"/>
                  <a:gd name="T45" fmla="*/ 100 h 116"/>
                  <a:gd name="T46" fmla="*/ 48 w 90"/>
                  <a:gd name="T47" fmla="*/ 103 h 116"/>
                  <a:gd name="T48" fmla="*/ 30 w 90"/>
                  <a:gd name="T49" fmla="*/ 100 h 116"/>
                  <a:gd name="T50" fmla="*/ 19 w 90"/>
                  <a:gd name="T51" fmla="*/ 91 h 116"/>
                  <a:gd name="T52" fmla="*/ 14 w 90"/>
                  <a:gd name="T53" fmla="*/ 77 h 116"/>
                  <a:gd name="T54" fmla="*/ 0 w 90"/>
                  <a:gd name="T55" fmla="*/ 78 h 116"/>
                  <a:gd name="T56" fmla="*/ 7 w 90"/>
                  <a:gd name="T57" fmla="*/ 98 h 116"/>
                  <a:gd name="T58" fmla="*/ 23 w 90"/>
                  <a:gd name="T59" fmla="*/ 112 h 116"/>
                  <a:gd name="T60" fmla="*/ 48 w 90"/>
                  <a:gd name="T61" fmla="*/ 116 h 116"/>
                  <a:gd name="T62" fmla="*/ 70 w 90"/>
                  <a:gd name="T63" fmla="*/ 112 h 116"/>
                  <a:gd name="T64" fmla="*/ 85 w 90"/>
                  <a:gd name="T65" fmla="*/ 100 h 116"/>
                  <a:gd name="T66" fmla="*/ 90 w 90"/>
                  <a:gd name="T67" fmla="*/ 83 h 116"/>
                  <a:gd name="T68" fmla="*/ 85 w 90"/>
                  <a:gd name="T69" fmla="*/ 67 h 116"/>
                  <a:gd name="T70" fmla="*/ 71 w 90"/>
                  <a:gd name="T71" fmla="*/ 5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0" h="116">
                    <a:moveTo>
                      <a:pt x="71" y="55"/>
                    </a:moveTo>
                    <a:cubicBezTo>
                      <a:pt x="66" y="53"/>
                      <a:pt x="58" y="51"/>
                      <a:pt x="46" y="48"/>
                    </a:cubicBezTo>
                    <a:cubicBezTo>
                      <a:pt x="34" y="45"/>
                      <a:pt x="26" y="43"/>
                      <a:pt x="23" y="40"/>
                    </a:cubicBezTo>
                    <a:cubicBezTo>
                      <a:pt x="21" y="38"/>
                      <a:pt x="19" y="34"/>
                      <a:pt x="19" y="30"/>
                    </a:cubicBezTo>
                    <a:cubicBezTo>
                      <a:pt x="19" y="26"/>
                      <a:pt x="21" y="22"/>
                      <a:pt x="25" y="18"/>
                    </a:cubicBezTo>
                    <a:cubicBezTo>
                      <a:pt x="29" y="15"/>
                      <a:pt x="36" y="13"/>
                      <a:pt x="45" y="13"/>
                    </a:cubicBezTo>
                    <a:cubicBezTo>
                      <a:pt x="53" y="13"/>
                      <a:pt x="60" y="15"/>
                      <a:pt x="64" y="19"/>
                    </a:cubicBezTo>
                    <a:cubicBezTo>
                      <a:pt x="69" y="22"/>
                      <a:pt x="71" y="28"/>
                      <a:pt x="72" y="35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6" y="27"/>
                      <a:pt x="84" y="21"/>
                      <a:pt x="81" y="16"/>
                    </a:cubicBezTo>
                    <a:cubicBezTo>
                      <a:pt x="77" y="11"/>
                      <a:pt x="73" y="7"/>
                      <a:pt x="66" y="4"/>
                    </a:cubicBezTo>
                    <a:cubicBezTo>
                      <a:pt x="60" y="2"/>
                      <a:pt x="53" y="0"/>
                      <a:pt x="44" y="0"/>
                    </a:cubicBezTo>
                    <a:cubicBezTo>
                      <a:pt x="37" y="0"/>
                      <a:pt x="30" y="1"/>
                      <a:pt x="24" y="4"/>
                    </a:cubicBezTo>
                    <a:cubicBezTo>
                      <a:pt x="17" y="7"/>
                      <a:pt x="13" y="10"/>
                      <a:pt x="10" y="15"/>
                    </a:cubicBezTo>
                    <a:cubicBezTo>
                      <a:pt x="6" y="20"/>
                      <a:pt x="5" y="25"/>
                      <a:pt x="5" y="31"/>
                    </a:cubicBezTo>
                    <a:cubicBezTo>
                      <a:pt x="5" y="36"/>
                      <a:pt x="6" y="41"/>
                      <a:pt x="9" y="45"/>
                    </a:cubicBezTo>
                    <a:cubicBezTo>
                      <a:pt x="11" y="49"/>
                      <a:pt x="15" y="53"/>
                      <a:pt x="21" y="56"/>
                    </a:cubicBezTo>
                    <a:cubicBezTo>
                      <a:pt x="25" y="58"/>
                      <a:pt x="32" y="60"/>
                      <a:pt x="42" y="63"/>
                    </a:cubicBezTo>
                    <a:cubicBezTo>
                      <a:pt x="53" y="65"/>
                      <a:pt x="59" y="67"/>
                      <a:pt x="62" y="68"/>
                    </a:cubicBezTo>
                    <a:cubicBezTo>
                      <a:pt x="67" y="70"/>
                      <a:pt x="70" y="72"/>
                      <a:pt x="72" y="75"/>
                    </a:cubicBezTo>
                    <a:cubicBezTo>
                      <a:pt x="74" y="77"/>
                      <a:pt x="75" y="80"/>
                      <a:pt x="75" y="84"/>
                    </a:cubicBezTo>
                    <a:cubicBezTo>
                      <a:pt x="75" y="87"/>
                      <a:pt x="74" y="91"/>
                      <a:pt x="72" y="93"/>
                    </a:cubicBezTo>
                    <a:cubicBezTo>
                      <a:pt x="70" y="96"/>
                      <a:pt x="67" y="99"/>
                      <a:pt x="63" y="100"/>
                    </a:cubicBezTo>
                    <a:cubicBezTo>
                      <a:pt x="58" y="102"/>
                      <a:pt x="53" y="103"/>
                      <a:pt x="48" y="103"/>
                    </a:cubicBezTo>
                    <a:cubicBezTo>
                      <a:pt x="41" y="103"/>
                      <a:pt x="35" y="102"/>
                      <a:pt x="30" y="100"/>
                    </a:cubicBezTo>
                    <a:cubicBezTo>
                      <a:pt x="25" y="97"/>
                      <a:pt x="22" y="94"/>
                      <a:pt x="19" y="91"/>
                    </a:cubicBezTo>
                    <a:cubicBezTo>
                      <a:pt x="17" y="87"/>
                      <a:pt x="15" y="83"/>
                      <a:pt x="14" y="77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" y="86"/>
                      <a:pt x="3" y="93"/>
                      <a:pt x="7" y="98"/>
                    </a:cubicBezTo>
                    <a:cubicBezTo>
                      <a:pt x="11" y="104"/>
                      <a:pt x="16" y="109"/>
                      <a:pt x="23" y="112"/>
                    </a:cubicBezTo>
                    <a:cubicBezTo>
                      <a:pt x="30" y="115"/>
                      <a:pt x="38" y="116"/>
                      <a:pt x="48" y="116"/>
                    </a:cubicBezTo>
                    <a:cubicBezTo>
                      <a:pt x="56" y="116"/>
                      <a:pt x="64" y="115"/>
                      <a:pt x="70" y="112"/>
                    </a:cubicBezTo>
                    <a:cubicBezTo>
                      <a:pt x="76" y="109"/>
                      <a:pt x="81" y="105"/>
                      <a:pt x="85" y="100"/>
                    </a:cubicBezTo>
                    <a:cubicBezTo>
                      <a:pt x="88" y="94"/>
                      <a:pt x="90" y="89"/>
                      <a:pt x="90" y="83"/>
                    </a:cubicBezTo>
                    <a:cubicBezTo>
                      <a:pt x="90" y="77"/>
                      <a:pt x="88" y="71"/>
                      <a:pt x="85" y="67"/>
                    </a:cubicBezTo>
                    <a:cubicBezTo>
                      <a:pt x="82" y="62"/>
                      <a:pt x="77" y="58"/>
                      <a:pt x="71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ṥľïḍê">
                <a:extLst>
                  <a:ext uri="{FF2B5EF4-FFF2-40B4-BE49-F238E27FC236}">
                    <a16:creationId xmlns:a16="http://schemas.microsoft.com/office/drawing/2014/main" xmlns="" id="{574A47D8-200A-4178-9DD2-7FBC1E9F540E}"/>
                  </a:ext>
                </a:extLst>
              </p:cNvPr>
              <p:cNvSpPr/>
              <p:nvPr/>
            </p:nvSpPr>
            <p:spPr bwMode="auto">
              <a:xfrm>
                <a:off x="7080503" y="5729878"/>
                <a:ext cx="131763" cy="157163"/>
              </a:xfrm>
              <a:custGeom>
                <a:avLst/>
                <a:gdLst>
                  <a:gd name="T0" fmla="*/ 50 w 71"/>
                  <a:gd name="T1" fmla="*/ 69 h 85"/>
                  <a:gd name="T2" fmla="*/ 37 w 71"/>
                  <a:gd name="T3" fmla="*/ 74 h 85"/>
                  <a:gd name="T4" fmla="*/ 21 w 71"/>
                  <a:gd name="T5" fmla="*/ 66 h 85"/>
                  <a:gd name="T6" fmla="*/ 14 w 71"/>
                  <a:gd name="T7" fmla="*/ 43 h 85"/>
                  <a:gd name="T8" fmla="*/ 21 w 71"/>
                  <a:gd name="T9" fmla="*/ 19 h 85"/>
                  <a:gd name="T10" fmla="*/ 38 w 71"/>
                  <a:gd name="T11" fmla="*/ 12 h 85"/>
                  <a:gd name="T12" fmla="*/ 49 w 71"/>
                  <a:gd name="T13" fmla="*/ 16 h 85"/>
                  <a:gd name="T14" fmla="*/ 56 w 71"/>
                  <a:gd name="T15" fmla="*/ 28 h 85"/>
                  <a:gd name="T16" fmla="*/ 70 w 71"/>
                  <a:gd name="T17" fmla="*/ 26 h 85"/>
                  <a:gd name="T18" fmla="*/ 59 w 71"/>
                  <a:gd name="T19" fmla="*/ 7 h 85"/>
                  <a:gd name="T20" fmla="*/ 37 w 71"/>
                  <a:gd name="T21" fmla="*/ 0 h 85"/>
                  <a:gd name="T22" fmla="*/ 18 w 71"/>
                  <a:gd name="T23" fmla="*/ 5 h 85"/>
                  <a:gd name="T24" fmla="*/ 4 w 71"/>
                  <a:gd name="T25" fmla="*/ 20 h 85"/>
                  <a:gd name="T26" fmla="*/ 0 w 71"/>
                  <a:gd name="T27" fmla="*/ 43 h 85"/>
                  <a:gd name="T28" fmla="*/ 10 w 71"/>
                  <a:gd name="T29" fmla="*/ 74 h 85"/>
                  <a:gd name="T30" fmla="*/ 37 w 71"/>
                  <a:gd name="T31" fmla="*/ 85 h 85"/>
                  <a:gd name="T32" fmla="*/ 60 w 71"/>
                  <a:gd name="T33" fmla="*/ 77 h 85"/>
                  <a:gd name="T34" fmla="*/ 71 w 71"/>
                  <a:gd name="T35" fmla="*/ 55 h 85"/>
                  <a:gd name="T36" fmla="*/ 57 w 71"/>
                  <a:gd name="T37" fmla="*/ 54 h 85"/>
                  <a:gd name="T38" fmla="*/ 50 w 71"/>
                  <a:gd name="T39" fmla="*/ 6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1" h="85">
                    <a:moveTo>
                      <a:pt x="50" y="69"/>
                    </a:moveTo>
                    <a:cubicBezTo>
                      <a:pt x="47" y="72"/>
                      <a:pt x="42" y="74"/>
                      <a:pt x="37" y="74"/>
                    </a:cubicBezTo>
                    <a:cubicBezTo>
                      <a:pt x="30" y="74"/>
                      <a:pt x="25" y="71"/>
                      <a:pt x="21" y="66"/>
                    </a:cubicBezTo>
                    <a:cubicBezTo>
                      <a:pt x="16" y="61"/>
                      <a:pt x="14" y="54"/>
                      <a:pt x="14" y="43"/>
                    </a:cubicBezTo>
                    <a:cubicBezTo>
                      <a:pt x="14" y="32"/>
                      <a:pt x="16" y="24"/>
                      <a:pt x="21" y="19"/>
                    </a:cubicBezTo>
                    <a:cubicBezTo>
                      <a:pt x="25" y="14"/>
                      <a:pt x="31" y="12"/>
                      <a:pt x="38" y="12"/>
                    </a:cubicBezTo>
                    <a:cubicBezTo>
                      <a:pt x="42" y="12"/>
                      <a:pt x="46" y="13"/>
                      <a:pt x="49" y="16"/>
                    </a:cubicBezTo>
                    <a:cubicBezTo>
                      <a:pt x="53" y="18"/>
                      <a:pt x="55" y="23"/>
                      <a:pt x="56" y="28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68" y="18"/>
                      <a:pt x="64" y="11"/>
                      <a:pt x="59" y="7"/>
                    </a:cubicBezTo>
                    <a:cubicBezTo>
                      <a:pt x="53" y="2"/>
                      <a:pt x="46" y="0"/>
                      <a:pt x="37" y="0"/>
                    </a:cubicBezTo>
                    <a:cubicBezTo>
                      <a:pt x="30" y="0"/>
                      <a:pt x="24" y="2"/>
                      <a:pt x="18" y="5"/>
                    </a:cubicBezTo>
                    <a:cubicBezTo>
                      <a:pt x="12" y="8"/>
                      <a:pt x="7" y="13"/>
                      <a:pt x="4" y="20"/>
                    </a:cubicBezTo>
                    <a:cubicBezTo>
                      <a:pt x="2" y="27"/>
                      <a:pt x="0" y="34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2"/>
                      <a:pt x="26" y="85"/>
                      <a:pt x="37" y="85"/>
                    </a:cubicBezTo>
                    <a:cubicBezTo>
                      <a:pt x="46" y="85"/>
                      <a:pt x="53" y="83"/>
                      <a:pt x="60" y="77"/>
                    </a:cubicBezTo>
                    <a:cubicBezTo>
                      <a:pt x="66" y="72"/>
                      <a:pt x="69" y="65"/>
                      <a:pt x="71" y="55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6" y="60"/>
                      <a:pt x="54" y="66"/>
                      <a:pt x="5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ṥ1ïdê">
                <a:extLst>
                  <a:ext uri="{FF2B5EF4-FFF2-40B4-BE49-F238E27FC236}">
                    <a16:creationId xmlns:a16="http://schemas.microsoft.com/office/drawing/2014/main" xmlns="" id="{02094ED5-D9D4-406A-A186-3CF7FF411EC6}"/>
                  </a:ext>
                </a:extLst>
              </p:cNvPr>
              <p:cNvSpPr/>
              <p:nvPr/>
            </p:nvSpPr>
            <p:spPr bwMode="auto">
              <a:xfrm>
                <a:off x="7234491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ṡ1îďé">
                <a:extLst>
                  <a:ext uri="{FF2B5EF4-FFF2-40B4-BE49-F238E27FC236}">
                    <a16:creationId xmlns:a16="http://schemas.microsoft.com/office/drawing/2014/main" xmlns="" id="{92F35180-177A-464B-A21C-001B3FD7A690}"/>
                  </a:ext>
                </a:extLst>
              </p:cNvPr>
              <p:cNvSpPr/>
              <p:nvPr/>
            </p:nvSpPr>
            <p:spPr bwMode="auto">
              <a:xfrm>
                <a:off x="7234491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ṩḷïḑé">
                <a:extLst>
                  <a:ext uri="{FF2B5EF4-FFF2-40B4-BE49-F238E27FC236}">
                    <a16:creationId xmlns:a16="http://schemas.microsoft.com/office/drawing/2014/main" xmlns="" id="{26D20A0A-4D41-452B-BE92-E11A2585321E}"/>
                  </a:ext>
                </a:extLst>
              </p:cNvPr>
              <p:cNvSpPr/>
              <p:nvPr/>
            </p:nvSpPr>
            <p:spPr bwMode="auto">
              <a:xfrm>
                <a:off x="7290053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9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2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5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7" y="0"/>
                      <a:pt x="18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9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2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5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5" y="11"/>
                    </a:cubicBezTo>
                    <a:cubicBezTo>
                      <a:pt x="58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şḷiḋè">
                <a:extLst>
                  <a:ext uri="{FF2B5EF4-FFF2-40B4-BE49-F238E27FC236}">
                    <a16:creationId xmlns:a16="http://schemas.microsoft.com/office/drawing/2014/main" xmlns="" id="{4D9E32A2-E4F4-423D-B8AF-5BD46B4F45E0}"/>
                  </a:ext>
                </a:extLst>
              </p:cNvPr>
              <p:cNvSpPr/>
              <p:nvPr/>
            </p:nvSpPr>
            <p:spPr bwMode="auto">
              <a:xfrm>
                <a:off x="7458328" y="5729878"/>
                <a:ext cx="122238" cy="152400"/>
              </a:xfrm>
              <a:custGeom>
                <a:avLst/>
                <a:gdLst>
                  <a:gd name="T0" fmla="*/ 61 w 66"/>
                  <a:gd name="T1" fmla="*/ 10 h 83"/>
                  <a:gd name="T2" fmla="*/ 51 w 66"/>
                  <a:gd name="T3" fmla="*/ 3 h 83"/>
                  <a:gd name="T4" fmla="*/ 38 w 66"/>
                  <a:gd name="T5" fmla="*/ 0 h 83"/>
                  <a:gd name="T6" fmla="*/ 12 w 66"/>
                  <a:gd name="T7" fmla="*/ 14 h 83"/>
                  <a:gd name="T8" fmla="*/ 12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3 w 66"/>
                  <a:gd name="T15" fmla="*/ 83 h 83"/>
                  <a:gd name="T16" fmla="*/ 13 w 66"/>
                  <a:gd name="T17" fmla="*/ 39 h 83"/>
                  <a:gd name="T18" fmla="*/ 20 w 66"/>
                  <a:gd name="T19" fmla="*/ 18 h 83"/>
                  <a:gd name="T20" fmla="*/ 35 w 66"/>
                  <a:gd name="T21" fmla="*/ 12 h 83"/>
                  <a:gd name="T22" fmla="*/ 45 w 66"/>
                  <a:gd name="T23" fmla="*/ 15 h 83"/>
                  <a:gd name="T24" fmla="*/ 50 w 66"/>
                  <a:gd name="T25" fmla="*/ 21 h 83"/>
                  <a:gd name="T26" fmla="*/ 52 w 66"/>
                  <a:gd name="T27" fmla="*/ 34 h 83"/>
                  <a:gd name="T28" fmla="*/ 52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5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1" y="3"/>
                    </a:cubicBezTo>
                    <a:cubicBezTo>
                      <a:pt x="47" y="1"/>
                      <a:pt x="43" y="0"/>
                      <a:pt x="38" y="0"/>
                    </a:cubicBezTo>
                    <a:cubicBezTo>
                      <a:pt x="27" y="0"/>
                      <a:pt x="18" y="5"/>
                      <a:pt x="12" y="1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29"/>
                      <a:pt x="16" y="21"/>
                      <a:pt x="20" y="18"/>
                    </a:cubicBezTo>
                    <a:cubicBezTo>
                      <a:pt x="24" y="14"/>
                      <a:pt x="29" y="12"/>
                      <a:pt x="35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7" y="16"/>
                      <a:pt x="49" y="19"/>
                      <a:pt x="50" y="21"/>
                    </a:cubicBezTo>
                    <a:cubicBezTo>
                      <a:pt x="51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5" y="23"/>
                      <a:pt x="65" y="20"/>
                    </a:cubicBezTo>
                    <a:cubicBezTo>
                      <a:pt x="64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ṩľiḍé">
                <a:extLst>
                  <a:ext uri="{FF2B5EF4-FFF2-40B4-BE49-F238E27FC236}">
                    <a16:creationId xmlns:a16="http://schemas.microsoft.com/office/drawing/2014/main" xmlns="" id="{087B66A2-DB9A-4858-B62D-38F06235051C}"/>
                  </a:ext>
                </a:extLst>
              </p:cNvPr>
              <p:cNvSpPr/>
              <p:nvPr/>
            </p:nvSpPr>
            <p:spPr bwMode="auto">
              <a:xfrm>
                <a:off x="7612316" y="5729878"/>
                <a:ext cx="128588" cy="157163"/>
              </a:xfrm>
              <a:custGeom>
                <a:avLst/>
                <a:gdLst>
                  <a:gd name="T0" fmla="*/ 50 w 70"/>
                  <a:gd name="T1" fmla="*/ 69 h 85"/>
                  <a:gd name="T2" fmla="*/ 36 w 70"/>
                  <a:gd name="T3" fmla="*/ 74 h 85"/>
                  <a:gd name="T4" fmla="*/ 20 w 70"/>
                  <a:gd name="T5" fmla="*/ 66 h 85"/>
                  <a:gd name="T6" fmla="*/ 14 w 70"/>
                  <a:gd name="T7" fmla="*/ 43 h 85"/>
                  <a:gd name="T8" fmla="*/ 20 w 70"/>
                  <a:gd name="T9" fmla="*/ 19 h 85"/>
                  <a:gd name="T10" fmla="*/ 37 w 70"/>
                  <a:gd name="T11" fmla="*/ 12 h 85"/>
                  <a:gd name="T12" fmla="*/ 49 w 70"/>
                  <a:gd name="T13" fmla="*/ 16 h 85"/>
                  <a:gd name="T14" fmla="*/ 56 w 70"/>
                  <a:gd name="T15" fmla="*/ 28 h 85"/>
                  <a:gd name="T16" fmla="*/ 69 w 70"/>
                  <a:gd name="T17" fmla="*/ 26 h 85"/>
                  <a:gd name="T18" fmla="*/ 58 w 70"/>
                  <a:gd name="T19" fmla="*/ 7 h 85"/>
                  <a:gd name="T20" fmla="*/ 37 w 70"/>
                  <a:gd name="T21" fmla="*/ 0 h 85"/>
                  <a:gd name="T22" fmla="*/ 17 w 70"/>
                  <a:gd name="T23" fmla="*/ 5 h 85"/>
                  <a:gd name="T24" fmla="*/ 4 w 70"/>
                  <a:gd name="T25" fmla="*/ 20 h 85"/>
                  <a:gd name="T26" fmla="*/ 0 w 70"/>
                  <a:gd name="T27" fmla="*/ 43 h 85"/>
                  <a:gd name="T28" fmla="*/ 10 w 70"/>
                  <a:gd name="T29" fmla="*/ 74 h 85"/>
                  <a:gd name="T30" fmla="*/ 37 w 70"/>
                  <a:gd name="T31" fmla="*/ 85 h 85"/>
                  <a:gd name="T32" fmla="*/ 59 w 70"/>
                  <a:gd name="T33" fmla="*/ 77 h 85"/>
                  <a:gd name="T34" fmla="*/ 70 w 70"/>
                  <a:gd name="T35" fmla="*/ 55 h 85"/>
                  <a:gd name="T36" fmla="*/ 57 w 70"/>
                  <a:gd name="T37" fmla="*/ 54 h 85"/>
                  <a:gd name="T38" fmla="*/ 50 w 70"/>
                  <a:gd name="T39" fmla="*/ 6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85">
                    <a:moveTo>
                      <a:pt x="50" y="69"/>
                    </a:moveTo>
                    <a:cubicBezTo>
                      <a:pt x="46" y="72"/>
                      <a:pt x="42" y="74"/>
                      <a:pt x="36" y="74"/>
                    </a:cubicBezTo>
                    <a:cubicBezTo>
                      <a:pt x="30" y="74"/>
                      <a:pt x="24" y="71"/>
                      <a:pt x="20" y="66"/>
                    </a:cubicBezTo>
                    <a:cubicBezTo>
                      <a:pt x="16" y="61"/>
                      <a:pt x="14" y="54"/>
                      <a:pt x="14" y="43"/>
                    </a:cubicBezTo>
                    <a:cubicBezTo>
                      <a:pt x="14" y="32"/>
                      <a:pt x="16" y="24"/>
                      <a:pt x="20" y="19"/>
                    </a:cubicBezTo>
                    <a:cubicBezTo>
                      <a:pt x="25" y="14"/>
                      <a:pt x="30" y="12"/>
                      <a:pt x="37" y="12"/>
                    </a:cubicBezTo>
                    <a:cubicBezTo>
                      <a:pt x="42" y="12"/>
                      <a:pt x="46" y="13"/>
                      <a:pt x="49" y="16"/>
                    </a:cubicBezTo>
                    <a:cubicBezTo>
                      <a:pt x="52" y="18"/>
                      <a:pt x="54" y="23"/>
                      <a:pt x="56" y="28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8" y="18"/>
                      <a:pt x="64" y="11"/>
                      <a:pt x="58" y="7"/>
                    </a:cubicBezTo>
                    <a:cubicBezTo>
                      <a:pt x="53" y="2"/>
                      <a:pt x="46" y="0"/>
                      <a:pt x="37" y="0"/>
                    </a:cubicBezTo>
                    <a:cubicBezTo>
                      <a:pt x="30" y="0"/>
                      <a:pt x="23" y="2"/>
                      <a:pt x="17" y="5"/>
                    </a:cubicBezTo>
                    <a:cubicBezTo>
                      <a:pt x="11" y="8"/>
                      <a:pt x="7" y="13"/>
                      <a:pt x="4" y="20"/>
                    </a:cubicBezTo>
                    <a:cubicBezTo>
                      <a:pt x="1" y="27"/>
                      <a:pt x="0" y="34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2"/>
                      <a:pt x="26" y="85"/>
                      <a:pt x="37" y="85"/>
                    </a:cubicBezTo>
                    <a:cubicBezTo>
                      <a:pt x="45" y="85"/>
                      <a:pt x="53" y="83"/>
                      <a:pt x="59" y="77"/>
                    </a:cubicBezTo>
                    <a:cubicBezTo>
                      <a:pt x="65" y="72"/>
                      <a:pt x="69" y="65"/>
                      <a:pt x="70" y="55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6" y="60"/>
                      <a:pt x="54" y="66"/>
                      <a:pt x="5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ṡḷïďe">
                <a:extLst>
                  <a:ext uri="{FF2B5EF4-FFF2-40B4-BE49-F238E27FC236}">
                    <a16:creationId xmlns:a16="http://schemas.microsoft.com/office/drawing/2014/main" xmlns="" id="{03BE1511-36DA-41D3-980A-6ADE1EEB9B15}"/>
                  </a:ext>
                </a:extLst>
              </p:cNvPr>
              <p:cNvSpPr/>
              <p:nvPr/>
            </p:nvSpPr>
            <p:spPr bwMode="auto">
              <a:xfrm>
                <a:off x="7755191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8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1 w 75"/>
                  <a:gd name="T17" fmla="*/ 70 h 85"/>
                  <a:gd name="T18" fmla="*/ 38 w 75"/>
                  <a:gd name="T19" fmla="*/ 74 h 85"/>
                  <a:gd name="T20" fmla="*/ 21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4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6" y="0"/>
                      <a:pt x="17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6" y="85"/>
                      <a:pt x="38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1" y="70"/>
                    </a:cubicBezTo>
                    <a:cubicBezTo>
                      <a:pt x="48" y="73"/>
                      <a:pt x="43" y="74"/>
                      <a:pt x="38" y="74"/>
                    </a:cubicBezTo>
                    <a:cubicBezTo>
                      <a:pt x="32" y="74"/>
                      <a:pt x="26" y="71"/>
                      <a:pt x="21" y="67"/>
                    </a:cubicBezTo>
                    <a:cubicBezTo>
                      <a:pt x="17" y="62"/>
                      <a:pt x="14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4" y="11"/>
                    </a:cubicBezTo>
                    <a:cubicBezTo>
                      <a:pt x="57" y="4"/>
                      <a:pt x="48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7" y="22"/>
                      <a:pt x="22" y="18"/>
                    </a:cubicBezTo>
                    <a:cubicBezTo>
                      <a:pt x="26" y="14"/>
                      <a:pt x="31" y="12"/>
                      <a:pt x="38" y="12"/>
                    </a:cubicBezTo>
                    <a:cubicBezTo>
                      <a:pt x="45" y="12"/>
                      <a:pt x="50" y="14"/>
                      <a:pt x="55" y="20"/>
                    </a:cubicBezTo>
                    <a:cubicBezTo>
                      <a:pt x="58" y="23"/>
                      <a:pt x="59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$ľîde">
                <a:extLst>
                  <a:ext uri="{FF2B5EF4-FFF2-40B4-BE49-F238E27FC236}">
                    <a16:creationId xmlns:a16="http://schemas.microsoft.com/office/drawing/2014/main" xmlns="" id="{6CFDBF0B-4988-4BE0-9DDB-6B340A8C8CD3}"/>
                  </a:ext>
                </a:extLst>
              </p:cNvPr>
              <p:cNvSpPr/>
              <p:nvPr/>
            </p:nvSpPr>
            <p:spPr bwMode="auto">
              <a:xfrm>
                <a:off x="7994903" y="5729878"/>
                <a:ext cx="138113" cy="157163"/>
              </a:xfrm>
              <a:custGeom>
                <a:avLst/>
                <a:gdLst>
                  <a:gd name="T0" fmla="*/ 71 w 75"/>
                  <a:gd name="T1" fmla="*/ 49 h 85"/>
                  <a:gd name="T2" fmla="*/ 71 w 75"/>
                  <a:gd name="T3" fmla="*/ 31 h 85"/>
                  <a:gd name="T4" fmla="*/ 70 w 75"/>
                  <a:gd name="T5" fmla="*/ 18 h 85"/>
                  <a:gd name="T6" fmla="*/ 66 w 75"/>
                  <a:gd name="T7" fmla="*/ 9 h 85"/>
                  <a:gd name="T8" fmla="*/ 56 w 75"/>
                  <a:gd name="T9" fmla="*/ 3 h 85"/>
                  <a:gd name="T10" fmla="*/ 39 w 75"/>
                  <a:gd name="T11" fmla="*/ 0 h 85"/>
                  <a:gd name="T12" fmla="*/ 21 w 75"/>
                  <a:gd name="T13" fmla="*/ 3 h 85"/>
                  <a:gd name="T14" fmla="*/ 9 w 75"/>
                  <a:gd name="T15" fmla="*/ 11 h 85"/>
                  <a:gd name="T16" fmla="*/ 3 w 75"/>
                  <a:gd name="T17" fmla="*/ 25 h 85"/>
                  <a:gd name="T18" fmla="*/ 16 w 75"/>
                  <a:gd name="T19" fmla="*/ 27 h 85"/>
                  <a:gd name="T20" fmla="*/ 23 w 75"/>
                  <a:gd name="T21" fmla="*/ 15 h 85"/>
                  <a:gd name="T22" fmla="*/ 37 w 75"/>
                  <a:gd name="T23" fmla="*/ 12 h 85"/>
                  <a:gd name="T24" fmla="*/ 53 w 75"/>
                  <a:gd name="T25" fmla="*/ 16 h 85"/>
                  <a:gd name="T26" fmla="*/ 57 w 75"/>
                  <a:gd name="T27" fmla="*/ 28 h 85"/>
                  <a:gd name="T28" fmla="*/ 57 w 75"/>
                  <a:gd name="T29" fmla="*/ 32 h 85"/>
                  <a:gd name="T30" fmla="*/ 32 w 75"/>
                  <a:gd name="T31" fmla="*/ 36 h 85"/>
                  <a:gd name="T32" fmla="*/ 20 w 75"/>
                  <a:gd name="T33" fmla="*/ 39 h 85"/>
                  <a:gd name="T34" fmla="*/ 10 w 75"/>
                  <a:gd name="T35" fmla="*/ 43 h 85"/>
                  <a:gd name="T36" fmla="*/ 3 w 75"/>
                  <a:gd name="T37" fmla="*/ 51 h 85"/>
                  <a:gd name="T38" fmla="*/ 0 w 75"/>
                  <a:gd name="T39" fmla="*/ 62 h 85"/>
                  <a:gd name="T40" fmla="*/ 7 w 75"/>
                  <a:gd name="T41" fmla="*/ 79 h 85"/>
                  <a:gd name="T42" fmla="*/ 28 w 75"/>
                  <a:gd name="T43" fmla="*/ 85 h 85"/>
                  <a:gd name="T44" fmla="*/ 43 w 75"/>
                  <a:gd name="T45" fmla="*/ 82 h 85"/>
                  <a:gd name="T46" fmla="*/ 58 w 75"/>
                  <a:gd name="T47" fmla="*/ 73 h 85"/>
                  <a:gd name="T48" fmla="*/ 61 w 75"/>
                  <a:gd name="T49" fmla="*/ 83 h 85"/>
                  <a:gd name="T50" fmla="*/ 75 w 75"/>
                  <a:gd name="T51" fmla="*/ 83 h 85"/>
                  <a:gd name="T52" fmla="*/ 72 w 75"/>
                  <a:gd name="T53" fmla="*/ 74 h 85"/>
                  <a:gd name="T54" fmla="*/ 71 w 75"/>
                  <a:gd name="T55" fmla="*/ 49 h 85"/>
                  <a:gd name="T56" fmla="*/ 57 w 75"/>
                  <a:gd name="T57" fmla="*/ 48 h 85"/>
                  <a:gd name="T58" fmla="*/ 55 w 75"/>
                  <a:gd name="T59" fmla="*/ 61 h 85"/>
                  <a:gd name="T60" fmla="*/ 46 w 75"/>
                  <a:gd name="T61" fmla="*/ 71 h 85"/>
                  <a:gd name="T62" fmla="*/ 31 w 75"/>
                  <a:gd name="T63" fmla="*/ 74 h 85"/>
                  <a:gd name="T64" fmla="*/ 19 w 75"/>
                  <a:gd name="T65" fmla="*/ 71 h 85"/>
                  <a:gd name="T66" fmla="*/ 15 w 75"/>
                  <a:gd name="T67" fmla="*/ 62 h 85"/>
                  <a:gd name="T68" fmla="*/ 17 w 75"/>
                  <a:gd name="T69" fmla="*/ 55 h 85"/>
                  <a:gd name="T70" fmla="*/ 22 w 75"/>
                  <a:gd name="T71" fmla="*/ 50 h 85"/>
                  <a:gd name="T72" fmla="*/ 34 w 75"/>
                  <a:gd name="T73" fmla="*/ 48 h 85"/>
                  <a:gd name="T74" fmla="*/ 57 w 75"/>
                  <a:gd name="T75" fmla="*/ 43 h 85"/>
                  <a:gd name="T76" fmla="*/ 57 w 75"/>
                  <a:gd name="T77" fmla="*/ 4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5" h="85">
                    <a:moveTo>
                      <a:pt x="71" y="49"/>
                    </a:move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25"/>
                      <a:pt x="71" y="21"/>
                      <a:pt x="70" y="18"/>
                    </a:cubicBezTo>
                    <a:cubicBezTo>
                      <a:pt x="69" y="14"/>
                      <a:pt x="68" y="11"/>
                      <a:pt x="66" y="9"/>
                    </a:cubicBezTo>
                    <a:cubicBezTo>
                      <a:pt x="64" y="6"/>
                      <a:pt x="61" y="4"/>
                      <a:pt x="56" y="3"/>
                    </a:cubicBezTo>
                    <a:cubicBezTo>
                      <a:pt x="52" y="1"/>
                      <a:pt x="46" y="0"/>
                      <a:pt x="39" y="0"/>
                    </a:cubicBezTo>
                    <a:cubicBezTo>
                      <a:pt x="32" y="0"/>
                      <a:pt x="26" y="1"/>
                      <a:pt x="21" y="3"/>
                    </a:cubicBezTo>
                    <a:cubicBezTo>
                      <a:pt x="16" y="5"/>
                      <a:pt x="12" y="8"/>
                      <a:pt x="9" y="11"/>
                    </a:cubicBezTo>
                    <a:cubicBezTo>
                      <a:pt x="6" y="15"/>
                      <a:pt x="4" y="19"/>
                      <a:pt x="3" y="25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8" y="21"/>
                      <a:pt x="20" y="17"/>
                      <a:pt x="23" y="15"/>
                    </a:cubicBezTo>
                    <a:cubicBezTo>
                      <a:pt x="26" y="13"/>
                      <a:pt x="31" y="12"/>
                      <a:pt x="37" y="12"/>
                    </a:cubicBezTo>
                    <a:cubicBezTo>
                      <a:pt x="44" y="12"/>
                      <a:pt x="50" y="13"/>
                      <a:pt x="53" y="16"/>
                    </a:cubicBezTo>
                    <a:cubicBezTo>
                      <a:pt x="56" y="19"/>
                      <a:pt x="57" y="23"/>
                      <a:pt x="57" y="28"/>
                    </a:cubicBezTo>
                    <a:cubicBezTo>
                      <a:pt x="57" y="29"/>
                      <a:pt x="57" y="30"/>
                      <a:pt x="57" y="32"/>
                    </a:cubicBezTo>
                    <a:cubicBezTo>
                      <a:pt x="52" y="34"/>
                      <a:pt x="43" y="35"/>
                      <a:pt x="32" y="36"/>
                    </a:cubicBezTo>
                    <a:cubicBezTo>
                      <a:pt x="27" y="37"/>
                      <a:pt x="23" y="38"/>
                      <a:pt x="20" y="39"/>
                    </a:cubicBezTo>
                    <a:cubicBezTo>
                      <a:pt x="16" y="40"/>
                      <a:pt x="13" y="41"/>
                      <a:pt x="10" y="43"/>
                    </a:cubicBezTo>
                    <a:cubicBezTo>
                      <a:pt x="7" y="45"/>
                      <a:pt x="5" y="48"/>
                      <a:pt x="3" y="51"/>
                    </a:cubicBezTo>
                    <a:cubicBezTo>
                      <a:pt x="1" y="54"/>
                      <a:pt x="0" y="58"/>
                      <a:pt x="0" y="62"/>
                    </a:cubicBezTo>
                    <a:cubicBezTo>
                      <a:pt x="0" y="69"/>
                      <a:pt x="3" y="74"/>
                      <a:pt x="7" y="79"/>
                    </a:cubicBezTo>
                    <a:cubicBezTo>
                      <a:pt x="12" y="83"/>
                      <a:pt x="19" y="85"/>
                      <a:pt x="28" y="85"/>
                    </a:cubicBezTo>
                    <a:cubicBezTo>
                      <a:pt x="33" y="85"/>
                      <a:pt x="39" y="84"/>
                      <a:pt x="43" y="82"/>
                    </a:cubicBezTo>
                    <a:cubicBezTo>
                      <a:pt x="48" y="81"/>
                      <a:pt x="53" y="78"/>
                      <a:pt x="58" y="73"/>
                    </a:cubicBezTo>
                    <a:cubicBezTo>
                      <a:pt x="58" y="77"/>
                      <a:pt x="59" y="80"/>
                      <a:pt x="61" y="83"/>
                    </a:cubicBezTo>
                    <a:cubicBezTo>
                      <a:pt x="75" y="83"/>
                      <a:pt x="75" y="83"/>
                      <a:pt x="75" y="83"/>
                    </a:cubicBezTo>
                    <a:cubicBezTo>
                      <a:pt x="73" y="80"/>
                      <a:pt x="72" y="77"/>
                      <a:pt x="72" y="74"/>
                    </a:cubicBezTo>
                    <a:cubicBezTo>
                      <a:pt x="71" y="70"/>
                      <a:pt x="71" y="62"/>
                      <a:pt x="71" y="49"/>
                    </a:cubicBezTo>
                    <a:close/>
                    <a:moveTo>
                      <a:pt x="57" y="48"/>
                    </a:moveTo>
                    <a:cubicBezTo>
                      <a:pt x="57" y="54"/>
                      <a:pt x="56" y="58"/>
                      <a:pt x="55" y="61"/>
                    </a:cubicBezTo>
                    <a:cubicBezTo>
                      <a:pt x="53" y="65"/>
                      <a:pt x="50" y="69"/>
                      <a:pt x="46" y="71"/>
                    </a:cubicBezTo>
                    <a:cubicBezTo>
                      <a:pt x="41" y="73"/>
                      <a:pt x="37" y="74"/>
                      <a:pt x="31" y="74"/>
                    </a:cubicBezTo>
                    <a:cubicBezTo>
                      <a:pt x="26" y="74"/>
                      <a:pt x="22" y="73"/>
                      <a:pt x="19" y="71"/>
                    </a:cubicBezTo>
                    <a:cubicBezTo>
                      <a:pt x="16" y="68"/>
                      <a:pt x="15" y="65"/>
                      <a:pt x="15" y="62"/>
                    </a:cubicBezTo>
                    <a:cubicBezTo>
                      <a:pt x="15" y="59"/>
                      <a:pt x="16" y="57"/>
                      <a:pt x="17" y="55"/>
                    </a:cubicBezTo>
                    <a:cubicBezTo>
                      <a:pt x="18" y="53"/>
                      <a:pt x="20" y="52"/>
                      <a:pt x="22" y="50"/>
                    </a:cubicBezTo>
                    <a:cubicBezTo>
                      <a:pt x="25" y="49"/>
                      <a:pt x="29" y="49"/>
                      <a:pt x="34" y="48"/>
                    </a:cubicBezTo>
                    <a:cubicBezTo>
                      <a:pt x="44" y="46"/>
                      <a:pt x="52" y="45"/>
                      <a:pt x="57" y="43"/>
                    </a:cubicBezTo>
                    <a:lnTo>
                      <a:pt x="57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$ḻíḋê">
                <a:extLst>
                  <a:ext uri="{FF2B5EF4-FFF2-40B4-BE49-F238E27FC236}">
                    <a16:creationId xmlns:a16="http://schemas.microsoft.com/office/drawing/2014/main" xmlns="" id="{861DA3EF-8B38-42A4-97B6-5881845F8F58}"/>
                  </a:ext>
                </a:extLst>
              </p:cNvPr>
              <p:cNvSpPr/>
              <p:nvPr/>
            </p:nvSpPr>
            <p:spPr bwMode="auto">
              <a:xfrm>
                <a:off x="8164766" y="5729878"/>
                <a:ext cx="122238" cy="152400"/>
              </a:xfrm>
              <a:custGeom>
                <a:avLst/>
                <a:gdLst>
                  <a:gd name="T0" fmla="*/ 61 w 66"/>
                  <a:gd name="T1" fmla="*/ 10 h 83"/>
                  <a:gd name="T2" fmla="*/ 52 w 66"/>
                  <a:gd name="T3" fmla="*/ 3 h 83"/>
                  <a:gd name="T4" fmla="*/ 38 w 66"/>
                  <a:gd name="T5" fmla="*/ 0 h 83"/>
                  <a:gd name="T6" fmla="*/ 13 w 66"/>
                  <a:gd name="T7" fmla="*/ 14 h 83"/>
                  <a:gd name="T8" fmla="*/ 13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4 w 66"/>
                  <a:gd name="T15" fmla="*/ 83 h 83"/>
                  <a:gd name="T16" fmla="*/ 14 w 66"/>
                  <a:gd name="T17" fmla="*/ 39 h 83"/>
                  <a:gd name="T18" fmla="*/ 20 w 66"/>
                  <a:gd name="T19" fmla="*/ 18 h 83"/>
                  <a:gd name="T20" fmla="*/ 36 w 66"/>
                  <a:gd name="T21" fmla="*/ 12 h 83"/>
                  <a:gd name="T22" fmla="*/ 45 w 66"/>
                  <a:gd name="T23" fmla="*/ 15 h 83"/>
                  <a:gd name="T24" fmla="*/ 51 w 66"/>
                  <a:gd name="T25" fmla="*/ 21 h 83"/>
                  <a:gd name="T26" fmla="*/ 52 w 66"/>
                  <a:gd name="T27" fmla="*/ 34 h 83"/>
                  <a:gd name="T28" fmla="*/ 52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5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8" y="0"/>
                    </a:cubicBezTo>
                    <a:cubicBezTo>
                      <a:pt x="27" y="0"/>
                      <a:pt x="19" y="5"/>
                      <a:pt x="13" y="1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5" y="14"/>
                      <a:pt x="30" y="12"/>
                      <a:pt x="36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5" y="20"/>
                    </a:cubicBezTo>
                    <a:cubicBezTo>
                      <a:pt x="65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śḻïďè">
                <a:extLst>
                  <a:ext uri="{FF2B5EF4-FFF2-40B4-BE49-F238E27FC236}">
                    <a16:creationId xmlns:a16="http://schemas.microsoft.com/office/drawing/2014/main" xmlns="" id="{F17D0A02-8F13-44D2-B92B-3F07F0524FF9}"/>
                  </a:ext>
                </a:extLst>
              </p:cNvPr>
              <p:cNvSpPr/>
              <p:nvPr/>
            </p:nvSpPr>
            <p:spPr bwMode="auto">
              <a:xfrm>
                <a:off x="8315578" y="5675903"/>
                <a:ext cx="131763" cy="211138"/>
              </a:xfrm>
              <a:custGeom>
                <a:avLst/>
                <a:gdLst>
                  <a:gd name="T0" fmla="*/ 57 w 71"/>
                  <a:gd name="T1" fmla="*/ 40 h 114"/>
                  <a:gd name="T2" fmla="*/ 48 w 71"/>
                  <a:gd name="T3" fmla="*/ 32 h 114"/>
                  <a:gd name="T4" fmla="*/ 35 w 71"/>
                  <a:gd name="T5" fmla="*/ 29 h 114"/>
                  <a:gd name="T6" fmla="*/ 17 w 71"/>
                  <a:gd name="T7" fmla="*/ 35 h 114"/>
                  <a:gd name="T8" fmla="*/ 4 w 71"/>
                  <a:gd name="T9" fmla="*/ 50 h 114"/>
                  <a:gd name="T10" fmla="*/ 0 w 71"/>
                  <a:gd name="T11" fmla="*/ 72 h 114"/>
                  <a:gd name="T12" fmla="*/ 5 w 71"/>
                  <a:gd name="T13" fmla="*/ 94 h 114"/>
                  <a:gd name="T14" fmla="*/ 17 w 71"/>
                  <a:gd name="T15" fmla="*/ 109 h 114"/>
                  <a:gd name="T16" fmla="*/ 35 w 71"/>
                  <a:gd name="T17" fmla="*/ 114 h 114"/>
                  <a:gd name="T18" fmla="*/ 58 w 71"/>
                  <a:gd name="T19" fmla="*/ 102 h 114"/>
                  <a:gd name="T20" fmla="*/ 58 w 71"/>
                  <a:gd name="T21" fmla="*/ 112 h 114"/>
                  <a:gd name="T22" fmla="*/ 71 w 71"/>
                  <a:gd name="T23" fmla="*/ 112 h 114"/>
                  <a:gd name="T24" fmla="*/ 71 w 71"/>
                  <a:gd name="T25" fmla="*/ 0 h 114"/>
                  <a:gd name="T26" fmla="*/ 57 w 71"/>
                  <a:gd name="T27" fmla="*/ 0 h 114"/>
                  <a:gd name="T28" fmla="*/ 57 w 71"/>
                  <a:gd name="T29" fmla="*/ 40 h 114"/>
                  <a:gd name="T30" fmla="*/ 52 w 71"/>
                  <a:gd name="T31" fmla="*/ 95 h 114"/>
                  <a:gd name="T32" fmla="*/ 37 w 71"/>
                  <a:gd name="T33" fmla="*/ 103 h 114"/>
                  <a:gd name="T34" fmla="*/ 21 w 71"/>
                  <a:gd name="T35" fmla="*/ 95 h 114"/>
                  <a:gd name="T36" fmla="*/ 15 w 71"/>
                  <a:gd name="T37" fmla="*/ 72 h 114"/>
                  <a:gd name="T38" fmla="*/ 21 w 71"/>
                  <a:gd name="T39" fmla="*/ 48 h 114"/>
                  <a:gd name="T40" fmla="*/ 36 w 71"/>
                  <a:gd name="T41" fmla="*/ 41 h 114"/>
                  <a:gd name="T42" fmla="*/ 52 w 71"/>
                  <a:gd name="T43" fmla="*/ 48 h 114"/>
                  <a:gd name="T44" fmla="*/ 58 w 71"/>
                  <a:gd name="T45" fmla="*/ 73 h 114"/>
                  <a:gd name="T46" fmla="*/ 52 w 71"/>
                  <a:gd name="T47" fmla="*/ 9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1" h="114">
                    <a:moveTo>
                      <a:pt x="57" y="40"/>
                    </a:moveTo>
                    <a:cubicBezTo>
                      <a:pt x="55" y="37"/>
                      <a:pt x="52" y="34"/>
                      <a:pt x="48" y="32"/>
                    </a:cubicBezTo>
                    <a:cubicBezTo>
                      <a:pt x="44" y="30"/>
                      <a:pt x="40" y="29"/>
                      <a:pt x="35" y="29"/>
                    </a:cubicBezTo>
                    <a:cubicBezTo>
                      <a:pt x="28" y="29"/>
                      <a:pt x="22" y="31"/>
                      <a:pt x="17" y="35"/>
                    </a:cubicBezTo>
                    <a:cubicBezTo>
                      <a:pt x="11" y="38"/>
                      <a:pt x="7" y="43"/>
                      <a:pt x="4" y="50"/>
                    </a:cubicBezTo>
                    <a:cubicBezTo>
                      <a:pt x="2" y="56"/>
                      <a:pt x="0" y="64"/>
                      <a:pt x="0" y="72"/>
                    </a:cubicBezTo>
                    <a:cubicBezTo>
                      <a:pt x="0" y="80"/>
                      <a:pt x="2" y="87"/>
                      <a:pt x="5" y="94"/>
                    </a:cubicBezTo>
                    <a:cubicBezTo>
                      <a:pt x="8" y="100"/>
                      <a:pt x="12" y="105"/>
                      <a:pt x="17" y="109"/>
                    </a:cubicBezTo>
                    <a:cubicBezTo>
                      <a:pt x="23" y="112"/>
                      <a:pt x="29" y="114"/>
                      <a:pt x="35" y="114"/>
                    </a:cubicBezTo>
                    <a:cubicBezTo>
                      <a:pt x="45" y="114"/>
                      <a:pt x="53" y="110"/>
                      <a:pt x="58" y="102"/>
                    </a:cubicBezTo>
                    <a:cubicBezTo>
                      <a:pt x="58" y="112"/>
                      <a:pt x="58" y="112"/>
                      <a:pt x="58" y="112"/>
                    </a:cubicBezTo>
                    <a:cubicBezTo>
                      <a:pt x="71" y="112"/>
                      <a:pt x="71" y="112"/>
                      <a:pt x="71" y="112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57" y="0"/>
                      <a:pt x="57" y="0"/>
                      <a:pt x="57" y="0"/>
                    </a:cubicBezTo>
                    <a:lnTo>
                      <a:pt x="57" y="40"/>
                    </a:lnTo>
                    <a:close/>
                    <a:moveTo>
                      <a:pt x="52" y="95"/>
                    </a:moveTo>
                    <a:cubicBezTo>
                      <a:pt x="48" y="100"/>
                      <a:pt x="43" y="103"/>
                      <a:pt x="37" y="103"/>
                    </a:cubicBezTo>
                    <a:cubicBezTo>
                      <a:pt x="31" y="103"/>
                      <a:pt x="25" y="100"/>
                      <a:pt x="21" y="95"/>
                    </a:cubicBezTo>
                    <a:cubicBezTo>
                      <a:pt x="17" y="90"/>
                      <a:pt x="15" y="82"/>
                      <a:pt x="15" y="72"/>
                    </a:cubicBezTo>
                    <a:cubicBezTo>
                      <a:pt x="15" y="61"/>
                      <a:pt x="17" y="53"/>
                      <a:pt x="21" y="48"/>
                    </a:cubicBezTo>
                    <a:cubicBezTo>
                      <a:pt x="25" y="43"/>
                      <a:pt x="30" y="41"/>
                      <a:pt x="36" y="41"/>
                    </a:cubicBezTo>
                    <a:cubicBezTo>
                      <a:pt x="42" y="41"/>
                      <a:pt x="48" y="43"/>
                      <a:pt x="52" y="48"/>
                    </a:cubicBezTo>
                    <a:cubicBezTo>
                      <a:pt x="56" y="54"/>
                      <a:pt x="58" y="62"/>
                      <a:pt x="58" y="73"/>
                    </a:cubicBezTo>
                    <a:cubicBezTo>
                      <a:pt x="58" y="83"/>
                      <a:pt x="56" y="91"/>
                      <a:pt x="52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ṡľîdé">
                <a:extLst>
                  <a:ext uri="{FF2B5EF4-FFF2-40B4-BE49-F238E27FC236}">
                    <a16:creationId xmlns:a16="http://schemas.microsoft.com/office/drawing/2014/main" xmlns="" id="{13684300-B508-4976-9B6F-9575F6601FE6}"/>
                  </a:ext>
                </a:extLst>
              </p:cNvPr>
              <p:cNvSpPr/>
              <p:nvPr/>
            </p:nvSpPr>
            <p:spPr bwMode="auto">
              <a:xfrm>
                <a:off x="8550528" y="5675903"/>
                <a:ext cx="163513" cy="206375"/>
              </a:xfrm>
              <a:custGeom>
                <a:avLst/>
                <a:gdLst>
                  <a:gd name="T0" fmla="*/ 103 w 103"/>
                  <a:gd name="T1" fmla="*/ 0 h 130"/>
                  <a:gd name="T2" fmla="*/ 0 w 103"/>
                  <a:gd name="T3" fmla="*/ 0 h 130"/>
                  <a:gd name="T4" fmla="*/ 0 w 103"/>
                  <a:gd name="T5" fmla="*/ 15 h 130"/>
                  <a:gd name="T6" fmla="*/ 43 w 103"/>
                  <a:gd name="T7" fmla="*/ 15 h 130"/>
                  <a:gd name="T8" fmla="*/ 43 w 103"/>
                  <a:gd name="T9" fmla="*/ 130 h 130"/>
                  <a:gd name="T10" fmla="*/ 59 w 103"/>
                  <a:gd name="T11" fmla="*/ 130 h 130"/>
                  <a:gd name="T12" fmla="*/ 59 w 103"/>
                  <a:gd name="T13" fmla="*/ 15 h 130"/>
                  <a:gd name="T14" fmla="*/ 103 w 103"/>
                  <a:gd name="T15" fmla="*/ 15 h 130"/>
                  <a:gd name="T16" fmla="*/ 103 w 103"/>
                  <a:gd name="T1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30">
                    <a:moveTo>
                      <a:pt x="103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43" y="15"/>
                    </a:lnTo>
                    <a:lnTo>
                      <a:pt x="43" y="130"/>
                    </a:lnTo>
                    <a:lnTo>
                      <a:pt x="59" y="130"/>
                    </a:lnTo>
                    <a:lnTo>
                      <a:pt x="59" y="15"/>
                    </a:lnTo>
                    <a:lnTo>
                      <a:pt x="103" y="15"/>
                    </a:lnTo>
                    <a:lnTo>
                      <a:pt x="10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ṥḻíḋé">
                <a:extLst>
                  <a:ext uri="{FF2B5EF4-FFF2-40B4-BE49-F238E27FC236}">
                    <a16:creationId xmlns:a16="http://schemas.microsoft.com/office/drawing/2014/main" xmlns="" id="{D32B45CD-D450-48F2-8754-1F567026787C}"/>
                  </a:ext>
                </a:extLst>
              </p:cNvPr>
              <p:cNvSpPr/>
              <p:nvPr/>
            </p:nvSpPr>
            <p:spPr bwMode="auto">
              <a:xfrm>
                <a:off x="8698166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1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9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2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5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7" y="0"/>
                      <a:pt x="18" y="4"/>
                      <a:pt x="11" y="12"/>
                    </a:cubicBezTo>
                    <a:cubicBezTo>
                      <a:pt x="4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9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2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5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2" y="19"/>
                      <a:pt x="65" y="11"/>
                    </a:cubicBezTo>
                    <a:cubicBezTo>
                      <a:pt x="58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ṡļïḍè">
                <a:extLst>
                  <a:ext uri="{FF2B5EF4-FFF2-40B4-BE49-F238E27FC236}">
                    <a16:creationId xmlns:a16="http://schemas.microsoft.com/office/drawing/2014/main" xmlns="" id="{A88D8C6B-99B3-470E-875D-B4DCA95BF2E8}"/>
                  </a:ext>
                </a:extLst>
              </p:cNvPr>
              <p:cNvSpPr/>
              <p:nvPr/>
            </p:nvSpPr>
            <p:spPr bwMode="auto">
              <a:xfrm>
                <a:off x="8860091" y="5729878"/>
                <a:ext cx="128588" cy="157163"/>
              </a:xfrm>
              <a:custGeom>
                <a:avLst/>
                <a:gdLst>
                  <a:gd name="T0" fmla="*/ 50 w 70"/>
                  <a:gd name="T1" fmla="*/ 69 h 85"/>
                  <a:gd name="T2" fmla="*/ 36 w 70"/>
                  <a:gd name="T3" fmla="*/ 74 h 85"/>
                  <a:gd name="T4" fmla="*/ 20 w 70"/>
                  <a:gd name="T5" fmla="*/ 66 h 85"/>
                  <a:gd name="T6" fmla="*/ 14 w 70"/>
                  <a:gd name="T7" fmla="*/ 43 h 85"/>
                  <a:gd name="T8" fmla="*/ 20 w 70"/>
                  <a:gd name="T9" fmla="*/ 19 h 85"/>
                  <a:gd name="T10" fmla="*/ 37 w 70"/>
                  <a:gd name="T11" fmla="*/ 12 h 85"/>
                  <a:gd name="T12" fmla="*/ 49 w 70"/>
                  <a:gd name="T13" fmla="*/ 16 h 85"/>
                  <a:gd name="T14" fmla="*/ 56 w 70"/>
                  <a:gd name="T15" fmla="*/ 28 h 85"/>
                  <a:gd name="T16" fmla="*/ 69 w 70"/>
                  <a:gd name="T17" fmla="*/ 26 h 85"/>
                  <a:gd name="T18" fmla="*/ 58 w 70"/>
                  <a:gd name="T19" fmla="*/ 7 h 85"/>
                  <a:gd name="T20" fmla="*/ 37 w 70"/>
                  <a:gd name="T21" fmla="*/ 0 h 85"/>
                  <a:gd name="T22" fmla="*/ 17 w 70"/>
                  <a:gd name="T23" fmla="*/ 5 h 85"/>
                  <a:gd name="T24" fmla="*/ 4 w 70"/>
                  <a:gd name="T25" fmla="*/ 20 h 85"/>
                  <a:gd name="T26" fmla="*/ 0 w 70"/>
                  <a:gd name="T27" fmla="*/ 43 h 85"/>
                  <a:gd name="T28" fmla="*/ 10 w 70"/>
                  <a:gd name="T29" fmla="*/ 74 h 85"/>
                  <a:gd name="T30" fmla="*/ 37 w 70"/>
                  <a:gd name="T31" fmla="*/ 85 h 85"/>
                  <a:gd name="T32" fmla="*/ 59 w 70"/>
                  <a:gd name="T33" fmla="*/ 77 h 85"/>
                  <a:gd name="T34" fmla="*/ 70 w 70"/>
                  <a:gd name="T35" fmla="*/ 55 h 85"/>
                  <a:gd name="T36" fmla="*/ 57 w 70"/>
                  <a:gd name="T37" fmla="*/ 54 h 85"/>
                  <a:gd name="T38" fmla="*/ 50 w 70"/>
                  <a:gd name="T39" fmla="*/ 6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85">
                    <a:moveTo>
                      <a:pt x="50" y="69"/>
                    </a:moveTo>
                    <a:cubicBezTo>
                      <a:pt x="46" y="72"/>
                      <a:pt x="42" y="74"/>
                      <a:pt x="36" y="74"/>
                    </a:cubicBezTo>
                    <a:cubicBezTo>
                      <a:pt x="30" y="74"/>
                      <a:pt x="24" y="71"/>
                      <a:pt x="20" y="66"/>
                    </a:cubicBezTo>
                    <a:cubicBezTo>
                      <a:pt x="16" y="61"/>
                      <a:pt x="14" y="54"/>
                      <a:pt x="14" y="43"/>
                    </a:cubicBezTo>
                    <a:cubicBezTo>
                      <a:pt x="14" y="32"/>
                      <a:pt x="16" y="24"/>
                      <a:pt x="20" y="19"/>
                    </a:cubicBezTo>
                    <a:cubicBezTo>
                      <a:pt x="25" y="14"/>
                      <a:pt x="30" y="12"/>
                      <a:pt x="37" y="12"/>
                    </a:cubicBezTo>
                    <a:cubicBezTo>
                      <a:pt x="42" y="12"/>
                      <a:pt x="46" y="13"/>
                      <a:pt x="49" y="16"/>
                    </a:cubicBezTo>
                    <a:cubicBezTo>
                      <a:pt x="52" y="18"/>
                      <a:pt x="54" y="23"/>
                      <a:pt x="56" y="28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7" y="18"/>
                      <a:pt x="64" y="11"/>
                      <a:pt x="58" y="7"/>
                    </a:cubicBezTo>
                    <a:cubicBezTo>
                      <a:pt x="53" y="2"/>
                      <a:pt x="45" y="0"/>
                      <a:pt x="37" y="0"/>
                    </a:cubicBezTo>
                    <a:cubicBezTo>
                      <a:pt x="30" y="0"/>
                      <a:pt x="23" y="2"/>
                      <a:pt x="17" y="5"/>
                    </a:cubicBezTo>
                    <a:cubicBezTo>
                      <a:pt x="11" y="8"/>
                      <a:pt x="7" y="13"/>
                      <a:pt x="4" y="20"/>
                    </a:cubicBezTo>
                    <a:cubicBezTo>
                      <a:pt x="1" y="27"/>
                      <a:pt x="0" y="34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6" y="82"/>
                      <a:pt x="25" y="85"/>
                      <a:pt x="37" y="85"/>
                    </a:cubicBezTo>
                    <a:cubicBezTo>
                      <a:pt x="45" y="85"/>
                      <a:pt x="53" y="83"/>
                      <a:pt x="59" y="77"/>
                    </a:cubicBezTo>
                    <a:cubicBezTo>
                      <a:pt x="65" y="72"/>
                      <a:pt x="69" y="65"/>
                      <a:pt x="70" y="55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6" y="60"/>
                      <a:pt x="54" y="66"/>
                      <a:pt x="5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ṩḷídê">
                <a:extLst>
                  <a:ext uri="{FF2B5EF4-FFF2-40B4-BE49-F238E27FC236}">
                    <a16:creationId xmlns:a16="http://schemas.microsoft.com/office/drawing/2014/main" xmlns="" id="{169318EA-019D-4DA4-ABD2-B717AF9A9D95}"/>
                  </a:ext>
                </a:extLst>
              </p:cNvPr>
              <p:cNvSpPr/>
              <p:nvPr/>
            </p:nvSpPr>
            <p:spPr bwMode="auto">
              <a:xfrm>
                <a:off x="9010903" y="5675903"/>
                <a:ext cx="122238" cy="206375"/>
              </a:xfrm>
              <a:custGeom>
                <a:avLst/>
                <a:gdLst>
                  <a:gd name="T0" fmla="*/ 54 w 66"/>
                  <a:gd name="T1" fmla="*/ 33 h 112"/>
                  <a:gd name="T2" fmla="*/ 38 w 66"/>
                  <a:gd name="T3" fmla="*/ 29 h 112"/>
                  <a:gd name="T4" fmla="*/ 14 w 66"/>
                  <a:gd name="T5" fmla="*/ 40 h 112"/>
                  <a:gd name="T6" fmla="*/ 14 w 66"/>
                  <a:gd name="T7" fmla="*/ 0 h 112"/>
                  <a:gd name="T8" fmla="*/ 0 w 66"/>
                  <a:gd name="T9" fmla="*/ 0 h 112"/>
                  <a:gd name="T10" fmla="*/ 0 w 66"/>
                  <a:gd name="T11" fmla="*/ 112 h 112"/>
                  <a:gd name="T12" fmla="*/ 14 w 66"/>
                  <a:gd name="T13" fmla="*/ 112 h 112"/>
                  <a:gd name="T14" fmla="*/ 14 w 66"/>
                  <a:gd name="T15" fmla="*/ 68 h 112"/>
                  <a:gd name="T16" fmla="*/ 16 w 66"/>
                  <a:gd name="T17" fmla="*/ 53 h 112"/>
                  <a:gd name="T18" fmla="*/ 24 w 66"/>
                  <a:gd name="T19" fmla="*/ 44 h 112"/>
                  <a:gd name="T20" fmla="*/ 35 w 66"/>
                  <a:gd name="T21" fmla="*/ 41 h 112"/>
                  <a:gd name="T22" fmla="*/ 48 w 66"/>
                  <a:gd name="T23" fmla="*/ 46 h 112"/>
                  <a:gd name="T24" fmla="*/ 53 w 66"/>
                  <a:gd name="T25" fmla="*/ 61 h 112"/>
                  <a:gd name="T26" fmla="*/ 53 w 66"/>
                  <a:gd name="T27" fmla="*/ 112 h 112"/>
                  <a:gd name="T28" fmla="*/ 66 w 66"/>
                  <a:gd name="T29" fmla="*/ 112 h 112"/>
                  <a:gd name="T30" fmla="*/ 66 w 66"/>
                  <a:gd name="T31" fmla="*/ 61 h 112"/>
                  <a:gd name="T32" fmla="*/ 63 w 66"/>
                  <a:gd name="T33" fmla="*/ 43 h 112"/>
                  <a:gd name="T34" fmla="*/ 54 w 66"/>
                  <a:gd name="T35" fmla="*/ 3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" h="112">
                    <a:moveTo>
                      <a:pt x="54" y="33"/>
                    </a:moveTo>
                    <a:cubicBezTo>
                      <a:pt x="50" y="30"/>
                      <a:pt x="44" y="29"/>
                      <a:pt x="38" y="29"/>
                    </a:cubicBezTo>
                    <a:cubicBezTo>
                      <a:pt x="28" y="29"/>
                      <a:pt x="20" y="33"/>
                      <a:pt x="14" y="4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4" y="61"/>
                      <a:pt x="15" y="56"/>
                      <a:pt x="16" y="53"/>
                    </a:cubicBezTo>
                    <a:cubicBezTo>
                      <a:pt x="18" y="49"/>
                      <a:pt x="20" y="46"/>
                      <a:pt x="24" y="44"/>
                    </a:cubicBezTo>
                    <a:cubicBezTo>
                      <a:pt x="28" y="42"/>
                      <a:pt x="31" y="41"/>
                      <a:pt x="35" y="41"/>
                    </a:cubicBezTo>
                    <a:cubicBezTo>
                      <a:pt x="41" y="41"/>
                      <a:pt x="45" y="43"/>
                      <a:pt x="48" y="46"/>
                    </a:cubicBezTo>
                    <a:cubicBezTo>
                      <a:pt x="51" y="49"/>
                      <a:pt x="53" y="54"/>
                      <a:pt x="53" y="61"/>
                    </a:cubicBezTo>
                    <a:cubicBezTo>
                      <a:pt x="53" y="112"/>
                      <a:pt x="53" y="112"/>
                      <a:pt x="53" y="112"/>
                    </a:cubicBezTo>
                    <a:cubicBezTo>
                      <a:pt x="66" y="112"/>
                      <a:pt x="66" y="112"/>
                      <a:pt x="66" y="112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53"/>
                      <a:pt x="65" y="47"/>
                      <a:pt x="63" y="43"/>
                    </a:cubicBezTo>
                    <a:cubicBezTo>
                      <a:pt x="62" y="38"/>
                      <a:pt x="58" y="35"/>
                      <a:pt x="5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slîḍe">
                <a:extLst>
                  <a:ext uri="{FF2B5EF4-FFF2-40B4-BE49-F238E27FC236}">
                    <a16:creationId xmlns:a16="http://schemas.microsoft.com/office/drawing/2014/main" xmlns="" id="{EA425FE8-7676-4EC3-B1E7-00F135D6119E}"/>
                  </a:ext>
                </a:extLst>
              </p:cNvPr>
              <p:cNvSpPr/>
              <p:nvPr/>
            </p:nvSpPr>
            <p:spPr bwMode="auto">
              <a:xfrm>
                <a:off x="9171241" y="5729878"/>
                <a:ext cx="122238" cy="152400"/>
              </a:xfrm>
              <a:custGeom>
                <a:avLst/>
                <a:gdLst>
                  <a:gd name="T0" fmla="*/ 61 w 66"/>
                  <a:gd name="T1" fmla="*/ 10 h 83"/>
                  <a:gd name="T2" fmla="*/ 52 w 66"/>
                  <a:gd name="T3" fmla="*/ 3 h 83"/>
                  <a:gd name="T4" fmla="*/ 39 w 66"/>
                  <a:gd name="T5" fmla="*/ 0 h 83"/>
                  <a:gd name="T6" fmla="*/ 13 w 66"/>
                  <a:gd name="T7" fmla="*/ 14 h 83"/>
                  <a:gd name="T8" fmla="*/ 13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4 w 66"/>
                  <a:gd name="T15" fmla="*/ 83 h 83"/>
                  <a:gd name="T16" fmla="*/ 14 w 66"/>
                  <a:gd name="T17" fmla="*/ 39 h 83"/>
                  <a:gd name="T18" fmla="*/ 20 w 66"/>
                  <a:gd name="T19" fmla="*/ 18 h 83"/>
                  <a:gd name="T20" fmla="*/ 36 w 66"/>
                  <a:gd name="T21" fmla="*/ 12 h 83"/>
                  <a:gd name="T22" fmla="*/ 45 w 66"/>
                  <a:gd name="T23" fmla="*/ 15 h 83"/>
                  <a:gd name="T24" fmla="*/ 51 w 66"/>
                  <a:gd name="T25" fmla="*/ 21 h 83"/>
                  <a:gd name="T26" fmla="*/ 53 w 66"/>
                  <a:gd name="T27" fmla="*/ 34 h 83"/>
                  <a:gd name="T28" fmla="*/ 53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6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9" y="0"/>
                    </a:cubicBezTo>
                    <a:cubicBezTo>
                      <a:pt x="27" y="0"/>
                      <a:pt x="19" y="5"/>
                      <a:pt x="13" y="1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5" y="14"/>
                      <a:pt x="30" y="12"/>
                      <a:pt x="36" y="12"/>
                    </a:cubicBezTo>
                    <a:cubicBezTo>
                      <a:pt x="39" y="12"/>
                      <a:pt x="43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3" y="28"/>
                      <a:pt x="53" y="34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6" y="20"/>
                    </a:cubicBezTo>
                    <a:cubicBezTo>
                      <a:pt x="65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ṣľíḓè">
                <a:extLst>
                  <a:ext uri="{FF2B5EF4-FFF2-40B4-BE49-F238E27FC236}">
                    <a16:creationId xmlns:a16="http://schemas.microsoft.com/office/drawing/2014/main" xmlns="" id="{B6DBBC84-99B8-418A-952F-C0A6F7E22860}"/>
                  </a:ext>
                </a:extLst>
              </p:cNvPr>
              <p:cNvSpPr/>
              <p:nvPr/>
            </p:nvSpPr>
            <p:spPr bwMode="auto">
              <a:xfrm>
                <a:off x="9322053" y="5729878"/>
                <a:ext cx="142875" cy="157163"/>
              </a:xfrm>
              <a:custGeom>
                <a:avLst/>
                <a:gdLst>
                  <a:gd name="T0" fmla="*/ 38 w 77"/>
                  <a:gd name="T1" fmla="*/ 0 h 85"/>
                  <a:gd name="T2" fmla="*/ 13 w 77"/>
                  <a:gd name="T3" fmla="*/ 9 h 85"/>
                  <a:gd name="T4" fmla="*/ 0 w 77"/>
                  <a:gd name="T5" fmla="*/ 43 h 85"/>
                  <a:gd name="T6" fmla="*/ 11 w 77"/>
                  <a:gd name="T7" fmla="*/ 74 h 85"/>
                  <a:gd name="T8" fmla="*/ 38 w 77"/>
                  <a:gd name="T9" fmla="*/ 85 h 85"/>
                  <a:gd name="T10" fmla="*/ 58 w 77"/>
                  <a:gd name="T11" fmla="*/ 80 h 85"/>
                  <a:gd name="T12" fmla="*/ 72 w 77"/>
                  <a:gd name="T13" fmla="*/ 66 h 85"/>
                  <a:gd name="T14" fmla="*/ 77 w 77"/>
                  <a:gd name="T15" fmla="*/ 42 h 85"/>
                  <a:gd name="T16" fmla="*/ 66 w 77"/>
                  <a:gd name="T17" fmla="*/ 11 h 85"/>
                  <a:gd name="T18" fmla="*/ 38 w 77"/>
                  <a:gd name="T19" fmla="*/ 0 h 85"/>
                  <a:gd name="T20" fmla="*/ 56 w 77"/>
                  <a:gd name="T21" fmla="*/ 66 h 85"/>
                  <a:gd name="T22" fmla="*/ 38 w 77"/>
                  <a:gd name="T23" fmla="*/ 74 h 85"/>
                  <a:gd name="T24" fmla="*/ 21 w 77"/>
                  <a:gd name="T25" fmla="*/ 66 h 85"/>
                  <a:gd name="T26" fmla="*/ 15 w 77"/>
                  <a:gd name="T27" fmla="*/ 43 h 85"/>
                  <a:gd name="T28" fmla="*/ 21 w 77"/>
                  <a:gd name="T29" fmla="*/ 19 h 85"/>
                  <a:gd name="T30" fmla="*/ 38 w 77"/>
                  <a:gd name="T31" fmla="*/ 12 h 85"/>
                  <a:gd name="T32" fmla="*/ 56 w 77"/>
                  <a:gd name="T33" fmla="*/ 19 h 85"/>
                  <a:gd name="T34" fmla="*/ 62 w 77"/>
                  <a:gd name="T35" fmla="*/ 42 h 85"/>
                  <a:gd name="T36" fmla="*/ 56 w 77"/>
                  <a:gd name="T3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38" y="0"/>
                    </a:moveTo>
                    <a:cubicBezTo>
                      <a:pt x="28" y="0"/>
                      <a:pt x="20" y="3"/>
                      <a:pt x="13" y="9"/>
                    </a:cubicBezTo>
                    <a:cubicBezTo>
                      <a:pt x="5" y="16"/>
                      <a:pt x="0" y="28"/>
                      <a:pt x="0" y="43"/>
                    </a:cubicBezTo>
                    <a:cubicBezTo>
                      <a:pt x="0" y="56"/>
                      <a:pt x="4" y="67"/>
                      <a:pt x="11" y="74"/>
                    </a:cubicBezTo>
                    <a:cubicBezTo>
                      <a:pt x="18" y="82"/>
                      <a:pt x="27" y="85"/>
                      <a:pt x="38" y="85"/>
                    </a:cubicBezTo>
                    <a:cubicBezTo>
                      <a:pt x="46" y="85"/>
                      <a:pt x="52" y="84"/>
                      <a:pt x="58" y="80"/>
                    </a:cubicBezTo>
                    <a:cubicBezTo>
                      <a:pt x="64" y="77"/>
                      <a:pt x="69" y="72"/>
                      <a:pt x="72" y="66"/>
                    </a:cubicBezTo>
                    <a:cubicBezTo>
                      <a:pt x="75" y="60"/>
                      <a:pt x="77" y="52"/>
                      <a:pt x="77" y="42"/>
                    </a:cubicBezTo>
                    <a:cubicBezTo>
                      <a:pt x="77" y="29"/>
                      <a:pt x="73" y="19"/>
                      <a:pt x="66" y="11"/>
                    </a:cubicBezTo>
                    <a:cubicBezTo>
                      <a:pt x="59" y="4"/>
                      <a:pt x="50" y="0"/>
                      <a:pt x="38" y="0"/>
                    </a:cubicBezTo>
                    <a:close/>
                    <a:moveTo>
                      <a:pt x="56" y="66"/>
                    </a:moveTo>
                    <a:cubicBezTo>
                      <a:pt x="51" y="71"/>
                      <a:pt x="45" y="74"/>
                      <a:pt x="38" y="74"/>
                    </a:cubicBezTo>
                    <a:cubicBezTo>
                      <a:pt x="32" y="74"/>
                      <a:pt x="26" y="71"/>
                      <a:pt x="21" y="66"/>
                    </a:cubicBezTo>
                    <a:cubicBezTo>
                      <a:pt x="17" y="61"/>
                      <a:pt x="15" y="53"/>
                      <a:pt x="15" y="43"/>
                    </a:cubicBezTo>
                    <a:cubicBezTo>
                      <a:pt x="15" y="32"/>
                      <a:pt x="17" y="24"/>
                      <a:pt x="21" y="19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6" y="19"/>
                    </a:cubicBezTo>
                    <a:cubicBezTo>
                      <a:pt x="60" y="25"/>
                      <a:pt x="62" y="32"/>
                      <a:pt x="62" y="42"/>
                    </a:cubicBezTo>
                    <a:cubicBezTo>
                      <a:pt x="62" y="53"/>
                      <a:pt x="60" y="61"/>
                      <a:pt x="56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š1ïḋé">
                <a:extLst>
                  <a:ext uri="{FF2B5EF4-FFF2-40B4-BE49-F238E27FC236}">
                    <a16:creationId xmlns:a16="http://schemas.microsoft.com/office/drawing/2014/main" xmlns="" id="{38E6D98B-819E-4099-8635-2F87167278C5}"/>
                  </a:ext>
                </a:extLst>
              </p:cNvPr>
              <p:cNvSpPr/>
              <p:nvPr/>
            </p:nvSpPr>
            <p:spPr bwMode="auto">
              <a:xfrm>
                <a:off x="9491916" y="5675903"/>
                <a:ext cx="25400" cy="2063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ŝḻíḍê">
                <a:extLst>
                  <a:ext uri="{FF2B5EF4-FFF2-40B4-BE49-F238E27FC236}">
                    <a16:creationId xmlns:a16="http://schemas.microsoft.com/office/drawing/2014/main" xmlns="" id="{2DBA6291-05A8-4399-8B0E-A14F16E8F343}"/>
                  </a:ext>
                </a:extLst>
              </p:cNvPr>
              <p:cNvSpPr/>
              <p:nvPr/>
            </p:nvSpPr>
            <p:spPr bwMode="auto">
              <a:xfrm>
                <a:off x="9547478" y="5729878"/>
                <a:ext cx="141288" cy="157163"/>
              </a:xfrm>
              <a:custGeom>
                <a:avLst/>
                <a:gdLst>
                  <a:gd name="T0" fmla="*/ 38 w 77"/>
                  <a:gd name="T1" fmla="*/ 0 h 85"/>
                  <a:gd name="T2" fmla="*/ 13 w 77"/>
                  <a:gd name="T3" fmla="*/ 9 h 85"/>
                  <a:gd name="T4" fmla="*/ 0 w 77"/>
                  <a:gd name="T5" fmla="*/ 43 h 85"/>
                  <a:gd name="T6" fmla="*/ 11 w 77"/>
                  <a:gd name="T7" fmla="*/ 74 h 85"/>
                  <a:gd name="T8" fmla="*/ 38 w 77"/>
                  <a:gd name="T9" fmla="*/ 85 h 85"/>
                  <a:gd name="T10" fmla="*/ 58 w 77"/>
                  <a:gd name="T11" fmla="*/ 80 h 85"/>
                  <a:gd name="T12" fmla="*/ 72 w 77"/>
                  <a:gd name="T13" fmla="*/ 66 h 85"/>
                  <a:gd name="T14" fmla="*/ 77 w 77"/>
                  <a:gd name="T15" fmla="*/ 42 h 85"/>
                  <a:gd name="T16" fmla="*/ 66 w 77"/>
                  <a:gd name="T17" fmla="*/ 11 h 85"/>
                  <a:gd name="T18" fmla="*/ 38 w 77"/>
                  <a:gd name="T19" fmla="*/ 0 h 85"/>
                  <a:gd name="T20" fmla="*/ 56 w 77"/>
                  <a:gd name="T21" fmla="*/ 66 h 85"/>
                  <a:gd name="T22" fmla="*/ 38 w 77"/>
                  <a:gd name="T23" fmla="*/ 74 h 85"/>
                  <a:gd name="T24" fmla="*/ 21 w 77"/>
                  <a:gd name="T25" fmla="*/ 66 h 85"/>
                  <a:gd name="T26" fmla="*/ 15 w 77"/>
                  <a:gd name="T27" fmla="*/ 43 h 85"/>
                  <a:gd name="T28" fmla="*/ 21 w 77"/>
                  <a:gd name="T29" fmla="*/ 19 h 85"/>
                  <a:gd name="T30" fmla="*/ 38 w 77"/>
                  <a:gd name="T31" fmla="*/ 12 h 85"/>
                  <a:gd name="T32" fmla="*/ 56 w 77"/>
                  <a:gd name="T33" fmla="*/ 19 h 85"/>
                  <a:gd name="T34" fmla="*/ 62 w 77"/>
                  <a:gd name="T35" fmla="*/ 42 h 85"/>
                  <a:gd name="T36" fmla="*/ 56 w 77"/>
                  <a:gd name="T3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38" y="0"/>
                    </a:moveTo>
                    <a:cubicBezTo>
                      <a:pt x="28" y="0"/>
                      <a:pt x="20" y="3"/>
                      <a:pt x="13" y="9"/>
                    </a:cubicBezTo>
                    <a:cubicBezTo>
                      <a:pt x="5" y="16"/>
                      <a:pt x="0" y="28"/>
                      <a:pt x="0" y="43"/>
                    </a:cubicBezTo>
                    <a:cubicBezTo>
                      <a:pt x="0" y="56"/>
                      <a:pt x="4" y="67"/>
                      <a:pt x="11" y="74"/>
                    </a:cubicBezTo>
                    <a:cubicBezTo>
                      <a:pt x="18" y="82"/>
                      <a:pt x="27" y="85"/>
                      <a:pt x="38" y="85"/>
                    </a:cubicBezTo>
                    <a:cubicBezTo>
                      <a:pt x="46" y="85"/>
                      <a:pt x="52" y="84"/>
                      <a:pt x="58" y="80"/>
                    </a:cubicBezTo>
                    <a:cubicBezTo>
                      <a:pt x="64" y="77"/>
                      <a:pt x="69" y="72"/>
                      <a:pt x="72" y="66"/>
                    </a:cubicBezTo>
                    <a:cubicBezTo>
                      <a:pt x="75" y="60"/>
                      <a:pt x="77" y="52"/>
                      <a:pt x="77" y="42"/>
                    </a:cubicBezTo>
                    <a:cubicBezTo>
                      <a:pt x="77" y="29"/>
                      <a:pt x="73" y="19"/>
                      <a:pt x="66" y="11"/>
                    </a:cubicBezTo>
                    <a:cubicBezTo>
                      <a:pt x="59" y="4"/>
                      <a:pt x="50" y="0"/>
                      <a:pt x="38" y="0"/>
                    </a:cubicBezTo>
                    <a:close/>
                    <a:moveTo>
                      <a:pt x="56" y="66"/>
                    </a:moveTo>
                    <a:cubicBezTo>
                      <a:pt x="51" y="71"/>
                      <a:pt x="45" y="74"/>
                      <a:pt x="38" y="74"/>
                    </a:cubicBezTo>
                    <a:cubicBezTo>
                      <a:pt x="32" y="74"/>
                      <a:pt x="26" y="71"/>
                      <a:pt x="21" y="66"/>
                    </a:cubicBezTo>
                    <a:cubicBezTo>
                      <a:pt x="17" y="61"/>
                      <a:pt x="15" y="53"/>
                      <a:pt x="15" y="43"/>
                    </a:cubicBezTo>
                    <a:cubicBezTo>
                      <a:pt x="15" y="32"/>
                      <a:pt x="17" y="24"/>
                      <a:pt x="21" y="19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6" y="19"/>
                    </a:cubicBezTo>
                    <a:cubicBezTo>
                      <a:pt x="60" y="25"/>
                      <a:pt x="62" y="32"/>
                      <a:pt x="62" y="42"/>
                    </a:cubicBezTo>
                    <a:cubicBezTo>
                      <a:pt x="62" y="53"/>
                      <a:pt x="60" y="61"/>
                      <a:pt x="56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ṧḷíḓé">
                <a:extLst>
                  <a:ext uri="{FF2B5EF4-FFF2-40B4-BE49-F238E27FC236}">
                    <a16:creationId xmlns:a16="http://schemas.microsoft.com/office/drawing/2014/main" xmlns="" id="{BAFD3C0E-996B-4544-A0E9-6F83DC384B0C}"/>
                  </a:ext>
                </a:extLst>
              </p:cNvPr>
              <p:cNvSpPr/>
              <p:nvPr/>
            </p:nvSpPr>
            <p:spPr bwMode="auto">
              <a:xfrm>
                <a:off x="9707816" y="5729878"/>
                <a:ext cx="131763" cy="214313"/>
              </a:xfrm>
              <a:custGeom>
                <a:avLst/>
                <a:gdLst>
                  <a:gd name="T0" fmla="*/ 59 w 72"/>
                  <a:gd name="T1" fmla="*/ 12 h 116"/>
                  <a:gd name="T2" fmla="*/ 36 w 72"/>
                  <a:gd name="T3" fmla="*/ 0 h 116"/>
                  <a:gd name="T4" fmla="*/ 17 w 72"/>
                  <a:gd name="T5" fmla="*/ 6 h 116"/>
                  <a:gd name="T6" fmla="*/ 5 w 72"/>
                  <a:gd name="T7" fmla="*/ 21 h 116"/>
                  <a:gd name="T8" fmla="*/ 0 w 72"/>
                  <a:gd name="T9" fmla="*/ 42 h 116"/>
                  <a:gd name="T10" fmla="*/ 10 w 72"/>
                  <a:gd name="T11" fmla="*/ 71 h 116"/>
                  <a:gd name="T12" fmla="*/ 36 w 72"/>
                  <a:gd name="T13" fmla="*/ 83 h 116"/>
                  <a:gd name="T14" fmla="*/ 58 w 72"/>
                  <a:gd name="T15" fmla="*/ 73 h 116"/>
                  <a:gd name="T16" fmla="*/ 57 w 72"/>
                  <a:gd name="T17" fmla="*/ 90 h 116"/>
                  <a:gd name="T18" fmla="*/ 50 w 72"/>
                  <a:gd name="T19" fmla="*/ 101 h 116"/>
                  <a:gd name="T20" fmla="*/ 35 w 72"/>
                  <a:gd name="T21" fmla="*/ 105 h 116"/>
                  <a:gd name="T22" fmla="*/ 21 w 72"/>
                  <a:gd name="T23" fmla="*/ 101 h 116"/>
                  <a:gd name="T24" fmla="*/ 17 w 72"/>
                  <a:gd name="T25" fmla="*/ 92 h 116"/>
                  <a:gd name="T26" fmla="*/ 3 w 72"/>
                  <a:gd name="T27" fmla="*/ 90 h 116"/>
                  <a:gd name="T28" fmla="*/ 12 w 72"/>
                  <a:gd name="T29" fmla="*/ 110 h 116"/>
                  <a:gd name="T30" fmla="*/ 35 w 72"/>
                  <a:gd name="T31" fmla="*/ 116 h 116"/>
                  <a:gd name="T32" fmla="*/ 56 w 72"/>
                  <a:gd name="T33" fmla="*/ 112 h 116"/>
                  <a:gd name="T34" fmla="*/ 68 w 72"/>
                  <a:gd name="T35" fmla="*/ 99 h 116"/>
                  <a:gd name="T36" fmla="*/ 72 w 72"/>
                  <a:gd name="T37" fmla="*/ 72 h 116"/>
                  <a:gd name="T38" fmla="*/ 72 w 72"/>
                  <a:gd name="T39" fmla="*/ 2 h 116"/>
                  <a:gd name="T40" fmla="*/ 59 w 72"/>
                  <a:gd name="T41" fmla="*/ 2 h 116"/>
                  <a:gd name="T42" fmla="*/ 59 w 72"/>
                  <a:gd name="T43" fmla="*/ 12 h 116"/>
                  <a:gd name="T44" fmla="*/ 53 w 72"/>
                  <a:gd name="T45" fmla="*/ 65 h 116"/>
                  <a:gd name="T46" fmla="*/ 37 w 72"/>
                  <a:gd name="T47" fmla="*/ 72 h 116"/>
                  <a:gd name="T48" fmla="*/ 21 w 72"/>
                  <a:gd name="T49" fmla="*/ 65 h 116"/>
                  <a:gd name="T50" fmla="*/ 15 w 72"/>
                  <a:gd name="T51" fmla="*/ 41 h 116"/>
                  <a:gd name="T52" fmla="*/ 21 w 72"/>
                  <a:gd name="T53" fmla="*/ 19 h 116"/>
                  <a:gd name="T54" fmla="*/ 37 w 72"/>
                  <a:gd name="T55" fmla="*/ 12 h 116"/>
                  <a:gd name="T56" fmla="*/ 53 w 72"/>
                  <a:gd name="T57" fmla="*/ 19 h 116"/>
                  <a:gd name="T58" fmla="*/ 59 w 72"/>
                  <a:gd name="T59" fmla="*/ 42 h 116"/>
                  <a:gd name="T60" fmla="*/ 53 w 72"/>
                  <a:gd name="T61" fmla="*/ 6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2" h="116">
                    <a:moveTo>
                      <a:pt x="59" y="12"/>
                    </a:moveTo>
                    <a:cubicBezTo>
                      <a:pt x="53" y="4"/>
                      <a:pt x="45" y="0"/>
                      <a:pt x="36" y="0"/>
                    </a:cubicBezTo>
                    <a:cubicBezTo>
                      <a:pt x="28" y="0"/>
                      <a:pt x="22" y="2"/>
                      <a:pt x="17" y="6"/>
                    </a:cubicBezTo>
                    <a:cubicBezTo>
                      <a:pt x="11" y="9"/>
                      <a:pt x="7" y="14"/>
                      <a:pt x="5" y="21"/>
                    </a:cubicBezTo>
                    <a:cubicBezTo>
                      <a:pt x="2" y="27"/>
                      <a:pt x="0" y="34"/>
                      <a:pt x="0" y="42"/>
                    </a:cubicBezTo>
                    <a:cubicBezTo>
                      <a:pt x="0" y="53"/>
                      <a:pt x="3" y="63"/>
                      <a:pt x="10" y="71"/>
                    </a:cubicBezTo>
                    <a:cubicBezTo>
                      <a:pt x="16" y="79"/>
                      <a:pt x="24" y="83"/>
                      <a:pt x="36" y="83"/>
                    </a:cubicBezTo>
                    <a:cubicBezTo>
                      <a:pt x="45" y="83"/>
                      <a:pt x="52" y="80"/>
                      <a:pt x="58" y="73"/>
                    </a:cubicBezTo>
                    <a:cubicBezTo>
                      <a:pt x="58" y="82"/>
                      <a:pt x="58" y="88"/>
                      <a:pt x="57" y="90"/>
                    </a:cubicBezTo>
                    <a:cubicBezTo>
                      <a:pt x="56" y="95"/>
                      <a:pt x="53" y="99"/>
                      <a:pt x="50" y="101"/>
                    </a:cubicBezTo>
                    <a:cubicBezTo>
                      <a:pt x="47" y="104"/>
                      <a:pt x="42" y="105"/>
                      <a:pt x="35" y="105"/>
                    </a:cubicBezTo>
                    <a:cubicBezTo>
                      <a:pt x="29" y="105"/>
                      <a:pt x="25" y="104"/>
                      <a:pt x="21" y="101"/>
                    </a:cubicBezTo>
                    <a:cubicBezTo>
                      <a:pt x="19" y="99"/>
                      <a:pt x="17" y="96"/>
                      <a:pt x="17" y="92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3" y="99"/>
                      <a:pt x="6" y="105"/>
                      <a:pt x="12" y="110"/>
                    </a:cubicBezTo>
                    <a:cubicBezTo>
                      <a:pt x="18" y="114"/>
                      <a:pt x="26" y="116"/>
                      <a:pt x="35" y="116"/>
                    </a:cubicBezTo>
                    <a:cubicBezTo>
                      <a:pt x="43" y="116"/>
                      <a:pt x="50" y="115"/>
                      <a:pt x="56" y="112"/>
                    </a:cubicBezTo>
                    <a:cubicBezTo>
                      <a:pt x="62" y="109"/>
                      <a:pt x="66" y="104"/>
                      <a:pt x="68" y="99"/>
                    </a:cubicBezTo>
                    <a:cubicBezTo>
                      <a:pt x="71" y="94"/>
                      <a:pt x="72" y="85"/>
                      <a:pt x="72" y="72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59" y="2"/>
                      <a:pt x="59" y="2"/>
                      <a:pt x="59" y="2"/>
                    </a:cubicBezTo>
                    <a:lnTo>
                      <a:pt x="59" y="12"/>
                    </a:lnTo>
                    <a:close/>
                    <a:moveTo>
                      <a:pt x="53" y="65"/>
                    </a:moveTo>
                    <a:cubicBezTo>
                      <a:pt x="48" y="69"/>
                      <a:pt x="43" y="72"/>
                      <a:pt x="37" y="72"/>
                    </a:cubicBezTo>
                    <a:cubicBezTo>
                      <a:pt x="30" y="72"/>
                      <a:pt x="25" y="69"/>
                      <a:pt x="21" y="65"/>
                    </a:cubicBezTo>
                    <a:cubicBezTo>
                      <a:pt x="17" y="60"/>
                      <a:pt x="15" y="52"/>
                      <a:pt x="15" y="41"/>
                    </a:cubicBezTo>
                    <a:cubicBezTo>
                      <a:pt x="15" y="31"/>
                      <a:pt x="17" y="24"/>
                      <a:pt x="21" y="19"/>
                    </a:cubicBezTo>
                    <a:cubicBezTo>
                      <a:pt x="25" y="14"/>
                      <a:pt x="30" y="12"/>
                      <a:pt x="37" y="12"/>
                    </a:cubicBezTo>
                    <a:cubicBezTo>
                      <a:pt x="43" y="12"/>
                      <a:pt x="48" y="14"/>
                      <a:pt x="53" y="19"/>
                    </a:cubicBezTo>
                    <a:cubicBezTo>
                      <a:pt x="57" y="24"/>
                      <a:pt x="59" y="32"/>
                      <a:pt x="59" y="42"/>
                    </a:cubicBezTo>
                    <a:cubicBezTo>
                      <a:pt x="59" y="52"/>
                      <a:pt x="57" y="60"/>
                      <a:pt x="53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ŝlíde">
                <a:extLst>
                  <a:ext uri="{FF2B5EF4-FFF2-40B4-BE49-F238E27FC236}">
                    <a16:creationId xmlns:a16="http://schemas.microsoft.com/office/drawing/2014/main" xmlns="" id="{A56513C5-D46C-4BBC-A14A-FBEC40B763D5}"/>
                  </a:ext>
                </a:extLst>
              </p:cNvPr>
              <p:cNvSpPr/>
              <p:nvPr/>
            </p:nvSpPr>
            <p:spPr bwMode="auto">
              <a:xfrm>
                <a:off x="9864978" y="5733053"/>
                <a:ext cx="138113" cy="211138"/>
              </a:xfrm>
              <a:custGeom>
                <a:avLst/>
                <a:gdLst>
                  <a:gd name="T0" fmla="*/ 43 w 75"/>
                  <a:gd name="T1" fmla="*/ 47 h 114"/>
                  <a:gd name="T2" fmla="*/ 38 w 75"/>
                  <a:gd name="T3" fmla="*/ 66 h 114"/>
                  <a:gd name="T4" fmla="*/ 32 w 75"/>
                  <a:gd name="T5" fmla="*/ 47 h 114"/>
                  <a:gd name="T6" fmla="*/ 15 w 75"/>
                  <a:gd name="T7" fmla="*/ 0 h 114"/>
                  <a:gd name="T8" fmla="*/ 0 w 75"/>
                  <a:gd name="T9" fmla="*/ 0 h 114"/>
                  <a:gd name="T10" fmla="*/ 31 w 75"/>
                  <a:gd name="T11" fmla="*/ 81 h 114"/>
                  <a:gd name="T12" fmla="*/ 30 w 75"/>
                  <a:gd name="T13" fmla="*/ 85 h 114"/>
                  <a:gd name="T14" fmla="*/ 25 w 75"/>
                  <a:gd name="T15" fmla="*/ 95 h 114"/>
                  <a:gd name="T16" fmla="*/ 21 w 75"/>
                  <a:gd name="T17" fmla="*/ 99 h 114"/>
                  <a:gd name="T18" fmla="*/ 14 w 75"/>
                  <a:gd name="T19" fmla="*/ 101 h 114"/>
                  <a:gd name="T20" fmla="*/ 6 w 75"/>
                  <a:gd name="T21" fmla="*/ 100 h 114"/>
                  <a:gd name="T22" fmla="*/ 7 w 75"/>
                  <a:gd name="T23" fmla="*/ 113 h 114"/>
                  <a:gd name="T24" fmla="*/ 16 w 75"/>
                  <a:gd name="T25" fmla="*/ 114 h 114"/>
                  <a:gd name="T26" fmla="*/ 27 w 75"/>
                  <a:gd name="T27" fmla="*/ 111 h 114"/>
                  <a:gd name="T28" fmla="*/ 36 w 75"/>
                  <a:gd name="T29" fmla="*/ 101 h 114"/>
                  <a:gd name="T30" fmla="*/ 44 w 75"/>
                  <a:gd name="T31" fmla="*/ 83 h 114"/>
                  <a:gd name="T32" fmla="*/ 75 w 75"/>
                  <a:gd name="T33" fmla="*/ 0 h 114"/>
                  <a:gd name="T34" fmla="*/ 61 w 75"/>
                  <a:gd name="T35" fmla="*/ 0 h 114"/>
                  <a:gd name="T36" fmla="*/ 43 w 75"/>
                  <a:gd name="T37" fmla="*/ 4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5" h="114">
                    <a:moveTo>
                      <a:pt x="43" y="47"/>
                    </a:moveTo>
                    <a:cubicBezTo>
                      <a:pt x="41" y="53"/>
                      <a:pt x="39" y="60"/>
                      <a:pt x="38" y="66"/>
                    </a:cubicBezTo>
                    <a:cubicBezTo>
                      <a:pt x="36" y="59"/>
                      <a:pt x="34" y="53"/>
                      <a:pt x="32" y="4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0" y="83"/>
                      <a:pt x="30" y="84"/>
                      <a:pt x="30" y="85"/>
                    </a:cubicBezTo>
                    <a:cubicBezTo>
                      <a:pt x="28" y="90"/>
                      <a:pt x="26" y="94"/>
                      <a:pt x="25" y="95"/>
                    </a:cubicBezTo>
                    <a:cubicBezTo>
                      <a:pt x="24" y="97"/>
                      <a:pt x="23" y="98"/>
                      <a:pt x="21" y="99"/>
                    </a:cubicBezTo>
                    <a:cubicBezTo>
                      <a:pt x="19" y="100"/>
                      <a:pt x="17" y="101"/>
                      <a:pt x="14" y="101"/>
                    </a:cubicBezTo>
                    <a:cubicBezTo>
                      <a:pt x="11" y="101"/>
                      <a:pt x="9" y="101"/>
                      <a:pt x="6" y="100"/>
                    </a:cubicBezTo>
                    <a:cubicBezTo>
                      <a:pt x="7" y="113"/>
                      <a:pt x="7" y="113"/>
                      <a:pt x="7" y="113"/>
                    </a:cubicBezTo>
                    <a:cubicBezTo>
                      <a:pt x="11" y="114"/>
                      <a:pt x="13" y="114"/>
                      <a:pt x="16" y="114"/>
                    </a:cubicBezTo>
                    <a:cubicBezTo>
                      <a:pt x="21" y="114"/>
                      <a:pt x="24" y="113"/>
                      <a:pt x="27" y="111"/>
                    </a:cubicBezTo>
                    <a:cubicBezTo>
                      <a:pt x="31" y="109"/>
                      <a:pt x="33" y="106"/>
                      <a:pt x="36" y="101"/>
                    </a:cubicBezTo>
                    <a:cubicBezTo>
                      <a:pt x="38" y="98"/>
                      <a:pt x="40" y="92"/>
                      <a:pt x="44" y="83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61" y="0"/>
                      <a:pt x="61" y="0"/>
                      <a:pt x="61" y="0"/>
                    </a:cubicBezTo>
                    <a:lnTo>
                      <a:pt x="43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ṧ1ïḍé">
                <a:extLst>
                  <a:ext uri="{FF2B5EF4-FFF2-40B4-BE49-F238E27FC236}">
                    <a16:creationId xmlns:a16="http://schemas.microsoft.com/office/drawing/2014/main" xmlns="" id="{BA9F03BC-7743-485B-892B-B7E508FF8557}"/>
                  </a:ext>
                </a:extLst>
              </p:cNvPr>
              <p:cNvSpPr/>
              <p:nvPr/>
            </p:nvSpPr>
            <p:spPr bwMode="auto">
              <a:xfrm>
                <a:off x="10106278" y="5675903"/>
                <a:ext cx="155575" cy="206375"/>
              </a:xfrm>
              <a:custGeom>
                <a:avLst/>
                <a:gdLst>
                  <a:gd name="T0" fmla="*/ 64 w 85"/>
                  <a:gd name="T1" fmla="*/ 53 h 112"/>
                  <a:gd name="T2" fmla="*/ 75 w 85"/>
                  <a:gd name="T3" fmla="*/ 42 h 112"/>
                  <a:gd name="T4" fmla="*/ 79 w 85"/>
                  <a:gd name="T5" fmla="*/ 29 h 112"/>
                  <a:gd name="T6" fmla="*/ 75 w 85"/>
                  <a:gd name="T7" fmla="*/ 14 h 112"/>
                  <a:gd name="T8" fmla="*/ 63 w 85"/>
                  <a:gd name="T9" fmla="*/ 4 h 112"/>
                  <a:gd name="T10" fmla="*/ 42 w 85"/>
                  <a:gd name="T11" fmla="*/ 0 h 112"/>
                  <a:gd name="T12" fmla="*/ 0 w 85"/>
                  <a:gd name="T13" fmla="*/ 0 h 112"/>
                  <a:gd name="T14" fmla="*/ 0 w 85"/>
                  <a:gd name="T15" fmla="*/ 112 h 112"/>
                  <a:gd name="T16" fmla="*/ 43 w 85"/>
                  <a:gd name="T17" fmla="*/ 112 h 112"/>
                  <a:gd name="T18" fmla="*/ 61 w 85"/>
                  <a:gd name="T19" fmla="*/ 110 h 112"/>
                  <a:gd name="T20" fmla="*/ 73 w 85"/>
                  <a:gd name="T21" fmla="*/ 105 h 112"/>
                  <a:gd name="T22" fmla="*/ 81 w 85"/>
                  <a:gd name="T23" fmla="*/ 94 h 112"/>
                  <a:gd name="T24" fmla="*/ 85 w 85"/>
                  <a:gd name="T25" fmla="*/ 80 h 112"/>
                  <a:gd name="T26" fmla="*/ 79 w 85"/>
                  <a:gd name="T27" fmla="*/ 63 h 112"/>
                  <a:gd name="T28" fmla="*/ 64 w 85"/>
                  <a:gd name="T29" fmla="*/ 53 h 112"/>
                  <a:gd name="T30" fmla="*/ 15 w 85"/>
                  <a:gd name="T31" fmla="*/ 13 h 112"/>
                  <a:gd name="T32" fmla="*/ 37 w 85"/>
                  <a:gd name="T33" fmla="*/ 13 h 112"/>
                  <a:gd name="T34" fmla="*/ 54 w 85"/>
                  <a:gd name="T35" fmla="*/ 15 h 112"/>
                  <a:gd name="T36" fmla="*/ 62 w 85"/>
                  <a:gd name="T37" fmla="*/ 21 h 112"/>
                  <a:gd name="T38" fmla="*/ 65 w 85"/>
                  <a:gd name="T39" fmla="*/ 31 h 112"/>
                  <a:gd name="T40" fmla="*/ 62 w 85"/>
                  <a:gd name="T41" fmla="*/ 40 h 112"/>
                  <a:gd name="T42" fmla="*/ 53 w 85"/>
                  <a:gd name="T43" fmla="*/ 46 h 112"/>
                  <a:gd name="T44" fmla="*/ 39 w 85"/>
                  <a:gd name="T45" fmla="*/ 47 h 112"/>
                  <a:gd name="T46" fmla="*/ 15 w 85"/>
                  <a:gd name="T47" fmla="*/ 47 h 112"/>
                  <a:gd name="T48" fmla="*/ 15 w 85"/>
                  <a:gd name="T49" fmla="*/ 13 h 112"/>
                  <a:gd name="T50" fmla="*/ 67 w 85"/>
                  <a:gd name="T51" fmla="*/ 89 h 112"/>
                  <a:gd name="T52" fmla="*/ 61 w 85"/>
                  <a:gd name="T53" fmla="*/ 95 h 112"/>
                  <a:gd name="T54" fmla="*/ 53 w 85"/>
                  <a:gd name="T55" fmla="*/ 99 h 112"/>
                  <a:gd name="T56" fmla="*/ 43 w 85"/>
                  <a:gd name="T57" fmla="*/ 99 h 112"/>
                  <a:gd name="T58" fmla="*/ 15 w 85"/>
                  <a:gd name="T59" fmla="*/ 99 h 112"/>
                  <a:gd name="T60" fmla="*/ 15 w 85"/>
                  <a:gd name="T61" fmla="*/ 61 h 112"/>
                  <a:gd name="T62" fmla="*/ 41 w 85"/>
                  <a:gd name="T63" fmla="*/ 61 h 112"/>
                  <a:gd name="T64" fmla="*/ 57 w 85"/>
                  <a:gd name="T65" fmla="*/ 62 h 112"/>
                  <a:gd name="T66" fmla="*/ 66 w 85"/>
                  <a:gd name="T67" fmla="*/ 69 h 112"/>
                  <a:gd name="T68" fmla="*/ 69 w 85"/>
                  <a:gd name="T69" fmla="*/ 80 h 112"/>
                  <a:gd name="T70" fmla="*/ 67 w 85"/>
                  <a:gd name="T71" fmla="*/ 89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5" h="112">
                    <a:moveTo>
                      <a:pt x="64" y="53"/>
                    </a:moveTo>
                    <a:cubicBezTo>
                      <a:pt x="69" y="50"/>
                      <a:pt x="73" y="47"/>
                      <a:pt x="75" y="42"/>
                    </a:cubicBezTo>
                    <a:cubicBezTo>
                      <a:pt x="78" y="38"/>
                      <a:pt x="79" y="34"/>
                      <a:pt x="79" y="29"/>
                    </a:cubicBezTo>
                    <a:cubicBezTo>
                      <a:pt x="79" y="24"/>
                      <a:pt x="78" y="19"/>
                      <a:pt x="75" y="14"/>
                    </a:cubicBezTo>
                    <a:cubicBezTo>
                      <a:pt x="72" y="9"/>
                      <a:pt x="68" y="6"/>
                      <a:pt x="63" y="4"/>
                    </a:cubicBezTo>
                    <a:cubicBezTo>
                      <a:pt x="57" y="1"/>
                      <a:pt x="51" y="0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43" y="112"/>
                      <a:pt x="43" y="112"/>
                      <a:pt x="43" y="112"/>
                    </a:cubicBezTo>
                    <a:cubicBezTo>
                      <a:pt x="50" y="112"/>
                      <a:pt x="56" y="112"/>
                      <a:pt x="61" y="110"/>
                    </a:cubicBezTo>
                    <a:cubicBezTo>
                      <a:pt x="66" y="109"/>
                      <a:pt x="70" y="107"/>
                      <a:pt x="73" y="105"/>
                    </a:cubicBezTo>
                    <a:cubicBezTo>
                      <a:pt x="76" y="102"/>
                      <a:pt x="79" y="99"/>
                      <a:pt x="81" y="94"/>
                    </a:cubicBezTo>
                    <a:cubicBezTo>
                      <a:pt x="84" y="90"/>
                      <a:pt x="85" y="85"/>
                      <a:pt x="85" y="80"/>
                    </a:cubicBezTo>
                    <a:cubicBezTo>
                      <a:pt x="85" y="73"/>
                      <a:pt x="83" y="68"/>
                      <a:pt x="79" y="63"/>
                    </a:cubicBezTo>
                    <a:cubicBezTo>
                      <a:pt x="76" y="58"/>
                      <a:pt x="70" y="55"/>
                      <a:pt x="64" y="53"/>
                    </a:cubicBezTo>
                    <a:close/>
                    <a:moveTo>
                      <a:pt x="15" y="13"/>
                    </a:moveTo>
                    <a:cubicBezTo>
                      <a:pt x="37" y="13"/>
                      <a:pt x="37" y="13"/>
                      <a:pt x="37" y="13"/>
                    </a:cubicBezTo>
                    <a:cubicBezTo>
                      <a:pt x="45" y="13"/>
                      <a:pt x="51" y="14"/>
                      <a:pt x="54" y="15"/>
                    </a:cubicBezTo>
                    <a:cubicBezTo>
                      <a:pt x="58" y="16"/>
                      <a:pt x="60" y="18"/>
                      <a:pt x="62" y="21"/>
                    </a:cubicBezTo>
                    <a:cubicBezTo>
                      <a:pt x="64" y="24"/>
                      <a:pt x="65" y="27"/>
                      <a:pt x="65" y="31"/>
                    </a:cubicBezTo>
                    <a:cubicBezTo>
                      <a:pt x="65" y="35"/>
                      <a:pt x="64" y="38"/>
                      <a:pt x="62" y="40"/>
                    </a:cubicBezTo>
                    <a:cubicBezTo>
                      <a:pt x="60" y="43"/>
                      <a:pt x="57" y="45"/>
                      <a:pt x="53" y="46"/>
                    </a:cubicBezTo>
                    <a:cubicBezTo>
                      <a:pt x="50" y="47"/>
                      <a:pt x="46" y="47"/>
                      <a:pt x="39" y="47"/>
                    </a:cubicBezTo>
                    <a:cubicBezTo>
                      <a:pt x="15" y="47"/>
                      <a:pt x="15" y="47"/>
                      <a:pt x="15" y="47"/>
                    </a:cubicBezTo>
                    <a:lnTo>
                      <a:pt x="15" y="13"/>
                    </a:lnTo>
                    <a:close/>
                    <a:moveTo>
                      <a:pt x="67" y="89"/>
                    </a:moveTo>
                    <a:cubicBezTo>
                      <a:pt x="66" y="92"/>
                      <a:pt x="64" y="94"/>
                      <a:pt x="61" y="95"/>
                    </a:cubicBezTo>
                    <a:cubicBezTo>
                      <a:pt x="59" y="97"/>
                      <a:pt x="56" y="98"/>
                      <a:pt x="53" y="99"/>
                    </a:cubicBezTo>
                    <a:cubicBezTo>
                      <a:pt x="51" y="99"/>
                      <a:pt x="48" y="99"/>
                      <a:pt x="43" y="99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8" y="61"/>
                      <a:pt x="53" y="61"/>
                      <a:pt x="57" y="62"/>
                    </a:cubicBezTo>
                    <a:cubicBezTo>
                      <a:pt x="61" y="64"/>
                      <a:pt x="64" y="66"/>
                      <a:pt x="66" y="69"/>
                    </a:cubicBezTo>
                    <a:cubicBezTo>
                      <a:pt x="68" y="72"/>
                      <a:pt x="69" y="76"/>
                      <a:pt x="69" y="80"/>
                    </a:cubicBezTo>
                    <a:cubicBezTo>
                      <a:pt x="69" y="83"/>
                      <a:pt x="69" y="87"/>
                      <a:pt x="67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ŝļidé">
                <a:extLst>
                  <a:ext uri="{FF2B5EF4-FFF2-40B4-BE49-F238E27FC236}">
                    <a16:creationId xmlns:a16="http://schemas.microsoft.com/office/drawing/2014/main" xmlns="" id="{C2C0A5B2-3D81-40A2-A74C-C1E812EE7312}"/>
                  </a:ext>
                </a:extLst>
              </p:cNvPr>
              <p:cNvSpPr/>
              <p:nvPr/>
            </p:nvSpPr>
            <p:spPr bwMode="auto">
              <a:xfrm>
                <a:off x="10288841" y="5729878"/>
                <a:ext cx="138113" cy="157163"/>
              </a:xfrm>
              <a:custGeom>
                <a:avLst/>
                <a:gdLst>
                  <a:gd name="T0" fmla="*/ 38 w 75"/>
                  <a:gd name="T1" fmla="*/ 0 h 85"/>
                  <a:gd name="T2" fmla="*/ 10 w 75"/>
                  <a:gd name="T3" fmla="*/ 12 h 85"/>
                  <a:gd name="T4" fmla="*/ 0 w 75"/>
                  <a:gd name="T5" fmla="*/ 43 h 85"/>
                  <a:gd name="T6" fmla="*/ 10 w 75"/>
                  <a:gd name="T7" fmla="*/ 74 h 85"/>
                  <a:gd name="T8" fmla="*/ 38 w 75"/>
                  <a:gd name="T9" fmla="*/ 85 h 85"/>
                  <a:gd name="T10" fmla="*/ 62 w 75"/>
                  <a:gd name="T11" fmla="*/ 78 h 85"/>
                  <a:gd name="T12" fmla="*/ 74 w 75"/>
                  <a:gd name="T13" fmla="*/ 59 h 85"/>
                  <a:gd name="T14" fmla="*/ 60 w 75"/>
                  <a:gd name="T15" fmla="*/ 57 h 85"/>
                  <a:gd name="T16" fmla="*/ 51 w 75"/>
                  <a:gd name="T17" fmla="*/ 70 h 85"/>
                  <a:gd name="T18" fmla="*/ 39 w 75"/>
                  <a:gd name="T19" fmla="*/ 74 h 85"/>
                  <a:gd name="T20" fmla="*/ 22 w 75"/>
                  <a:gd name="T21" fmla="*/ 67 h 85"/>
                  <a:gd name="T22" fmla="*/ 14 w 75"/>
                  <a:gd name="T23" fmla="*/ 46 h 85"/>
                  <a:gd name="T24" fmla="*/ 75 w 75"/>
                  <a:gd name="T25" fmla="*/ 46 h 85"/>
                  <a:gd name="T26" fmla="*/ 75 w 75"/>
                  <a:gd name="T27" fmla="*/ 43 h 85"/>
                  <a:gd name="T28" fmla="*/ 64 w 75"/>
                  <a:gd name="T29" fmla="*/ 11 h 85"/>
                  <a:gd name="T30" fmla="*/ 38 w 75"/>
                  <a:gd name="T31" fmla="*/ 0 h 85"/>
                  <a:gd name="T32" fmla="*/ 15 w 75"/>
                  <a:gd name="T33" fmla="*/ 35 h 85"/>
                  <a:gd name="T34" fmla="*/ 22 w 75"/>
                  <a:gd name="T35" fmla="*/ 18 h 85"/>
                  <a:gd name="T36" fmla="*/ 38 w 75"/>
                  <a:gd name="T37" fmla="*/ 12 h 85"/>
                  <a:gd name="T38" fmla="*/ 55 w 75"/>
                  <a:gd name="T39" fmla="*/ 20 h 85"/>
                  <a:gd name="T40" fmla="*/ 60 w 75"/>
                  <a:gd name="T41" fmla="*/ 35 h 85"/>
                  <a:gd name="T42" fmla="*/ 15 w 75"/>
                  <a:gd name="T43" fmla="*/ 3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5" h="85">
                    <a:moveTo>
                      <a:pt x="38" y="0"/>
                    </a:moveTo>
                    <a:cubicBezTo>
                      <a:pt x="26" y="0"/>
                      <a:pt x="17" y="4"/>
                      <a:pt x="10" y="12"/>
                    </a:cubicBezTo>
                    <a:cubicBezTo>
                      <a:pt x="3" y="19"/>
                      <a:pt x="0" y="30"/>
                      <a:pt x="0" y="43"/>
                    </a:cubicBezTo>
                    <a:cubicBezTo>
                      <a:pt x="0" y="57"/>
                      <a:pt x="3" y="67"/>
                      <a:pt x="10" y="74"/>
                    </a:cubicBezTo>
                    <a:cubicBezTo>
                      <a:pt x="17" y="81"/>
                      <a:pt x="27" y="85"/>
                      <a:pt x="38" y="85"/>
                    </a:cubicBezTo>
                    <a:cubicBezTo>
                      <a:pt x="48" y="85"/>
                      <a:pt x="56" y="83"/>
                      <a:pt x="62" y="78"/>
                    </a:cubicBezTo>
                    <a:cubicBezTo>
                      <a:pt x="68" y="74"/>
                      <a:pt x="72" y="67"/>
                      <a:pt x="74" y="59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63"/>
                      <a:pt x="55" y="67"/>
                      <a:pt x="51" y="70"/>
                    </a:cubicBezTo>
                    <a:cubicBezTo>
                      <a:pt x="48" y="73"/>
                      <a:pt x="44" y="74"/>
                      <a:pt x="39" y="74"/>
                    </a:cubicBezTo>
                    <a:cubicBezTo>
                      <a:pt x="32" y="74"/>
                      <a:pt x="26" y="71"/>
                      <a:pt x="22" y="67"/>
                    </a:cubicBezTo>
                    <a:cubicBezTo>
                      <a:pt x="17" y="62"/>
                      <a:pt x="14" y="55"/>
                      <a:pt x="14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5"/>
                      <a:pt x="75" y="43"/>
                      <a:pt x="75" y="43"/>
                    </a:cubicBezTo>
                    <a:cubicBezTo>
                      <a:pt x="75" y="29"/>
                      <a:pt x="71" y="19"/>
                      <a:pt x="64" y="11"/>
                    </a:cubicBezTo>
                    <a:cubicBezTo>
                      <a:pt x="57" y="4"/>
                      <a:pt x="49" y="0"/>
                      <a:pt x="38" y="0"/>
                    </a:cubicBezTo>
                    <a:close/>
                    <a:moveTo>
                      <a:pt x="15" y="35"/>
                    </a:moveTo>
                    <a:cubicBezTo>
                      <a:pt x="15" y="28"/>
                      <a:pt x="18" y="22"/>
                      <a:pt x="22" y="18"/>
                    </a:cubicBezTo>
                    <a:cubicBezTo>
                      <a:pt x="26" y="14"/>
                      <a:pt x="32" y="12"/>
                      <a:pt x="38" y="12"/>
                    </a:cubicBezTo>
                    <a:cubicBezTo>
                      <a:pt x="45" y="12"/>
                      <a:pt x="51" y="14"/>
                      <a:pt x="55" y="20"/>
                    </a:cubicBezTo>
                    <a:cubicBezTo>
                      <a:pt x="58" y="23"/>
                      <a:pt x="60" y="28"/>
                      <a:pt x="60" y="35"/>
                    </a:cubicBezTo>
                    <a:lnTo>
                      <a:pt x="1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$lidè">
                <a:extLst>
                  <a:ext uri="{FF2B5EF4-FFF2-40B4-BE49-F238E27FC236}">
                    <a16:creationId xmlns:a16="http://schemas.microsoft.com/office/drawing/2014/main" xmlns="" id="{FC3FC222-26D4-4C72-9A10-7FD83C8FC8D0}"/>
                  </a:ext>
                </a:extLst>
              </p:cNvPr>
              <p:cNvSpPr/>
              <p:nvPr/>
            </p:nvSpPr>
            <p:spPr bwMode="auto">
              <a:xfrm>
                <a:off x="10457116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Sļiḋé">
                <a:extLst>
                  <a:ext uri="{FF2B5EF4-FFF2-40B4-BE49-F238E27FC236}">
                    <a16:creationId xmlns:a16="http://schemas.microsoft.com/office/drawing/2014/main" xmlns="" id="{969D3C0C-B927-4991-9F64-D7092DD62231}"/>
                  </a:ext>
                </a:extLst>
              </p:cNvPr>
              <p:cNvSpPr/>
              <p:nvPr/>
            </p:nvSpPr>
            <p:spPr bwMode="auto">
              <a:xfrm>
                <a:off x="10457116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ṩḷïḑe">
                <a:extLst>
                  <a:ext uri="{FF2B5EF4-FFF2-40B4-BE49-F238E27FC236}">
                    <a16:creationId xmlns:a16="http://schemas.microsoft.com/office/drawing/2014/main" xmlns="" id="{6FD95646-3D2A-4CFE-9591-59E5B982E047}"/>
                  </a:ext>
                </a:extLst>
              </p:cNvPr>
              <p:cNvSpPr/>
              <p:nvPr/>
            </p:nvSpPr>
            <p:spPr bwMode="auto">
              <a:xfrm>
                <a:off x="10520616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$ḷïḍè">
                <a:extLst>
                  <a:ext uri="{FF2B5EF4-FFF2-40B4-BE49-F238E27FC236}">
                    <a16:creationId xmlns:a16="http://schemas.microsoft.com/office/drawing/2014/main" xmlns="" id="{6702577D-CA6C-4EE6-BA6C-0E7E8B79588C}"/>
                  </a:ext>
                </a:extLst>
              </p:cNvPr>
              <p:cNvSpPr/>
              <p:nvPr/>
            </p:nvSpPr>
            <p:spPr bwMode="auto">
              <a:xfrm>
                <a:off x="10488866" y="5733053"/>
                <a:ext cx="57150" cy="211138"/>
              </a:xfrm>
              <a:custGeom>
                <a:avLst/>
                <a:gdLst>
                  <a:gd name="T0" fmla="*/ 17 w 31"/>
                  <a:gd name="T1" fmla="*/ 85 h 114"/>
                  <a:gd name="T2" fmla="*/ 15 w 31"/>
                  <a:gd name="T3" fmla="*/ 99 h 114"/>
                  <a:gd name="T4" fmla="*/ 9 w 31"/>
                  <a:gd name="T5" fmla="*/ 102 h 114"/>
                  <a:gd name="T6" fmla="*/ 2 w 31"/>
                  <a:gd name="T7" fmla="*/ 101 h 114"/>
                  <a:gd name="T8" fmla="*/ 0 w 31"/>
                  <a:gd name="T9" fmla="*/ 113 h 114"/>
                  <a:gd name="T10" fmla="*/ 11 w 31"/>
                  <a:gd name="T11" fmla="*/ 114 h 114"/>
                  <a:gd name="T12" fmla="*/ 27 w 31"/>
                  <a:gd name="T13" fmla="*/ 107 h 114"/>
                  <a:gd name="T14" fmla="*/ 31 w 31"/>
                  <a:gd name="T15" fmla="*/ 86 h 114"/>
                  <a:gd name="T16" fmla="*/ 31 w 31"/>
                  <a:gd name="T17" fmla="*/ 0 h 114"/>
                  <a:gd name="T18" fmla="*/ 17 w 31"/>
                  <a:gd name="T19" fmla="*/ 0 h 114"/>
                  <a:gd name="T20" fmla="*/ 17 w 31"/>
                  <a:gd name="T21" fmla="*/ 8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114">
                    <a:moveTo>
                      <a:pt x="17" y="85"/>
                    </a:moveTo>
                    <a:cubicBezTo>
                      <a:pt x="17" y="93"/>
                      <a:pt x="17" y="98"/>
                      <a:pt x="15" y="99"/>
                    </a:cubicBezTo>
                    <a:cubicBezTo>
                      <a:pt x="14" y="101"/>
                      <a:pt x="12" y="102"/>
                      <a:pt x="9" y="102"/>
                    </a:cubicBezTo>
                    <a:cubicBezTo>
                      <a:pt x="7" y="102"/>
                      <a:pt x="5" y="102"/>
                      <a:pt x="2" y="101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3" y="114"/>
                      <a:pt x="7" y="114"/>
                      <a:pt x="11" y="114"/>
                    </a:cubicBezTo>
                    <a:cubicBezTo>
                      <a:pt x="18" y="114"/>
                      <a:pt x="24" y="112"/>
                      <a:pt x="27" y="107"/>
                    </a:cubicBezTo>
                    <a:cubicBezTo>
                      <a:pt x="30" y="103"/>
                      <a:pt x="31" y="96"/>
                      <a:pt x="31" y="86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7" y="0"/>
                      <a:pt x="17" y="0"/>
                      <a:pt x="17" y="0"/>
                    </a:cubicBezTo>
                    <a:lnTo>
                      <a:pt x="17" y="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ṩliḋé">
                <a:extLst>
                  <a:ext uri="{FF2B5EF4-FFF2-40B4-BE49-F238E27FC236}">
                    <a16:creationId xmlns:a16="http://schemas.microsoft.com/office/drawing/2014/main" xmlns="" id="{CC45905F-ACF1-4793-9788-64BFEACDEAA5}"/>
                  </a:ext>
                </a:extLst>
              </p:cNvPr>
              <p:cNvSpPr/>
              <p:nvPr/>
            </p:nvSpPr>
            <p:spPr bwMode="auto">
              <a:xfrm>
                <a:off x="10585703" y="5675903"/>
                <a:ext cx="25400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sḷiďé">
                <a:extLst>
                  <a:ext uri="{FF2B5EF4-FFF2-40B4-BE49-F238E27FC236}">
                    <a16:creationId xmlns:a16="http://schemas.microsoft.com/office/drawing/2014/main" xmlns="" id="{DA114ABE-3129-425C-8B3F-C1E7019053D8}"/>
                  </a:ext>
                </a:extLst>
              </p:cNvPr>
              <p:cNvSpPr/>
              <p:nvPr/>
            </p:nvSpPr>
            <p:spPr bwMode="auto">
              <a:xfrm>
                <a:off x="10585703" y="5733053"/>
                <a:ext cx="2540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ṩļïḍe">
                <a:extLst>
                  <a:ext uri="{FF2B5EF4-FFF2-40B4-BE49-F238E27FC236}">
                    <a16:creationId xmlns:a16="http://schemas.microsoft.com/office/drawing/2014/main" xmlns="" id="{ADFC96C1-8A6E-459B-9BA6-F2525850AC0E}"/>
                  </a:ext>
                </a:extLst>
              </p:cNvPr>
              <p:cNvSpPr/>
              <p:nvPr/>
            </p:nvSpPr>
            <p:spPr bwMode="auto">
              <a:xfrm>
                <a:off x="10649203" y="5729878"/>
                <a:ext cx="122238" cy="152400"/>
              </a:xfrm>
              <a:custGeom>
                <a:avLst/>
                <a:gdLst>
                  <a:gd name="T0" fmla="*/ 65 w 66"/>
                  <a:gd name="T1" fmla="*/ 20 h 83"/>
                  <a:gd name="T2" fmla="*/ 61 w 66"/>
                  <a:gd name="T3" fmla="*/ 10 h 83"/>
                  <a:gd name="T4" fmla="*/ 52 w 66"/>
                  <a:gd name="T5" fmla="*/ 3 h 83"/>
                  <a:gd name="T6" fmla="*/ 38 w 66"/>
                  <a:gd name="T7" fmla="*/ 0 h 83"/>
                  <a:gd name="T8" fmla="*/ 12 w 66"/>
                  <a:gd name="T9" fmla="*/ 14 h 83"/>
                  <a:gd name="T10" fmla="*/ 12 w 66"/>
                  <a:gd name="T11" fmla="*/ 2 h 83"/>
                  <a:gd name="T12" fmla="*/ 0 w 66"/>
                  <a:gd name="T13" fmla="*/ 2 h 83"/>
                  <a:gd name="T14" fmla="*/ 0 w 66"/>
                  <a:gd name="T15" fmla="*/ 83 h 83"/>
                  <a:gd name="T16" fmla="*/ 14 w 66"/>
                  <a:gd name="T17" fmla="*/ 83 h 83"/>
                  <a:gd name="T18" fmla="*/ 14 w 66"/>
                  <a:gd name="T19" fmla="*/ 39 h 83"/>
                  <a:gd name="T20" fmla="*/ 20 w 66"/>
                  <a:gd name="T21" fmla="*/ 18 h 83"/>
                  <a:gd name="T22" fmla="*/ 35 w 66"/>
                  <a:gd name="T23" fmla="*/ 12 h 83"/>
                  <a:gd name="T24" fmla="*/ 45 w 66"/>
                  <a:gd name="T25" fmla="*/ 15 h 83"/>
                  <a:gd name="T26" fmla="*/ 51 w 66"/>
                  <a:gd name="T27" fmla="*/ 21 h 83"/>
                  <a:gd name="T28" fmla="*/ 52 w 66"/>
                  <a:gd name="T29" fmla="*/ 34 h 83"/>
                  <a:gd name="T30" fmla="*/ 52 w 66"/>
                  <a:gd name="T31" fmla="*/ 83 h 83"/>
                  <a:gd name="T32" fmla="*/ 66 w 66"/>
                  <a:gd name="T33" fmla="*/ 83 h 83"/>
                  <a:gd name="T34" fmla="*/ 66 w 66"/>
                  <a:gd name="T35" fmla="*/ 33 h 83"/>
                  <a:gd name="T36" fmla="*/ 65 w 66"/>
                  <a:gd name="T37" fmla="*/ 2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5" y="20"/>
                    </a:moveTo>
                    <a:cubicBezTo>
                      <a:pt x="64" y="16"/>
                      <a:pt x="63" y="13"/>
                      <a:pt x="61" y="10"/>
                    </a:cubicBez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8" y="0"/>
                    </a:cubicBezTo>
                    <a:cubicBezTo>
                      <a:pt x="27" y="0"/>
                      <a:pt x="18" y="5"/>
                      <a:pt x="12" y="1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4" y="14"/>
                      <a:pt x="29" y="12"/>
                      <a:pt x="35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í$ľíḍê">
                <a:extLst>
                  <a:ext uri="{FF2B5EF4-FFF2-40B4-BE49-F238E27FC236}">
                    <a16:creationId xmlns:a16="http://schemas.microsoft.com/office/drawing/2014/main" xmlns="" id="{03DFAC5C-9B5E-478D-A317-67D7001C1604}"/>
                  </a:ext>
                </a:extLst>
              </p:cNvPr>
              <p:cNvSpPr/>
              <p:nvPr/>
            </p:nvSpPr>
            <p:spPr bwMode="auto">
              <a:xfrm>
                <a:off x="10800016" y="5729878"/>
                <a:ext cx="133350" cy="214313"/>
              </a:xfrm>
              <a:custGeom>
                <a:avLst/>
                <a:gdLst>
                  <a:gd name="T0" fmla="*/ 59 w 72"/>
                  <a:gd name="T1" fmla="*/ 2 h 116"/>
                  <a:gd name="T2" fmla="*/ 59 w 72"/>
                  <a:gd name="T3" fmla="*/ 12 h 116"/>
                  <a:gd name="T4" fmla="*/ 35 w 72"/>
                  <a:gd name="T5" fmla="*/ 0 h 116"/>
                  <a:gd name="T6" fmla="*/ 16 w 72"/>
                  <a:gd name="T7" fmla="*/ 6 h 116"/>
                  <a:gd name="T8" fmla="*/ 4 w 72"/>
                  <a:gd name="T9" fmla="*/ 21 h 116"/>
                  <a:gd name="T10" fmla="*/ 0 w 72"/>
                  <a:gd name="T11" fmla="*/ 42 h 116"/>
                  <a:gd name="T12" fmla="*/ 9 w 72"/>
                  <a:gd name="T13" fmla="*/ 71 h 116"/>
                  <a:gd name="T14" fmla="*/ 35 w 72"/>
                  <a:gd name="T15" fmla="*/ 83 h 116"/>
                  <a:gd name="T16" fmla="*/ 58 w 72"/>
                  <a:gd name="T17" fmla="*/ 73 h 116"/>
                  <a:gd name="T18" fmla="*/ 57 w 72"/>
                  <a:gd name="T19" fmla="*/ 90 h 116"/>
                  <a:gd name="T20" fmla="*/ 49 w 72"/>
                  <a:gd name="T21" fmla="*/ 101 h 116"/>
                  <a:gd name="T22" fmla="*/ 35 w 72"/>
                  <a:gd name="T23" fmla="*/ 105 h 116"/>
                  <a:gd name="T24" fmla="*/ 21 w 72"/>
                  <a:gd name="T25" fmla="*/ 101 h 116"/>
                  <a:gd name="T26" fmla="*/ 16 w 72"/>
                  <a:gd name="T27" fmla="*/ 92 h 116"/>
                  <a:gd name="T28" fmla="*/ 3 w 72"/>
                  <a:gd name="T29" fmla="*/ 90 h 116"/>
                  <a:gd name="T30" fmla="*/ 11 w 72"/>
                  <a:gd name="T31" fmla="*/ 110 h 116"/>
                  <a:gd name="T32" fmla="*/ 35 w 72"/>
                  <a:gd name="T33" fmla="*/ 116 h 116"/>
                  <a:gd name="T34" fmla="*/ 55 w 72"/>
                  <a:gd name="T35" fmla="*/ 112 h 116"/>
                  <a:gd name="T36" fmla="*/ 68 w 72"/>
                  <a:gd name="T37" fmla="*/ 99 h 116"/>
                  <a:gd name="T38" fmla="*/ 72 w 72"/>
                  <a:gd name="T39" fmla="*/ 72 h 116"/>
                  <a:gd name="T40" fmla="*/ 72 w 72"/>
                  <a:gd name="T41" fmla="*/ 2 h 116"/>
                  <a:gd name="T42" fmla="*/ 59 w 72"/>
                  <a:gd name="T43" fmla="*/ 2 h 116"/>
                  <a:gd name="T44" fmla="*/ 52 w 72"/>
                  <a:gd name="T45" fmla="*/ 65 h 116"/>
                  <a:gd name="T46" fmla="*/ 36 w 72"/>
                  <a:gd name="T47" fmla="*/ 72 h 116"/>
                  <a:gd name="T48" fmla="*/ 20 w 72"/>
                  <a:gd name="T49" fmla="*/ 65 h 116"/>
                  <a:gd name="T50" fmla="*/ 14 w 72"/>
                  <a:gd name="T51" fmla="*/ 41 h 116"/>
                  <a:gd name="T52" fmla="*/ 20 w 72"/>
                  <a:gd name="T53" fmla="*/ 19 h 116"/>
                  <a:gd name="T54" fmla="*/ 36 w 72"/>
                  <a:gd name="T55" fmla="*/ 12 h 116"/>
                  <a:gd name="T56" fmla="*/ 52 w 72"/>
                  <a:gd name="T57" fmla="*/ 19 h 116"/>
                  <a:gd name="T58" fmla="*/ 59 w 72"/>
                  <a:gd name="T59" fmla="*/ 42 h 116"/>
                  <a:gd name="T60" fmla="*/ 52 w 72"/>
                  <a:gd name="T61" fmla="*/ 6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2" h="116">
                    <a:moveTo>
                      <a:pt x="59" y="2"/>
                    </a:moveTo>
                    <a:cubicBezTo>
                      <a:pt x="59" y="12"/>
                      <a:pt x="59" y="12"/>
                      <a:pt x="59" y="12"/>
                    </a:cubicBezTo>
                    <a:cubicBezTo>
                      <a:pt x="53" y="4"/>
                      <a:pt x="45" y="0"/>
                      <a:pt x="35" y="0"/>
                    </a:cubicBezTo>
                    <a:cubicBezTo>
                      <a:pt x="28" y="0"/>
                      <a:pt x="22" y="2"/>
                      <a:pt x="16" y="6"/>
                    </a:cubicBezTo>
                    <a:cubicBezTo>
                      <a:pt x="11" y="9"/>
                      <a:pt x="7" y="14"/>
                      <a:pt x="4" y="21"/>
                    </a:cubicBezTo>
                    <a:cubicBezTo>
                      <a:pt x="1" y="27"/>
                      <a:pt x="0" y="34"/>
                      <a:pt x="0" y="42"/>
                    </a:cubicBezTo>
                    <a:cubicBezTo>
                      <a:pt x="0" y="53"/>
                      <a:pt x="3" y="63"/>
                      <a:pt x="9" y="71"/>
                    </a:cubicBezTo>
                    <a:cubicBezTo>
                      <a:pt x="15" y="79"/>
                      <a:pt x="24" y="83"/>
                      <a:pt x="35" y="83"/>
                    </a:cubicBezTo>
                    <a:cubicBezTo>
                      <a:pt x="44" y="83"/>
                      <a:pt x="51" y="80"/>
                      <a:pt x="58" y="73"/>
                    </a:cubicBezTo>
                    <a:cubicBezTo>
                      <a:pt x="58" y="82"/>
                      <a:pt x="57" y="88"/>
                      <a:pt x="57" y="90"/>
                    </a:cubicBezTo>
                    <a:cubicBezTo>
                      <a:pt x="55" y="95"/>
                      <a:pt x="53" y="99"/>
                      <a:pt x="49" y="101"/>
                    </a:cubicBezTo>
                    <a:cubicBezTo>
                      <a:pt x="46" y="104"/>
                      <a:pt x="41" y="105"/>
                      <a:pt x="35" y="105"/>
                    </a:cubicBezTo>
                    <a:cubicBezTo>
                      <a:pt x="29" y="105"/>
                      <a:pt x="24" y="104"/>
                      <a:pt x="21" y="101"/>
                    </a:cubicBezTo>
                    <a:cubicBezTo>
                      <a:pt x="18" y="99"/>
                      <a:pt x="17" y="96"/>
                      <a:pt x="16" y="92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2" y="99"/>
                      <a:pt x="5" y="105"/>
                      <a:pt x="11" y="110"/>
                    </a:cubicBezTo>
                    <a:cubicBezTo>
                      <a:pt x="17" y="114"/>
                      <a:pt x="25" y="116"/>
                      <a:pt x="35" y="116"/>
                    </a:cubicBezTo>
                    <a:cubicBezTo>
                      <a:pt x="43" y="116"/>
                      <a:pt x="50" y="115"/>
                      <a:pt x="55" y="112"/>
                    </a:cubicBezTo>
                    <a:cubicBezTo>
                      <a:pt x="61" y="109"/>
                      <a:pt x="65" y="104"/>
                      <a:pt x="68" y="99"/>
                    </a:cubicBezTo>
                    <a:cubicBezTo>
                      <a:pt x="70" y="94"/>
                      <a:pt x="72" y="85"/>
                      <a:pt x="72" y="72"/>
                    </a:cubicBezTo>
                    <a:cubicBezTo>
                      <a:pt x="72" y="2"/>
                      <a:pt x="72" y="2"/>
                      <a:pt x="72" y="2"/>
                    </a:cubicBezTo>
                    <a:lnTo>
                      <a:pt x="59" y="2"/>
                    </a:lnTo>
                    <a:close/>
                    <a:moveTo>
                      <a:pt x="52" y="65"/>
                    </a:moveTo>
                    <a:cubicBezTo>
                      <a:pt x="48" y="69"/>
                      <a:pt x="43" y="72"/>
                      <a:pt x="36" y="72"/>
                    </a:cubicBezTo>
                    <a:cubicBezTo>
                      <a:pt x="30" y="72"/>
                      <a:pt x="25" y="69"/>
                      <a:pt x="20" y="65"/>
                    </a:cubicBezTo>
                    <a:cubicBezTo>
                      <a:pt x="16" y="60"/>
                      <a:pt x="14" y="52"/>
                      <a:pt x="14" y="41"/>
                    </a:cubicBezTo>
                    <a:cubicBezTo>
                      <a:pt x="14" y="31"/>
                      <a:pt x="16" y="24"/>
                      <a:pt x="20" y="19"/>
                    </a:cubicBezTo>
                    <a:cubicBezTo>
                      <a:pt x="25" y="14"/>
                      <a:pt x="30" y="12"/>
                      <a:pt x="36" y="12"/>
                    </a:cubicBezTo>
                    <a:cubicBezTo>
                      <a:pt x="42" y="12"/>
                      <a:pt x="48" y="14"/>
                      <a:pt x="52" y="19"/>
                    </a:cubicBezTo>
                    <a:cubicBezTo>
                      <a:pt x="56" y="24"/>
                      <a:pt x="59" y="32"/>
                      <a:pt x="59" y="42"/>
                    </a:cubicBezTo>
                    <a:cubicBezTo>
                      <a:pt x="59" y="52"/>
                      <a:pt x="57" y="60"/>
                      <a:pt x="52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$1ïḍè">
                <a:extLst>
                  <a:ext uri="{FF2B5EF4-FFF2-40B4-BE49-F238E27FC236}">
                    <a16:creationId xmlns:a16="http://schemas.microsoft.com/office/drawing/2014/main" xmlns="" id="{0851D24E-19B1-4490-A9BB-21B838F34441}"/>
                  </a:ext>
                </a:extLst>
              </p:cNvPr>
              <p:cNvSpPr/>
              <p:nvPr/>
            </p:nvSpPr>
            <p:spPr bwMode="auto">
              <a:xfrm>
                <a:off x="5231066" y="5675903"/>
                <a:ext cx="161925" cy="211138"/>
              </a:xfrm>
              <a:custGeom>
                <a:avLst/>
                <a:gdLst>
                  <a:gd name="T0" fmla="*/ 73 w 88"/>
                  <a:gd name="T1" fmla="*/ 65 h 114"/>
                  <a:gd name="T2" fmla="*/ 66 w 88"/>
                  <a:gd name="T3" fmla="*/ 93 h 114"/>
                  <a:gd name="T4" fmla="*/ 43 w 88"/>
                  <a:gd name="T5" fmla="*/ 101 h 114"/>
                  <a:gd name="T6" fmla="*/ 27 w 88"/>
                  <a:gd name="T7" fmla="*/ 97 h 114"/>
                  <a:gd name="T8" fmla="*/ 17 w 88"/>
                  <a:gd name="T9" fmla="*/ 86 h 114"/>
                  <a:gd name="T10" fmla="*/ 15 w 88"/>
                  <a:gd name="T11" fmla="*/ 65 h 114"/>
                  <a:gd name="T12" fmla="*/ 15 w 88"/>
                  <a:gd name="T13" fmla="*/ 0 h 114"/>
                  <a:gd name="T14" fmla="*/ 0 w 88"/>
                  <a:gd name="T15" fmla="*/ 0 h 114"/>
                  <a:gd name="T16" fmla="*/ 0 w 88"/>
                  <a:gd name="T17" fmla="*/ 65 h 114"/>
                  <a:gd name="T18" fmla="*/ 4 w 88"/>
                  <a:gd name="T19" fmla="*/ 93 h 114"/>
                  <a:gd name="T20" fmla="*/ 18 w 88"/>
                  <a:gd name="T21" fmla="*/ 109 h 114"/>
                  <a:gd name="T22" fmla="*/ 44 w 88"/>
                  <a:gd name="T23" fmla="*/ 114 h 114"/>
                  <a:gd name="T24" fmla="*/ 70 w 88"/>
                  <a:gd name="T25" fmla="*/ 108 h 114"/>
                  <a:gd name="T26" fmla="*/ 84 w 88"/>
                  <a:gd name="T27" fmla="*/ 92 h 114"/>
                  <a:gd name="T28" fmla="*/ 88 w 88"/>
                  <a:gd name="T29" fmla="*/ 65 h 114"/>
                  <a:gd name="T30" fmla="*/ 88 w 88"/>
                  <a:gd name="T31" fmla="*/ 0 h 114"/>
                  <a:gd name="T32" fmla="*/ 73 w 88"/>
                  <a:gd name="T33" fmla="*/ 0 h 114"/>
                  <a:gd name="T34" fmla="*/ 73 w 88"/>
                  <a:gd name="T35" fmla="*/ 6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8" h="114">
                    <a:moveTo>
                      <a:pt x="73" y="65"/>
                    </a:moveTo>
                    <a:cubicBezTo>
                      <a:pt x="73" y="79"/>
                      <a:pt x="71" y="88"/>
                      <a:pt x="66" y="93"/>
                    </a:cubicBezTo>
                    <a:cubicBezTo>
                      <a:pt x="62" y="98"/>
                      <a:pt x="54" y="101"/>
                      <a:pt x="43" y="101"/>
                    </a:cubicBezTo>
                    <a:cubicBezTo>
                      <a:pt x="37" y="101"/>
                      <a:pt x="31" y="100"/>
                      <a:pt x="27" y="97"/>
                    </a:cubicBezTo>
                    <a:cubicBezTo>
                      <a:pt x="22" y="95"/>
                      <a:pt x="19" y="91"/>
                      <a:pt x="17" y="86"/>
                    </a:cubicBezTo>
                    <a:cubicBezTo>
                      <a:pt x="16" y="82"/>
                      <a:pt x="15" y="75"/>
                      <a:pt x="15" y="6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7"/>
                      <a:pt x="1" y="86"/>
                      <a:pt x="4" y="93"/>
                    </a:cubicBezTo>
                    <a:cubicBezTo>
                      <a:pt x="7" y="100"/>
                      <a:pt x="12" y="105"/>
                      <a:pt x="18" y="109"/>
                    </a:cubicBezTo>
                    <a:cubicBezTo>
                      <a:pt x="25" y="112"/>
                      <a:pt x="34" y="114"/>
                      <a:pt x="44" y="114"/>
                    </a:cubicBezTo>
                    <a:cubicBezTo>
                      <a:pt x="55" y="114"/>
                      <a:pt x="64" y="112"/>
                      <a:pt x="70" y="108"/>
                    </a:cubicBezTo>
                    <a:cubicBezTo>
                      <a:pt x="77" y="104"/>
                      <a:pt x="82" y="98"/>
                      <a:pt x="84" y="92"/>
                    </a:cubicBezTo>
                    <a:cubicBezTo>
                      <a:pt x="87" y="85"/>
                      <a:pt x="88" y="76"/>
                      <a:pt x="88" y="65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73" y="0"/>
                      <a:pt x="73" y="0"/>
                      <a:pt x="73" y="0"/>
                    </a:cubicBezTo>
                    <a:lnTo>
                      <a:pt x="73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ṡļîḑê">
                <a:extLst>
                  <a:ext uri="{FF2B5EF4-FFF2-40B4-BE49-F238E27FC236}">
                    <a16:creationId xmlns:a16="http://schemas.microsoft.com/office/drawing/2014/main" xmlns="" id="{8D3A039B-76F2-4549-9245-962A74FDF138}"/>
                  </a:ext>
                </a:extLst>
              </p:cNvPr>
              <p:cNvSpPr/>
              <p:nvPr/>
            </p:nvSpPr>
            <p:spPr bwMode="auto">
              <a:xfrm>
                <a:off x="5435853" y="5729878"/>
                <a:ext cx="120650" cy="152400"/>
              </a:xfrm>
              <a:custGeom>
                <a:avLst/>
                <a:gdLst>
                  <a:gd name="T0" fmla="*/ 61 w 66"/>
                  <a:gd name="T1" fmla="*/ 10 h 83"/>
                  <a:gd name="T2" fmla="*/ 52 w 66"/>
                  <a:gd name="T3" fmla="*/ 3 h 83"/>
                  <a:gd name="T4" fmla="*/ 38 w 66"/>
                  <a:gd name="T5" fmla="*/ 0 h 83"/>
                  <a:gd name="T6" fmla="*/ 12 w 66"/>
                  <a:gd name="T7" fmla="*/ 14 h 83"/>
                  <a:gd name="T8" fmla="*/ 12 w 66"/>
                  <a:gd name="T9" fmla="*/ 2 h 83"/>
                  <a:gd name="T10" fmla="*/ 0 w 66"/>
                  <a:gd name="T11" fmla="*/ 2 h 83"/>
                  <a:gd name="T12" fmla="*/ 0 w 66"/>
                  <a:gd name="T13" fmla="*/ 83 h 83"/>
                  <a:gd name="T14" fmla="*/ 14 w 66"/>
                  <a:gd name="T15" fmla="*/ 83 h 83"/>
                  <a:gd name="T16" fmla="*/ 14 w 66"/>
                  <a:gd name="T17" fmla="*/ 39 h 83"/>
                  <a:gd name="T18" fmla="*/ 20 w 66"/>
                  <a:gd name="T19" fmla="*/ 18 h 83"/>
                  <a:gd name="T20" fmla="*/ 35 w 66"/>
                  <a:gd name="T21" fmla="*/ 12 h 83"/>
                  <a:gd name="T22" fmla="*/ 45 w 66"/>
                  <a:gd name="T23" fmla="*/ 15 h 83"/>
                  <a:gd name="T24" fmla="*/ 51 w 66"/>
                  <a:gd name="T25" fmla="*/ 21 h 83"/>
                  <a:gd name="T26" fmla="*/ 52 w 66"/>
                  <a:gd name="T27" fmla="*/ 34 h 83"/>
                  <a:gd name="T28" fmla="*/ 52 w 66"/>
                  <a:gd name="T29" fmla="*/ 83 h 83"/>
                  <a:gd name="T30" fmla="*/ 66 w 66"/>
                  <a:gd name="T31" fmla="*/ 83 h 83"/>
                  <a:gd name="T32" fmla="*/ 66 w 66"/>
                  <a:gd name="T33" fmla="*/ 33 h 83"/>
                  <a:gd name="T34" fmla="*/ 65 w 66"/>
                  <a:gd name="T35" fmla="*/ 20 h 83"/>
                  <a:gd name="T36" fmla="*/ 61 w 66"/>
                  <a:gd name="T37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83">
                    <a:moveTo>
                      <a:pt x="61" y="10"/>
                    </a:moveTo>
                    <a:cubicBezTo>
                      <a:pt x="59" y="7"/>
                      <a:pt x="56" y="5"/>
                      <a:pt x="52" y="3"/>
                    </a:cubicBezTo>
                    <a:cubicBezTo>
                      <a:pt x="48" y="1"/>
                      <a:pt x="43" y="0"/>
                      <a:pt x="38" y="0"/>
                    </a:cubicBezTo>
                    <a:cubicBezTo>
                      <a:pt x="27" y="0"/>
                      <a:pt x="18" y="5"/>
                      <a:pt x="12" y="1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29"/>
                      <a:pt x="16" y="21"/>
                      <a:pt x="20" y="18"/>
                    </a:cubicBezTo>
                    <a:cubicBezTo>
                      <a:pt x="25" y="14"/>
                      <a:pt x="30" y="12"/>
                      <a:pt x="35" y="12"/>
                    </a:cubicBezTo>
                    <a:cubicBezTo>
                      <a:pt x="39" y="12"/>
                      <a:pt x="42" y="13"/>
                      <a:pt x="45" y="15"/>
                    </a:cubicBezTo>
                    <a:cubicBezTo>
                      <a:pt x="48" y="16"/>
                      <a:pt x="50" y="19"/>
                      <a:pt x="51" y="21"/>
                    </a:cubicBezTo>
                    <a:cubicBezTo>
                      <a:pt x="52" y="24"/>
                      <a:pt x="52" y="28"/>
                      <a:pt x="52" y="34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27"/>
                      <a:pt x="66" y="23"/>
                      <a:pt x="65" y="20"/>
                    </a:cubicBezTo>
                    <a:cubicBezTo>
                      <a:pt x="65" y="16"/>
                      <a:pt x="63" y="13"/>
                      <a:pt x="6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28" name="矩形 127">
            <a:extLst>
              <a:ext uri="{FF2B5EF4-FFF2-40B4-BE49-F238E27FC236}">
                <a16:creationId xmlns:a16="http://schemas.microsoft.com/office/drawing/2014/main" xmlns="" id="{BAAA0B67-0E99-4DB0-8C0F-D3758C6E4045}"/>
              </a:ext>
            </a:extLst>
          </p:cNvPr>
          <p:cNvSpPr/>
          <p:nvPr userDrawn="1"/>
        </p:nvSpPr>
        <p:spPr>
          <a:xfrm>
            <a:off x="12086026" y="319741"/>
            <a:ext cx="119763" cy="274912"/>
          </a:xfrm>
          <a:prstGeom prst="rect">
            <a:avLst/>
          </a:prstGeom>
          <a:gradFill flip="none" rotWithShape="1">
            <a:gsLst>
              <a:gs pos="0">
                <a:srgbClr val="187FFF">
                  <a:lumMod val="93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400" b="1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68B4D3C-ED69-41B9-B2D2-9A5574B1B1FA}"/>
              </a:ext>
            </a:extLst>
          </p:cNvPr>
          <p:cNvSpPr/>
          <p:nvPr userDrawn="1"/>
        </p:nvSpPr>
        <p:spPr>
          <a:xfrm>
            <a:off x="315686" y="-108856"/>
            <a:ext cx="130728" cy="847024"/>
          </a:xfrm>
          <a:prstGeom prst="rect">
            <a:avLst/>
          </a:prstGeom>
          <a:gradFill flip="none" rotWithShape="1">
            <a:gsLst>
              <a:gs pos="0">
                <a:srgbClr val="187FFF">
                  <a:lumMod val="93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400" b="1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035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A-图片 14">
            <a:extLst>
              <a:ext uri="{FF2B5EF4-FFF2-40B4-BE49-F238E27FC236}">
                <a16:creationId xmlns:a16="http://schemas.microsoft.com/office/drawing/2014/main" xmlns="" id="{27EECF4E-CAC4-4E3A-ABB0-588B6940BC7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12192000" cy="3429001"/>
          </a:xfrm>
          <a:custGeom>
            <a:avLst/>
            <a:gdLst>
              <a:gd name="connsiteX0" fmla="*/ 0 w 12192000"/>
              <a:gd name="connsiteY0" fmla="*/ 0 h 3429001"/>
              <a:gd name="connsiteX1" fmla="*/ 12192000 w 12192000"/>
              <a:gd name="connsiteY1" fmla="*/ 0 h 3429001"/>
              <a:gd name="connsiteX2" fmla="*/ 12192000 w 12192000"/>
              <a:gd name="connsiteY2" fmla="*/ 2925589 h 3429001"/>
              <a:gd name="connsiteX3" fmla="*/ 12119571 w 12192000"/>
              <a:gd name="connsiteY3" fmla="*/ 2939984 h 3429001"/>
              <a:gd name="connsiteX4" fmla="*/ 6096001 w 12192000"/>
              <a:gd name="connsiteY4" fmla="*/ 3429001 h 3429001"/>
              <a:gd name="connsiteX5" fmla="*/ 72430 w 12192000"/>
              <a:gd name="connsiteY5" fmla="*/ 2939984 h 3429001"/>
              <a:gd name="connsiteX6" fmla="*/ 0 w 12192000"/>
              <a:gd name="connsiteY6" fmla="*/ 2925589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429001">
                <a:moveTo>
                  <a:pt x="0" y="0"/>
                </a:moveTo>
                <a:lnTo>
                  <a:pt x="12192000" y="0"/>
                </a:lnTo>
                <a:lnTo>
                  <a:pt x="12192000" y="2925589"/>
                </a:lnTo>
                <a:lnTo>
                  <a:pt x="12119571" y="2939984"/>
                </a:lnTo>
                <a:cubicBezTo>
                  <a:pt x="10400109" y="3248724"/>
                  <a:pt x="8327268" y="3429001"/>
                  <a:pt x="6096001" y="3429001"/>
                </a:cubicBezTo>
                <a:cubicBezTo>
                  <a:pt x="3864735" y="3429001"/>
                  <a:pt x="1791894" y="3248724"/>
                  <a:pt x="72430" y="2939984"/>
                </a:cubicBezTo>
                <a:lnTo>
                  <a:pt x="0" y="2925589"/>
                </a:lnTo>
                <a:close/>
              </a:path>
            </a:pathLst>
          </a:custGeom>
        </p:spPr>
      </p:pic>
      <p:sp>
        <p:nvSpPr>
          <p:cNvPr id="7" name="PA-椭圆 7">
            <a:extLst>
              <a:ext uri="{FF2B5EF4-FFF2-40B4-BE49-F238E27FC236}">
                <a16:creationId xmlns:a16="http://schemas.microsoft.com/office/drawing/2014/main" xmlns="" id="{05825625-E8F0-4750-9899-61F410E699C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-4677507" y="-2297723"/>
            <a:ext cx="21547015" cy="5726723"/>
          </a:xfrm>
          <a:prstGeom prst="ellipse">
            <a:avLst/>
          </a:prstGeom>
          <a:gradFill flip="none" rotWithShape="1">
            <a:gsLst>
              <a:gs pos="0">
                <a:srgbClr val="187FFF">
                  <a:lumMod val="93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4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C0CC49E-0B3C-406D-A6BC-0911365D4D0C}"/>
              </a:ext>
            </a:extLst>
          </p:cNvPr>
          <p:cNvGrpSpPr/>
          <p:nvPr userDrawn="1"/>
        </p:nvGrpSpPr>
        <p:grpSpPr>
          <a:xfrm>
            <a:off x="5775038" y="636936"/>
            <a:ext cx="641924" cy="642498"/>
            <a:chOff x="1560409" y="3222819"/>
            <a:chExt cx="1776413" cy="1778000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0A476707-2636-4290-BA3D-DEA1C3D04050}"/>
                </a:ext>
              </a:extLst>
            </p:cNvPr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68" name="îS1îḋé">
                <a:extLst>
                  <a:ext uri="{FF2B5EF4-FFF2-40B4-BE49-F238E27FC236}">
                    <a16:creationId xmlns:a16="http://schemas.microsoft.com/office/drawing/2014/main" xmlns="" id="{A1C5C7C8-F78D-4A1F-8AFD-5D8DB4157A32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îṣḷïďé">
                <a:extLst>
                  <a:ext uri="{FF2B5EF4-FFF2-40B4-BE49-F238E27FC236}">
                    <a16:creationId xmlns:a16="http://schemas.microsoft.com/office/drawing/2014/main" xmlns="" id="{F31CA048-6ACD-42B3-84CE-044808C085E5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06B89AC6-31E2-4FF1-9F6E-2897162A0C7B}"/>
                </a:ext>
              </a:extLst>
            </p:cNvPr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11" name="ïś1íďê">
                <a:extLst>
                  <a:ext uri="{FF2B5EF4-FFF2-40B4-BE49-F238E27FC236}">
                    <a16:creationId xmlns:a16="http://schemas.microsoft.com/office/drawing/2014/main" xmlns="" id="{5CF34E0E-7DA0-4CF4-AC10-5AE0A816824B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ïṩḻîḓé">
                <a:extLst>
                  <a:ext uri="{FF2B5EF4-FFF2-40B4-BE49-F238E27FC236}">
                    <a16:creationId xmlns:a16="http://schemas.microsoft.com/office/drawing/2014/main" xmlns="" id="{2CC65616-8ADC-43BE-BF84-B87C3966C2CE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išḷïḓe">
                <a:extLst>
                  <a:ext uri="{FF2B5EF4-FFF2-40B4-BE49-F238E27FC236}">
                    <a16:creationId xmlns:a16="http://schemas.microsoft.com/office/drawing/2014/main" xmlns="" id="{6C2321AF-9470-44E4-8EB2-576BAE917798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$ľíḍe">
                <a:extLst>
                  <a:ext uri="{FF2B5EF4-FFF2-40B4-BE49-F238E27FC236}">
                    <a16:creationId xmlns:a16="http://schemas.microsoft.com/office/drawing/2014/main" xmlns="" id="{2C0ECF58-C699-42D1-8838-A5026A69249A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î$ḻîḑe">
                <a:extLst>
                  <a:ext uri="{FF2B5EF4-FFF2-40B4-BE49-F238E27FC236}">
                    <a16:creationId xmlns:a16="http://schemas.microsoft.com/office/drawing/2014/main" xmlns="" id="{2F05D72F-FB34-4504-B96C-9C4F7D37E04D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ïşḻíḍe">
                <a:extLst>
                  <a:ext uri="{FF2B5EF4-FFF2-40B4-BE49-F238E27FC236}">
                    <a16:creationId xmlns:a16="http://schemas.microsoft.com/office/drawing/2014/main" xmlns="" id="{6813226B-7D68-49C6-B9EF-4DE00EE7C583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íṩľíḑè">
                <a:extLst>
                  <a:ext uri="{FF2B5EF4-FFF2-40B4-BE49-F238E27FC236}">
                    <a16:creationId xmlns:a16="http://schemas.microsoft.com/office/drawing/2014/main" xmlns="" id="{A1628B75-48DD-4457-B15C-51EABC1D2DA5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îṣḷïḓê">
                <a:extLst>
                  <a:ext uri="{FF2B5EF4-FFF2-40B4-BE49-F238E27FC236}">
                    <a16:creationId xmlns:a16="http://schemas.microsoft.com/office/drawing/2014/main" xmlns="" id="{B88791A9-FC3F-47C8-9581-0B6611D1AE42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$ḻîḓé">
                <a:extLst>
                  <a:ext uri="{FF2B5EF4-FFF2-40B4-BE49-F238E27FC236}">
                    <a16:creationId xmlns:a16="http://schemas.microsoft.com/office/drawing/2014/main" xmlns="" id="{17911247-4645-4453-A339-E5B07370B111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ṧľîḋé">
                <a:extLst>
                  <a:ext uri="{FF2B5EF4-FFF2-40B4-BE49-F238E27FC236}">
                    <a16:creationId xmlns:a16="http://schemas.microsoft.com/office/drawing/2014/main" xmlns="" id="{D19C0AFE-1F47-483A-8762-4C3C0F22655C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i$ḻïḑê">
                <a:extLst>
                  <a:ext uri="{FF2B5EF4-FFF2-40B4-BE49-F238E27FC236}">
                    <a16:creationId xmlns:a16="http://schemas.microsoft.com/office/drawing/2014/main" xmlns="" id="{7E3B94E2-76BC-4802-BA97-B4C3354BE5E7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ṧlíḍe">
                <a:extLst>
                  <a:ext uri="{FF2B5EF4-FFF2-40B4-BE49-F238E27FC236}">
                    <a16:creationId xmlns:a16="http://schemas.microsoft.com/office/drawing/2014/main" xmlns="" id="{5E6A250E-E93D-4FE9-9F65-8E6264C82F85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ŝľîḓê">
                <a:extLst>
                  <a:ext uri="{FF2B5EF4-FFF2-40B4-BE49-F238E27FC236}">
                    <a16:creationId xmlns:a16="http://schemas.microsoft.com/office/drawing/2014/main" xmlns="" id="{923F3557-B911-460C-8B7F-FF2C7A1747D6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ṣlíḑe">
                <a:extLst>
                  <a:ext uri="{FF2B5EF4-FFF2-40B4-BE49-F238E27FC236}">
                    <a16:creationId xmlns:a16="http://schemas.microsoft.com/office/drawing/2014/main" xmlns="" id="{DE1C7F6C-7248-46CD-AC43-04C7BF8559BB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Sḻide">
                <a:extLst>
                  <a:ext uri="{FF2B5EF4-FFF2-40B4-BE49-F238E27FC236}">
                    <a16:creationId xmlns:a16="http://schemas.microsoft.com/office/drawing/2014/main" xmlns="" id="{06318CE3-320F-4E01-8A5A-24AA283A8BAF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ṣlîḋè">
                <a:extLst>
                  <a:ext uri="{FF2B5EF4-FFF2-40B4-BE49-F238E27FC236}">
                    <a16:creationId xmlns:a16="http://schemas.microsoft.com/office/drawing/2014/main" xmlns="" id="{0FF37DC1-316E-4D44-969D-2397E2ED4DBE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ṣ1ïḑe">
                <a:extLst>
                  <a:ext uri="{FF2B5EF4-FFF2-40B4-BE49-F238E27FC236}">
                    <a16:creationId xmlns:a16="http://schemas.microsoft.com/office/drawing/2014/main" xmlns="" id="{8003D131-023B-434B-9683-9A51C9EE3EC3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ṧḷîde">
                <a:extLst>
                  <a:ext uri="{FF2B5EF4-FFF2-40B4-BE49-F238E27FC236}">
                    <a16:creationId xmlns:a16="http://schemas.microsoft.com/office/drawing/2014/main" xmlns="" id="{7EAEDD00-7CF3-47C2-88BF-671BB5B08CAD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S1îḍé">
                <a:extLst>
                  <a:ext uri="{FF2B5EF4-FFF2-40B4-BE49-F238E27FC236}">
                    <a16:creationId xmlns:a16="http://schemas.microsoft.com/office/drawing/2014/main" xmlns="" id="{7EF225B5-B586-4119-8A96-06001D235744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ṧļïḋè">
                <a:extLst>
                  <a:ext uri="{FF2B5EF4-FFF2-40B4-BE49-F238E27FC236}">
                    <a16:creationId xmlns:a16="http://schemas.microsoft.com/office/drawing/2014/main" xmlns="" id="{C36A892A-BE7B-4AB7-94A0-7B7AECFD31B2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ṡḷiḋé">
                <a:extLst>
                  <a:ext uri="{FF2B5EF4-FFF2-40B4-BE49-F238E27FC236}">
                    <a16:creationId xmlns:a16="http://schemas.microsoft.com/office/drawing/2014/main" xmlns="" id="{99DA7CC0-7E42-4946-9F8D-5D56785749BB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şļiḋe">
                <a:extLst>
                  <a:ext uri="{FF2B5EF4-FFF2-40B4-BE49-F238E27FC236}">
                    <a16:creationId xmlns:a16="http://schemas.microsoft.com/office/drawing/2014/main" xmlns="" id="{B12D97FD-E3B6-43A6-BA23-49C3C68A6F38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ś1iḓê">
                <a:extLst>
                  <a:ext uri="{FF2B5EF4-FFF2-40B4-BE49-F238E27FC236}">
                    <a16:creationId xmlns:a16="http://schemas.microsoft.com/office/drawing/2014/main" xmlns="" id="{5DA09746-DF46-41F8-BCAB-28B4B4CA1977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ş1ïḓe">
                <a:extLst>
                  <a:ext uri="{FF2B5EF4-FFF2-40B4-BE49-F238E27FC236}">
                    <a16:creationId xmlns:a16="http://schemas.microsoft.com/office/drawing/2014/main" xmlns="" id="{7FBD51BC-E51E-43CD-B8B3-2677D2D86CED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ṩlîḋè">
                <a:extLst>
                  <a:ext uri="{FF2B5EF4-FFF2-40B4-BE49-F238E27FC236}">
                    <a16:creationId xmlns:a16="http://schemas.microsoft.com/office/drawing/2014/main" xmlns="" id="{365DEF78-B44E-458F-B9DE-9BC31A2DD9E6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ṣľîďe">
                <a:extLst>
                  <a:ext uri="{FF2B5EF4-FFF2-40B4-BE49-F238E27FC236}">
                    <a16:creationId xmlns:a16="http://schemas.microsoft.com/office/drawing/2014/main" xmlns="" id="{25D73AD2-C09D-42F1-8AF8-78E080EB7D18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śļiḓe">
                <a:extLst>
                  <a:ext uri="{FF2B5EF4-FFF2-40B4-BE49-F238E27FC236}">
                    <a16:creationId xmlns:a16="http://schemas.microsoft.com/office/drawing/2014/main" xmlns="" id="{6965F445-19C6-4FE6-9694-D642281D8D05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$ḷïďe">
                <a:extLst>
                  <a:ext uri="{FF2B5EF4-FFF2-40B4-BE49-F238E27FC236}">
                    <a16:creationId xmlns:a16="http://schemas.microsoft.com/office/drawing/2014/main" xmlns="" id="{3E04CF45-733E-4A16-ABB7-9634F371EC69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śḻîḍe">
                <a:extLst>
                  <a:ext uri="{FF2B5EF4-FFF2-40B4-BE49-F238E27FC236}">
                    <a16:creationId xmlns:a16="http://schemas.microsoft.com/office/drawing/2014/main" xmlns="" id="{F6B0F0B1-304B-4DEB-8DBD-B44C95BBCBA7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$ļîḋê">
                <a:extLst>
                  <a:ext uri="{FF2B5EF4-FFF2-40B4-BE49-F238E27FC236}">
                    <a16:creationId xmlns:a16="http://schemas.microsoft.com/office/drawing/2014/main" xmlns="" id="{F04C9F07-BBCA-43DF-9BA3-D5DB742B5804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ṩḷiḋé">
                <a:extLst>
                  <a:ext uri="{FF2B5EF4-FFF2-40B4-BE49-F238E27FC236}">
                    <a16:creationId xmlns:a16="http://schemas.microsoft.com/office/drawing/2014/main" xmlns="" id="{6BF9AD21-2A37-4BB2-9E3D-2AC9856835B7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sľïďé">
                <a:extLst>
                  <a:ext uri="{FF2B5EF4-FFF2-40B4-BE49-F238E27FC236}">
                    <a16:creationId xmlns:a16="http://schemas.microsoft.com/office/drawing/2014/main" xmlns="" id="{572A9C3C-F4E8-46C0-9B9F-C735C0A8A7BD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śliḋé">
                <a:extLst>
                  <a:ext uri="{FF2B5EF4-FFF2-40B4-BE49-F238E27FC236}">
                    <a16:creationId xmlns:a16="http://schemas.microsoft.com/office/drawing/2014/main" xmlns="" id="{DD83BD08-02DF-45AD-9BF3-FEF4BC540349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Sļiďê">
                <a:extLst>
                  <a:ext uri="{FF2B5EF4-FFF2-40B4-BE49-F238E27FC236}">
                    <a16:creationId xmlns:a16="http://schemas.microsoft.com/office/drawing/2014/main" xmlns="" id="{06021843-EA89-493E-8135-479F150077BB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Sliḋé">
                <a:extLst>
                  <a:ext uri="{FF2B5EF4-FFF2-40B4-BE49-F238E27FC236}">
                    <a16:creationId xmlns:a16="http://schemas.microsoft.com/office/drawing/2014/main" xmlns="" id="{223E08C4-F4FA-4E47-84C9-5DE3EDE7C7FC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ŝ1îḑè">
                <a:extLst>
                  <a:ext uri="{FF2B5EF4-FFF2-40B4-BE49-F238E27FC236}">
                    <a16:creationId xmlns:a16="http://schemas.microsoft.com/office/drawing/2014/main" xmlns="" id="{7F3B8BD7-6DB5-47AF-8BC4-59D4643A42BB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ṩḻiḋê">
                <a:extLst>
                  <a:ext uri="{FF2B5EF4-FFF2-40B4-BE49-F238E27FC236}">
                    <a16:creationId xmlns:a16="http://schemas.microsoft.com/office/drawing/2014/main" xmlns="" id="{6FB3BC62-9673-40E4-BE0F-3816A6077644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îṧľíḍe">
                <a:extLst>
                  <a:ext uri="{FF2B5EF4-FFF2-40B4-BE49-F238E27FC236}">
                    <a16:creationId xmlns:a16="http://schemas.microsoft.com/office/drawing/2014/main" xmlns="" id="{46A41205-7A3D-4F9D-9A9A-E5754A7BF566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ṩḻiḍe">
                <a:extLst>
                  <a:ext uri="{FF2B5EF4-FFF2-40B4-BE49-F238E27FC236}">
                    <a16:creationId xmlns:a16="http://schemas.microsoft.com/office/drawing/2014/main" xmlns="" id="{C6286387-C0E7-44C8-A445-D375B1E73EDA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śļïḓè">
                <a:extLst>
                  <a:ext uri="{FF2B5EF4-FFF2-40B4-BE49-F238E27FC236}">
                    <a16:creationId xmlns:a16="http://schemas.microsoft.com/office/drawing/2014/main" xmlns="" id="{FDBDE9FD-8283-4ECF-851F-51D2F763E92E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ṩḻîde">
                <a:extLst>
                  <a:ext uri="{FF2B5EF4-FFF2-40B4-BE49-F238E27FC236}">
                    <a16:creationId xmlns:a16="http://schemas.microsoft.com/office/drawing/2014/main" xmlns="" id="{A397EDCF-7E0C-41B5-94E6-3BF6833642D4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ŝḷïḓê">
                <a:extLst>
                  <a:ext uri="{FF2B5EF4-FFF2-40B4-BE49-F238E27FC236}">
                    <a16:creationId xmlns:a16="http://schemas.microsoft.com/office/drawing/2014/main" xmlns="" id="{403E54D5-E268-47FF-BE97-C326B9CFDC5B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şḷîḑe">
                <a:extLst>
                  <a:ext uri="{FF2B5EF4-FFF2-40B4-BE49-F238E27FC236}">
                    <a16:creationId xmlns:a16="http://schemas.microsoft.com/office/drawing/2014/main" xmlns="" id="{ED881F5E-B5A5-4983-BC6D-AF1128AC48D6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şḷïḋê">
                <a:extLst>
                  <a:ext uri="{FF2B5EF4-FFF2-40B4-BE49-F238E27FC236}">
                    <a16:creationId xmlns:a16="http://schemas.microsoft.com/office/drawing/2014/main" xmlns="" id="{B2D59391-2CA3-45D4-8036-C5C563BDBAFC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îṣlïḍè">
                <a:extLst>
                  <a:ext uri="{FF2B5EF4-FFF2-40B4-BE49-F238E27FC236}">
                    <a16:creationId xmlns:a16="http://schemas.microsoft.com/office/drawing/2014/main" xmlns="" id="{17A83BF0-9773-4667-9BDE-7E377BC40CAB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ṩḷîḓê">
                <a:extLst>
                  <a:ext uri="{FF2B5EF4-FFF2-40B4-BE49-F238E27FC236}">
                    <a16:creationId xmlns:a16="http://schemas.microsoft.com/office/drawing/2014/main" xmlns="" id="{4E5AAB51-A7BB-4880-856B-7BB07C71C616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Sļiďé">
                <a:extLst>
                  <a:ext uri="{FF2B5EF4-FFF2-40B4-BE49-F238E27FC236}">
                    <a16:creationId xmlns:a16="http://schemas.microsoft.com/office/drawing/2014/main" xmlns="" id="{24C15E0F-FCAC-4E7B-ADC3-34BDEB1AA708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Sḷiḋè">
                <a:extLst>
                  <a:ext uri="{FF2B5EF4-FFF2-40B4-BE49-F238E27FC236}">
                    <a16:creationId xmlns:a16="http://schemas.microsoft.com/office/drawing/2014/main" xmlns="" id="{FBF3B296-E15E-4314-9CD8-A9F087CE309B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ṣḷíḋé">
                <a:extLst>
                  <a:ext uri="{FF2B5EF4-FFF2-40B4-BE49-F238E27FC236}">
                    <a16:creationId xmlns:a16="http://schemas.microsoft.com/office/drawing/2014/main" xmlns="" id="{9ECCE080-72AB-4958-B36D-3C566E0D3D8F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ṩliďè">
                <a:extLst>
                  <a:ext uri="{FF2B5EF4-FFF2-40B4-BE49-F238E27FC236}">
                    <a16:creationId xmlns:a16="http://schemas.microsoft.com/office/drawing/2014/main" xmlns="" id="{29E88470-1DA4-4149-8F77-3CD8869B96D6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ṧlíḋè">
                <a:extLst>
                  <a:ext uri="{FF2B5EF4-FFF2-40B4-BE49-F238E27FC236}">
                    <a16:creationId xmlns:a16="http://schemas.microsoft.com/office/drawing/2014/main" xmlns="" id="{229883F7-31C5-463D-A1EA-E079B83C1519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slïḓè">
                <a:extLst>
                  <a:ext uri="{FF2B5EF4-FFF2-40B4-BE49-F238E27FC236}">
                    <a16:creationId xmlns:a16="http://schemas.microsoft.com/office/drawing/2014/main" xmlns="" id="{AF4BDE7C-400E-4DEB-9823-13A280C601BD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ṥ1iḍe">
                <a:extLst>
                  <a:ext uri="{FF2B5EF4-FFF2-40B4-BE49-F238E27FC236}">
                    <a16:creationId xmlns:a16="http://schemas.microsoft.com/office/drawing/2014/main" xmlns="" id="{6AD5AFA9-DF6D-4224-AF4F-1B77102862B2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ṥľîḋé">
                <a:extLst>
                  <a:ext uri="{FF2B5EF4-FFF2-40B4-BE49-F238E27FC236}">
                    <a16:creationId xmlns:a16="http://schemas.microsoft.com/office/drawing/2014/main" xmlns="" id="{14AC23F0-33FC-453A-8A8B-9801AFBB4CA1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îślidè">
                <a:extLst>
                  <a:ext uri="{FF2B5EF4-FFF2-40B4-BE49-F238E27FC236}">
                    <a16:creationId xmlns:a16="http://schemas.microsoft.com/office/drawing/2014/main" xmlns="" id="{9403AE10-56CA-4179-BDD3-6EA8A11E67B6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ŝ1ide">
                <a:extLst>
                  <a:ext uri="{FF2B5EF4-FFF2-40B4-BE49-F238E27FC236}">
                    <a16:creationId xmlns:a16="http://schemas.microsoft.com/office/drawing/2014/main" xmlns="" id="{256EE918-B78A-4C11-A570-1BD6C232EEF1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í$ḻíde">
                <a:extLst>
                  <a:ext uri="{FF2B5EF4-FFF2-40B4-BE49-F238E27FC236}">
                    <a16:creationId xmlns:a16="http://schemas.microsoft.com/office/drawing/2014/main" xmlns="" id="{BE91CB21-4767-4A02-A04A-B0DE5B4E281E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F1555615-097A-462F-B11F-394466581F39}"/>
              </a:ext>
            </a:extLst>
          </p:cNvPr>
          <p:cNvGrpSpPr/>
          <p:nvPr userDrawn="1"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71" name="ïṩļîḑê">
              <a:extLst>
                <a:ext uri="{FF2B5EF4-FFF2-40B4-BE49-F238E27FC236}">
                  <a16:creationId xmlns:a16="http://schemas.microsoft.com/office/drawing/2014/main" xmlns="" id="{33B57B95-8018-41FB-84AC-E5127B9702C0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şḷïḍe">
              <a:extLst>
                <a:ext uri="{FF2B5EF4-FFF2-40B4-BE49-F238E27FC236}">
                  <a16:creationId xmlns:a16="http://schemas.microsoft.com/office/drawing/2014/main" xmlns="" id="{4998294E-6BCB-4BD4-8114-2C218D35FCC7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ṧļíďe">
              <a:extLst>
                <a:ext uri="{FF2B5EF4-FFF2-40B4-BE49-F238E27FC236}">
                  <a16:creationId xmlns:a16="http://schemas.microsoft.com/office/drawing/2014/main" xmlns="" id="{837EB1CF-14B5-4C97-8831-51D740136A1C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íŝļïḓè">
              <a:extLst>
                <a:ext uri="{FF2B5EF4-FFF2-40B4-BE49-F238E27FC236}">
                  <a16:creationId xmlns:a16="http://schemas.microsoft.com/office/drawing/2014/main" xmlns="" id="{F7698DE5-6E17-4A76-A86E-17DD6E256A87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s1îḋè">
              <a:extLst>
                <a:ext uri="{FF2B5EF4-FFF2-40B4-BE49-F238E27FC236}">
                  <a16:creationId xmlns:a16="http://schemas.microsoft.com/office/drawing/2014/main" xmlns="" id="{3865C9F5-39A6-4866-8F32-A0EA8FA20226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îš1ïdè">
              <a:extLst>
                <a:ext uri="{FF2B5EF4-FFF2-40B4-BE49-F238E27FC236}">
                  <a16:creationId xmlns:a16="http://schemas.microsoft.com/office/drawing/2014/main" xmlns="" id="{34DB1CBE-502E-4743-B38D-757C04A5F4E3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ï$líḋé">
              <a:extLst>
                <a:ext uri="{FF2B5EF4-FFF2-40B4-BE49-F238E27FC236}">
                  <a16:creationId xmlns:a16="http://schemas.microsoft.com/office/drawing/2014/main" xmlns="" id="{5F3B08FE-578A-4F89-ADB9-AF16620C40B5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şḷíḓè">
              <a:extLst>
                <a:ext uri="{FF2B5EF4-FFF2-40B4-BE49-F238E27FC236}">
                  <a16:creationId xmlns:a16="http://schemas.microsoft.com/office/drawing/2014/main" xmlns="" id="{BC1159E7-5F3B-4CDF-9452-ED0F82C89052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Sḷîḋé">
              <a:extLst>
                <a:ext uri="{FF2B5EF4-FFF2-40B4-BE49-F238E27FC236}">
                  <a16:creationId xmlns:a16="http://schemas.microsoft.com/office/drawing/2014/main" xmlns="" id="{2CAF81FB-9503-4BE9-894B-E1A6CCDCAB1B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išḷiḓé">
              <a:extLst>
                <a:ext uri="{FF2B5EF4-FFF2-40B4-BE49-F238E27FC236}">
                  <a16:creationId xmlns:a16="http://schemas.microsoft.com/office/drawing/2014/main" xmlns="" id="{AB32036A-3824-4472-AE1E-5C895A61CC9A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iṩľidè">
              <a:extLst>
                <a:ext uri="{FF2B5EF4-FFF2-40B4-BE49-F238E27FC236}">
                  <a16:creationId xmlns:a16="http://schemas.microsoft.com/office/drawing/2014/main" xmlns="" id="{BD420931-D5A0-4601-8A56-C34E75FA018F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ṡļiḑe">
              <a:extLst>
                <a:ext uri="{FF2B5EF4-FFF2-40B4-BE49-F238E27FC236}">
                  <a16:creationId xmlns:a16="http://schemas.microsoft.com/office/drawing/2014/main" xmlns="" id="{F1947E05-2FD7-444E-A3E9-5FD45A136149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ïśļíḓe">
              <a:extLst>
                <a:ext uri="{FF2B5EF4-FFF2-40B4-BE49-F238E27FC236}">
                  <a16:creationId xmlns:a16="http://schemas.microsoft.com/office/drawing/2014/main" xmlns="" id="{9BA7BA24-E0BB-4E52-803F-0C46E8026827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ṡľîdè">
              <a:extLst>
                <a:ext uri="{FF2B5EF4-FFF2-40B4-BE49-F238E27FC236}">
                  <a16:creationId xmlns:a16="http://schemas.microsoft.com/office/drawing/2014/main" xmlns="" id="{0D533104-86A0-48D5-B099-2FC3520A1889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ś1iḋê">
              <a:extLst>
                <a:ext uri="{FF2B5EF4-FFF2-40B4-BE49-F238E27FC236}">
                  <a16:creationId xmlns:a16="http://schemas.microsoft.com/office/drawing/2014/main" xmlns="" id="{CFB29C35-E583-4C08-992F-8ED5B1BC0813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šľîḋê">
              <a:extLst>
                <a:ext uri="{FF2B5EF4-FFF2-40B4-BE49-F238E27FC236}">
                  <a16:creationId xmlns:a16="http://schemas.microsoft.com/office/drawing/2014/main" xmlns="" id="{D3DEBD72-9812-4BA0-B804-0BE7935169A3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íSḷiḑè">
              <a:extLst>
                <a:ext uri="{FF2B5EF4-FFF2-40B4-BE49-F238E27FC236}">
                  <a16:creationId xmlns:a16="http://schemas.microsoft.com/office/drawing/2014/main" xmlns="" id="{FEC3BE2C-4220-4043-B111-16D3BD929329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ïṣľïḑe">
              <a:extLst>
                <a:ext uri="{FF2B5EF4-FFF2-40B4-BE49-F238E27FC236}">
                  <a16:creationId xmlns:a16="http://schemas.microsoft.com/office/drawing/2014/main" xmlns="" id="{2CD7B3A4-7D6C-42CE-98BF-363A210A124A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š1îḍè">
              <a:extLst>
                <a:ext uri="{FF2B5EF4-FFF2-40B4-BE49-F238E27FC236}">
                  <a16:creationId xmlns:a16="http://schemas.microsoft.com/office/drawing/2014/main" xmlns="" id="{BF559DC0-FE1A-427B-AD10-45A0A4222E92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iṥľïḍê">
              <a:extLst>
                <a:ext uri="{FF2B5EF4-FFF2-40B4-BE49-F238E27FC236}">
                  <a16:creationId xmlns:a16="http://schemas.microsoft.com/office/drawing/2014/main" xmlns="" id="{0B332778-D98C-4E8A-9B38-7AFFC790630F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íṥ1ïdê">
              <a:extLst>
                <a:ext uri="{FF2B5EF4-FFF2-40B4-BE49-F238E27FC236}">
                  <a16:creationId xmlns:a16="http://schemas.microsoft.com/office/drawing/2014/main" xmlns="" id="{C0155D3F-81EE-4F9A-8767-767DA42FFDA6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ṡ1îďé">
              <a:extLst>
                <a:ext uri="{FF2B5EF4-FFF2-40B4-BE49-F238E27FC236}">
                  <a16:creationId xmlns:a16="http://schemas.microsoft.com/office/drawing/2014/main" xmlns="" id="{197883BB-2201-48E8-B8E2-4B014398A454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íṩḷïḑé">
              <a:extLst>
                <a:ext uri="{FF2B5EF4-FFF2-40B4-BE49-F238E27FC236}">
                  <a16:creationId xmlns:a16="http://schemas.microsoft.com/office/drawing/2014/main" xmlns="" id="{DE668AAE-3C77-4B88-992B-BF69F79F3158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ïşḷiḋè">
              <a:extLst>
                <a:ext uri="{FF2B5EF4-FFF2-40B4-BE49-F238E27FC236}">
                  <a16:creationId xmlns:a16="http://schemas.microsoft.com/office/drawing/2014/main" xmlns="" id="{E7320DA2-8467-4021-82F1-40A95819A89A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îṩľiḍé">
              <a:extLst>
                <a:ext uri="{FF2B5EF4-FFF2-40B4-BE49-F238E27FC236}">
                  <a16:creationId xmlns:a16="http://schemas.microsoft.com/office/drawing/2014/main" xmlns="" id="{A20C8009-58BA-4369-8572-1B4233B58C8E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íṡḷïďe">
              <a:extLst>
                <a:ext uri="{FF2B5EF4-FFF2-40B4-BE49-F238E27FC236}">
                  <a16:creationId xmlns:a16="http://schemas.microsoft.com/office/drawing/2014/main" xmlns="" id="{E68CB3CA-C606-41CA-90D7-F7E0CCF1C8E0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í$ľîde">
              <a:extLst>
                <a:ext uri="{FF2B5EF4-FFF2-40B4-BE49-F238E27FC236}">
                  <a16:creationId xmlns:a16="http://schemas.microsoft.com/office/drawing/2014/main" xmlns="" id="{392F180B-05FA-4C85-89D6-F346E2499302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ï$ḻíḋê">
              <a:extLst>
                <a:ext uri="{FF2B5EF4-FFF2-40B4-BE49-F238E27FC236}">
                  <a16:creationId xmlns:a16="http://schemas.microsoft.com/office/drawing/2014/main" xmlns="" id="{2658F998-EBCE-4359-BE05-711CF229098E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îśḻïďè">
              <a:extLst>
                <a:ext uri="{FF2B5EF4-FFF2-40B4-BE49-F238E27FC236}">
                  <a16:creationId xmlns:a16="http://schemas.microsoft.com/office/drawing/2014/main" xmlns="" id="{95814F81-2E4A-4979-8672-A5B02AF7B391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iṡľîdé">
              <a:extLst>
                <a:ext uri="{FF2B5EF4-FFF2-40B4-BE49-F238E27FC236}">
                  <a16:creationId xmlns:a16="http://schemas.microsoft.com/office/drawing/2014/main" xmlns="" id="{015F26AC-4E94-4C1C-AB49-9A2BD7502D8C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íṥḻíḋé">
              <a:extLst>
                <a:ext uri="{FF2B5EF4-FFF2-40B4-BE49-F238E27FC236}">
                  <a16:creationId xmlns:a16="http://schemas.microsoft.com/office/drawing/2014/main" xmlns="" id="{83C338FD-EBD9-4C22-9AB5-0E62E44D907E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ïṡļïḍè">
              <a:extLst>
                <a:ext uri="{FF2B5EF4-FFF2-40B4-BE49-F238E27FC236}">
                  <a16:creationId xmlns:a16="http://schemas.microsoft.com/office/drawing/2014/main" xmlns="" id="{97997F67-8398-43C5-A2B2-E3923972CEB6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ṩḷídê">
              <a:extLst>
                <a:ext uri="{FF2B5EF4-FFF2-40B4-BE49-F238E27FC236}">
                  <a16:creationId xmlns:a16="http://schemas.microsoft.com/office/drawing/2014/main" xmlns="" id="{D3ED3FEC-2656-48C3-A49C-B721BE56F22E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íslîḍe">
              <a:extLst>
                <a:ext uri="{FF2B5EF4-FFF2-40B4-BE49-F238E27FC236}">
                  <a16:creationId xmlns:a16="http://schemas.microsoft.com/office/drawing/2014/main" xmlns="" id="{3D41D285-DB7A-4F27-9131-4A64AA785C24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ïṣľíḓè">
              <a:extLst>
                <a:ext uri="{FF2B5EF4-FFF2-40B4-BE49-F238E27FC236}">
                  <a16:creationId xmlns:a16="http://schemas.microsoft.com/office/drawing/2014/main" xmlns="" id="{15196DC6-B04C-4625-A7A2-DDF876652645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îš1ïḋé">
              <a:extLst>
                <a:ext uri="{FF2B5EF4-FFF2-40B4-BE49-F238E27FC236}">
                  <a16:creationId xmlns:a16="http://schemas.microsoft.com/office/drawing/2014/main" xmlns="" id="{CB40ADB0-EDE6-4DE7-AFAC-26D938E2E23F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íŝḻíḍê">
              <a:extLst>
                <a:ext uri="{FF2B5EF4-FFF2-40B4-BE49-F238E27FC236}">
                  <a16:creationId xmlns:a16="http://schemas.microsoft.com/office/drawing/2014/main" xmlns="" id="{C5630FDC-163D-463E-88BD-8C4A867517EE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íṧḷíḓé">
              <a:extLst>
                <a:ext uri="{FF2B5EF4-FFF2-40B4-BE49-F238E27FC236}">
                  <a16:creationId xmlns:a16="http://schemas.microsoft.com/office/drawing/2014/main" xmlns="" id="{472E1EF8-5A9F-4FF2-B2B6-01909CBEBDAE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îŝlíde">
              <a:extLst>
                <a:ext uri="{FF2B5EF4-FFF2-40B4-BE49-F238E27FC236}">
                  <a16:creationId xmlns:a16="http://schemas.microsoft.com/office/drawing/2014/main" xmlns="" id="{40AC5B44-C554-4A61-947B-F451841A9B7A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ṧ1ïḍé">
              <a:extLst>
                <a:ext uri="{FF2B5EF4-FFF2-40B4-BE49-F238E27FC236}">
                  <a16:creationId xmlns:a16="http://schemas.microsoft.com/office/drawing/2014/main" xmlns="" id="{E7802D2C-D58F-4515-B513-55B3F8644B90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ŝļidé">
              <a:extLst>
                <a:ext uri="{FF2B5EF4-FFF2-40B4-BE49-F238E27FC236}">
                  <a16:creationId xmlns:a16="http://schemas.microsoft.com/office/drawing/2014/main" xmlns="" id="{1903F6B0-2F23-4CBF-BF61-7D9154414592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í$lidè">
              <a:extLst>
                <a:ext uri="{FF2B5EF4-FFF2-40B4-BE49-F238E27FC236}">
                  <a16:creationId xmlns:a16="http://schemas.microsoft.com/office/drawing/2014/main" xmlns="" id="{88285117-D347-4F01-859A-B951F6F00A0C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Sļiḋé">
              <a:extLst>
                <a:ext uri="{FF2B5EF4-FFF2-40B4-BE49-F238E27FC236}">
                  <a16:creationId xmlns:a16="http://schemas.microsoft.com/office/drawing/2014/main" xmlns="" id="{9B10AAC4-9DDD-4CD9-A11A-BED7393E3832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ṩḷïḑe">
              <a:extLst>
                <a:ext uri="{FF2B5EF4-FFF2-40B4-BE49-F238E27FC236}">
                  <a16:creationId xmlns:a16="http://schemas.microsoft.com/office/drawing/2014/main" xmlns="" id="{B9C46F5C-C976-485B-8C49-FC5FDDE50AE2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i$ḷïḍè">
              <a:extLst>
                <a:ext uri="{FF2B5EF4-FFF2-40B4-BE49-F238E27FC236}">
                  <a16:creationId xmlns:a16="http://schemas.microsoft.com/office/drawing/2014/main" xmlns="" id="{39DAED9F-1B4E-4A8D-B34B-E4D5A2A3EC8B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ṩliḋé">
              <a:extLst>
                <a:ext uri="{FF2B5EF4-FFF2-40B4-BE49-F238E27FC236}">
                  <a16:creationId xmlns:a16="http://schemas.microsoft.com/office/drawing/2014/main" xmlns="" id="{47F77617-5D7B-46AE-8C17-EFA4E8E143BC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ísḷiďé">
              <a:extLst>
                <a:ext uri="{FF2B5EF4-FFF2-40B4-BE49-F238E27FC236}">
                  <a16:creationId xmlns:a16="http://schemas.microsoft.com/office/drawing/2014/main" xmlns="" id="{3530B869-28AC-4614-8E8C-9E841DC8B546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íṩļïḍe">
              <a:extLst>
                <a:ext uri="{FF2B5EF4-FFF2-40B4-BE49-F238E27FC236}">
                  <a16:creationId xmlns:a16="http://schemas.microsoft.com/office/drawing/2014/main" xmlns="" id="{984557BA-AB37-4E83-9EF3-FB68F7163CBF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í$ľíḍê">
              <a:extLst>
                <a:ext uri="{FF2B5EF4-FFF2-40B4-BE49-F238E27FC236}">
                  <a16:creationId xmlns:a16="http://schemas.microsoft.com/office/drawing/2014/main" xmlns="" id="{B99B5197-E29A-4619-9C98-897BA87FD98C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î$1ïḍè">
              <a:extLst>
                <a:ext uri="{FF2B5EF4-FFF2-40B4-BE49-F238E27FC236}">
                  <a16:creationId xmlns:a16="http://schemas.microsoft.com/office/drawing/2014/main" xmlns="" id="{2B552EA5-8C56-4B43-9ECF-0C95F241DB77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ïṡļîḑê">
              <a:extLst>
                <a:ext uri="{FF2B5EF4-FFF2-40B4-BE49-F238E27FC236}">
                  <a16:creationId xmlns:a16="http://schemas.microsoft.com/office/drawing/2014/main" xmlns="" id="{00A62B94-0806-4283-8FFD-13897C7935D8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A-图片 14">
            <a:extLst>
              <a:ext uri="{FF2B5EF4-FFF2-40B4-BE49-F238E27FC236}">
                <a16:creationId xmlns:a16="http://schemas.microsoft.com/office/drawing/2014/main" xmlns="" id="{8FE7A8CA-ABD3-4B40-A928-DE5B9A07FCD8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12192000" cy="3429000"/>
          </a:xfrm>
          <a:custGeom>
            <a:avLst/>
            <a:gdLst>
              <a:gd name="connsiteX0" fmla="*/ 0 w 12192000"/>
              <a:gd name="connsiteY0" fmla="*/ 0 h 3429001"/>
              <a:gd name="connsiteX1" fmla="*/ 12192000 w 12192000"/>
              <a:gd name="connsiteY1" fmla="*/ 0 h 3429001"/>
              <a:gd name="connsiteX2" fmla="*/ 12192000 w 12192000"/>
              <a:gd name="connsiteY2" fmla="*/ 2925589 h 3429001"/>
              <a:gd name="connsiteX3" fmla="*/ 12119571 w 12192000"/>
              <a:gd name="connsiteY3" fmla="*/ 2939984 h 3429001"/>
              <a:gd name="connsiteX4" fmla="*/ 6096001 w 12192000"/>
              <a:gd name="connsiteY4" fmla="*/ 3429001 h 3429001"/>
              <a:gd name="connsiteX5" fmla="*/ 72430 w 12192000"/>
              <a:gd name="connsiteY5" fmla="*/ 2939984 h 3429001"/>
              <a:gd name="connsiteX6" fmla="*/ 0 w 12192000"/>
              <a:gd name="connsiteY6" fmla="*/ 2925589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429001">
                <a:moveTo>
                  <a:pt x="0" y="0"/>
                </a:moveTo>
                <a:lnTo>
                  <a:pt x="12192000" y="0"/>
                </a:lnTo>
                <a:lnTo>
                  <a:pt x="12192000" y="2925589"/>
                </a:lnTo>
                <a:lnTo>
                  <a:pt x="12119571" y="2939984"/>
                </a:lnTo>
                <a:cubicBezTo>
                  <a:pt x="10400109" y="3248724"/>
                  <a:pt x="8327268" y="3429001"/>
                  <a:pt x="6096001" y="3429001"/>
                </a:cubicBezTo>
                <a:cubicBezTo>
                  <a:pt x="3864735" y="3429001"/>
                  <a:pt x="1791894" y="3248724"/>
                  <a:pt x="72430" y="2939984"/>
                </a:cubicBezTo>
                <a:lnTo>
                  <a:pt x="0" y="2925589"/>
                </a:lnTo>
                <a:close/>
              </a:path>
            </a:pathLst>
          </a:custGeom>
        </p:spPr>
      </p:pic>
      <p:sp>
        <p:nvSpPr>
          <p:cNvPr id="10" name="PA-椭圆 7">
            <a:extLst>
              <a:ext uri="{FF2B5EF4-FFF2-40B4-BE49-F238E27FC236}">
                <a16:creationId xmlns:a16="http://schemas.microsoft.com/office/drawing/2014/main" xmlns="" id="{F8A565D2-E2CB-4C60-B15B-8033ED298FA0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-4677507" y="-2297723"/>
            <a:ext cx="21547015" cy="5726723"/>
          </a:xfrm>
          <a:prstGeom prst="ellipse">
            <a:avLst/>
          </a:prstGeom>
          <a:gradFill flip="none" rotWithShape="1">
            <a:gsLst>
              <a:gs pos="0">
                <a:srgbClr val="187FFF">
                  <a:lumMod val="93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4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24A32BE-30AB-438C-9BBB-EA2579559827}"/>
              </a:ext>
            </a:extLst>
          </p:cNvPr>
          <p:cNvGrpSpPr/>
          <p:nvPr userDrawn="1"/>
        </p:nvGrpSpPr>
        <p:grpSpPr>
          <a:xfrm>
            <a:off x="5775038" y="636936"/>
            <a:ext cx="641924" cy="642498"/>
            <a:chOff x="1560409" y="3222819"/>
            <a:chExt cx="1776413" cy="177800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532B1657-1333-41FA-B415-1B6076B2076B}"/>
                </a:ext>
              </a:extLst>
            </p:cNvPr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66" name="îS1îḋé">
                <a:extLst>
                  <a:ext uri="{FF2B5EF4-FFF2-40B4-BE49-F238E27FC236}">
                    <a16:creationId xmlns:a16="http://schemas.microsoft.com/office/drawing/2014/main" xmlns="" id="{88416CDE-A0CC-43A7-BF83-D0BCAD6C503D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ṣḷïďé">
                <a:extLst>
                  <a:ext uri="{FF2B5EF4-FFF2-40B4-BE49-F238E27FC236}">
                    <a16:creationId xmlns:a16="http://schemas.microsoft.com/office/drawing/2014/main" xmlns="" id="{4532DA6F-E0FD-42C9-8CE3-60406CB0A9F2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2FC78B28-6C99-4375-8819-CEBD58277166}"/>
                </a:ext>
              </a:extLst>
            </p:cNvPr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7" name="ïś1íďê">
                <a:extLst>
                  <a:ext uri="{FF2B5EF4-FFF2-40B4-BE49-F238E27FC236}">
                    <a16:creationId xmlns:a16="http://schemas.microsoft.com/office/drawing/2014/main" xmlns="" id="{20382C3C-BBA4-4CF4-B850-AC678F6CECC1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ïṩḻîḓé">
                <a:extLst>
                  <a:ext uri="{FF2B5EF4-FFF2-40B4-BE49-F238E27FC236}">
                    <a16:creationId xmlns:a16="http://schemas.microsoft.com/office/drawing/2014/main" xmlns="" id="{F0341F0C-A5B9-4CC1-9002-2CB0FB5BCFC2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išḷïḓe">
                <a:extLst>
                  <a:ext uri="{FF2B5EF4-FFF2-40B4-BE49-F238E27FC236}">
                    <a16:creationId xmlns:a16="http://schemas.microsoft.com/office/drawing/2014/main" xmlns="" id="{BBCD1BCE-07ED-4FB3-AC70-19215A256F46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ï$ľíḍe">
                <a:extLst>
                  <a:ext uri="{FF2B5EF4-FFF2-40B4-BE49-F238E27FC236}">
                    <a16:creationId xmlns:a16="http://schemas.microsoft.com/office/drawing/2014/main" xmlns="" id="{0C4EC4BF-2F6B-43E5-A471-0677CA992EA0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î$ḻîḑe">
                <a:extLst>
                  <a:ext uri="{FF2B5EF4-FFF2-40B4-BE49-F238E27FC236}">
                    <a16:creationId xmlns:a16="http://schemas.microsoft.com/office/drawing/2014/main" xmlns="" id="{857379A3-6A35-43D6-8BE5-7A63AB07818D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şḻíḍe">
                <a:extLst>
                  <a:ext uri="{FF2B5EF4-FFF2-40B4-BE49-F238E27FC236}">
                    <a16:creationId xmlns:a16="http://schemas.microsoft.com/office/drawing/2014/main" xmlns="" id="{EC7D8664-A312-4D6F-8925-8AEBD08A91E3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íṩľíḑè">
                <a:extLst>
                  <a:ext uri="{FF2B5EF4-FFF2-40B4-BE49-F238E27FC236}">
                    <a16:creationId xmlns:a16="http://schemas.microsoft.com/office/drawing/2014/main" xmlns="" id="{5EFA6EAE-6F8B-40A0-A4C6-E3B91823DCDE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îṣḷïḓê">
                <a:extLst>
                  <a:ext uri="{FF2B5EF4-FFF2-40B4-BE49-F238E27FC236}">
                    <a16:creationId xmlns:a16="http://schemas.microsoft.com/office/drawing/2014/main" xmlns="" id="{B91B6ABF-F644-4EAE-9393-94EEB5E2231B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i$ḻîḓé">
                <a:extLst>
                  <a:ext uri="{FF2B5EF4-FFF2-40B4-BE49-F238E27FC236}">
                    <a16:creationId xmlns:a16="http://schemas.microsoft.com/office/drawing/2014/main" xmlns="" id="{17479D89-D67C-4F26-94F4-D85E83832286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îṧľîḋé">
                <a:extLst>
                  <a:ext uri="{FF2B5EF4-FFF2-40B4-BE49-F238E27FC236}">
                    <a16:creationId xmlns:a16="http://schemas.microsoft.com/office/drawing/2014/main" xmlns="" id="{F049D778-16BD-4B34-9275-B888E92AC148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$ḻïḑê">
                <a:extLst>
                  <a:ext uri="{FF2B5EF4-FFF2-40B4-BE49-F238E27FC236}">
                    <a16:creationId xmlns:a16="http://schemas.microsoft.com/office/drawing/2014/main" xmlns="" id="{018C59A5-7B04-493A-B156-3A932C613C8A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ṧlíḍe">
                <a:extLst>
                  <a:ext uri="{FF2B5EF4-FFF2-40B4-BE49-F238E27FC236}">
                    <a16:creationId xmlns:a16="http://schemas.microsoft.com/office/drawing/2014/main" xmlns="" id="{6B9B1886-0A4D-4D77-B925-D62AE093CCA2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ŝľîḓê">
                <a:extLst>
                  <a:ext uri="{FF2B5EF4-FFF2-40B4-BE49-F238E27FC236}">
                    <a16:creationId xmlns:a16="http://schemas.microsoft.com/office/drawing/2014/main" xmlns="" id="{19754C44-4818-4C57-B224-EA699BC02A16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ṣlíḑe">
                <a:extLst>
                  <a:ext uri="{FF2B5EF4-FFF2-40B4-BE49-F238E27FC236}">
                    <a16:creationId xmlns:a16="http://schemas.microsoft.com/office/drawing/2014/main" xmlns="" id="{CBA5B0AD-A52B-4916-8C2E-3797B4853CD6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Sḻide">
                <a:extLst>
                  <a:ext uri="{FF2B5EF4-FFF2-40B4-BE49-F238E27FC236}">
                    <a16:creationId xmlns:a16="http://schemas.microsoft.com/office/drawing/2014/main" xmlns="" id="{108600A7-0A4B-4E0D-ADC1-E7F64463F5DD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ṣlîḋè">
                <a:extLst>
                  <a:ext uri="{FF2B5EF4-FFF2-40B4-BE49-F238E27FC236}">
                    <a16:creationId xmlns:a16="http://schemas.microsoft.com/office/drawing/2014/main" xmlns="" id="{64D656AF-A741-4725-BE07-CF24B36FD421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ṣ1ïḑe">
                <a:extLst>
                  <a:ext uri="{FF2B5EF4-FFF2-40B4-BE49-F238E27FC236}">
                    <a16:creationId xmlns:a16="http://schemas.microsoft.com/office/drawing/2014/main" xmlns="" id="{5665DF69-B742-41E1-A151-43063ACF44D3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ṧḷîde">
                <a:extLst>
                  <a:ext uri="{FF2B5EF4-FFF2-40B4-BE49-F238E27FC236}">
                    <a16:creationId xmlns:a16="http://schemas.microsoft.com/office/drawing/2014/main" xmlns="" id="{33479562-A832-4F2D-B091-712D3B6B184F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S1îḍé">
                <a:extLst>
                  <a:ext uri="{FF2B5EF4-FFF2-40B4-BE49-F238E27FC236}">
                    <a16:creationId xmlns:a16="http://schemas.microsoft.com/office/drawing/2014/main" xmlns="" id="{D0641A70-EC00-4F71-989F-EE63B992C6A9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ṧļïḋè">
                <a:extLst>
                  <a:ext uri="{FF2B5EF4-FFF2-40B4-BE49-F238E27FC236}">
                    <a16:creationId xmlns:a16="http://schemas.microsoft.com/office/drawing/2014/main" xmlns="" id="{3BEA58F5-FCAE-447A-81BB-66097D2F87AC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ṡḷiḋé">
                <a:extLst>
                  <a:ext uri="{FF2B5EF4-FFF2-40B4-BE49-F238E27FC236}">
                    <a16:creationId xmlns:a16="http://schemas.microsoft.com/office/drawing/2014/main" xmlns="" id="{503CD505-BE7B-42F9-A8D7-16AEA18F178C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şļiḋe">
                <a:extLst>
                  <a:ext uri="{FF2B5EF4-FFF2-40B4-BE49-F238E27FC236}">
                    <a16:creationId xmlns:a16="http://schemas.microsoft.com/office/drawing/2014/main" xmlns="" id="{E69F6258-677B-4562-BDBE-ADD82A8CB9A4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ś1iḓê">
                <a:extLst>
                  <a:ext uri="{FF2B5EF4-FFF2-40B4-BE49-F238E27FC236}">
                    <a16:creationId xmlns:a16="http://schemas.microsoft.com/office/drawing/2014/main" xmlns="" id="{63D965AC-2AE2-495D-836E-4A55FEA3C187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ş1ïḓe">
                <a:extLst>
                  <a:ext uri="{FF2B5EF4-FFF2-40B4-BE49-F238E27FC236}">
                    <a16:creationId xmlns:a16="http://schemas.microsoft.com/office/drawing/2014/main" xmlns="" id="{40DA02FB-D906-40EB-B0D7-C427BB585A0B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ṩlîḋè">
                <a:extLst>
                  <a:ext uri="{FF2B5EF4-FFF2-40B4-BE49-F238E27FC236}">
                    <a16:creationId xmlns:a16="http://schemas.microsoft.com/office/drawing/2014/main" xmlns="" id="{45A9289C-13DE-4ACD-A356-9AEEDCE29990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ṣľîďe">
                <a:extLst>
                  <a:ext uri="{FF2B5EF4-FFF2-40B4-BE49-F238E27FC236}">
                    <a16:creationId xmlns:a16="http://schemas.microsoft.com/office/drawing/2014/main" xmlns="" id="{CCEF4805-5A46-4B96-AB7E-3BD0E9373413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śļiḓe">
                <a:extLst>
                  <a:ext uri="{FF2B5EF4-FFF2-40B4-BE49-F238E27FC236}">
                    <a16:creationId xmlns:a16="http://schemas.microsoft.com/office/drawing/2014/main" xmlns="" id="{7D3C9F29-66E7-465F-9013-899B0B42F947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$ḷïďe">
                <a:extLst>
                  <a:ext uri="{FF2B5EF4-FFF2-40B4-BE49-F238E27FC236}">
                    <a16:creationId xmlns:a16="http://schemas.microsoft.com/office/drawing/2014/main" xmlns="" id="{6D99F48A-FFB7-4668-B524-46CBC2B1A2A5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śḻîḍe">
                <a:extLst>
                  <a:ext uri="{FF2B5EF4-FFF2-40B4-BE49-F238E27FC236}">
                    <a16:creationId xmlns:a16="http://schemas.microsoft.com/office/drawing/2014/main" xmlns="" id="{5741258B-DCC4-43BD-B689-5E166C7F4197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$ļîḋê">
                <a:extLst>
                  <a:ext uri="{FF2B5EF4-FFF2-40B4-BE49-F238E27FC236}">
                    <a16:creationId xmlns:a16="http://schemas.microsoft.com/office/drawing/2014/main" xmlns="" id="{7E944E79-F004-47BE-93D1-13CE42552B26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ṩḷiḋé">
                <a:extLst>
                  <a:ext uri="{FF2B5EF4-FFF2-40B4-BE49-F238E27FC236}">
                    <a16:creationId xmlns:a16="http://schemas.microsoft.com/office/drawing/2014/main" xmlns="" id="{2213F64F-F9AF-4A04-999E-724B7D4811C8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sľïďé">
                <a:extLst>
                  <a:ext uri="{FF2B5EF4-FFF2-40B4-BE49-F238E27FC236}">
                    <a16:creationId xmlns:a16="http://schemas.microsoft.com/office/drawing/2014/main" xmlns="" id="{6DD1A767-52ED-4BBC-98CF-F82DB971F6BD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śliḋé">
                <a:extLst>
                  <a:ext uri="{FF2B5EF4-FFF2-40B4-BE49-F238E27FC236}">
                    <a16:creationId xmlns:a16="http://schemas.microsoft.com/office/drawing/2014/main" xmlns="" id="{002E88DE-6CE9-431C-BD3C-C44B872390D5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Sļiďê">
                <a:extLst>
                  <a:ext uri="{FF2B5EF4-FFF2-40B4-BE49-F238E27FC236}">
                    <a16:creationId xmlns:a16="http://schemas.microsoft.com/office/drawing/2014/main" xmlns="" id="{017B6E57-F133-44B7-B2D8-324CEC576371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Sliḋé">
                <a:extLst>
                  <a:ext uri="{FF2B5EF4-FFF2-40B4-BE49-F238E27FC236}">
                    <a16:creationId xmlns:a16="http://schemas.microsoft.com/office/drawing/2014/main" xmlns="" id="{6266B33F-F10E-45C9-9A0F-201262406C4F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ŝ1îḑè">
                <a:extLst>
                  <a:ext uri="{FF2B5EF4-FFF2-40B4-BE49-F238E27FC236}">
                    <a16:creationId xmlns:a16="http://schemas.microsoft.com/office/drawing/2014/main" xmlns="" id="{6B242261-F5C6-4AD6-8771-BFF4B13E1BB3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ṩḻiḋê">
                <a:extLst>
                  <a:ext uri="{FF2B5EF4-FFF2-40B4-BE49-F238E27FC236}">
                    <a16:creationId xmlns:a16="http://schemas.microsoft.com/office/drawing/2014/main" xmlns="" id="{6BD85941-698D-4F1C-9037-03109E41D197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ṧľíḍe">
                <a:extLst>
                  <a:ext uri="{FF2B5EF4-FFF2-40B4-BE49-F238E27FC236}">
                    <a16:creationId xmlns:a16="http://schemas.microsoft.com/office/drawing/2014/main" xmlns="" id="{2C13DBFA-9D96-4578-8D1B-470DC9C877C0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ṩḻiḍe">
                <a:extLst>
                  <a:ext uri="{FF2B5EF4-FFF2-40B4-BE49-F238E27FC236}">
                    <a16:creationId xmlns:a16="http://schemas.microsoft.com/office/drawing/2014/main" xmlns="" id="{846E2776-04F1-41A6-BFB8-64248D9BFF27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śļïḓè">
                <a:extLst>
                  <a:ext uri="{FF2B5EF4-FFF2-40B4-BE49-F238E27FC236}">
                    <a16:creationId xmlns:a16="http://schemas.microsoft.com/office/drawing/2014/main" xmlns="" id="{32DBA8E7-AE31-4665-86D7-FBD78ACD9398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ṩḻîde">
                <a:extLst>
                  <a:ext uri="{FF2B5EF4-FFF2-40B4-BE49-F238E27FC236}">
                    <a16:creationId xmlns:a16="http://schemas.microsoft.com/office/drawing/2014/main" xmlns="" id="{B5FEC8AD-95B3-47CF-9397-2F75D90A03A3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ŝḷïḓê">
                <a:extLst>
                  <a:ext uri="{FF2B5EF4-FFF2-40B4-BE49-F238E27FC236}">
                    <a16:creationId xmlns:a16="http://schemas.microsoft.com/office/drawing/2014/main" xmlns="" id="{DEEB8825-AC9F-43C6-9FE8-3161B84A365F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şḷîḑe">
                <a:extLst>
                  <a:ext uri="{FF2B5EF4-FFF2-40B4-BE49-F238E27FC236}">
                    <a16:creationId xmlns:a16="http://schemas.microsoft.com/office/drawing/2014/main" xmlns="" id="{B118BD29-3771-4FFC-B0FF-52A3EF4262D4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şḷïḋê">
                <a:extLst>
                  <a:ext uri="{FF2B5EF4-FFF2-40B4-BE49-F238E27FC236}">
                    <a16:creationId xmlns:a16="http://schemas.microsoft.com/office/drawing/2014/main" xmlns="" id="{3723B182-7981-4F0E-BB81-8A314FC6F0C8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ṣlïḍè">
                <a:extLst>
                  <a:ext uri="{FF2B5EF4-FFF2-40B4-BE49-F238E27FC236}">
                    <a16:creationId xmlns:a16="http://schemas.microsoft.com/office/drawing/2014/main" xmlns="" id="{FC32F074-3211-4F7C-9437-4E5C1CFCD072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ṩḷîḓê">
                <a:extLst>
                  <a:ext uri="{FF2B5EF4-FFF2-40B4-BE49-F238E27FC236}">
                    <a16:creationId xmlns:a16="http://schemas.microsoft.com/office/drawing/2014/main" xmlns="" id="{936AE1BC-122A-4881-8D8A-6CD6E98C2890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Sļiďé">
                <a:extLst>
                  <a:ext uri="{FF2B5EF4-FFF2-40B4-BE49-F238E27FC236}">
                    <a16:creationId xmlns:a16="http://schemas.microsoft.com/office/drawing/2014/main" xmlns="" id="{69B556B0-323F-4EDE-B07A-CA5E2F4B4E69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Sḷiḋè">
                <a:extLst>
                  <a:ext uri="{FF2B5EF4-FFF2-40B4-BE49-F238E27FC236}">
                    <a16:creationId xmlns:a16="http://schemas.microsoft.com/office/drawing/2014/main" xmlns="" id="{C1B78612-EB8B-4758-95EA-A9AD6009FA34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îṣḷíḋé">
                <a:extLst>
                  <a:ext uri="{FF2B5EF4-FFF2-40B4-BE49-F238E27FC236}">
                    <a16:creationId xmlns:a16="http://schemas.microsoft.com/office/drawing/2014/main" xmlns="" id="{3ED72E6A-8149-45DF-A7F5-72C8CC8D991D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ṩliďè">
                <a:extLst>
                  <a:ext uri="{FF2B5EF4-FFF2-40B4-BE49-F238E27FC236}">
                    <a16:creationId xmlns:a16="http://schemas.microsoft.com/office/drawing/2014/main" xmlns="" id="{9645979C-17A9-4AE4-AF42-A90404572EF1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ṧlíḋè">
                <a:extLst>
                  <a:ext uri="{FF2B5EF4-FFF2-40B4-BE49-F238E27FC236}">
                    <a16:creationId xmlns:a16="http://schemas.microsoft.com/office/drawing/2014/main" xmlns="" id="{E3B2EA31-0398-4142-B15A-3039FA7CD41D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slïḓè">
                <a:extLst>
                  <a:ext uri="{FF2B5EF4-FFF2-40B4-BE49-F238E27FC236}">
                    <a16:creationId xmlns:a16="http://schemas.microsoft.com/office/drawing/2014/main" xmlns="" id="{3F88A02B-B848-4CFB-9EC4-7E1E756005DF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ṥ1iḍe">
                <a:extLst>
                  <a:ext uri="{FF2B5EF4-FFF2-40B4-BE49-F238E27FC236}">
                    <a16:creationId xmlns:a16="http://schemas.microsoft.com/office/drawing/2014/main" xmlns="" id="{015FDC9D-F87D-4F5C-B7CA-F2BF34693861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ṥľîḋé">
                <a:extLst>
                  <a:ext uri="{FF2B5EF4-FFF2-40B4-BE49-F238E27FC236}">
                    <a16:creationId xmlns:a16="http://schemas.microsoft.com/office/drawing/2014/main" xmlns="" id="{40A869A0-935E-4967-92B2-C94AA2A377E3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ślidè">
                <a:extLst>
                  <a:ext uri="{FF2B5EF4-FFF2-40B4-BE49-F238E27FC236}">
                    <a16:creationId xmlns:a16="http://schemas.microsoft.com/office/drawing/2014/main" xmlns="" id="{B227B35B-FD1A-481A-A877-834C98605581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ŝ1ide">
                <a:extLst>
                  <a:ext uri="{FF2B5EF4-FFF2-40B4-BE49-F238E27FC236}">
                    <a16:creationId xmlns:a16="http://schemas.microsoft.com/office/drawing/2014/main" xmlns="" id="{2F1AECF7-8E05-48FB-B02E-7048F428186E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$ḻíde">
                <a:extLst>
                  <a:ext uri="{FF2B5EF4-FFF2-40B4-BE49-F238E27FC236}">
                    <a16:creationId xmlns:a16="http://schemas.microsoft.com/office/drawing/2014/main" xmlns="" id="{5DD8C5AB-6747-4672-B83E-B10DAD6041B4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7A4B24FA-B947-4849-9F63-3EF442B727F5}"/>
              </a:ext>
            </a:extLst>
          </p:cNvPr>
          <p:cNvGrpSpPr/>
          <p:nvPr userDrawn="1"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69" name="ïṩļîḑê">
              <a:extLst>
                <a:ext uri="{FF2B5EF4-FFF2-40B4-BE49-F238E27FC236}">
                  <a16:creationId xmlns:a16="http://schemas.microsoft.com/office/drawing/2014/main" xmlns="" id="{E0BBF03F-02D3-4E01-B3D0-EE0A68D6EF74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şḷïḍe">
              <a:extLst>
                <a:ext uri="{FF2B5EF4-FFF2-40B4-BE49-F238E27FC236}">
                  <a16:creationId xmlns:a16="http://schemas.microsoft.com/office/drawing/2014/main" xmlns="" id="{5D5BC6E4-1CA9-4177-9364-F35FB93B360A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ṧļíďe">
              <a:extLst>
                <a:ext uri="{FF2B5EF4-FFF2-40B4-BE49-F238E27FC236}">
                  <a16:creationId xmlns:a16="http://schemas.microsoft.com/office/drawing/2014/main" xmlns="" id="{6B13AE12-955A-4236-A5A0-0708DA39DC63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íŝļïḓè">
              <a:extLst>
                <a:ext uri="{FF2B5EF4-FFF2-40B4-BE49-F238E27FC236}">
                  <a16:creationId xmlns:a16="http://schemas.microsoft.com/office/drawing/2014/main" xmlns="" id="{FA62FF11-F05F-4511-88A4-EF796A28E523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ïs1îḋè">
              <a:extLst>
                <a:ext uri="{FF2B5EF4-FFF2-40B4-BE49-F238E27FC236}">
                  <a16:creationId xmlns:a16="http://schemas.microsoft.com/office/drawing/2014/main" xmlns="" id="{10991CD8-F69D-48DF-9A19-DF5E5015BED3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š1ïdè">
              <a:extLst>
                <a:ext uri="{FF2B5EF4-FFF2-40B4-BE49-F238E27FC236}">
                  <a16:creationId xmlns:a16="http://schemas.microsoft.com/office/drawing/2014/main" xmlns="" id="{9DA85CE7-A20C-4B9D-AF49-8B33CEE6E7AC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$líḋé">
              <a:extLst>
                <a:ext uri="{FF2B5EF4-FFF2-40B4-BE49-F238E27FC236}">
                  <a16:creationId xmlns:a16="http://schemas.microsoft.com/office/drawing/2014/main" xmlns="" id="{24BEFA78-54EE-4C9C-9EFC-3D763E94B5AD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işḷíḓè">
              <a:extLst>
                <a:ext uri="{FF2B5EF4-FFF2-40B4-BE49-F238E27FC236}">
                  <a16:creationId xmlns:a16="http://schemas.microsoft.com/office/drawing/2014/main" xmlns="" id="{2EF9B9CC-CE9D-4DA4-B57C-D8B7DD2F7D3D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ïSḷîḋé">
              <a:extLst>
                <a:ext uri="{FF2B5EF4-FFF2-40B4-BE49-F238E27FC236}">
                  <a16:creationId xmlns:a16="http://schemas.microsoft.com/office/drawing/2014/main" xmlns="" id="{6EAE018C-58DA-4BCA-837A-B9CE8F97229D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šḷiḓé">
              <a:extLst>
                <a:ext uri="{FF2B5EF4-FFF2-40B4-BE49-F238E27FC236}">
                  <a16:creationId xmlns:a16="http://schemas.microsoft.com/office/drawing/2014/main" xmlns="" id="{7E214F3E-31CA-4CA6-B099-8B2044AF4B0F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iṩľidè">
              <a:extLst>
                <a:ext uri="{FF2B5EF4-FFF2-40B4-BE49-F238E27FC236}">
                  <a16:creationId xmlns:a16="http://schemas.microsoft.com/office/drawing/2014/main" xmlns="" id="{9B0E87DF-608B-4965-BD5F-872C125FFB76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ṡļiḑe">
              <a:extLst>
                <a:ext uri="{FF2B5EF4-FFF2-40B4-BE49-F238E27FC236}">
                  <a16:creationId xmlns:a16="http://schemas.microsoft.com/office/drawing/2014/main" xmlns="" id="{3A1077F5-4640-4318-9D99-DE62D887F065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ïśļíḓe">
              <a:extLst>
                <a:ext uri="{FF2B5EF4-FFF2-40B4-BE49-F238E27FC236}">
                  <a16:creationId xmlns:a16="http://schemas.microsoft.com/office/drawing/2014/main" xmlns="" id="{0F42CE4F-2D2E-4E88-B5E2-BFFA90687BDA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ṡľîdè">
              <a:extLst>
                <a:ext uri="{FF2B5EF4-FFF2-40B4-BE49-F238E27FC236}">
                  <a16:creationId xmlns:a16="http://schemas.microsoft.com/office/drawing/2014/main" xmlns="" id="{C9B883F9-EFAC-4214-92BF-A9718B827153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îś1iḋê">
              <a:extLst>
                <a:ext uri="{FF2B5EF4-FFF2-40B4-BE49-F238E27FC236}">
                  <a16:creationId xmlns:a16="http://schemas.microsoft.com/office/drawing/2014/main" xmlns="" id="{0A28CD26-C3AE-48D9-867A-2DCA3647105C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išľîḋê">
              <a:extLst>
                <a:ext uri="{FF2B5EF4-FFF2-40B4-BE49-F238E27FC236}">
                  <a16:creationId xmlns:a16="http://schemas.microsoft.com/office/drawing/2014/main" xmlns="" id="{3678B773-B86A-44E2-A083-A1C6381AB3BE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íSḷiḑè">
              <a:extLst>
                <a:ext uri="{FF2B5EF4-FFF2-40B4-BE49-F238E27FC236}">
                  <a16:creationId xmlns:a16="http://schemas.microsoft.com/office/drawing/2014/main" xmlns="" id="{516364F3-917D-4515-BF85-B5CEE7AD8F80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ïṣľïḑe">
              <a:extLst>
                <a:ext uri="{FF2B5EF4-FFF2-40B4-BE49-F238E27FC236}">
                  <a16:creationId xmlns:a16="http://schemas.microsoft.com/office/drawing/2014/main" xmlns="" id="{BFFD4728-F961-4566-A7A3-320E23051B39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ïš1îḍè">
              <a:extLst>
                <a:ext uri="{FF2B5EF4-FFF2-40B4-BE49-F238E27FC236}">
                  <a16:creationId xmlns:a16="http://schemas.microsoft.com/office/drawing/2014/main" xmlns="" id="{11994790-D4E4-42B0-B023-E6CFAFA712C9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iṥľïḍê">
              <a:extLst>
                <a:ext uri="{FF2B5EF4-FFF2-40B4-BE49-F238E27FC236}">
                  <a16:creationId xmlns:a16="http://schemas.microsoft.com/office/drawing/2014/main" xmlns="" id="{F1411F6F-C83A-4D00-B8B4-A404AEF44A62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íṥ1ïdê">
              <a:extLst>
                <a:ext uri="{FF2B5EF4-FFF2-40B4-BE49-F238E27FC236}">
                  <a16:creationId xmlns:a16="http://schemas.microsoft.com/office/drawing/2014/main" xmlns="" id="{36956A69-FFAC-4544-A14E-50EB064CD4FF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ṡ1îďé">
              <a:extLst>
                <a:ext uri="{FF2B5EF4-FFF2-40B4-BE49-F238E27FC236}">
                  <a16:creationId xmlns:a16="http://schemas.microsoft.com/office/drawing/2014/main" xmlns="" id="{3746FA17-15F9-416E-B299-84A68857EDDE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íṩḷïḑé">
              <a:extLst>
                <a:ext uri="{FF2B5EF4-FFF2-40B4-BE49-F238E27FC236}">
                  <a16:creationId xmlns:a16="http://schemas.microsoft.com/office/drawing/2014/main" xmlns="" id="{75DF0CDF-50E6-4387-B34A-2BCA5507D13B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ïşḷiḋè">
              <a:extLst>
                <a:ext uri="{FF2B5EF4-FFF2-40B4-BE49-F238E27FC236}">
                  <a16:creationId xmlns:a16="http://schemas.microsoft.com/office/drawing/2014/main" xmlns="" id="{0A7340C0-9181-4950-A8CA-3DF1AD4685D6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ṩľiḍé">
              <a:extLst>
                <a:ext uri="{FF2B5EF4-FFF2-40B4-BE49-F238E27FC236}">
                  <a16:creationId xmlns:a16="http://schemas.microsoft.com/office/drawing/2014/main" xmlns="" id="{86CEB90E-CD64-4E5B-8E20-CEC47D66E94E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ṡḷïďe">
              <a:extLst>
                <a:ext uri="{FF2B5EF4-FFF2-40B4-BE49-F238E27FC236}">
                  <a16:creationId xmlns:a16="http://schemas.microsoft.com/office/drawing/2014/main" xmlns="" id="{0AAC13CE-E715-4C6A-B143-92D1F7B33828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í$ľîde">
              <a:extLst>
                <a:ext uri="{FF2B5EF4-FFF2-40B4-BE49-F238E27FC236}">
                  <a16:creationId xmlns:a16="http://schemas.microsoft.com/office/drawing/2014/main" xmlns="" id="{C83F5130-90C6-49CF-902E-F81CECBCBBC7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ï$ḻíḋê">
              <a:extLst>
                <a:ext uri="{FF2B5EF4-FFF2-40B4-BE49-F238E27FC236}">
                  <a16:creationId xmlns:a16="http://schemas.microsoft.com/office/drawing/2014/main" xmlns="" id="{E297578A-4CEB-40B9-9CDA-E5DBFE28C267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îśḻïďè">
              <a:extLst>
                <a:ext uri="{FF2B5EF4-FFF2-40B4-BE49-F238E27FC236}">
                  <a16:creationId xmlns:a16="http://schemas.microsoft.com/office/drawing/2014/main" xmlns="" id="{19C1A452-14C7-4F29-82E3-47076B78BC20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iṡľîdé">
              <a:extLst>
                <a:ext uri="{FF2B5EF4-FFF2-40B4-BE49-F238E27FC236}">
                  <a16:creationId xmlns:a16="http://schemas.microsoft.com/office/drawing/2014/main" xmlns="" id="{70B30DE9-4A26-4D5E-AA17-0C2B3B3F44DB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íṥḻíḋé">
              <a:extLst>
                <a:ext uri="{FF2B5EF4-FFF2-40B4-BE49-F238E27FC236}">
                  <a16:creationId xmlns:a16="http://schemas.microsoft.com/office/drawing/2014/main" xmlns="" id="{4C9F55F3-8422-4BFF-9692-A1887AEF323E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ïṡļïḍè">
              <a:extLst>
                <a:ext uri="{FF2B5EF4-FFF2-40B4-BE49-F238E27FC236}">
                  <a16:creationId xmlns:a16="http://schemas.microsoft.com/office/drawing/2014/main" xmlns="" id="{97B195C3-0A2D-439E-B822-432CB718127F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iṩḷídê">
              <a:extLst>
                <a:ext uri="{FF2B5EF4-FFF2-40B4-BE49-F238E27FC236}">
                  <a16:creationId xmlns:a16="http://schemas.microsoft.com/office/drawing/2014/main" xmlns="" id="{9318E1E1-0CE1-4451-B446-CEB7CDBBA7F7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íslîḍe">
              <a:extLst>
                <a:ext uri="{FF2B5EF4-FFF2-40B4-BE49-F238E27FC236}">
                  <a16:creationId xmlns:a16="http://schemas.microsoft.com/office/drawing/2014/main" xmlns="" id="{EC90987B-3A45-4488-B3A6-6F5EE6E74DED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ïṣľíḓè">
              <a:extLst>
                <a:ext uri="{FF2B5EF4-FFF2-40B4-BE49-F238E27FC236}">
                  <a16:creationId xmlns:a16="http://schemas.microsoft.com/office/drawing/2014/main" xmlns="" id="{79630552-082D-4300-856B-93D6D2E37019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îš1ïḋé">
              <a:extLst>
                <a:ext uri="{FF2B5EF4-FFF2-40B4-BE49-F238E27FC236}">
                  <a16:creationId xmlns:a16="http://schemas.microsoft.com/office/drawing/2014/main" xmlns="" id="{D8CD4F9B-CA9C-406B-A1D3-3F9CF1AD8447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íŝḻíḍê">
              <a:extLst>
                <a:ext uri="{FF2B5EF4-FFF2-40B4-BE49-F238E27FC236}">
                  <a16:creationId xmlns:a16="http://schemas.microsoft.com/office/drawing/2014/main" xmlns="" id="{B0B58D2E-45C1-4D43-B187-B9AABBB08F4F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íṧḷíḓé">
              <a:extLst>
                <a:ext uri="{FF2B5EF4-FFF2-40B4-BE49-F238E27FC236}">
                  <a16:creationId xmlns:a16="http://schemas.microsoft.com/office/drawing/2014/main" xmlns="" id="{53B30000-3D27-4FC5-8690-4323D7F0A127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îŝlíde">
              <a:extLst>
                <a:ext uri="{FF2B5EF4-FFF2-40B4-BE49-F238E27FC236}">
                  <a16:creationId xmlns:a16="http://schemas.microsoft.com/office/drawing/2014/main" xmlns="" id="{2A6B53DE-6740-4B8C-AD50-F860FA0B2C17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íṧ1ïḍé">
              <a:extLst>
                <a:ext uri="{FF2B5EF4-FFF2-40B4-BE49-F238E27FC236}">
                  <a16:creationId xmlns:a16="http://schemas.microsoft.com/office/drawing/2014/main" xmlns="" id="{D9EA3A76-9F98-4AAF-85D7-E238785F79AB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iŝļidé">
              <a:extLst>
                <a:ext uri="{FF2B5EF4-FFF2-40B4-BE49-F238E27FC236}">
                  <a16:creationId xmlns:a16="http://schemas.microsoft.com/office/drawing/2014/main" xmlns="" id="{6220B7D4-C948-4A7C-B0A9-B12E719B4118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$lidè">
              <a:extLst>
                <a:ext uri="{FF2B5EF4-FFF2-40B4-BE49-F238E27FC236}">
                  <a16:creationId xmlns:a16="http://schemas.microsoft.com/office/drawing/2014/main" xmlns="" id="{3576B07A-1A23-4A9D-9A0B-D935AB8C74A9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Sļiḋé">
              <a:extLst>
                <a:ext uri="{FF2B5EF4-FFF2-40B4-BE49-F238E27FC236}">
                  <a16:creationId xmlns:a16="http://schemas.microsoft.com/office/drawing/2014/main" xmlns="" id="{2223BE67-9EB4-4A9E-BE7E-E1AD7032B76F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íṩḷïḑe">
              <a:extLst>
                <a:ext uri="{FF2B5EF4-FFF2-40B4-BE49-F238E27FC236}">
                  <a16:creationId xmlns:a16="http://schemas.microsoft.com/office/drawing/2014/main" xmlns="" id="{7EB8F79C-5F05-439D-A35F-ADEAAFA19C99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$ḷïḍè">
              <a:extLst>
                <a:ext uri="{FF2B5EF4-FFF2-40B4-BE49-F238E27FC236}">
                  <a16:creationId xmlns:a16="http://schemas.microsoft.com/office/drawing/2014/main" xmlns="" id="{4726F6B0-77FE-448E-B23F-3A77B7F579A4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ṩliḋé">
              <a:extLst>
                <a:ext uri="{FF2B5EF4-FFF2-40B4-BE49-F238E27FC236}">
                  <a16:creationId xmlns:a16="http://schemas.microsoft.com/office/drawing/2014/main" xmlns="" id="{83F42986-123A-4398-9373-FD3D8E5E4148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ísḷiďé">
              <a:extLst>
                <a:ext uri="{FF2B5EF4-FFF2-40B4-BE49-F238E27FC236}">
                  <a16:creationId xmlns:a16="http://schemas.microsoft.com/office/drawing/2014/main" xmlns="" id="{BBD1A8F0-C105-4585-8239-7544C84215BF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ṩļïḍe">
              <a:extLst>
                <a:ext uri="{FF2B5EF4-FFF2-40B4-BE49-F238E27FC236}">
                  <a16:creationId xmlns:a16="http://schemas.microsoft.com/office/drawing/2014/main" xmlns="" id="{F976EBF2-76DE-49AD-A20F-D48819D7C2AC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í$ľíḍê">
              <a:extLst>
                <a:ext uri="{FF2B5EF4-FFF2-40B4-BE49-F238E27FC236}">
                  <a16:creationId xmlns:a16="http://schemas.microsoft.com/office/drawing/2014/main" xmlns="" id="{0957FCF1-6B64-47FF-A338-667780C1667D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î$1ïḍè">
              <a:extLst>
                <a:ext uri="{FF2B5EF4-FFF2-40B4-BE49-F238E27FC236}">
                  <a16:creationId xmlns:a16="http://schemas.microsoft.com/office/drawing/2014/main" xmlns="" id="{2A59CBD2-0981-4761-A933-89BFEC5CE1F0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ïṡļîḑê">
              <a:extLst>
                <a:ext uri="{FF2B5EF4-FFF2-40B4-BE49-F238E27FC236}">
                  <a16:creationId xmlns:a16="http://schemas.microsoft.com/office/drawing/2014/main" xmlns="" id="{56CC1DC4-4AD0-4C9C-B5B1-F5FC2C820742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14">
            <a:extLst>
              <a:ext uri="{FF2B5EF4-FFF2-40B4-BE49-F238E27FC236}">
                <a16:creationId xmlns:a16="http://schemas.microsoft.com/office/drawing/2014/main" xmlns="" id="{0C1095E7-2CDA-4BE9-B472-770813F4C170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526"/>
            <a:ext cx="12192000" cy="3425951"/>
          </a:xfrm>
          <a:custGeom>
            <a:avLst/>
            <a:gdLst>
              <a:gd name="connsiteX0" fmla="*/ 0 w 12192000"/>
              <a:gd name="connsiteY0" fmla="*/ 0 h 3429001"/>
              <a:gd name="connsiteX1" fmla="*/ 12192000 w 12192000"/>
              <a:gd name="connsiteY1" fmla="*/ 0 h 3429001"/>
              <a:gd name="connsiteX2" fmla="*/ 12192000 w 12192000"/>
              <a:gd name="connsiteY2" fmla="*/ 2925589 h 3429001"/>
              <a:gd name="connsiteX3" fmla="*/ 12119571 w 12192000"/>
              <a:gd name="connsiteY3" fmla="*/ 2939984 h 3429001"/>
              <a:gd name="connsiteX4" fmla="*/ 6096001 w 12192000"/>
              <a:gd name="connsiteY4" fmla="*/ 3429001 h 3429001"/>
              <a:gd name="connsiteX5" fmla="*/ 72430 w 12192000"/>
              <a:gd name="connsiteY5" fmla="*/ 2939984 h 3429001"/>
              <a:gd name="connsiteX6" fmla="*/ 0 w 12192000"/>
              <a:gd name="connsiteY6" fmla="*/ 2925589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429001">
                <a:moveTo>
                  <a:pt x="0" y="0"/>
                </a:moveTo>
                <a:lnTo>
                  <a:pt x="12192000" y="0"/>
                </a:lnTo>
                <a:lnTo>
                  <a:pt x="12192000" y="2925589"/>
                </a:lnTo>
                <a:lnTo>
                  <a:pt x="12119571" y="2939984"/>
                </a:lnTo>
                <a:cubicBezTo>
                  <a:pt x="10400109" y="3248724"/>
                  <a:pt x="8327268" y="3429001"/>
                  <a:pt x="6096001" y="3429001"/>
                </a:cubicBezTo>
                <a:cubicBezTo>
                  <a:pt x="3864735" y="3429001"/>
                  <a:pt x="1791894" y="3248724"/>
                  <a:pt x="72430" y="2939984"/>
                </a:cubicBezTo>
                <a:lnTo>
                  <a:pt x="0" y="2925589"/>
                </a:lnTo>
                <a:close/>
              </a:path>
            </a:pathLst>
          </a:custGeom>
        </p:spPr>
      </p:pic>
      <p:sp>
        <p:nvSpPr>
          <p:cNvPr id="5" name="PA-椭圆 7">
            <a:extLst>
              <a:ext uri="{FF2B5EF4-FFF2-40B4-BE49-F238E27FC236}">
                <a16:creationId xmlns:a16="http://schemas.microsoft.com/office/drawing/2014/main" xmlns="" id="{0216F1D6-164E-4E1D-81FA-052AD80D02F0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-4677507" y="-2297723"/>
            <a:ext cx="21547015" cy="5726723"/>
          </a:xfrm>
          <a:prstGeom prst="ellipse">
            <a:avLst/>
          </a:prstGeom>
          <a:gradFill flip="none" rotWithShape="1">
            <a:gsLst>
              <a:gs pos="0">
                <a:srgbClr val="187FFF">
                  <a:lumMod val="93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4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938CE46E-E4F8-45CF-B275-01BE9B24F8FD}"/>
              </a:ext>
            </a:extLst>
          </p:cNvPr>
          <p:cNvGrpSpPr/>
          <p:nvPr userDrawn="1"/>
        </p:nvGrpSpPr>
        <p:grpSpPr>
          <a:xfrm>
            <a:off x="5775038" y="636936"/>
            <a:ext cx="641924" cy="642498"/>
            <a:chOff x="1560409" y="3222819"/>
            <a:chExt cx="1776413" cy="1778000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BD73D297-E3C3-4192-8748-8A20DBF6A671}"/>
                </a:ext>
              </a:extLst>
            </p:cNvPr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65" name="îS1îḋé">
                <a:extLst>
                  <a:ext uri="{FF2B5EF4-FFF2-40B4-BE49-F238E27FC236}">
                    <a16:creationId xmlns:a16="http://schemas.microsoft.com/office/drawing/2014/main" xmlns="" id="{6A30DCDA-D610-4AA8-90CC-5F21D45218B3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ṣḷïďé">
                <a:extLst>
                  <a:ext uri="{FF2B5EF4-FFF2-40B4-BE49-F238E27FC236}">
                    <a16:creationId xmlns:a16="http://schemas.microsoft.com/office/drawing/2014/main" xmlns="" id="{BF2A0890-85D4-4505-8D1F-C3A6D0837B5E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65A29D97-4345-451A-9077-024D2AB8BCA7}"/>
                </a:ext>
              </a:extLst>
            </p:cNvPr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8" name="ïś1íďê">
                <a:extLst>
                  <a:ext uri="{FF2B5EF4-FFF2-40B4-BE49-F238E27FC236}">
                    <a16:creationId xmlns:a16="http://schemas.microsoft.com/office/drawing/2014/main" xmlns="" id="{0A2CF6B0-9FFB-492D-97D7-EEE8D4C0BBD0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ïṩḻîḓé">
                <a:extLst>
                  <a:ext uri="{FF2B5EF4-FFF2-40B4-BE49-F238E27FC236}">
                    <a16:creationId xmlns:a16="http://schemas.microsoft.com/office/drawing/2014/main" xmlns="" id="{9A86A5D9-2203-4E79-9C4F-53AB847D6E09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išḷïḓe">
                <a:extLst>
                  <a:ext uri="{FF2B5EF4-FFF2-40B4-BE49-F238E27FC236}">
                    <a16:creationId xmlns:a16="http://schemas.microsoft.com/office/drawing/2014/main" xmlns="" id="{688EA4F7-CB95-49EA-9F75-56B2C4BD24C0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ï$ľíḍe">
                <a:extLst>
                  <a:ext uri="{FF2B5EF4-FFF2-40B4-BE49-F238E27FC236}">
                    <a16:creationId xmlns:a16="http://schemas.microsoft.com/office/drawing/2014/main" xmlns="" id="{A666C0F8-B0DB-4FAA-B0D1-1C1BD27E0A79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î$ḻîḑe">
                <a:extLst>
                  <a:ext uri="{FF2B5EF4-FFF2-40B4-BE49-F238E27FC236}">
                    <a16:creationId xmlns:a16="http://schemas.microsoft.com/office/drawing/2014/main" xmlns="" id="{C6D192CD-3AC8-44FD-9967-9A235548D943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ïşḻíḍe">
                <a:extLst>
                  <a:ext uri="{FF2B5EF4-FFF2-40B4-BE49-F238E27FC236}">
                    <a16:creationId xmlns:a16="http://schemas.microsoft.com/office/drawing/2014/main" xmlns="" id="{9BBFDFFF-752B-4BCF-A6B0-85AD57018343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íṩľíḑè">
                <a:extLst>
                  <a:ext uri="{FF2B5EF4-FFF2-40B4-BE49-F238E27FC236}">
                    <a16:creationId xmlns:a16="http://schemas.microsoft.com/office/drawing/2014/main" xmlns="" id="{08A56619-A454-41D9-8FBB-178F731DE7AF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îṣḷïḓê">
                <a:extLst>
                  <a:ext uri="{FF2B5EF4-FFF2-40B4-BE49-F238E27FC236}">
                    <a16:creationId xmlns:a16="http://schemas.microsoft.com/office/drawing/2014/main" xmlns="" id="{70A2990A-A2E1-4C2A-9CC9-384543F03921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$ḻîḓé">
                <a:extLst>
                  <a:ext uri="{FF2B5EF4-FFF2-40B4-BE49-F238E27FC236}">
                    <a16:creationId xmlns:a16="http://schemas.microsoft.com/office/drawing/2014/main" xmlns="" id="{FF49BC6E-E65C-4750-9973-23BD691AEFE1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îṧľîḋé">
                <a:extLst>
                  <a:ext uri="{FF2B5EF4-FFF2-40B4-BE49-F238E27FC236}">
                    <a16:creationId xmlns:a16="http://schemas.microsoft.com/office/drawing/2014/main" xmlns="" id="{BF109A92-E530-4C2D-8A7E-F283CC8AB995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i$ḻïḑê">
                <a:extLst>
                  <a:ext uri="{FF2B5EF4-FFF2-40B4-BE49-F238E27FC236}">
                    <a16:creationId xmlns:a16="http://schemas.microsoft.com/office/drawing/2014/main" xmlns="" id="{B2E75D11-23D6-4423-A30A-5EB953391564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íṧlíḍe">
                <a:extLst>
                  <a:ext uri="{FF2B5EF4-FFF2-40B4-BE49-F238E27FC236}">
                    <a16:creationId xmlns:a16="http://schemas.microsoft.com/office/drawing/2014/main" xmlns="" id="{EC56F5B9-96E6-4136-8AAB-84B10DF621EE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ŝľîḓê">
                <a:extLst>
                  <a:ext uri="{FF2B5EF4-FFF2-40B4-BE49-F238E27FC236}">
                    <a16:creationId xmlns:a16="http://schemas.microsoft.com/office/drawing/2014/main" xmlns="" id="{ED58C68A-32D5-4AAC-8DE2-6B3C5EB6FF54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ṣlíḑe">
                <a:extLst>
                  <a:ext uri="{FF2B5EF4-FFF2-40B4-BE49-F238E27FC236}">
                    <a16:creationId xmlns:a16="http://schemas.microsoft.com/office/drawing/2014/main" xmlns="" id="{847FEC17-1D16-4172-8953-AB81365C4F62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Sḻide">
                <a:extLst>
                  <a:ext uri="{FF2B5EF4-FFF2-40B4-BE49-F238E27FC236}">
                    <a16:creationId xmlns:a16="http://schemas.microsoft.com/office/drawing/2014/main" xmlns="" id="{1097F294-4D34-47CA-876F-D26F686D824C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ṣlîḋè">
                <a:extLst>
                  <a:ext uri="{FF2B5EF4-FFF2-40B4-BE49-F238E27FC236}">
                    <a16:creationId xmlns:a16="http://schemas.microsoft.com/office/drawing/2014/main" xmlns="" id="{03CC852A-4D25-4DFE-BCA4-2C3E1C99CB74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ṣ1ïḑe">
                <a:extLst>
                  <a:ext uri="{FF2B5EF4-FFF2-40B4-BE49-F238E27FC236}">
                    <a16:creationId xmlns:a16="http://schemas.microsoft.com/office/drawing/2014/main" xmlns="" id="{DE934C75-5D6A-4FD2-A027-D8180E3B8510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ṧḷîde">
                <a:extLst>
                  <a:ext uri="{FF2B5EF4-FFF2-40B4-BE49-F238E27FC236}">
                    <a16:creationId xmlns:a16="http://schemas.microsoft.com/office/drawing/2014/main" xmlns="" id="{02FE38D7-DB5A-49A2-A538-403BFB18697F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S1îḍé">
                <a:extLst>
                  <a:ext uri="{FF2B5EF4-FFF2-40B4-BE49-F238E27FC236}">
                    <a16:creationId xmlns:a16="http://schemas.microsoft.com/office/drawing/2014/main" xmlns="" id="{D63635B4-738B-4848-B387-B985642EE3FE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ṧļïḋè">
                <a:extLst>
                  <a:ext uri="{FF2B5EF4-FFF2-40B4-BE49-F238E27FC236}">
                    <a16:creationId xmlns:a16="http://schemas.microsoft.com/office/drawing/2014/main" xmlns="" id="{4D2E3C89-1C34-4B88-A2D1-73AA8A4A19B2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ṡḷiḋé">
                <a:extLst>
                  <a:ext uri="{FF2B5EF4-FFF2-40B4-BE49-F238E27FC236}">
                    <a16:creationId xmlns:a16="http://schemas.microsoft.com/office/drawing/2014/main" xmlns="" id="{F1549286-263B-44DE-8D2E-BEB1277A0C67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şļiḋe">
                <a:extLst>
                  <a:ext uri="{FF2B5EF4-FFF2-40B4-BE49-F238E27FC236}">
                    <a16:creationId xmlns:a16="http://schemas.microsoft.com/office/drawing/2014/main" xmlns="" id="{3E7C1E55-2F39-4076-965E-4F2E1795254E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ś1iḓê">
                <a:extLst>
                  <a:ext uri="{FF2B5EF4-FFF2-40B4-BE49-F238E27FC236}">
                    <a16:creationId xmlns:a16="http://schemas.microsoft.com/office/drawing/2014/main" xmlns="" id="{24DF623A-108B-4B94-A715-3AE8CDAFA5B2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ş1ïḓe">
                <a:extLst>
                  <a:ext uri="{FF2B5EF4-FFF2-40B4-BE49-F238E27FC236}">
                    <a16:creationId xmlns:a16="http://schemas.microsoft.com/office/drawing/2014/main" xmlns="" id="{C38BF530-2929-4D96-851C-0CA4AFC5A56E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ṩlîḋè">
                <a:extLst>
                  <a:ext uri="{FF2B5EF4-FFF2-40B4-BE49-F238E27FC236}">
                    <a16:creationId xmlns:a16="http://schemas.microsoft.com/office/drawing/2014/main" xmlns="" id="{91EACD24-0ADE-4B80-B352-074BC56CB7C2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ṣľîďe">
                <a:extLst>
                  <a:ext uri="{FF2B5EF4-FFF2-40B4-BE49-F238E27FC236}">
                    <a16:creationId xmlns:a16="http://schemas.microsoft.com/office/drawing/2014/main" xmlns="" id="{F7CD8CED-086D-4BA2-BF42-31AA99F4E554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śļiḓe">
                <a:extLst>
                  <a:ext uri="{FF2B5EF4-FFF2-40B4-BE49-F238E27FC236}">
                    <a16:creationId xmlns:a16="http://schemas.microsoft.com/office/drawing/2014/main" xmlns="" id="{115EE662-37DB-4CF1-9003-64CF826D7EE7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$ḷïďe">
                <a:extLst>
                  <a:ext uri="{FF2B5EF4-FFF2-40B4-BE49-F238E27FC236}">
                    <a16:creationId xmlns:a16="http://schemas.microsoft.com/office/drawing/2014/main" xmlns="" id="{85EC7587-41DC-4443-A137-6F73323E562E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śḻîḍe">
                <a:extLst>
                  <a:ext uri="{FF2B5EF4-FFF2-40B4-BE49-F238E27FC236}">
                    <a16:creationId xmlns:a16="http://schemas.microsoft.com/office/drawing/2014/main" xmlns="" id="{DFA1A393-EFFA-497D-8A90-91B19A092940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$ļîḋê">
                <a:extLst>
                  <a:ext uri="{FF2B5EF4-FFF2-40B4-BE49-F238E27FC236}">
                    <a16:creationId xmlns:a16="http://schemas.microsoft.com/office/drawing/2014/main" xmlns="" id="{024C0A92-27A8-4874-B43C-5C6B69D494D0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ṩḷiḋé">
                <a:extLst>
                  <a:ext uri="{FF2B5EF4-FFF2-40B4-BE49-F238E27FC236}">
                    <a16:creationId xmlns:a16="http://schemas.microsoft.com/office/drawing/2014/main" xmlns="" id="{F6076C71-2137-45E9-B019-4DA0EADA4230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sľïďé">
                <a:extLst>
                  <a:ext uri="{FF2B5EF4-FFF2-40B4-BE49-F238E27FC236}">
                    <a16:creationId xmlns:a16="http://schemas.microsoft.com/office/drawing/2014/main" xmlns="" id="{B877D35E-BECD-40E2-9FB1-C80236768B10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śliḋé">
                <a:extLst>
                  <a:ext uri="{FF2B5EF4-FFF2-40B4-BE49-F238E27FC236}">
                    <a16:creationId xmlns:a16="http://schemas.microsoft.com/office/drawing/2014/main" xmlns="" id="{681B914F-9DD8-46E6-894D-51A32D665152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Sļiďê">
                <a:extLst>
                  <a:ext uri="{FF2B5EF4-FFF2-40B4-BE49-F238E27FC236}">
                    <a16:creationId xmlns:a16="http://schemas.microsoft.com/office/drawing/2014/main" xmlns="" id="{067478DA-CB95-45A7-BB76-D3461D92205B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Sliḋé">
                <a:extLst>
                  <a:ext uri="{FF2B5EF4-FFF2-40B4-BE49-F238E27FC236}">
                    <a16:creationId xmlns:a16="http://schemas.microsoft.com/office/drawing/2014/main" xmlns="" id="{138E83A8-6929-4CE7-AEC7-8FFCD6CB2DD0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ŝ1îḑè">
                <a:extLst>
                  <a:ext uri="{FF2B5EF4-FFF2-40B4-BE49-F238E27FC236}">
                    <a16:creationId xmlns:a16="http://schemas.microsoft.com/office/drawing/2014/main" xmlns="" id="{3C3C9F4D-9A0A-4A8E-88DF-C963985397F4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ṩḻiḋê">
                <a:extLst>
                  <a:ext uri="{FF2B5EF4-FFF2-40B4-BE49-F238E27FC236}">
                    <a16:creationId xmlns:a16="http://schemas.microsoft.com/office/drawing/2014/main" xmlns="" id="{54B57782-0F3F-47BF-93AC-CF0A326238D6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ṧľíḍe">
                <a:extLst>
                  <a:ext uri="{FF2B5EF4-FFF2-40B4-BE49-F238E27FC236}">
                    <a16:creationId xmlns:a16="http://schemas.microsoft.com/office/drawing/2014/main" xmlns="" id="{003B8F8C-14AB-41E5-985D-33066F2401DA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ṩḻiḍe">
                <a:extLst>
                  <a:ext uri="{FF2B5EF4-FFF2-40B4-BE49-F238E27FC236}">
                    <a16:creationId xmlns:a16="http://schemas.microsoft.com/office/drawing/2014/main" xmlns="" id="{3FA758C8-32D0-4963-ADA9-B85525C51C12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śļïḓè">
                <a:extLst>
                  <a:ext uri="{FF2B5EF4-FFF2-40B4-BE49-F238E27FC236}">
                    <a16:creationId xmlns:a16="http://schemas.microsoft.com/office/drawing/2014/main" xmlns="" id="{24F3A402-9C87-4B52-B42D-05C9CA8E7B0D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ṩḻîde">
                <a:extLst>
                  <a:ext uri="{FF2B5EF4-FFF2-40B4-BE49-F238E27FC236}">
                    <a16:creationId xmlns:a16="http://schemas.microsoft.com/office/drawing/2014/main" xmlns="" id="{9FCE6BB6-253D-42C8-920A-072F0B719AB6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ŝḷïḓê">
                <a:extLst>
                  <a:ext uri="{FF2B5EF4-FFF2-40B4-BE49-F238E27FC236}">
                    <a16:creationId xmlns:a16="http://schemas.microsoft.com/office/drawing/2014/main" xmlns="" id="{6D258780-23B2-424B-8671-DAA47957DF63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şḷîḑe">
                <a:extLst>
                  <a:ext uri="{FF2B5EF4-FFF2-40B4-BE49-F238E27FC236}">
                    <a16:creationId xmlns:a16="http://schemas.microsoft.com/office/drawing/2014/main" xmlns="" id="{8D51AD21-44C3-4ADF-A9A4-F579A0FBF229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şḷïḋê">
                <a:extLst>
                  <a:ext uri="{FF2B5EF4-FFF2-40B4-BE49-F238E27FC236}">
                    <a16:creationId xmlns:a16="http://schemas.microsoft.com/office/drawing/2014/main" xmlns="" id="{E45A5BC7-A35A-4703-8A89-B5189714FF58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ṣlïḍè">
                <a:extLst>
                  <a:ext uri="{FF2B5EF4-FFF2-40B4-BE49-F238E27FC236}">
                    <a16:creationId xmlns:a16="http://schemas.microsoft.com/office/drawing/2014/main" xmlns="" id="{4BFFE0CE-BE35-489C-BF0C-A84ED416FB15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ṩḷîḓê">
                <a:extLst>
                  <a:ext uri="{FF2B5EF4-FFF2-40B4-BE49-F238E27FC236}">
                    <a16:creationId xmlns:a16="http://schemas.microsoft.com/office/drawing/2014/main" xmlns="" id="{2B076728-AFEF-4B88-A191-20C5D2CD0778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Sļiďé">
                <a:extLst>
                  <a:ext uri="{FF2B5EF4-FFF2-40B4-BE49-F238E27FC236}">
                    <a16:creationId xmlns:a16="http://schemas.microsoft.com/office/drawing/2014/main" xmlns="" id="{77623674-EE23-4129-95FE-AE02A566F7D3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îSḷiḋè">
                <a:extLst>
                  <a:ext uri="{FF2B5EF4-FFF2-40B4-BE49-F238E27FC236}">
                    <a16:creationId xmlns:a16="http://schemas.microsoft.com/office/drawing/2014/main" xmlns="" id="{C9479D4B-7F93-469A-92A5-1C6EE0B6EEF1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ṣḷíḋé">
                <a:extLst>
                  <a:ext uri="{FF2B5EF4-FFF2-40B4-BE49-F238E27FC236}">
                    <a16:creationId xmlns:a16="http://schemas.microsoft.com/office/drawing/2014/main" xmlns="" id="{22EF709C-BDBF-43DA-BA6B-EBDD4A505A12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îṩliďè">
                <a:extLst>
                  <a:ext uri="{FF2B5EF4-FFF2-40B4-BE49-F238E27FC236}">
                    <a16:creationId xmlns:a16="http://schemas.microsoft.com/office/drawing/2014/main" xmlns="" id="{6C468473-119F-43B8-93B7-B89ECF84DCA2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ṧlíḋè">
                <a:extLst>
                  <a:ext uri="{FF2B5EF4-FFF2-40B4-BE49-F238E27FC236}">
                    <a16:creationId xmlns:a16="http://schemas.microsoft.com/office/drawing/2014/main" xmlns="" id="{B9153AE7-1D20-4768-A778-BED4E85B627B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slïḓè">
                <a:extLst>
                  <a:ext uri="{FF2B5EF4-FFF2-40B4-BE49-F238E27FC236}">
                    <a16:creationId xmlns:a16="http://schemas.microsoft.com/office/drawing/2014/main" xmlns="" id="{89CDCBAD-486E-4D95-B070-23B7B151DCB2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íṥ1iḍe">
                <a:extLst>
                  <a:ext uri="{FF2B5EF4-FFF2-40B4-BE49-F238E27FC236}">
                    <a16:creationId xmlns:a16="http://schemas.microsoft.com/office/drawing/2014/main" xmlns="" id="{30DB3EE5-CF20-4592-84C7-2C0B091E7D96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ṥľîḋé">
                <a:extLst>
                  <a:ext uri="{FF2B5EF4-FFF2-40B4-BE49-F238E27FC236}">
                    <a16:creationId xmlns:a16="http://schemas.microsoft.com/office/drawing/2014/main" xmlns="" id="{23BF5739-9A3D-4DC1-ABDE-4A31EBBB7F69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îślidè">
                <a:extLst>
                  <a:ext uri="{FF2B5EF4-FFF2-40B4-BE49-F238E27FC236}">
                    <a16:creationId xmlns:a16="http://schemas.microsoft.com/office/drawing/2014/main" xmlns="" id="{A2622269-5054-437F-AC7E-B0356072F15C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ŝ1ide">
                <a:extLst>
                  <a:ext uri="{FF2B5EF4-FFF2-40B4-BE49-F238E27FC236}">
                    <a16:creationId xmlns:a16="http://schemas.microsoft.com/office/drawing/2014/main" xmlns="" id="{20497DDF-7A33-4732-A5FF-607866288774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$ḻíde">
                <a:extLst>
                  <a:ext uri="{FF2B5EF4-FFF2-40B4-BE49-F238E27FC236}">
                    <a16:creationId xmlns:a16="http://schemas.microsoft.com/office/drawing/2014/main" xmlns="" id="{07201E35-F5BF-4273-A20E-344864BAC63E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4B98174E-8217-40C9-91C2-5877EFE621D5}"/>
              </a:ext>
            </a:extLst>
          </p:cNvPr>
          <p:cNvGrpSpPr/>
          <p:nvPr userDrawn="1"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68" name="ïṩļîḑê">
              <a:extLst>
                <a:ext uri="{FF2B5EF4-FFF2-40B4-BE49-F238E27FC236}">
                  <a16:creationId xmlns:a16="http://schemas.microsoft.com/office/drawing/2014/main" xmlns="" id="{8385485B-6A50-4129-847A-00BAE46F76A0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şḷïḍe">
              <a:extLst>
                <a:ext uri="{FF2B5EF4-FFF2-40B4-BE49-F238E27FC236}">
                  <a16:creationId xmlns:a16="http://schemas.microsoft.com/office/drawing/2014/main" xmlns="" id="{9D60B0A1-3A2B-4349-8522-3DB9D71F6CA7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ṧļíďe">
              <a:extLst>
                <a:ext uri="{FF2B5EF4-FFF2-40B4-BE49-F238E27FC236}">
                  <a16:creationId xmlns:a16="http://schemas.microsoft.com/office/drawing/2014/main" xmlns="" id="{46055EE3-83D4-4416-9D59-DE9813CCEF5E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íŝļïḓè">
              <a:extLst>
                <a:ext uri="{FF2B5EF4-FFF2-40B4-BE49-F238E27FC236}">
                  <a16:creationId xmlns:a16="http://schemas.microsoft.com/office/drawing/2014/main" xmlns="" id="{82841FCE-073F-4C30-98CA-FFA8E834486B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s1îḋè">
              <a:extLst>
                <a:ext uri="{FF2B5EF4-FFF2-40B4-BE49-F238E27FC236}">
                  <a16:creationId xmlns:a16="http://schemas.microsoft.com/office/drawing/2014/main" xmlns="" id="{0E472B42-A821-4613-BA12-FB28CE9341FF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š1ïdè">
              <a:extLst>
                <a:ext uri="{FF2B5EF4-FFF2-40B4-BE49-F238E27FC236}">
                  <a16:creationId xmlns:a16="http://schemas.microsoft.com/office/drawing/2014/main" xmlns="" id="{17F26A18-7975-4800-8913-BCEEEB56124F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ï$líḋé">
              <a:extLst>
                <a:ext uri="{FF2B5EF4-FFF2-40B4-BE49-F238E27FC236}">
                  <a16:creationId xmlns:a16="http://schemas.microsoft.com/office/drawing/2014/main" xmlns="" id="{76D47514-FDFB-4A03-BD8F-CF8562D9273B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işḷíḓè">
              <a:extLst>
                <a:ext uri="{FF2B5EF4-FFF2-40B4-BE49-F238E27FC236}">
                  <a16:creationId xmlns:a16="http://schemas.microsoft.com/office/drawing/2014/main" xmlns="" id="{5FC4C73B-7A31-4A98-BD40-392B71D74F63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Sḷîḋé">
              <a:extLst>
                <a:ext uri="{FF2B5EF4-FFF2-40B4-BE49-F238E27FC236}">
                  <a16:creationId xmlns:a16="http://schemas.microsoft.com/office/drawing/2014/main" xmlns="" id="{F76DCC31-728A-4444-96EF-264CCFE7CFC1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išḷiḓé">
              <a:extLst>
                <a:ext uri="{FF2B5EF4-FFF2-40B4-BE49-F238E27FC236}">
                  <a16:creationId xmlns:a16="http://schemas.microsoft.com/office/drawing/2014/main" xmlns="" id="{5B81F265-FEA3-403B-BA54-AA05BC7B2A68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ṩľidè">
              <a:extLst>
                <a:ext uri="{FF2B5EF4-FFF2-40B4-BE49-F238E27FC236}">
                  <a16:creationId xmlns:a16="http://schemas.microsoft.com/office/drawing/2014/main" xmlns="" id="{71C5ED10-A185-41AC-AE57-9C0517E08E8B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ṡļiḑe">
              <a:extLst>
                <a:ext uri="{FF2B5EF4-FFF2-40B4-BE49-F238E27FC236}">
                  <a16:creationId xmlns:a16="http://schemas.microsoft.com/office/drawing/2014/main" xmlns="" id="{1F7EA236-E595-4F9A-854C-F4CB001D957E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ïśļíḓe">
              <a:extLst>
                <a:ext uri="{FF2B5EF4-FFF2-40B4-BE49-F238E27FC236}">
                  <a16:creationId xmlns:a16="http://schemas.microsoft.com/office/drawing/2014/main" xmlns="" id="{BCA8D61F-F9B4-4F63-86DC-302DFECA5658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îṡľîdè">
              <a:extLst>
                <a:ext uri="{FF2B5EF4-FFF2-40B4-BE49-F238E27FC236}">
                  <a16:creationId xmlns:a16="http://schemas.microsoft.com/office/drawing/2014/main" xmlns="" id="{9459BA35-AFA3-4F64-ADD8-1DC4F8536FAE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ś1iḋê">
              <a:extLst>
                <a:ext uri="{FF2B5EF4-FFF2-40B4-BE49-F238E27FC236}">
                  <a16:creationId xmlns:a16="http://schemas.microsoft.com/office/drawing/2014/main" xmlns="" id="{584EF8C7-FCC5-4060-94F2-D3A2A77B75AA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išľîḋê">
              <a:extLst>
                <a:ext uri="{FF2B5EF4-FFF2-40B4-BE49-F238E27FC236}">
                  <a16:creationId xmlns:a16="http://schemas.microsoft.com/office/drawing/2014/main" xmlns="" id="{88798223-56A0-4612-93F9-3ACC2CA0D8F2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íSḷiḑè">
              <a:extLst>
                <a:ext uri="{FF2B5EF4-FFF2-40B4-BE49-F238E27FC236}">
                  <a16:creationId xmlns:a16="http://schemas.microsoft.com/office/drawing/2014/main" xmlns="" id="{0A6B2C82-E2AF-43F6-9F44-B87EAD7B9C4B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ïṣľïḑe">
              <a:extLst>
                <a:ext uri="{FF2B5EF4-FFF2-40B4-BE49-F238E27FC236}">
                  <a16:creationId xmlns:a16="http://schemas.microsoft.com/office/drawing/2014/main" xmlns="" id="{45F6646F-5291-4B90-AC6B-07E84BEBF6C0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ïš1îḍè">
              <a:extLst>
                <a:ext uri="{FF2B5EF4-FFF2-40B4-BE49-F238E27FC236}">
                  <a16:creationId xmlns:a16="http://schemas.microsoft.com/office/drawing/2014/main" xmlns="" id="{63D8D76D-B6BE-4271-81DC-50C4389CB2F5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ṥľïḍê">
              <a:extLst>
                <a:ext uri="{FF2B5EF4-FFF2-40B4-BE49-F238E27FC236}">
                  <a16:creationId xmlns:a16="http://schemas.microsoft.com/office/drawing/2014/main" xmlns="" id="{F13D0D16-38AD-4F20-A72A-2814ABD97FA5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ṥ1ïdê">
              <a:extLst>
                <a:ext uri="{FF2B5EF4-FFF2-40B4-BE49-F238E27FC236}">
                  <a16:creationId xmlns:a16="http://schemas.microsoft.com/office/drawing/2014/main" xmlns="" id="{EB91208A-2F45-4F65-92CE-901319F84D4E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îṡ1îďé">
              <a:extLst>
                <a:ext uri="{FF2B5EF4-FFF2-40B4-BE49-F238E27FC236}">
                  <a16:creationId xmlns:a16="http://schemas.microsoft.com/office/drawing/2014/main" xmlns="" id="{842ACE2D-C5B4-4E4C-9CF6-E36D49016F04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íṩḷïḑé">
              <a:extLst>
                <a:ext uri="{FF2B5EF4-FFF2-40B4-BE49-F238E27FC236}">
                  <a16:creationId xmlns:a16="http://schemas.microsoft.com/office/drawing/2014/main" xmlns="" id="{C7A068CF-6927-4822-930D-49FD3451D149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ïşḷiḋè">
              <a:extLst>
                <a:ext uri="{FF2B5EF4-FFF2-40B4-BE49-F238E27FC236}">
                  <a16:creationId xmlns:a16="http://schemas.microsoft.com/office/drawing/2014/main" xmlns="" id="{478883C1-FBB3-44BE-8719-F2F3E5EFE8BE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ṩľiḍé">
              <a:extLst>
                <a:ext uri="{FF2B5EF4-FFF2-40B4-BE49-F238E27FC236}">
                  <a16:creationId xmlns:a16="http://schemas.microsoft.com/office/drawing/2014/main" xmlns="" id="{357212CE-D8ED-4585-B6DD-D56F4FB24A8D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íṡḷïďe">
              <a:extLst>
                <a:ext uri="{FF2B5EF4-FFF2-40B4-BE49-F238E27FC236}">
                  <a16:creationId xmlns:a16="http://schemas.microsoft.com/office/drawing/2014/main" xmlns="" id="{DAA7B413-DF30-46EC-927F-2DBAA272947C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$ľîde">
              <a:extLst>
                <a:ext uri="{FF2B5EF4-FFF2-40B4-BE49-F238E27FC236}">
                  <a16:creationId xmlns:a16="http://schemas.microsoft.com/office/drawing/2014/main" xmlns="" id="{AD827ECD-B7FA-4E1C-93FF-BECF1C7A68B7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ï$ḻíḋê">
              <a:extLst>
                <a:ext uri="{FF2B5EF4-FFF2-40B4-BE49-F238E27FC236}">
                  <a16:creationId xmlns:a16="http://schemas.microsoft.com/office/drawing/2014/main" xmlns="" id="{5D93EED6-47E1-4F37-B259-BAE2366EC796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îśḻïďè">
              <a:extLst>
                <a:ext uri="{FF2B5EF4-FFF2-40B4-BE49-F238E27FC236}">
                  <a16:creationId xmlns:a16="http://schemas.microsoft.com/office/drawing/2014/main" xmlns="" id="{42E9AD33-0517-4086-A7B5-50CEA36B99CB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iṡľîdé">
              <a:extLst>
                <a:ext uri="{FF2B5EF4-FFF2-40B4-BE49-F238E27FC236}">
                  <a16:creationId xmlns:a16="http://schemas.microsoft.com/office/drawing/2014/main" xmlns="" id="{260B3945-508B-4AD7-BEBD-EDC2B15D5A9F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íṥḻíḋé">
              <a:extLst>
                <a:ext uri="{FF2B5EF4-FFF2-40B4-BE49-F238E27FC236}">
                  <a16:creationId xmlns:a16="http://schemas.microsoft.com/office/drawing/2014/main" xmlns="" id="{4F076A1A-980E-497E-8FBC-926E770AF212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ïṡļïḍè">
              <a:extLst>
                <a:ext uri="{FF2B5EF4-FFF2-40B4-BE49-F238E27FC236}">
                  <a16:creationId xmlns:a16="http://schemas.microsoft.com/office/drawing/2014/main" xmlns="" id="{348CF908-B574-4742-9F21-558F12A44B20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iṩḷídê">
              <a:extLst>
                <a:ext uri="{FF2B5EF4-FFF2-40B4-BE49-F238E27FC236}">
                  <a16:creationId xmlns:a16="http://schemas.microsoft.com/office/drawing/2014/main" xmlns="" id="{704B81CE-5F90-4D3D-949E-F11C394B76FD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íslîḍe">
              <a:extLst>
                <a:ext uri="{FF2B5EF4-FFF2-40B4-BE49-F238E27FC236}">
                  <a16:creationId xmlns:a16="http://schemas.microsoft.com/office/drawing/2014/main" xmlns="" id="{BC5117FB-01E8-420F-87D2-3B425F1E8B38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ïṣľíḓè">
              <a:extLst>
                <a:ext uri="{FF2B5EF4-FFF2-40B4-BE49-F238E27FC236}">
                  <a16:creationId xmlns:a16="http://schemas.microsoft.com/office/drawing/2014/main" xmlns="" id="{CA813C45-3A72-4B9E-B5A2-97215C59D3EA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îš1ïḋé">
              <a:extLst>
                <a:ext uri="{FF2B5EF4-FFF2-40B4-BE49-F238E27FC236}">
                  <a16:creationId xmlns:a16="http://schemas.microsoft.com/office/drawing/2014/main" xmlns="" id="{D50E01DD-ABDD-44C7-ABA1-875AE836E5E9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íŝḻíḍê">
              <a:extLst>
                <a:ext uri="{FF2B5EF4-FFF2-40B4-BE49-F238E27FC236}">
                  <a16:creationId xmlns:a16="http://schemas.microsoft.com/office/drawing/2014/main" xmlns="" id="{8574E4D8-21FD-46CC-AE16-87F8965675F0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íṧḷíḓé">
              <a:extLst>
                <a:ext uri="{FF2B5EF4-FFF2-40B4-BE49-F238E27FC236}">
                  <a16:creationId xmlns:a16="http://schemas.microsoft.com/office/drawing/2014/main" xmlns="" id="{D9B5A763-0725-4BFD-AD20-D780C3E50342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îŝlíde">
              <a:extLst>
                <a:ext uri="{FF2B5EF4-FFF2-40B4-BE49-F238E27FC236}">
                  <a16:creationId xmlns:a16="http://schemas.microsoft.com/office/drawing/2014/main" xmlns="" id="{E27D3CE7-A892-40BF-A37C-20732ED243A6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íṧ1ïḍé">
              <a:extLst>
                <a:ext uri="{FF2B5EF4-FFF2-40B4-BE49-F238E27FC236}">
                  <a16:creationId xmlns:a16="http://schemas.microsoft.com/office/drawing/2014/main" xmlns="" id="{9DAD5AA7-A215-4E1B-AE86-5384A078DCE2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iŝļidé">
              <a:extLst>
                <a:ext uri="{FF2B5EF4-FFF2-40B4-BE49-F238E27FC236}">
                  <a16:creationId xmlns:a16="http://schemas.microsoft.com/office/drawing/2014/main" xmlns="" id="{2ADF27D3-D94E-4359-AFB3-54FC8CE4A026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$lidè">
              <a:extLst>
                <a:ext uri="{FF2B5EF4-FFF2-40B4-BE49-F238E27FC236}">
                  <a16:creationId xmlns:a16="http://schemas.microsoft.com/office/drawing/2014/main" xmlns="" id="{B126B9D1-14FC-45C1-817A-A8DC3247262F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iSļiḋé">
              <a:extLst>
                <a:ext uri="{FF2B5EF4-FFF2-40B4-BE49-F238E27FC236}">
                  <a16:creationId xmlns:a16="http://schemas.microsoft.com/office/drawing/2014/main" xmlns="" id="{0F54E3A0-F73F-440F-BE9D-E99A2DF2D9BB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íṩḷïḑe">
              <a:extLst>
                <a:ext uri="{FF2B5EF4-FFF2-40B4-BE49-F238E27FC236}">
                  <a16:creationId xmlns:a16="http://schemas.microsoft.com/office/drawing/2014/main" xmlns="" id="{046A895A-57E2-4D95-951D-2236319912CA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i$ḷïḍè">
              <a:extLst>
                <a:ext uri="{FF2B5EF4-FFF2-40B4-BE49-F238E27FC236}">
                  <a16:creationId xmlns:a16="http://schemas.microsoft.com/office/drawing/2014/main" xmlns="" id="{09488209-8327-491F-8F2E-5D3A78E49272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íṩliḋé">
              <a:extLst>
                <a:ext uri="{FF2B5EF4-FFF2-40B4-BE49-F238E27FC236}">
                  <a16:creationId xmlns:a16="http://schemas.microsoft.com/office/drawing/2014/main" xmlns="" id="{5108A458-C790-429B-AEF4-3E3AC02DAE9E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sḷiďé">
              <a:extLst>
                <a:ext uri="{FF2B5EF4-FFF2-40B4-BE49-F238E27FC236}">
                  <a16:creationId xmlns:a16="http://schemas.microsoft.com/office/drawing/2014/main" xmlns="" id="{723B8608-676C-4926-879E-CA82D542CB5B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íṩļïḍe">
              <a:extLst>
                <a:ext uri="{FF2B5EF4-FFF2-40B4-BE49-F238E27FC236}">
                  <a16:creationId xmlns:a16="http://schemas.microsoft.com/office/drawing/2014/main" xmlns="" id="{CC918A65-2E34-45A4-B7A1-8D4F57D38C86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$ľíḍê">
              <a:extLst>
                <a:ext uri="{FF2B5EF4-FFF2-40B4-BE49-F238E27FC236}">
                  <a16:creationId xmlns:a16="http://schemas.microsoft.com/office/drawing/2014/main" xmlns="" id="{F6350800-2CE8-49FF-9626-E962454B1A18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î$1ïḍè">
              <a:extLst>
                <a:ext uri="{FF2B5EF4-FFF2-40B4-BE49-F238E27FC236}">
                  <a16:creationId xmlns:a16="http://schemas.microsoft.com/office/drawing/2014/main" xmlns="" id="{74AD857C-C697-485D-8B80-6AACAB93D8C7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ïṡļîḑê">
              <a:extLst>
                <a:ext uri="{FF2B5EF4-FFF2-40B4-BE49-F238E27FC236}">
                  <a16:creationId xmlns:a16="http://schemas.microsoft.com/office/drawing/2014/main" xmlns="" id="{DB2B861A-E0CA-4102-88FF-7A40A2A601B4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386134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3" r:id="rId9"/>
    <p:sldLayoutId id="2147483664" r:id="rId10"/>
    <p:sldLayoutId id="2147483657" r:id="rId11"/>
    <p:sldLayoutId id="2147483658" r:id="rId12"/>
    <p:sldLayoutId id="2147483659" r:id="rId13"/>
    <p:sldLayoutId id="2147483660" r:id="rId14"/>
    <p:sldLayoutId id="2147483661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6.jp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3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4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tags" Target="../tags/tag37.xml"/><Relationship Id="rId7" Type="http://schemas.openxmlformats.org/officeDocument/2006/relationships/image" Target="../media/image17.jpe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slideLayout" Target="../slideLayouts/slideLayout15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9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5" Type="http://schemas.openxmlformats.org/officeDocument/2006/relationships/image" Target="../media/image6.jpg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4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A-图片 14">
            <a:extLst>
              <a:ext uri="{FF2B5EF4-FFF2-40B4-BE49-F238E27FC236}">
                <a16:creationId xmlns:a16="http://schemas.microsoft.com/office/drawing/2014/main" xmlns="" id="{F53F002A-8D6A-453C-9411-507C426D09C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07" b="30089"/>
          <a:stretch/>
        </p:blipFill>
        <p:spPr>
          <a:xfrm>
            <a:off x="0" y="1"/>
            <a:ext cx="12192000" cy="3429001"/>
          </a:xfrm>
          <a:custGeom>
            <a:avLst/>
            <a:gdLst>
              <a:gd name="connsiteX0" fmla="*/ 0 w 12192000"/>
              <a:gd name="connsiteY0" fmla="*/ 0 h 3429001"/>
              <a:gd name="connsiteX1" fmla="*/ 12192000 w 12192000"/>
              <a:gd name="connsiteY1" fmla="*/ 0 h 3429001"/>
              <a:gd name="connsiteX2" fmla="*/ 12192000 w 12192000"/>
              <a:gd name="connsiteY2" fmla="*/ 2925589 h 3429001"/>
              <a:gd name="connsiteX3" fmla="*/ 12119571 w 12192000"/>
              <a:gd name="connsiteY3" fmla="*/ 2939984 h 3429001"/>
              <a:gd name="connsiteX4" fmla="*/ 6096001 w 12192000"/>
              <a:gd name="connsiteY4" fmla="*/ 3429001 h 3429001"/>
              <a:gd name="connsiteX5" fmla="*/ 72430 w 12192000"/>
              <a:gd name="connsiteY5" fmla="*/ 2939984 h 3429001"/>
              <a:gd name="connsiteX6" fmla="*/ 0 w 12192000"/>
              <a:gd name="connsiteY6" fmla="*/ 2925589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429001">
                <a:moveTo>
                  <a:pt x="0" y="0"/>
                </a:moveTo>
                <a:lnTo>
                  <a:pt x="12192000" y="0"/>
                </a:lnTo>
                <a:lnTo>
                  <a:pt x="12192000" y="2925589"/>
                </a:lnTo>
                <a:lnTo>
                  <a:pt x="12119571" y="2939984"/>
                </a:lnTo>
                <a:cubicBezTo>
                  <a:pt x="10400109" y="3248724"/>
                  <a:pt x="8327268" y="3429001"/>
                  <a:pt x="6096001" y="3429001"/>
                </a:cubicBezTo>
                <a:cubicBezTo>
                  <a:pt x="3864735" y="3429001"/>
                  <a:pt x="1791894" y="3248724"/>
                  <a:pt x="72430" y="2939984"/>
                </a:cubicBezTo>
                <a:lnTo>
                  <a:pt x="0" y="2925589"/>
                </a:lnTo>
                <a:close/>
              </a:path>
            </a:pathLst>
          </a:custGeom>
        </p:spPr>
      </p:pic>
      <p:sp>
        <p:nvSpPr>
          <p:cNvPr id="13" name="PA-椭圆 7">
            <a:extLst>
              <a:ext uri="{FF2B5EF4-FFF2-40B4-BE49-F238E27FC236}">
                <a16:creationId xmlns:a16="http://schemas.microsoft.com/office/drawing/2014/main" xmlns="" id="{723B8C2F-0800-4140-80B4-CA13098D2AC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-4677507" y="-2297723"/>
            <a:ext cx="21547015" cy="5726723"/>
          </a:xfrm>
          <a:prstGeom prst="ellipse">
            <a:avLst/>
          </a:prstGeom>
          <a:gradFill flip="none" rotWithShape="1">
            <a:gsLst>
              <a:gs pos="0">
                <a:srgbClr val="187FFF">
                  <a:lumMod val="93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31" name="PA-椭圆 7">
            <a:extLst>
              <a:ext uri="{FF2B5EF4-FFF2-40B4-BE49-F238E27FC236}">
                <a16:creationId xmlns:a16="http://schemas.microsoft.com/office/drawing/2014/main" xmlns="" id="{C2AC062D-027F-46BF-B4E1-FDAF4BD2182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4627433" y="-2653187"/>
            <a:ext cx="21547015" cy="6234162"/>
          </a:xfrm>
          <a:prstGeom prst="ellipse">
            <a:avLst/>
          </a:prstGeom>
          <a:gradFill flip="none" rotWithShape="1">
            <a:gsLst>
              <a:gs pos="0">
                <a:srgbClr val="0679E4">
                  <a:lumMod val="91000"/>
                  <a:alpha val="33000"/>
                </a:srgbClr>
              </a:gs>
              <a:gs pos="100000">
                <a:srgbClr val="0679E4">
                  <a:lumMod val="92000"/>
                  <a:lumOff val="8000"/>
                  <a:alpha val="2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0E743E82-E7D2-4C4B-9708-465546DC09C3}"/>
              </a:ext>
            </a:extLst>
          </p:cNvPr>
          <p:cNvGrpSpPr/>
          <p:nvPr/>
        </p:nvGrpSpPr>
        <p:grpSpPr>
          <a:xfrm>
            <a:off x="5698586" y="838026"/>
            <a:ext cx="794828" cy="795538"/>
            <a:chOff x="1560409" y="3222819"/>
            <a:chExt cx="1776413" cy="1778000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449AE1DD-10BC-4473-ADBB-C099F31F2BDE}"/>
                </a:ext>
              </a:extLst>
            </p:cNvPr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76" name="îS1îḋé">
                <a:extLst>
                  <a:ext uri="{FF2B5EF4-FFF2-40B4-BE49-F238E27FC236}">
                    <a16:creationId xmlns:a16="http://schemas.microsoft.com/office/drawing/2014/main" xmlns="" id="{D4BE7022-10D9-42EE-A432-5BEA67BF3342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îṣḷïďé">
                <a:extLst>
                  <a:ext uri="{FF2B5EF4-FFF2-40B4-BE49-F238E27FC236}">
                    <a16:creationId xmlns:a16="http://schemas.microsoft.com/office/drawing/2014/main" xmlns="" id="{61218F8A-777F-4523-9041-B96855D0E07E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1EA203B6-D1D0-4696-956E-451F7B7CAE20}"/>
                </a:ext>
              </a:extLst>
            </p:cNvPr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19" name="ïś1íďê">
                <a:extLst>
                  <a:ext uri="{FF2B5EF4-FFF2-40B4-BE49-F238E27FC236}">
                    <a16:creationId xmlns:a16="http://schemas.microsoft.com/office/drawing/2014/main" xmlns="" id="{C167187D-B2E0-4738-874B-8E6058FD7A36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ṩḻîḓé">
                <a:extLst>
                  <a:ext uri="{FF2B5EF4-FFF2-40B4-BE49-F238E27FC236}">
                    <a16:creationId xmlns:a16="http://schemas.microsoft.com/office/drawing/2014/main" xmlns="" id="{2DF46486-46C9-4605-B4E3-FC72489415D3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išḷïḓe">
                <a:extLst>
                  <a:ext uri="{FF2B5EF4-FFF2-40B4-BE49-F238E27FC236}">
                    <a16:creationId xmlns:a16="http://schemas.microsoft.com/office/drawing/2014/main" xmlns="" id="{96207F67-F5C8-4A6D-90E8-C6321BC5E69B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$ľíḍe">
                <a:extLst>
                  <a:ext uri="{FF2B5EF4-FFF2-40B4-BE49-F238E27FC236}">
                    <a16:creationId xmlns:a16="http://schemas.microsoft.com/office/drawing/2014/main" xmlns="" id="{0A0BD95E-BB9D-45B9-A065-941403717A1B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$ḻîḑe">
                <a:extLst>
                  <a:ext uri="{FF2B5EF4-FFF2-40B4-BE49-F238E27FC236}">
                    <a16:creationId xmlns:a16="http://schemas.microsoft.com/office/drawing/2014/main" xmlns="" id="{5ABFB13E-162E-4C61-8F53-06337188E8D7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şḻíḍe">
                <a:extLst>
                  <a:ext uri="{FF2B5EF4-FFF2-40B4-BE49-F238E27FC236}">
                    <a16:creationId xmlns:a16="http://schemas.microsoft.com/office/drawing/2014/main" xmlns="" id="{2161AA33-BBF6-4A2A-932C-7D02FA5BCC31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ṩľíḑè">
                <a:extLst>
                  <a:ext uri="{FF2B5EF4-FFF2-40B4-BE49-F238E27FC236}">
                    <a16:creationId xmlns:a16="http://schemas.microsoft.com/office/drawing/2014/main" xmlns="" id="{39DB272C-49B2-4F5A-8FEF-AAFB0E7354FB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ṣḷïḓê">
                <a:extLst>
                  <a:ext uri="{FF2B5EF4-FFF2-40B4-BE49-F238E27FC236}">
                    <a16:creationId xmlns:a16="http://schemas.microsoft.com/office/drawing/2014/main" xmlns="" id="{4A81CBFA-26A8-4137-A3C3-DE9809462736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$ḻîḓé">
                <a:extLst>
                  <a:ext uri="{FF2B5EF4-FFF2-40B4-BE49-F238E27FC236}">
                    <a16:creationId xmlns:a16="http://schemas.microsoft.com/office/drawing/2014/main" xmlns="" id="{BB0FD36E-2D95-469C-B6AD-E5A6F0F6E7BC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ṧľîḋé">
                <a:extLst>
                  <a:ext uri="{FF2B5EF4-FFF2-40B4-BE49-F238E27FC236}">
                    <a16:creationId xmlns:a16="http://schemas.microsoft.com/office/drawing/2014/main" xmlns="" id="{50871E1B-E538-4712-9EDE-F49727D5783B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$ḻïḑê">
                <a:extLst>
                  <a:ext uri="{FF2B5EF4-FFF2-40B4-BE49-F238E27FC236}">
                    <a16:creationId xmlns:a16="http://schemas.microsoft.com/office/drawing/2014/main" xmlns="" id="{DFF0D727-8F3A-4087-8E20-685270704359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ṧlíḍe">
                <a:extLst>
                  <a:ext uri="{FF2B5EF4-FFF2-40B4-BE49-F238E27FC236}">
                    <a16:creationId xmlns:a16="http://schemas.microsoft.com/office/drawing/2014/main" xmlns="" id="{D1030BBA-1945-4624-A4B6-38A83C87C8F2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ŝľîḓê">
                <a:extLst>
                  <a:ext uri="{FF2B5EF4-FFF2-40B4-BE49-F238E27FC236}">
                    <a16:creationId xmlns:a16="http://schemas.microsoft.com/office/drawing/2014/main" xmlns="" id="{B99BB633-45D2-4EFF-A2BF-A17054C4B85B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ṣlíḑe">
                <a:extLst>
                  <a:ext uri="{FF2B5EF4-FFF2-40B4-BE49-F238E27FC236}">
                    <a16:creationId xmlns:a16="http://schemas.microsoft.com/office/drawing/2014/main" xmlns="" id="{6C20AE72-4DBD-495A-88FD-3658025DB245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Sḻide">
                <a:extLst>
                  <a:ext uri="{FF2B5EF4-FFF2-40B4-BE49-F238E27FC236}">
                    <a16:creationId xmlns:a16="http://schemas.microsoft.com/office/drawing/2014/main" xmlns="" id="{97220ED3-A717-4AE2-9CC2-028F9585A335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ṣlîḋè">
                <a:extLst>
                  <a:ext uri="{FF2B5EF4-FFF2-40B4-BE49-F238E27FC236}">
                    <a16:creationId xmlns:a16="http://schemas.microsoft.com/office/drawing/2014/main" xmlns="" id="{4C5EC26E-5874-4DD8-856B-9622AB1E1B00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ṣ1ïḑe">
                <a:extLst>
                  <a:ext uri="{FF2B5EF4-FFF2-40B4-BE49-F238E27FC236}">
                    <a16:creationId xmlns:a16="http://schemas.microsoft.com/office/drawing/2014/main" xmlns="" id="{D1EC4009-6C36-4715-AABB-7F52554C4235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ṧḷîde">
                <a:extLst>
                  <a:ext uri="{FF2B5EF4-FFF2-40B4-BE49-F238E27FC236}">
                    <a16:creationId xmlns:a16="http://schemas.microsoft.com/office/drawing/2014/main" xmlns="" id="{F97BF2A2-0F35-4F2A-BE14-B4A662B3443E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S1îḍé">
                <a:extLst>
                  <a:ext uri="{FF2B5EF4-FFF2-40B4-BE49-F238E27FC236}">
                    <a16:creationId xmlns:a16="http://schemas.microsoft.com/office/drawing/2014/main" xmlns="" id="{B6A5A8F2-CA2F-4A8B-BD90-8254F516DFCC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ṧļïḋè">
                <a:extLst>
                  <a:ext uri="{FF2B5EF4-FFF2-40B4-BE49-F238E27FC236}">
                    <a16:creationId xmlns:a16="http://schemas.microsoft.com/office/drawing/2014/main" xmlns="" id="{4579D595-7747-47DF-922B-F2B5FB4E0231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ṡḷiḋé">
                <a:extLst>
                  <a:ext uri="{FF2B5EF4-FFF2-40B4-BE49-F238E27FC236}">
                    <a16:creationId xmlns:a16="http://schemas.microsoft.com/office/drawing/2014/main" xmlns="" id="{C7B8B8E2-82CA-4590-A3A4-33DE3743332F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şļiḋe">
                <a:extLst>
                  <a:ext uri="{FF2B5EF4-FFF2-40B4-BE49-F238E27FC236}">
                    <a16:creationId xmlns:a16="http://schemas.microsoft.com/office/drawing/2014/main" xmlns="" id="{0E224142-3C05-4B72-AB9B-ECEC834AE932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ś1iḓê">
                <a:extLst>
                  <a:ext uri="{FF2B5EF4-FFF2-40B4-BE49-F238E27FC236}">
                    <a16:creationId xmlns:a16="http://schemas.microsoft.com/office/drawing/2014/main" xmlns="" id="{57497543-0C51-4F69-B703-C18DA71DA2C7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ş1ïḓe">
                <a:extLst>
                  <a:ext uri="{FF2B5EF4-FFF2-40B4-BE49-F238E27FC236}">
                    <a16:creationId xmlns:a16="http://schemas.microsoft.com/office/drawing/2014/main" xmlns="" id="{24D3D252-2582-45FF-BD57-64227C945C90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ṩlîḋè">
                <a:extLst>
                  <a:ext uri="{FF2B5EF4-FFF2-40B4-BE49-F238E27FC236}">
                    <a16:creationId xmlns:a16="http://schemas.microsoft.com/office/drawing/2014/main" xmlns="" id="{68BA6F28-A02D-43BD-A59F-D0620EECBA20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ṣľîďe">
                <a:extLst>
                  <a:ext uri="{FF2B5EF4-FFF2-40B4-BE49-F238E27FC236}">
                    <a16:creationId xmlns:a16="http://schemas.microsoft.com/office/drawing/2014/main" xmlns="" id="{FCF7A42E-968B-4A30-A186-294497FB4A50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śļiḓe">
                <a:extLst>
                  <a:ext uri="{FF2B5EF4-FFF2-40B4-BE49-F238E27FC236}">
                    <a16:creationId xmlns:a16="http://schemas.microsoft.com/office/drawing/2014/main" xmlns="" id="{2E8A132F-B146-475A-84BC-38A187F37AA7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$ḷïďe">
                <a:extLst>
                  <a:ext uri="{FF2B5EF4-FFF2-40B4-BE49-F238E27FC236}">
                    <a16:creationId xmlns:a16="http://schemas.microsoft.com/office/drawing/2014/main" xmlns="" id="{36947C4C-0942-4A1D-89CC-B75F69F04F75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śḻîḍe">
                <a:extLst>
                  <a:ext uri="{FF2B5EF4-FFF2-40B4-BE49-F238E27FC236}">
                    <a16:creationId xmlns:a16="http://schemas.microsoft.com/office/drawing/2014/main" xmlns="" id="{1E77BEDE-EE4D-49C0-B03F-948F219198E7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$ļîḋê">
                <a:extLst>
                  <a:ext uri="{FF2B5EF4-FFF2-40B4-BE49-F238E27FC236}">
                    <a16:creationId xmlns:a16="http://schemas.microsoft.com/office/drawing/2014/main" xmlns="" id="{E8708A64-2003-4E28-B2BF-1D191D60A7C1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ṩḷiḋé">
                <a:extLst>
                  <a:ext uri="{FF2B5EF4-FFF2-40B4-BE49-F238E27FC236}">
                    <a16:creationId xmlns:a16="http://schemas.microsoft.com/office/drawing/2014/main" xmlns="" id="{F2506422-9A98-44CD-ACBB-6391B269C3B8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sľïďé">
                <a:extLst>
                  <a:ext uri="{FF2B5EF4-FFF2-40B4-BE49-F238E27FC236}">
                    <a16:creationId xmlns:a16="http://schemas.microsoft.com/office/drawing/2014/main" xmlns="" id="{D73F55F0-FCA3-42D8-914E-A12A39F8B0A4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śliḋé">
                <a:extLst>
                  <a:ext uri="{FF2B5EF4-FFF2-40B4-BE49-F238E27FC236}">
                    <a16:creationId xmlns:a16="http://schemas.microsoft.com/office/drawing/2014/main" xmlns="" id="{3CDE834E-CF3B-4004-997F-31271CE93628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Sļiďê">
                <a:extLst>
                  <a:ext uri="{FF2B5EF4-FFF2-40B4-BE49-F238E27FC236}">
                    <a16:creationId xmlns:a16="http://schemas.microsoft.com/office/drawing/2014/main" xmlns="" id="{A7E6FA66-549A-48FD-B4CA-5DC74CAC829B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Sliḋé">
                <a:extLst>
                  <a:ext uri="{FF2B5EF4-FFF2-40B4-BE49-F238E27FC236}">
                    <a16:creationId xmlns:a16="http://schemas.microsoft.com/office/drawing/2014/main" xmlns="" id="{B75E96EC-6EE7-44E7-8E2D-1D28B6B4F23F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ŝ1îḑè">
                <a:extLst>
                  <a:ext uri="{FF2B5EF4-FFF2-40B4-BE49-F238E27FC236}">
                    <a16:creationId xmlns:a16="http://schemas.microsoft.com/office/drawing/2014/main" xmlns="" id="{BB019EBA-D89E-40F3-973B-D58623019379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ṩḻiḋê">
                <a:extLst>
                  <a:ext uri="{FF2B5EF4-FFF2-40B4-BE49-F238E27FC236}">
                    <a16:creationId xmlns:a16="http://schemas.microsoft.com/office/drawing/2014/main" xmlns="" id="{C3C38BAB-9153-4F8E-BC9C-ECCF84CD85BB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ṧľíḍe">
                <a:extLst>
                  <a:ext uri="{FF2B5EF4-FFF2-40B4-BE49-F238E27FC236}">
                    <a16:creationId xmlns:a16="http://schemas.microsoft.com/office/drawing/2014/main" xmlns="" id="{A8291DD8-5BD1-4E57-B548-8A4318C581FE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ṩḻiḍe">
                <a:extLst>
                  <a:ext uri="{FF2B5EF4-FFF2-40B4-BE49-F238E27FC236}">
                    <a16:creationId xmlns:a16="http://schemas.microsoft.com/office/drawing/2014/main" xmlns="" id="{122ABDBC-F483-42FC-83A7-C72645B795A3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śļïḓè">
                <a:extLst>
                  <a:ext uri="{FF2B5EF4-FFF2-40B4-BE49-F238E27FC236}">
                    <a16:creationId xmlns:a16="http://schemas.microsoft.com/office/drawing/2014/main" xmlns="" id="{0CB0DDEE-614B-4645-8445-E9F0DF1B924C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ṩḻîde">
                <a:extLst>
                  <a:ext uri="{FF2B5EF4-FFF2-40B4-BE49-F238E27FC236}">
                    <a16:creationId xmlns:a16="http://schemas.microsoft.com/office/drawing/2014/main" xmlns="" id="{9D42864D-C3FD-49B6-AB2B-20F8844C70BD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ŝḷïḓê">
                <a:extLst>
                  <a:ext uri="{FF2B5EF4-FFF2-40B4-BE49-F238E27FC236}">
                    <a16:creationId xmlns:a16="http://schemas.microsoft.com/office/drawing/2014/main" xmlns="" id="{80C18243-B829-47A8-8BEF-38CFEBE9D61C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şḷîḑe">
                <a:extLst>
                  <a:ext uri="{FF2B5EF4-FFF2-40B4-BE49-F238E27FC236}">
                    <a16:creationId xmlns:a16="http://schemas.microsoft.com/office/drawing/2014/main" xmlns="" id="{1A462AEB-3B69-41AD-8F0A-A497A830F888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îşḷïḋê">
                <a:extLst>
                  <a:ext uri="{FF2B5EF4-FFF2-40B4-BE49-F238E27FC236}">
                    <a16:creationId xmlns:a16="http://schemas.microsoft.com/office/drawing/2014/main" xmlns="" id="{DC0324E6-01BB-4B92-A2D0-E66A73534349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ṣlïḍè">
                <a:extLst>
                  <a:ext uri="{FF2B5EF4-FFF2-40B4-BE49-F238E27FC236}">
                    <a16:creationId xmlns:a16="http://schemas.microsoft.com/office/drawing/2014/main" xmlns="" id="{12037D22-9A22-4A7A-A6C5-D230203288A9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ïṩḷîḓê">
                <a:extLst>
                  <a:ext uri="{FF2B5EF4-FFF2-40B4-BE49-F238E27FC236}">
                    <a16:creationId xmlns:a16="http://schemas.microsoft.com/office/drawing/2014/main" xmlns="" id="{34DD3F73-DB43-421D-B794-422EE302913E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ïSļiďé">
                <a:extLst>
                  <a:ext uri="{FF2B5EF4-FFF2-40B4-BE49-F238E27FC236}">
                    <a16:creationId xmlns:a16="http://schemas.microsoft.com/office/drawing/2014/main" xmlns="" id="{AED1DB1E-B515-4F42-B3F5-6101F12BCF09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Sḷiḋè">
                <a:extLst>
                  <a:ext uri="{FF2B5EF4-FFF2-40B4-BE49-F238E27FC236}">
                    <a16:creationId xmlns:a16="http://schemas.microsoft.com/office/drawing/2014/main" xmlns="" id="{C2F9DF6A-2DDD-49CA-96DE-8056DFEF7DF1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ṣḷíḋé">
                <a:extLst>
                  <a:ext uri="{FF2B5EF4-FFF2-40B4-BE49-F238E27FC236}">
                    <a16:creationId xmlns:a16="http://schemas.microsoft.com/office/drawing/2014/main" xmlns="" id="{C16A1D31-65CB-4A0F-8593-34570135D441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ṩliďè">
                <a:extLst>
                  <a:ext uri="{FF2B5EF4-FFF2-40B4-BE49-F238E27FC236}">
                    <a16:creationId xmlns:a16="http://schemas.microsoft.com/office/drawing/2014/main" xmlns="" id="{3DA8ADD2-C600-4EDF-96D6-01BFBF5C3452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iṧlíḋè">
                <a:extLst>
                  <a:ext uri="{FF2B5EF4-FFF2-40B4-BE49-F238E27FC236}">
                    <a16:creationId xmlns:a16="http://schemas.microsoft.com/office/drawing/2014/main" xmlns="" id="{FB6618FB-B185-432A-9A16-6E5CAE6C0B37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islïḓè">
                <a:extLst>
                  <a:ext uri="{FF2B5EF4-FFF2-40B4-BE49-F238E27FC236}">
                    <a16:creationId xmlns:a16="http://schemas.microsoft.com/office/drawing/2014/main" xmlns="" id="{18E6F016-4087-4D7E-8B1C-ADA6D9CB99C2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ṥ1iḍe">
                <a:extLst>
                  <a:ext uri="{FF2B5EF4-FFF2-40B4-BE49-F238E27FC236}">
                    <a16:creationId xmlns:a16="http://schemas.microsoft.com/office/drawing/2014/main" xmlns="" id="{3981135E-4479-4A41-98F0-7743F06D1246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iṥľîḋé">
                <a:extLst>
                  <a:ext uri="{FF2B5EF4-FFF2-40B4-BE49-F238E27FC236}">
                    <a16:creationId xmlns:a16="http://schemas.microsoft.com/office/drawing/2014/main" xmlns="" id="{19ED83AB-2A1C-4EB3-8807-D1DC8F7AABAB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îślidè">
                <a:extLst>
                  <a:ext uri="{FF2B5EF4-FFF2-40B4-BE49-F238E27FC236}">
                    <a16:creationId xmlns:a16="http://schemas.microsoft.com/office/drawing/2014/main" xmlns="" id="{AAA8ED5F-72AA-4BDF-9A77-50409D3D9A58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îŝ1ide">
                <a:extLst>
                  <a:ext uri="{FF2B5EF4-FFF2-40B4-BE49-F238E27FC236}">
                    <a16:creationId xmlns:a16="http://schemas.microsoft.com/office/drawing/2014/main" xmlns="" id="{77526DB2-99A5-4386-8DD3-1411DED92FAA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$ḻíde">
                <a:extLst>
                  <a:ext uri="{FF2B5EF4-FFF2-40B4-BE49-F238E27FC236}">
                    <a16:creationId xmlns:a16="http://schemas.microsoft.com/office/drawing/2014/main" xmlns="" id="{BE403BDC-EFD2-4CFA-A186-1C2CE6EF8D7F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96AE4BA1-FA8F-42A6-9758-B4C277191B49}"/>
              </a:ext>
            </a:extLst>
          </p:cNvPr>
          <p:cNvGrpSpPr/>
          <p:nvPr/>
        </p:nvGrpSpPr>
        <p:grpSpPr>
          <a:xfrm>
            <a:off x="4657573" y="1971667"/>
            <a:ext cx="2876854" cy="593788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79" name="ïṩļîḑê">
              <a:extLst>
                <a:ext uri="{FF2B5EF4-FFF2-40B4-BE49-F238E27FC236}">
                  <a16:creationId xmlns:a16="http://schemas.microsoft.com/office/drawing/2014/main" xmlns="" id="{E1A3118B-5AF2-47C9-8369-9B9190C628F1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şḷïḍe">
              <a:extLst>
                <a:ext uri="{FF2B5EF4-FFF2-40B4-BE49-F238E27FC236}">
                  <a16:creationId xmlns:a16="http://schemas.microsoft.com/office/drawing/2014/main" xmlns="" id="{D9736D6D-56F8-465D-AC5F-14BCB2EE4729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îṧļíďe">
              <a:extLst>
                <a:ext uri="{FF2B5EF4-FFF2-40B4-BE49-F238E27FC236}">
                  <a16:creationId xmlns:a16="http://schemas.microsoft.com/office/drawing/2014/main" xmlns="" id="{0AB031F5-615C-44D5-B015-BAB7234BE88D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íŝļïḓè">
              <a:extLst>
                <a:ext uri="{FF2B5EF4-FFF2-40B4-BE49-F238E27FC236}">
                  <a16:creationId xmlns:a16="http://schemas.microsoft.com/office/drawing/2014/main" xmlns="" id="{A10F6B68-E4C9-440D-ABAB-1735D0C55C99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ïs1îḋè">
              <a:extLst>
                <a:ext uri="{FF2B5EF4-FFF2-40B4-BE49-F238E27FC236}">
                  <a16:creationId xmlns:a16="http://schemas.microsoft.com/office/drawing/2014/main" xmlns="" id="{1A03AB4F-050C-4591-8B6F-219642B9D621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š1ïdè">
              <a:extLst>
                <a:ext uri="{FF2B5EF4-FFF2-40B4-BE49-F238E27FC236}">
                  <a16:creationId xmlns:a16="http://schemas.microsoft.com/office/drawing/2014/main" xmlns="" id="{6A0E79B0-8874-481F-B5D7-28E15E026C40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ï$líḋé">
              <a:extLst>
                <a:ext uri="{FF2B5EF4-FFF2-40B4-BE49-F238E27FC236}">
                  <a16:creationId xmlns:a16="http://schemas.microsoft.com/office/drawing/2014/main" xmlns="" id="{4828C917-5583-4D27-AA50-FF2B353C1EF1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şḷíḓè">
              <a:extLst>
                <a:ext uri="{FF2B5EF4-FFF2-40B4-BE49-F238E27FC236}">
                  <a16:creationId xmlns:a16="http://schemas.microsoft.com/office/drawing/2014/main" xmlns="" id="{B9843784-C6D5-4782-B0EC-746EC0F9A26B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ïSḷîḋé">
              <a:extLst>
                <a:ext uri="{FF2B5EF4-FFF2-40B4-BE49-F238E27FC236}">
                  <a16:creationId xmlns:a16="http://schemas.microsoft.com/office/drawing/2014/main" xmlns="" id="{B199726B-E8CF-47A3-A728-CEAFEA6554DA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išḷiḓé">
              <a:extLst>
                <a:ext uri="{FF2B5EF4-FFF2-40B4-BE49-F238E27FC236}">
                  <a16:creationId xmlns:a16="http://schemas.microsoft.com/office/drawing/2014/main" xmlns="" id="{5358AC72-D31D-4FA0-B64F-ECB4EDCD5D9F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iṩľidè">
              <a:extLst>
                <a:ext uri="{FF2B5EF4-FFF2-40B4-BE49-F238E27FC236}">
                  <a16:creationId xmlns:a16="http://schemas.microsoft.com/office/drawing/2014/main" xmlns="" id="{3AD039BA-8A8E-47A9-87CB-1FD915FDAE4E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ṡļiḑe">
              <a:extLst>
                <a:ext uri="{FF2B5EF4-FFF2-40B4-BE49-F238E27FC236}">
                  <a16:creationId xmlns:a16="http://schemas.microsoft.com/office/drawing/2014/main" xmlns="" id="{615A952B-952E-430A-8CEE-F17BAD43B8AD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ïśļíḓe">
              <a:extLst>
                <a:ext uri="{FF2B5EF4-FFF2-40B4-BE49-F238E27FC236}">
                  <a16:creationId xmlns:a16="http://schemas.microsoft.com/office/drawing/2014/main" xmlns="" id="{7523698C-E8AA-4225-A8CA-2B485EA40973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ṡľîdè">
              <a:extLst>
                <a:ext uri="{FF2B5EF4-FFF2-40B4-BE49-F238E27FC236}">
                  <a16:creationId xmlns:a16="http://schemas.microsoft.com/office/drawing/2014/main" xmlns="" id="{8A7342C8-DB25-488C-8B5D-6CA48C94BBDC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ś1iḋê">
              <a:extLst>
                <a:ext uri="{FF2B5EF4-FFF2-40B4-BE49-F238E27FC236}">
                  <a16:creationId xmlns:a16="http://schemas.microsoft.com/office/drawing/2014/main" xmlns="" id="{6F877873-9AC2-40E0-876C-B3FA0EC427CA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išľîḋê">
              <a:extLst>
                <a:ext uri="{FF2B5EF4-FFF2-40B4-BE49-F238E27FC236}">
                  <a16:creationId xmlns:a16="http://schemas.microsoft.com/office/drawing/2014/main" xmlns="" id="{4AABB7CF-7578-404B-9F56-6E522E6752AC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íSḷiḑè">
              <a:extLst>
                <a:ext uri="{FF2B5EF4-FFF2-40B4-BE49-F238E27FC236}">
                  <a16:creationId xmlns:a16="http://schemas.microsoft.com/office/drawing/2014/main" xmlns="" id="{796CA3A3-8028-4E44-ACCD-5A84F0677FB3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ïṣľïḑe">
              <a:extLst>
                <a:ext uri="{FF2B5EF4-FFF2-40B4-BE49-F238E27FC236}">
                  <a16:creationId xmlns:a16="http://schemas.microsoft.com/office/drawing/2014/main" xmlns="" id="{56E8142F-7F7D-4140-9CFE-39B016F0C569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ïš1îḍè">
              <a:extLst>
                <a:ext uri="{FF2B5EF4-FFF2-40B4-BE49-F238E27FC236}">
                  <a16:creationId xmlns:a16="http://schemas.microsoft.com/office/drawing/2014/main" xmlns="" id="{3CA27EBC-ECD4-4996-8413-E1A43B8356D7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iṥľïḍê">
              <a:extLst>
                <a:ext uri="{FF2B5EF4-FFF2-40B4-BE49-F238E27FC236}">
                  <a16:creationId xmlns:a16="http://schemas.microsoft.com/office/drawing/2014/main" xmlns="" id="{78C8FFC0-8A80-480E-A765-BD900292A082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íṥ1ïdê">
              <a:extLst>
                <a:ext uri="{FF2B5EF4-FFF2-40B4-BE49-F238E27FC236}">
                  <a16:creationId xmlns:a16="http://schemas.microsoft.com/office/drawing/2014/main" xmlns="" id="{FA166467-8D5C-4C33-89ED-CF10AB425570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îṡ1îďé">
              <a:extLst>
                <a:ext uri="{FF2B5EF4-FFF2-40B4-BE49-F238E27FC236}">
                  <a16:creationId xmlns:a16="http://schemas.microsoft.com/office/drawing/2014/main" xmlns="" id="{9D58BF83-5CCF-42DA-80F2-A4509F863CCD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íṩḷïḑé">
              <a:extLst>
                <a:ext uri="{FF2B5EF4-FFF2-40B4-BE49-F238E27FC236}">
                  <a16:creationId xmlns:a16="http://schemas.microsoft.com/office/drawing/2014/main" xmlns="" id="{AD505E1B-8FEC-4539-AC28-807368EC8F9A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ïşḷiḋè">
              <a:extLst>
                <a:ext uri="{FF2B5EF4-FFF2-40B4-BE49-F238E27FC236}">
                  <a16:creationId xmlns:a16="http://schemas.microsoft.com/office/drawing/2014/main" xmlns="" id="{7439469E-7784-479C-8664-DC420CDB8FAE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îṩľiḍé">
              <a:extLst>
                <a:ext uri="{FF2B5EF4-FFF2-40B4-BE49-F238E27FC236}">
                  <a16:creationId xmlns:a16="http://schemas.microsoft.com/office/drawing/2014/main" xmlns="" id="{BED453CC-BED8-44BC-BFD3-9812269649B6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íṡḷïďe">
              <a:extLst>
                <a:ext uri="{FF2B5EF4-FFF2-40B4-BE49-F238E27FC236}">
                  <a16:creationId xmlns:a16="http://schemas.microsoft.com/office/drawing/2014/main" xmlns="" id="{26BB5855-6E73-4987-9B02-3E043A2E48C9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í$ľîde">
              <a:extLst>
                <a:ext uri="{FF2B5EF4-FFF2-40B4-BE49-F238E27FC236}">
                  <a16:creationId xmlns:a16="http://schemas.microsoft.com/office/drawing/2014/main" xmlns="" id="{D4520FD1-2819-4DCE-83EE-127AB7CE727B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ï$ḻíḋê">
              <a:extLst>
                <a:ext uri="{FF2B5EF4-FFF2-40B4-BE49-F238E27FC236}">
                  <a16:creationId xmlns:a16="http://schemas.microsoft.com/office/drawing/2014/main" xmlns="" id="{BF523401-543C-4358-8606-C1632F169005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îśḻïďè">
              <a:extLst>
                <a:ext uri="{FF2B5EF4-FFF2-40B4-BE49-F238E27FC236}">
                  <a16:creationId xmlns:a16="http://schemas.microsoft.com/office/drawing/2014/main" xmlns="" id="{021B989B-92FC-4AF6-99B2-7FE7BBEA2F17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iṡľîdé">
              <a:extLst>
                <a:ext uri="{FF2B5EF4-FFF2-40B4-BE49-F238E27FC236}">
                  <a16:creationId xmlns:a16="http://schemas.microsoft.com/office/drawing/2014/main" xmlns="" id="{28747C4C-9506-42A1-8336-7BBE3CDE6CDF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ṥḻíḋé">
              <a:extLst>
                <a:ext uri="{FF2B5EF4-FFF2-40B4-BE49-F238E27FC236}">
                  <a16:creationId xmlns:a16="http://schemas.microsoft.com/office/drawing/2014/main" xmlns="" id="{D3D1CB44-A9DE-4595-AE10-F6D6D1361156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ïṡļïḍè">
              <a:extLst>
                <a:ext uri="{FF2B5EF4-FFF2-40B4-BE49-F238E27FC236}">
                  <a16:creationId xmlns:a16="http://schemas.microsoft.com/office/drawing/2014/main" xmlns="" id="{A8903A9A-296A-4FB2-B221-95262013DEEA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ṩḷídê">
              <a:extLst>
                <a:ext uri="{FF2B5EF4-FFF2-40B4-BE49-F238E27FC236}">
                  <a16:creationId xmlns:a16="http://schemas.microsoft.com/office/drawing/2014/main" xmlns="" id="{63D733AA-126D-47AA-A9A0-4BA97BFB3762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íslîḍe">
              <a:extLst>
                <a:ext uri="{FF2B5EF4-FFF2-40B4-BE49-F238E27FC236}">
                  <a16:creationId xmlns:a16="http://schemas.microsoft.com/office/drawing/2014/main" xmlns="" id="{5E011232-1054-4D75-A4AB-40124F6135AB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ïṣľíḓè">
              <a:extLst>
                <a:ext uri="{FF2B5EF4-FFF2-40B4-BE49-F238E27FC236}">
                  <a16:creationId xmlns:a16="http://schemas.microsoft.com/office/drawing/2014/main" xmlns="" id="{2E7ADA6A-CDB9-4D00-94A6-CD613CD15888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îš1ïḋé">
              <a:extLst>
                <a:ext uri="{FF2B5EF4-FFF2-40B4-BE49-F238E27FC236}">
                  <a16:creationId xmlns:a16="http://schemas.microsoft.com/office/drawing/2014/main" xmlns="" id="{13957D74-4E0F-48AF-8559-E20E3208F963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íŝḻíḍê">
              <a:extLst>
                <a:ext uri="{FF2B5EF4-FFF2-40B4-BE49-F238E27FC236}">
                  <a16:creationId xmlns:a16="http://schemas.microsoft.com/office/drawing/2014/main" xmlns="" id="{6A771E49-BA00-4A13-8929-9E6645A729FD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ṧḷíḓé">
              <a:extLst>
                <a:ext uri="{FF2B5EF4-FFF2-40B4-BE49-F238E27FC236}">
                  <a16:creationId xmlns:a16="http://schemas.microsoft.com/office/drawing/2014/main" xmlns="" id="{2E624BE3-8E43-4C2D-B18E-F8E1372A0810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îŝlíde">
              <a:extLst>
                <a:ext uri="{FF2B5EF4-FFF2-40B4-BE49-F238E27FC236}">
                  <a16:creationId xmlns:a16="http://schemas.microsoft.com/office/drawing/2014/main" xmlns="" id="{F1E9B8C5-0B12-4B9E-B03A-ECE3C75593D7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íṧ1ïḍé">
              <a:extLst>
                <a:ext uri="{FF2B5EF4-FFF2-40B4-BE49-F238E27FC236}">
                  <a16:creationId xmlns:a16="http://schemas.microsoft.com/office/drawing/2014/main" xmlns="" id="{1E257E17-A3BA-40E6-92E3-8047E77BD3A2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iŝļidé">
              <a:extLst>
                <a:ext uri="{FF2B5EF4-FFF2-40B4-BE49-F238E27FC236}">
                  <a16:creationId xmlns:a16="http://schemas.microsoft.com/office/drawing/2014/main" xmlns="" id="{0B7F3F74-E414-4DD2-948D-1DD11BB48152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í$lidè">
              <a:extLst>
                <a:ext uri="{FF2B5EF4-FFF2-40B4-BE49-F238E27FC236}">
                  <a16:creationId xmlns:a16="http://schemas.microsoft.com/office/drawing/2014/main" xmlns="" id="{7F217D04-8E54-4266-B719-B45FEFBD47A2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iSļiḋé">
              <a:extLst>
                <a:ext uri="{FF2B5EF4-FFF2-40B4-BE49-F238E27FC236}">
                  <a16:creationId xmlns:a16="http://schemas.microsoft.com/office/drawing/2014/main" xmlns="" id="{E115619B-29BB-407E-9886-2FD2E904DD07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íṩḷïḑe">
              <a:extLst>
                <a:ext uri="{FF2B5EF4-FFF2-40B4-BE49-F238E27FC236}">
                  <a16:creationId xmlns:a16="http://schemas.microsoft.com/office/drawing/2014/main" xmlns="" id="{BB926FB4-B443-4606-A2F7-F8677F3C4F76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i$ḷïḍè">
              <a:extLst>
                <a:ext uri="{FF2B5EF4-FFF2-40B4-BE49-F238E27FC236}">
                  <a16:creationId xmlns:a16="http://schemas.microsoft.com/office/drawing/2014/main" xmlns="" id="{7FB4FB4F-BB92-48A0-8A20-FA3EC7C47E32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íṩliḋé">
              <a:extLst>
                <a:ext uri="{FF2B5EF4-FFF2-40B4-BE49-F238E27FC236}">
                  <a16:creationId xmlns:a16="http://schemas.microsoft.com/office/drawing/2014/main" xmlns="" id="{FF68B209-B047-4E7A-BC05-FD76B2A006FD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ísḷiďé">
              <a:extLst>
                <a:ext uri="{FF2B5EF4-FFF2-40B4-BE49-F238E27FC236}">
                  <a16:creationId xmlns:a16="http://schemas.microsoft.com/office/drawing/2014/main" xmlns="" id="{68DCDBCA-E30D-4609-8ACA-FFB186450AAF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íṩļïḍe">
              <a:extLst>
                <a:ext uri="{FF2B5EF4-FFF2-40B4-BE49-F238E27FC236}">
                  <a16:creationId xmlns:a16="http://schemas.microsoft.com/office/drawing/2014/main" xmlns="" id="{2B1FF1CF-0EAB-4BE2-ADB9-FA7BB1DD387B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í$ľíḍê">
              <a:extLst>
                <a:ext uri="{FF2B5EF4-FFF2-40B4-BE49-F238E27FC236}">
                  <a16:creationId xmlns:a16="http://schemas.microsoft.com/office/drawing/2014/main" xmlns="" id="{77A55CBC-0C86-48F7-82E7-041AC5D5B1B9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î$1ïḍè">
              <a:extLst>
                <a:ext uri="{FF2B5EF4-FFF2-40B4-BE49-F238E27FC236}">
                  <a16:creationId xmlns:a16="http://schemas.microsoft.com/office/drawing/2014/main" xmlns="" id="{CD80FC39-35DC-4CBE-9594-0D159C3C2A8D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ṡļîḑê">
              <a:extLst>
                <a:ext uri="{FF2B5EF4-FFF2-40B4-BE49-F238E27FC236}">
                  <a16:creationId xmlns:a16="http://schemas.microsoft.com/office/drawing/2014/main" xmlns="" id="{21632943-5147-4757-B90A-44DDE9C8A25A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34" name="文本框 133">
            <a:extLst>
              <a:ext uri="{FF2B5EF4-FFF2-40B4-BE49-F238E27FC236}">
                <a16:creationId xmlns:a16="http://schemas.microsoft.com/office/drawing/2014/main" xmlns="" id="{AC13F2A3-F57D-4071-9CA2-8C45729A472A}"/>
              </a:ext>
            </a:extLst>
          </p:cNvPr>
          <p:cNvSpPr txBox="1"/>
          <p:nvPr/>
        </p:nvSpPr>
        <p:spPr>
          <a:xfrm>
            <a:off x="4049398" y="4810993"/>
            <a:ext cx="40932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北京科技大学学术答辩</a:t>
            </a:r>
            <a:r>
              <a:rPr lang="en-US" altLang="zh-CN" sz="2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PPT</a:t>
            </a:r>
            <a:r>
              <a:rPr lang="zh-CN" altLang="en-US" sz="2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模板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xmlns="" id="{329B84E3-8B51-49AF-83FD-7445797B65D9}"/>
              </a:ext>
            </a:extLst>
          </p:cNvPr>
          <p:cNvSpPr txBox="1"/>
          <p:nvPr/>
        </p:nvSpPr>
        <p:spPr>
          <a:xfrm>
            <a:off x="2758440" y="3878585"/>
            <a:ext cx="6675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钢铁摇篮 求实鼎新</a:t>
            </a:r>
          </a:p>
        </p:txBody>
      </p:sp>
      <p:sp>
        <p:nvSpPr>
          <p:cNvPr id="139" name="任意多边形: 形状 6">
            <a:extLst>
              <a:ext uri="{FF2B5EF4-FFF2-40B4-BE49-F238E27FC236}">
                <a16:creationId xmlns:a16="http://schemas.microsoft.com/office/drawing/2014/main" xmlns="" id="{22EF74BD-C56B-430E-8F14-7096B9BDF058}"/>
              </a:ext>
            </a:extLst>
          </p:cNvPr>
          <p:cNvSpPr/>
          <p:nvPr/>
        </p:nvSpPr>
        <p:spPr>
          <a:xfrm flipH="1">
            <a:off x="1313741" y="4194500"/>
            <a:ext cx="1444699" cy="291500"/>
          </a:xfrm>
          <a:custGeom>
            <a:avLst/>
            <a:gdLst>
              <a:gd name="connsiteX0" fmla="*/ 0 w 1781175"/>
              <a:gd name="connsiteY0" fmla="*/ 488950 h 695325"/>
              <a:gd name="connsiteX1" fmla="*/ 663575 w 1781175"/>
              <a:gd name="connsiteY1" fmla="*/ 488950 h 695325"/>
              <a:gd name="connsiteX2" fmla="*/ 815975 w 1781175"/>
              <a:gd name="connsiteY2" fmla="*/ 0 h 695325"/>
              <a:gd name="connsiteX3" fmla="*/ 965200 w 1781175"/>
              <a:gd name="connsiteY3" fmla="*/ 695325 h 695325"/>
              <a:gd name="connsiteX4" fmla="*/ 1057275 w 1781175"/>
              <a:gd name="connsiteY4" fmla="*/ 298450 h 695325"/>
              <a:gd name="connsiteX5" fmla="*/ 1781175 w 1781175"/>
              <a:gd name="connsiteY5" fmla="*/ 298450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81175" h="695325">
                <a:moveTo>
                  <a:pt x="0" y="488950"/>
                </a:moveTo>
                <a:lnTo>
                  <a:pt x="663575" y="488950"/>
                </a:lnTo>
                <a:lnTo>
                  <a:pt x="815975" y="0"/>
                </a:lnTo>
                <a:lnTo>
                  <a:pt x="965200" y="695325"/>
                </a:lnTo>
                <a:lnTo>
                  <a:pt x="1057275" y="298450"/>
                </a:lnTo>
                <a:lnTo>
                  <a:pt x="1781175" y="298450"/>
                </a:lnTo>
              </a:path>
            </a:pathLst>
          </a:custGeom>
          <a:noFill/>
          <a:ln w="9525">
            <a:gradFill flip="none" rotWithShape="1">
              <a:gsLst>
                <a:gs pos="54000">
                  <a:srgbClr val="0670D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41" name="任意多边形: 形状 6">
            <a:extLst>
              <a:ext uri="{FF2B5EF4-FFF2-40B4-BE49-F238E27FC236}">
                <a16:creationId xmlns:a16="http://schemas.microsoft.com/office/drawing/2014/main" xmlns="" id="{8132CD64-5A39-4948-905C-3A9301571624}"/>
              </a:ext>
            </a:extLst>
          </p:cNvPr>
          <p:cNvSpPr/>
          <p:nvPr/>
        </p:nvSpPr>
        <p:spPr>
          <a:xfrm>
            <a:off x="9433560" y="4194500"/>
            <a:ext cx="1444699" cy="291500"/>
          </a:xfrm>
          <a:custGeom>
            <a:avLst/>
            <a:gdLst>
              <a:gd name="connsiteX0" fmla="*/ 0 w 1781175"/>
              <a:gd name="connsiteY0" fmla="*/ 488950 h 695325"/>
              <a:gd name="connsiteX1" fmla="*/ 663575 w 1781175"/>
              <a:gd name="connsiteY1" fmla="*/ 488950 h 695325"/>
              <a:gd name="connsiteX2" fmla="*/ 815975 w 1781175"/>
              <a:gd name="connsiteY2" fmla="*/ 0 h 695325"/>
              <a:gd name="connsiteX3" fmla="*/ 965200 w 1781175"/>
              <a:gd name="connsiteY3" fmla="*/ 695325 h 695325"/>
              <a:gd name="connsiteX4" fmla="*/ 1057275 w 1781175"/>
              <a:gd name="connsiteY4" fmla="*/ 298450 h 695325"/>
              <a:gd name="connsiteX5" fmla="*/ 1781175 w 1781175"/>
              <a:gd name="connsiteY5" fmla="*/ 298450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81175" h="695325">
                <a:moveTo>
                  <a:pt x="0" y="488950"/>
                </a:moveTo>
                <a:lnTo>
                  <a:pt x="663575" y="488950"/>
                </a:lnTo>
                <a:lnTo>
                  <a:pt x="815975" y="0"/>
                </a:lnTo>
                <a:lnTo>
                  <a:pt x="965200" y="695325"/>
                </a:lnTo>
                <a:lnTo>
                  <a:pt x="1057275" y="298450"/>
                </a:lnTo>
                <a:lnTo>
                  <a:pt x="1781175" y="298450"/>
                </a:lnTo>
              </a:path>
            </a:pathLst>
          </a:custGeom>
          <a:noFill/>
          <a:ln w="9525">
            <a:gradFill flip="none" rotWithShape="1">
              <a:gsLst>
                <a:gs pos="54000">
                  <a:srgbClr val="0670D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47" name="矩形: 圆角 146">
            <a:extLst>
              <a:ext uri="{FF2B5EF4-FFF2-40B4-BE49-F238E27FC236}">
                <a16:creationId xmlns:a16="http://schemas.microsoft.com/office/drawing/2014/main" xmlns="" id="{03BF9DC9-078F-469C-B26E-2A408A640DB5}"/>
              </a:ext>
            </a:extLst>
          </p:cNvPr>
          <p:cNvSpPr/>
          <p:nvPr/>
        </p:nvSpPr>
        <p:spPr>
          <a:xfrm>
            <a:off x="4013720" y="5575582"/>
            <a:ext cx="1935776" cy="32787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670D1"/>
              </a:gs>
              <a:gs pos="100000">
                <a:srgbClr val="0670D1">
                  <a:lumMod val="79000"/>
                  <a:lumOff val="21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xmlns="" id="{1DE9BEB0-46DE-49BF-A244-B1C9ECF3F6AD}"/>
              </a:ext>
            </a:extLst>
          </p:cNvPr>
          <p:cNvSpPr txBox="1"/>
          <p:nvPr/>
        </p:nvSpPr>
        <p:spPr>
          <a:xfrm>
            <a:off x="4162966" y="5570240"/>
            <a:ext cx="16372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姓名：</a:t>
            </a:r>
            <a:r>
              <a:rPr lang="en-US" altLang="zh-CN" sz="16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XXX</a:t>
            </a:r>
            <a:endParaRPr lang="zh-CN" altLang="en-US" sz="16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151" name="矩形: 圆角 150">
            <a:extLst>
              <a:ext uri="{FF2B5EF4-FFF2-40B4-BE49-F238E27FC236}">
                <a16:creationId xmlns:a16="http://schemas.microsoft.com/office/drawing/2014/main" xmlns="" id="{AD274D88-364C-49E6-B780-C8C45317264C}"/>
              </a:ext>
            </a:extLst>
          </p:cNvPr>
          <p:cNvSpPr/>
          <p:nvPr/>
        </p:nvSpPr>
        <p:spPr>
          <a:xfrm>
            <a:off x="6242505" y="5575582"/>
            <a:ext cx="1935776" cy="32787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670D1"/>
              </a:gs>
              <a:gs pos="100000">
                <a:srgbClr val="0670D1">
                  <a:lumMod val="79000"/>
                  <a:lumOff val="21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xmlns="" id="{8DC0B641-2FC8-4FF1-8D30-89F4489A7397}"/>
              </a:ext>
            </a:extLst>
          </p:cNvPr>
          <p:cNvSpPr txBox="1"/>
          <p:nvPr/>
        </p:nvSpPr>
        <p:spPr>
          <a:xfrm>
            <a:off x="6391751" y="5570240"/>
            <a:ext cx="16372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学院：</a:t>
            </a:r>
            <a:r>
              <a:rPr lang="en-US" altLang="zh-CN" sz="16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XXXX</a:t>
            </a:r>
            <a:endParaRPr lang="zh-CN" altLang="en-US" sz="16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xmlns="" id="{971480E3-C155-43C4-B4BE-49B2816AF495}"/>
              </a:ext>
            </a:extLst>
          </p:cNvPr>
          <p:cNvSpPr txBox="1"/>
          <p:nvPr/>
        </p:nvSpPr>
        <p:spPr>
          <a:xfrm>
            <a:off x="5051712" y="6581001"/>
            <a:ext cx="208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</a:rPr>
              <a:t>求实鼎新</a:t>
            </a:r>
          </a:p>
        </p:txBody>
      </p:sp>
    </p:spTree>
    <p:extLst>
      <p:ext uri="{BB962C8B-B14F-4D97-AF65-F5344CB8AC3E}">
        <p14:creationId xmlns:p14="http://schemas.microsoft.com/office/powerpoint/2010/main" val="36297030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šḻïḓé">
            <a:extLst>
              <a:ext uri="{FF2B5EF4-FFF2-40B4-BE49-F238E27FC236}">
                <a16:creationId xmlns:a16="http://schemas.microsoft.com/office/drawing/2014/main" xmlns="" id="{5CF6676B-C2AA-46C1-9135-C88BED9E217A}"/>
              </a:ext>
            </a:extLst>
          </p:cNvPr>
          <p:cNvSpPr/>
          <p:nvPr/>
        </p:nvSpPr>
        <p:spPr>
          <a:xfrm>
            <a:off x="669925" y="2428542"/>
            <a:ext cx="2755984" cy="434625"/>
          </a:xfrm>
          <a:prstGeom prst="round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60000">
                <a:schemeClr val="accent3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3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 lnSpcReduction="10000"/>
          </a:bodyPr>
          <a:lstStyle/>
          <a:p>
            <a:pPr algn="ctr" defTabSz="914400">
              <a:lnSpc>
                <a:spcPct val="11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钢铁强国</a:t>
            </a:r>
            <a:endParaRPr lang="en-US" altLang="zh-CN" sz="2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Heavy" panose="00020600040101010101" pitchFamily="18" charset="-122"/>
            </a:endParaRPr>
          </a:p>
        </p:txBody>
      </p:sp>
      <p:sp>
        <p:nvSpPr>
          <p:cNvPr id="5" name="iṧ1íḓê">
            <a:extLst>
              <a:ext uri="{FF2B5EF4-FFF2-40B4-BE49-F238E27FC236}">
                <a16:creationId xmlns:a16="http://schemas.microsoft.com/office/drawing/2014/main" xmlns="" id="{FE9BF6D0-0C33-40B8-A000-4D4345D13A32}"/>
              </a:ext>
            </a:extLst>
          </p:cNvPr>
          <p:cNvSpPr/>
          <p:nvPr/>
        </p:nvSpPr>
        <p:spPr>
          <a:xfrm>
            <a:off x="669925" y="2959313"/>
            <a:ext cx="2755984" cy="2078523"/>
          </a:xfrm>
          <a:prstGeom prst="roundRect">
            <a:avLst>
              <a:gd name="adj" fmla="val 6000"/>
            </a:avLst>
          </a:prstGeom>
          <a:solidFill>
            <a:schemeClr val="bg1">
              <a:lumMod val="95000"/>
            </a:schemeClr>
          </a:solidFill>
          <a:ln w="12700" cap="rnd">
            <a:noFill/>
            <a:prstDash val="solid"/>
            <a:round/>
            <a:headEnd/>
            <a:tailEnd/>
          </a:ln>
          <a:effectLst>
            <a:outerShdw sx="1000" sy="1000" algn="ctr" rotWithShape="0">
              <a:schemeClr val="bg1">
                <a:lumMod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algn="just" defTabSz="914354"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 defTabSz="914354"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en-US" altLang="zh-CN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1997</a:t>
            </a:r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</a:t>
            </a:r>
            <a:r>
              <a:rPr lang="en-US" altLang="zh-CN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5</a:t>
            </a:r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月，学校首批进入国家“</a:t>
            </a:r>
            <a:r>
              <a:rPr lang="en-US" altLang="zh-CN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211</a:t>
            </a:r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工程”建设高校行列。</a:t>
            </a:r>
            <a:r>
              <a:rPr lang="en-US" altLang="zh-CN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2006</a:t>
            </a:r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年，学校成为首批“</a:t>
            </a:r>
            <a:r>
              <a:rPr lang="en-US" altLang="zh-CN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985</a:t>
            </a:r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工程”优势学科创新平台建设高校。</a:t>
            </a:r>
          </a:p>
        </p:txBody>
      </p:sp>
      <p:sp>
        <p:nvSpPr>
          <p:cNvPr id="6" name="îṡ1îḍe">
            <a:extLst>
              <a:ext uri="{FF2B5EF4-FFF2-40B4-BE49-F238E27FC236}">
                <a16:creationId xmlns:a16="http://schemas.microsoft.com/office/drawing/2014/main" xmlns="" id="{93251B10-4D26-4102-BAEB-CDC5EF7092DF}"/>
              </a:ext>
            </a:extLst>
          </p:cNvPr>
          <p:cNvSpPr/>
          <p:nvPr/>
        </p:nvSpPr>
        <p:spPr>
          <a:xfrm>
            <a:off x="4540252" y="2183323"/>
            <a:ext cx="3109906" cy="490438"/>
          </a:xfrm>
          <a:prstGeom prst="roundRect">
            <a:avLst/>
          </a:prstGeom>
          <a:gradFill flip="none" rotWithShape="1">
            <a:gsLst>
              <a:gs pos="0">
                <a:srgbClr val="187FFF">
                  <a:lumMod val="93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百炼成钢</a:t>
            </a:r>
            <a:endParaRPr lang="en-US" altLang="zh-CN" sz="2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" name="íšľîḍê">
            <a:extLst>
              <a:ext uri="{FF2B5EF4-FFF2-40B4-BE49-F238E27FC236}">
                <a16:creationId xmlns:a16="http://schemas.microsoft.com/office/drawing/2014/main" xmlns="" id="{F3487435-8633-4C27-86BE-E12E19457A4C}"/>
              </a:ext>
            </a:extLst>
          </p:cNvPr>
          <p:cNvSpPr/>
          <p:nvPr/>
        </p:nvSpPr>
        <p:spPr>
          <a:xfrm>
            <a:off x="4540253" y="2825853"/>
            <a:ext cx="3109906" cy="2345444"/>
          </a:xfrm>
          <a:prstGeom prst="roundRect">
            <a:avLst>
              <a:gd name="adj" fmla="val 6000"/>
            </a:avLst>
          </a:prstGeom>
          <a:solidFill>
            <a:schemeClr val="bg1">
              <a:lumMod val="95000"/>
            </a:schemeClr>
          </a:solidFill>
          <a:ln w="12700" cap="rnd">
            <a:noFill/>
            <a:prstDash val="solid"/>
            <a:round/>
            <a:headEnd/>
            <a:tailEnd/>
          </a:ln>
          <a:effectLst>
            <a:outerShdw sx="1000" sy="1000" algn="ctr" rotWithShape="0">
              <a:schemeClr val="bg1">
                <a:lumMod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 lnSpcReduction="10000"/>
          </a:bodyPr>
          <a:lstStyle/>
          <a:p>
            <a:pPr algn="ctr">
              <a:lnSpc>
                <a:spcPct val="150000"/>
              </a:lnSpc>
            </a:pPr>
            <a:endParaRPr lang="en-US" altLang="zh-CN" sz="12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2000"/>
                      <a:lumOff val="8000"/>
                    </a:srgbClr>
                  </a:gs>
                </a:gsLst>
                <a:lin ang="5400000" scaled="1"/>
              </a:gra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北京科技大学于</a:t>
            </a:r>
            <a:r>
              <a:rPr lang="en-US" altLang="zh-CN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1952</a:t>
            </a:r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年由天津大学（原北洋大学）、清华大学等</a:t>
            </a:r>
            <a:r>
              <a:rPr lang="en-US" altLang="zh-CN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6</a:t>
            </a:r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所国内著名大学的矿冶系科组建而成，已发展成为以工为主，工、理、管、文、经、法等多学科协调发展的教育部直属全国重点大学，是全国首批正式成立研究生院的高等学校之一。</a:t>
            </a:r>
          </a:p>
        </p:txBody>
      </p:sp>
      <p:sp>
        <p:nvSpPr>
          <p:cNvPr id="8" name="îṩļïḑê">
            <a:extLst>
              <a:ext uri="{FF2B5EF4-FFF2-40B4-BE49-F238E27FC236}">
                <a16:creationId xmlns:a16="http://schemas.microsoft.com/office/drawing/2014/main" xmlns="" id="{81899ABC-7651-4324-A995-9266E6D1F5E1}"/>
              </a:ext>
            </a:extLst>
          </p:cNvPr>
          <p:cNvSpPr/>
          <p:nvPr/>
        </p:nvSpPr>
        <p:spPr>
          <a:xfrm>
            <a:off x="8764502" y="2428793"/>
            <a:ext cx="2755984" cy="434625"/>
          </a:xfrm>
          <a:prstGeom prst="round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60000">
                <a:schemeClr val="accent3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3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2500" lnSpcReduction="10000"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科教兴邦</a:t>
            </a:r>
            <a:endParaRPr lang="en-US" altLang="zh-CN" sz="2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Heavy" panose="00020600040101010101" pitchFamily="18" charset="-122"/>
            </a:endParaRPr>
          </a:p>
        </p:txBody>
      </p:sp>
      <p:sp>
        <p:nvSpPr>
          <p:cNvPr id="9" name="ïṧḻíde">
            <a:extLst>
              <a:ext uri="{FF2B5EF4-FFF2-40B4-BE49-F238E27FC236}">
                <a16:creationId xmlns:a16="http://schemas.microsoft.com/office/drawing/2014/main" xmlns="" id="{5B7178A7-BB5F-4D18-B552-C1704C4DBC25}"/>
              </a:ext>
            </a:extLst>
          </p:cNvPr>
          <p:cNvSpPr/>
          <p:nvPr/>
        </p:nvSpPr>
        <p:spPr>
          <a:xfrm>
            <a:off x="8764502" y="2959313"/>
            <a:ext cx="2755984" cy="2078523"/>
          </a:xfrm>
          <a:prstGeom prst="roundRect">
            <a:avLst>
              <a:gd name="adj" fmla="val 6000"/>
            </a:avLst>
          </a:prstGeom>
          <a:solidFill>
            <a:schemeClr val="bg1">
              <a:lumMod val="95000"/>
            </a:schemeClr>
          </a:solidFill>
          <a:ln w="12700" cap="rnd">
            <a:noFill/>
            <a:prstDash val="solid"/>
            <a:round/>
            <a:headEnd/>
            <a:tailEnd/>
          </a:ln>
          <a:effectLst>
            <a:outerShdw sx="1000" sy="1000" algn="ctr" rotWithShape="0">
              <a:schemeClr val="bg1">
                <a:lumMod val="8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algn="just" defTabSz="914354"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 defTabSz="914354"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国家科技进步一等奖</a:t>
            </a:r>
            <a:r>
              <a:rPr lang="en-US" altLang="zh-CN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4</a:t>
            </a:r>
            <a: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项（</a:t>
            </a:r>
            <a:r>
              <a:rPr lang="en-US" altLang="zh-CN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1978-2011</a:t>
            </a:r>
            <a: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年） </a:t>
            </a:r>
            <a:b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</a:br>
            <a: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全国毕业生就业典型经验高校（</a:t>
            </a:r>
            <a:r>
              <a:rPr lang="en-US" altLang="zh-CN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2013</a:t>
            </a:r>
            <a: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年） </a:t>
            </a:r>
            <a:b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</a:br>
            <a: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全国创新创业典型经验高校（</a:t>
            </a:r>
            <a:r>
              <a:rPr lang="en-US" altLang="zh-CN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2019</a:t>
            </a:r>
            <a: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年） </a:t>
            </a:r>
            <a:b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</a:br>
            <a:r>
              <a:rPr lang="en-US" altLang="zh-CN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181</a:t>
            </a:r>
            <a: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项国家级科研成果奖励（</a:t>
            </a:r>
            <a:r>
              <a:rPr lang="en-US" altLang="zh-CN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1978</a:t>
            </a:r>
            <a: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年至</a:t>
            </a:r>
            <a:r>
              <a:rPr lang="en-US" altLang="zh-CN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2020</a:t>
            </a:r>
            <a: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</a:t>
            </a:r>
            <a:r>
              <a:rPr lang="en-US" altLang="zh-CN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</a:t>
            </a:r>
            <a: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月）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256CB2CB-B424-4BA3-A173-9FFB35EAF82A}"/>
              </a:ext>
            </a:extLst>
          </p:cNvPr>
          <p:cNvSpPr txBox="1"/>
          <p:nvPr/>
        </p:nvSpPr>
        <p:spPr>
          <a:xfrm>
            <a:off x="669925" y="294968"/>
            <a:ext cx="6328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崇尚实践之三段内容强调展示页</a:t>
            </a:r>
          </a:p>
        </p:txBody>
      </p:sp>
    </p:spTree>
    <p:extLst>
      <p:ext uri="{BB962C8B-B14F-4D97-AF65-F5344CB8AC3E}">
        <p14:creationId xmlns:p14="http://schemas.microsoft.com/office/powerpoint/2010/main" val="200975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ṣľîḋê">
            <a:extLst>
              <a:ext uri="{FF2B5EF4-FFF2-40B4-BE49-F238E27FC236}">
                <a16:creationId xmlns:a16="http://schemas.microsoft.com/office/drawing/2014/main" xmlns="" id="{1AE86EA9-703F-4DE6-A94E-6CD460F08FAB}"/>
              </a:ext>
            </a:extLst>
          </p:cNvPr>
          <p:cNvSpPr/>
          <p:nvPr/>
        </p:nvSpPr>
        <p:spPr>
          <a:xfrm>
            <a:off x="1168368" y="1682091"/>
            <a:ext cx="3538454" cy="3493819"/>
          </a:xfrm>
          <a:prstGeom prst="roundRect">
            <a:avLst>
              <a:gd name="adj" fmla="val 2333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6" name="ïŝḻïḑé">
            <a:extLst>
              <a:ext uri="{FF2B5EF4-FFF2-40B4-BE49-F238E27FC236}">
                <a16:creationId xmlns:a16="http://schemas.microsoft.com/office/drawing/2014/main" xmlns="" id="{8A8E3E0A-606B-47C5-BC7E-4EED75F6D064}"/>
              </a:ext>
            </a:extLst>
          </p:cNvPr>
          <p:cNvGrpSpPr/>
          <p:nvPr/>
        </p:nvGrpSpPr>
        <p:grpSpPr>
          <a:xfrm>
            <a:off x="6693449" y="1597404"/>
            <a:ext cx="3538454" cy="1068691"/>
            <a:chOff x="5090648" y="1856789"/>
            <a:chExt cx="3538454" cy="1068691"/>
          </a:xfrm>
        </p:grpSpPr>
        <p:sp>
          <p:nvSpPr>
            <p:cNvPr id="7" name="íślïde">
              <a:extLst>
                <a:ext uri="{FF2B5EF4-FFF2-40B4-BE49-F238E27FC236}">
                  <a16:creationId xmlns:a16="http://schemas.microsoft.com/office/drawing/2014/main" xmlns="" id="{D0CE55A5-0826-4ABF-B7E0-4DBFE534BF28}"/>
                </a:ext>
              </a:extLst>
            </p:cNvPr>
            <p:cNvSpPr txBox="1"/>
            <p:nvPr/>
          </p:nvSpPr>
          <p:spPr>
            <a:xfrm>
              <a:off x="5090648" y="2191497"/>
              <a:ext cx="3538454" cy="733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1997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年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5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月，学校首批进入国家“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211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工程”建设高校行列。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2006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年，学校成为首批“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985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工程”优势学科创新平台建设高校。</a:t>
              </a:r>
            </a:p>
          </p:txBody>
        </p:sp>
        <p:sp>
          <p:nvSpPr>
            <p:cNvPr id="8" name="í$1îďê">
              <a:extLst>
                <a:ext uri="{FF2B5EF4-FFF2-40B4-BE49-F238E27FC236}">
                  <a16:creationId xmlns:a16="http://schemas.microsoft.com/office/drawing/2014/main" xmlns="" id="{DDDEEE0A-3F08-403A-AE1E-AE2560052BB4}"/>
                </a:ext>
              </a:extLst>
            </p:cNvPr>
            <p:cNvSpPr txBox="1"/>
            <p:nvPr/>
          </p:nvSpPr>
          <p:spPr>
            <a:xfrm>
              <a:off x="5090648" y="1856789"/>
              <a:ext cx="35384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2000" dirty="0">
                  <a:gradFill>
                    <a:gsLst>
                      <a:gs pos="0">
                        <a:srgbClr val="0679E4">
                          <a:lumMod val="91000"/>
                        </a:srgbClr>
                      </a:gs>
                      <a:gs pos="100000">
                        <a:srgbClr val="0679E4">
                          <a:lumMod val="92000"/>
                          <a:lumOff val="8000"/>
                        </a:srgbClr>
                      </a:gs>
                    </a:gsLst>
                    <a:lin ang="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钢铁强国</a:t>
              </a:r>
              <a:endParaRPr lang="en-US" altLang="zh-CN" sz="2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13" name="îṧḷiḓè">
            <a:extLst>
              <a:ext uri="{FF2B5EF4-FFF2-40B4-BE49-F238E27FC236}">
                <a16:creationId xmlns:a16="http://schemas.microsoft.com/office/drawing/2014/main" xmlns="" id="{33955AB1-7EF8-4EAA-9748-2C50762C9A0A}"/>
              </a:ext>
            </a:extLst>
          </p:cNvPr>
          <p:cNvGrpSpPr/>
          <p:nvPr/>
        </p:nvGrpSpPr>
        <p:grpSpPr>
          <a:xfrm>
            <a:off x="6693449" y="3092342"/>
            <a:ext cx="3538454" cy="1159677"/>
            <a:chOff x="5090648" y="1956933"/>
            <a:chExt cx="3538454" cy="1159677"/>
          </a:xfrm>
        </p:grpSpPr>
        <p:sp>
          <p:nvSpPr>
            <p:cNvPr id="14" name="işľíḑe">
              <a:extLst>
                <a:ext uri="{FF2B5EF4-FFF2-40B4-BE49-F238E27FC236}">
                  <a16:creationId xmlns:a16="http://schemas.microsoft.com/office/drawing/2014/main" xmlns="" id="{6788C68B-E8BD-41E2-8F75-7EFFFB56E98F}"/>
                </a:ext>
              </a:extLst>
            </p:cNvPr>
            <p:cNvSpPr txBox="1"/>
            <p:nvPr/>
          </p:nvSpPr>
          <p:spPr>
            <a:xfrm>
              <a:off x="5090648" y="2319276"/>
              <a:ext cx="3538454" cy="797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北京科技大学于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1952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年由天津大学（原北洋大学）、清华大学等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6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所国内著名大学的矿冶系科组建而成，已发展成为以工为主，工、理、管、文、经、法等多学科协调发展的教育部直属全国重点大学，是全国首批正式成立研究生院的高等学校之一。</a:t>
              </a:r>
            </a:p>
          </p:txBody>
        </p:sp>
        <p:sp>
          <p:nvSpPr>
            <p:cNvPr id="15" name="iṣliḑe">
              <a:extLst>
                <a:ext uri="{FF2B5EF4-FFF2-40B4-BE49-F238E27FC236}">
                  <a16:creationId xmlns:a16="http://schemas.microsoft.com/office/drawing/2014/main" xmlns="" id="{5EBB43FD-8FC5-43F5-9B5E-4A9BFA70B40B}"/>
                </a:ext>
              </a:extLst>
            </p:cNvPr>
            <p:cNvSpPr txBox="1"/>
            <p:nvPr/>
          </p:nvSpPr>
          <p:spPr>
            <a:xfrm>
              <a:off x="5090648" y="1956933"/>
              <a:ext cx="35384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2000" dirty="0">
                  <a:gradFill>
                    <a:gsLst>
                      <a:gs pos="0">
                        <a:srgbClr val="0679E4">
                          <a:lumMod val="91000"/>
                        </a:srgbClr>
                      </a:gs>
                      <a:gs pos="100000">
                        <a:srgbClr val="0679E4">
                          <a:lumMod val="92000"/>
                          <a:lumOff val="8000"/>
                        </a:srgbClr>
                      </a:gs>
                    </a:gsLst>
                    <a:lin ang="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百炼成钢</a:t>
              </a:r>
              <a:endParaRPr lang="en-US" altLang="zh-CN" sz="2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20" name="îsľidé">
            <a:extLst>
              <a:ext uri="{FF2B5EF4-FFF2-40B4-BE49-F238E27FC236}">
                <a16:creationId xmlns:a16="http://schemas.microsoft.com/office/drawing/2014/main" xmlns="" id="{40BBAEB4-0BCC-4A15-9E72-9657521A9B6C}"/>
              </a:ext>
            </a:extLst>
          </p:cNvPr>
          <p:cNvGrpSpPr/>
          <p:nvPr/>
        </p:nvGrpSpPr>
        <p:grpSpPr>
          <a:xfrm>
            <a:off x="6693449" y="4487136"/>
            <a:ext cx="3538454" cy="1110301"/>
            <a:chOff x="5090648" y="1956933"/>
            <a:chExt cx="3538454" cy="1110301"/>
          </a:xfrm>
        </p:grpSpPr>
        <p:sp>
          <p:nvSpPr>
            <p:cNvPr id="21" name="íšḻiḑè">
              <a:extLst>
                <a:ext uri="{FF2B5EF4-FFF2-40B4-BE49-F238E27FC236}">
                  <a16:creationId xmlns:a16="http://schemas.microsoft.com/office/drawing/2014/main" xmlns="" id="{B4853047-FEF8-4CC4-A737-AA806CF8B72A}"/>
                </a:ext>
              </a:extLst>
            </p:cNvPr>
            <p:cNvSpPr txBox="1"/>
            <p:nvPr/>
          </p:nvSpPr>
          <p:spPr>
            <a:xfrm>
              <a:off x="5090648" y="2269900"/>
              <a:ext cx="3538454" cy="797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国家科技进步一等奖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4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项（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1978-2011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年） </a:t>
              </a:r>
              <a:b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</a:b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全国毕业生就业典型经验高校（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2013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年） </a:t>
              </a:r>
              <a:b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</a:b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全国创新创业典型经验高校（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2019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年） </a:t>
              </a:r>
              <a:b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</a:b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181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项国家级科研成果奖励（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1978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年至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2020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年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1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rPr>
                <a:t>月）</a:t>
              </a:r>
            </a:p>
          </p:txBody>
        </p:sp>
        <p:sp>
          <p:nvSpPr>
            <p:cNvPr id="22" name="îṡļîḋé">
              <a:extLst>
                <a:ext uri="{FF2B5EF4-FFF2-40B4-BE49-F238E27FC236}">
                  <a16:creationId xmlns:a16="http://schemas.microsoft.com/office/drawing/2014/main" xmlns="" id="{8524A3BE-7357-4E8F-90E7-4017556081A8}"/>
                </a:ext>
              </a:extLst>
            </p:cNvPr>
            <p:cNvSpPr txBox="1"/>
            <p:nvPr/>
          </p:nvSpPr>
          <p:spPr>
            <a:xfrm>
              <a:off x="5090648" y="1956933"/>
              <a:ext cx="35384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2000" dirty="0">
                  <a:gradFill>
                    <a:gsLst>
                      <a:gs pos="0">
                        <a:srgbClr val="0679E4">
                          <a:lumMod val="91000"/>
                        </a:srgbClr>
                      </a:gs>
                      <a:gs pos="100000">
                        <a:srgbClr val="0679E4">
                          <a:lumMod val="92000"/>
                          <a:lumOff val="8000"/>
                        </a:srgbClr>
                      </a:gs>
                    </a:gsLst>
                    <a:lin ang="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科教兴邦</a:t>
              </a:r>
              <a:endParaRPr lang="en-US" altLang="zh-CN" sz="2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27" name="íṣľîḋê">
            <a:extLst>
              <a:ext uri="{FF2B5EF4-FFF2-40B4-BE49-F238E27FC236}">
                <a16:creationId xmlns:a16="http://schemas.microsoft.com/office/drawing/2014/main" xmlns="" id="{8C65D4D2-3E10-48DD-8765-6FC392011D19}"/>
              </a:ext>
            </a:extLst>
          </p:cNvPr>
          <p:cNvSpPr/>
          <p:nvPr/>
        </p:nvSpPr>
        <p:spPr>
          <a:xfrm>
            <a:off x="1082599" y="1597405"/>
            <a:ext cx="3709992" cy="3663192"/>
          </a:xfrm>
          <a:prstGeom prst="roundRect">
            <a:avLst>
              <a:gd name="adj" fmla="val 2333"/>
            </a:avLst>
          </a:prstGeom>
          <a:solidFill>
            <a:srgbClr val="0670D1">
              <a:alpha val="25000"/>
            </a:srgbClr>
          </a:solid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0DDAD28-6ACE-46F7-881E-4997C1686543}"/>
              </a:ext>
            </a:extLst>
          </p:cNvPr>
          <p:cNvSpPr txBox="1"/>
          <p:nvPr/>
        </p:nvSpPr>
        <p:spPr>
          <a:xfrm>
            <a:off x="669925" y="294968"/>
            <a:ext cx="6328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崇尚实践之三段内容图文展示页</a:t>
            </a:r>
          </a:p>
        </p:txBody>
      </p:sp>
      <p:grpSp>
        <p:nvGrpSpPr>
          <p:cNvPr id="25" name="íŝḷîḋé">
            <a:extLst>
              <a:ext uri="{FF2B5EF4-FFF2-40B4-BE49-F238E27FC236}">
                <a16:creationId xmlns:a16="http://schemas.microsoft.com/office/drawing/2014/main" xmlns="" id="{A26795BA-AAF2-4321-A2BF-D751DAEF26B9}"/>
              </a:ext>
            </a:extLst>
          </p:cNvPr>
          <p:cNvGrpSpPr/>
          <p:nvPr/>
        </p:nvGrpSpPr>
        <p:grpSpPr>
          <a:xfrm>
            <a:off x="6163458" y="1682596"/>
            <a:ext cx="444222" cy="444220"/>
            <a:chOff x="3866383" y="1968240"/>
            <a:chExt cx="444222" cy="444220"/>
          </a:xfrm>
        </p:grpSpPr>
        <p:sp>
          <p:nvSpPr>
            <p:cNvPr id="26" name="îṧliḑe">
              <a:extLst>
                <a:ext uri="{FF2B5EF4-FFF2-40B4-BE49-F238E27FC236}">
                  <a16:creationId xmlns:a16="http://schemas.microsoft.com/office/drawing/2014/main" xmlns="" id="{8A5140D1-681A-44E7-905E-E4004E7B7936}"/>
                </a:ext>
              </a:extLst>
            </p:cNvPr>
            <p:cNvSpPr/>
            <p:nvPr/>
          </p:nvSpPr>
          <p:spPr>
            <a:xfrm>
              <a:off x="3866383" y="1968240"/>
              <a:ext cx="444222" cy="444220"/>
            </a:xfrm>
            <a:prstGeom prst="ellipse">
              <a:avLst/>
            </a:prstGeom>
            <a:gradFill flip="none" rotWithShape="1">
              <a:gsLst>
                <a:gs pos="0">
                  <a:srgbClr val="187FFF">
                    <a:lumMod val="93000"/>
                  </a:srgbClr>
                </a:gs>
                <a:gs pos="100000">
                  <a:srgbClr val="0679E4">
                    <a:alpha val="72000"/>
                    <a:lumMod val="92000"/>
                    <a:lumOff val="8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9" name="î$lîdê">
              <a:extLst>
                <a:ext uri="{FF2B5EF4-FFF2-40B4-BE49-F238E27FC236}">
                  <a16:creationId xmlns:a16="http://schemas.microsoft.com/office/drawing/2014/main" xmlns="" id="{2A1968F5-9AC1-4C61-AA7C-3462BE36AB34}"/>
                </a:ext>
              </a:extLst>
            </p:cNvPr>
            <p:cNvSpPr/>
            <p:nvPr/>
          </p:nvSpPr>
          <p:spPr bwMode="auto">
            <a:xfrm>
              <a:off x="3986216" y="2087569"/>
              <a:ext cx="204556" cy="205561"/>
            </a:xfrm>
            <a:custGeom>
              <a:avLst/>
              <a:gdLst>
                <a:gd name="T0" fmla="*/ 3620 w 9336"/>
                <a:gd name="T1" fmla="*/ 9379 h 9379"/>
                <a:gd name="T2" fmla="*/ 3333 w 9336"/>
                <a:gd name="T3" fmla="*/ 8275 h 9379"/>
                <a:gd name="T4" fmla="*/ 2362 w 9336"/>
                <a:gd name="T5" fmla="*/ 8761 h 9379"/>
                <a:gd name="T6" fmla="*/ 618 w 9336"/>
                <a:gd name="T7" fmla="*/ 7260 h 9379"/>
                <a:gd name="T8" fmla="*/ 1192 w 9336"/>
                <a:gd name="T9" fmla="*/ 6289 h 9379"/>
                <a:gd name="T10" fmla="*/ 177 w 9336"/>
                <a:gd name="T11" fmla="*/ 5936 h 9379"/>
                <a:gd name="T12" fmla="*/ 0 w 9336"/>
                <a:gd name="T13" fmla="*/ 3641 h 9379"/>
                <a:gd name="T14" fmla="*/ 1104 w 9336"/>
                <a:gd name="T15" fmla="*/ 3354 h 9379"/>
                <a:gd name="T16" fmla="*/ 618 w 9336"/>
                <a:gd name="T17" fmla="*/ 2383 h 9379"/>
                <a:gd name="T18" fmla="*/ 2119 w 9336"/>
                <a:gd name="T19" fmla="*/ 640 h 9379"/>
                <a:gd name="T20" fmla="*/ 3090 w 9336"/>
                <a:gd name="T21" fmla="*/ 1213 h 9379"/>
                <a:gd name="T22" fmla="*/ 3443 w 9336"/>
                <a:gd name="T23" fmla="*/ 176 h 9379"/>
                <a:gd name="T24" fmla="*/ 5738 w 9336"/>
                <a:gd name="T25" fmla="*/ 0 h 9379"/>
                <a:gd name="T26" fmla="*/ 6025 w 9336"/>
                <a:gd name="T27" fmla="*/ 1103 h 9379"/>
                <a:gd name="T28" fmla="*/ 6996 w 9336"/>
                <a:gd name="T29" fmla="*/ 617 h 9379"/>
                <a:gd name="T30" fmla="*/ 8740 w 9336"/>
                <a:gd name="T31" fmla="*/ 2118 h 9379"/>
                <a:gd name="T32" fmla="*/ 8122 w 9336"/>
                <a:gd name="T33" fmla="*/ 3133 h 9379"/>
                <a:gd name="T34" fmla="*/ 9159 w 9336"/>
                <a:gd name="T35" fmla="*/ 3486 h 9379"/>
                <a:gd name="T36" fmla="*/ 9336 w 9336"/>
                <a:gd name="T37" fmla="*/ 5782 h 9379"/>
                <a:gd name="T38" fmla="*/ 8232 w 9336"/>
                <a:gd name="T39" fmla="*/ 6046 h 9379"/>
                <a:gd name="T40" fmla="*/ 8718 w 9336"/>
                <a:gd name="T41" fmla="*/ 7017 h 9379"/>
                <a:gd name="T42" fmla="*/ 7217 w 9336"/>
                <a:gd name="T43" fmla="*/ 8761 h 9379"/>
                <a:gd name="T44" fmla="*/ 6246 w 9336"/>
                <a:gd name="T45" fmla="*/ 8187 h 9379"/>
                <a:gd name="T46" fmla="*/ 5893 w 9336"/>
                <a:gd name="T47" fmla="*/ 9224 h 9379"/>
                <a:gd name="T48" fmla="*/ 3796 w 9336"/>
                <a:gd name="T49" fmla="*/ 8982 h 9379"/>
                <a:gd name="T50" fmla="*/ 5628 w 9336"/>
                <a:gd name="T51" fmla="*/ 8121 h 9379"/>
                <a:gd name="T52" fmla="*/ 6202 w 9336"/>
                <a:gd name="T53" fmla="*/ 7790 h 9379"/>
                <a:gd name="T54" fmla="*/ 7085 w 9336"/>
                <a:gd name="T55" fmla="*/ 8364 h 9379"/>
                <a:gd name="T56" fmla="*/ 7769 w 9336"/>
                <a:gd name="T57" fmla="*/ 6444 h 9379"/>
                <a:gd name="T58" fmla="*/ 7923 w 9336"/>
                <a:gd name="T59" fmla="*/ 5782 h 9379"/>
                <a:gd name="T60" fmla="*/ 8960 w 9336"/>
                <a:gd name="T61" fmla="*/ 5561 h 9379"/>
                <a:gd name="T62" fmla="*/ 8100 w 9336"/>
                <a:gd name="T63" fmla="*/ 3729 h 9379"/>
                <a:gd name="T64" fmla="*/ 7769 w 9336"/>
                <a:gd name="T65" fmla="*/ 3155 h 9379"/>
                <a:gd name="T66" fmla="*/ 8342 w 9336"/>
                <a:gd name="T67" fmla="*/ 2273 h 9379"/>
                <a:gd name="T68" fmla="*/ 6422 w 9336"/>
                <a:gd name="T69" fmla="*/ 1589 h 9379"/>
                <a:gd name="T70" fmla="*/ 5760 w 9336"/>
                <a:gd name="T71" fmla="*/ 1434 h 9379"/>
                <a:gd name="T72" fmla="*/ 5540 w 9336"/>
                <a:gd name="T73" fmla="*/ 397 h 9379"/>
                <a:gd name="T74" fmla="*/ 3708 w 9336"/>
                <a:gd name="T75" fmla="*/ 1257 h 9379"/>
                <a:gd name="T76" fmla="*/ 3134 w 9336"/>
                <a:gd name="T77" fmla="*/ 1589 h 9379"/>
                <a:gd name="T78" fmla="*/ 2251 w 9336"/>
                <a:gd name="T79" fmla="*/ 1015 h 9379"/>
                <a:gd name="T80" fmla="*/ 1589 w 9336"/>
                <a:gd name="T81" fmla="*/ 2957 h 9379"/>
                <a:gd name="T82" fmla="*/ 1435 w 9336"/>
                <a:gd name="T83" fmla="*/ 3619 h 9379"/>
                <a:gd name="T84" fmla="*/ 398 w 9336"/>
                <a:gd name="T85" fmla="*/ 3840 h 9379"/>
                <a:gd name="T86" fmla="*/ 1258 w 9336"/>
                <a:gd name="T87" fmla="*/ 5671 h 9379"/>
                <a:gd name="T88" fmla="*/ 1589 w 9336"/>
                <a:gd name="T89" fmla="*/ 6245 h 9379"/>
                <a:gd name="T90" fmla="*/ 1016 w 9336"/>
                <a:gd name="T91" fmla="*/ 7128 h 9379"/>
                <a:gd name="T92" fmla="*/ 2914 w 9336"/>
                <a:gd name="T93" fmla="*/ 7812 h 9379"/>
                <a:gd name="T94" fmla="*/ 3576 w 9336"/>
                <a:gd name="T95" fmla="*/ 7966 h 9379"/>
                <a:gd name="T96" fmla="*/ 3796 w 9336"/>
                <a:gd name="T97" fmla="*/ 8982 h 9379"/>
                <a:gd name="T98" fmla="*/ 1987 w 9336"/>
                <a:gd name="T99" fmla="*/ 4700 h 9379"/>
                <a:gd name="T100" fmla="*/ 4701 w 9336"/>
                <a:gd name="T101" fmla="*/ 2008 h 9379"/>
                <a:gd name="T102" fmla="*/ 4679 w 9336"/>
                <a:gd name="T103" fmla="*/ 7415 h 9379"/>
                <a:gd name="T104" fmla="*/ 3046 w 9336"/>
                <a:gd name="T105" fmla="*/ 3089 h 9379"/>
                <a:gd name="T106" fmla="*/ 4679 w 9336"/>
                <a:gd name="T107" fmla="*/ 7040 h 9379"/>
                <a:gd name="T108" fmla="*/ 4679 w 9336"/>
                <a:gd name="T109" fmla="*/ 2405 h 9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336" h="9379">
                  <a:moveTo>
                    <a:pt x="5716" y="9379"/>
                  </a:moveTo>
                  <a:lnTo>
                    <a:pt x="3620" y="9379"/>
                  </a:lnTo>
                  <a:cubicBezTo>
                    <a:pt x="3509" y="9379"/>
                    <a:pt x="3443" y="9313"/>
                    <a:pt x="3421" y="9202"/>
                  </a:cubicBezTo>
                  <a:lnTo>
                    <a:pt x="3333" y="8275"/>
                  </a:lnTo>
                  <a:cubicBezTo>
                    <a:pt x="3245" y="8253"/>
                    <a:pt x="3156" y="8209"/>
                    <a:pt x="3068" y="8165"/>
                  </a:cubicBezTo>
                  <a:lnTo>
                    <a:pt x="2362" y="8761"/>
                  </a:lnTo>
                  <a:cubicBezTo>
                    <a:pt x="2296" y="8827"/>
                    <a:pt x="2163" y="8827"/>
                    <a:pt x="2097" y="8739"/>
                  </a:cubicBezTo>
                  <a:lnTo>
                    <a:pt x="618" y="7260"/>
                  </a:lnTo>
                  <a:cubicBezTo>
                    <a:pt x="552" y="7194"/>
                    <a:pt x="552" y="7084"/>
                    <a:pt x="596" y="6995"/>
                  </a:cubicBezTo>
                  <a:lnTo>
                    <a:pt x="1192" y="6289"/>
                  </a:lnTo>
                  <a:cubicBezTo>
                    <a:pt x="1148" y="6201"/>
                    <a:pt x="1126" y="6113"/>
                    <a:pt x="1082" y="6024"/>
                  </a:cubicBezTo>
                  <a:lnTo>
                    <a:pt x="177" y="5936"/>
                  </a:lnTo>
                  <a:cubicBezTo>
                    <a:pt x="67" y="5936"/>
                    <a:pt x="0" y="5848"/>
                    <a:pt x="0" y="5737"/>
                  </a:cubicBezTo>
                  <a:lnTo>
                    <a:pt x="0" y="3641"/>
                  </a:lnTo>
                  <a:cubicBezTo>
                    <a:pt x="0" y="3531"/>
                    <a:pt x="67" y="3464"/>
                    <a:pt x="177" y="3442"/>
                  </a:cubicBezTo>
                  <a:lnTo>
                    <a:pt x="1104" y="3354"/>
                  </a:lnTo>
                  <a:cubicBezTo>
                    <a:pt x="1148" y="3266"/>
                    <a:pt x="1170" y="3177"/>
                    <a:pt x="1214" y="3089"/>
                  </a:cubicBezTo>
                  <a:lnTo>
                    <a:pt x="618" y="2383"/>
                  </a:lnTo>
                  <a:cubicBezTo>
                    <a:pt x="552" y="2317"/>
                    <a:pt x="552" y="2184"/>
                    <a:pt x="640" y="2118"/>
                  </a:cubicBezTo>
                  <a:lnTo>
                    <a:pt x="2119" y="640"/>
                  </a:lnTo>
                  <a:cubicBezTo>
                    <a:pt x="2185" y="573"/>
                    <a:pt x="2296" y="573"/>
                    <a:pt x="2384" y="617"/>
                  </a:cubicBezTo>
                  <a:lnTo>
                    <a:pt x="3090" y="1213"/>
                  </a:lnTo>
                  <a:cubicBezTo>
                    <a:pt x="3178" y="1169"/>
                    <a:pt x="3267" y="1147"/>
                    <a:pt x="3355" y="1103"/>
                  </a:cubicBezTo>
                  <a:lnTo>
                    <a:pt x="3443" y="176"/>
                  </a:lnTo>
                  <a:cubicBezTo>
                    <a:pt x="3443" y="66"/>
                    <a:pt x="3554" y="0"/>
                    <a:pt x="3642" y="0"/>
                  </a:cubicBezTo>
                  <a:lnTo>
                    <a:pt x="5738" y="0"/>
                  </a:lnTo>
                  <a:cubicBezTo>
                    <a:pt x="5849" y="0"/>
                    <a:pt x="5915" y="66"/>
                    <a:pt x="5937" y="176"/>
                  </a:cubicBezTo>
                  <a:lnTo>
                    <a:pt x="6025" y="1103"/>
                  </a:lnTo>
                  <a:cubicBezTo>
                    <a:pt x="6114" y="1147"/>
                    <a:pt x="6202" y="1169"/>
                    <a:pt x="6290" y="1213"/>
                  </a:cubicBezTo>
                  <a:lnTo>
                    <a:pt x="6996" y="617"/>
                  </a:lnTo>
                  <a:cubicBezTo>
                    <a:pt x="7062" y="551"/>
                    <a:pt x="7195" y="551"/>
                    <a:pt x="7261" y="640"/>
                  </a:cubicBezTo>
                  <a:lnTo>
                    <a:pt x="8740" y="2118"/>
                  </a:lnTo>
                  <a:cubicBezTo>
                    <a:pt x="8806" y="2184"/>
                    <a:pt x="8806" y="2295"/>
                    <a:pt x="8762" y="2383"/>
                  </a:cubicBezTo>
                  <a:lnTo>
                    <a:pt x="8122" y="3133"/>
                  </a:lnTo>
                  <a:cubicBezTo>
                    <a:pt x="8166" y="3222"/>
                    <a:pt x="8188" y="3310"/>
                    <a:pt x="8232" y="3398"/>
                  </a:cubicBezTo>
                  <a:lnTo>
                    <a:pt x="9159" y="3486"/>
                  </a:lnTo>
                  <a:cubicBezTo>
                    <a:pt x="9269" y="3486"/>
                    <a:pt x="9336" y="3575"/>
                    <a:pt x="9336" y="3685"/>
                  </a:cubicBezTo>
                  <a:lnTo>
                    <a:pt x="9336" y="5782"/>
                  </a:lnTo>
                  <a:cubicBezTo>
                    <a:pt x="9336" y="5892"/>
                    <a:pt x="9269" y="5958"/>
                    <a:pt x="9159" y="5980"/>
                  </a:cubicBezTo>
                  <a:lnTo>
                    <a:pt x="8232" y="6046"/>
                  </a:lnTo>
                  <a:cubicBezTo>
                    <a:pt x="8210" y="6135"/>
                    <a:pt x="8166" y="6223"/>
                    <a:pt x="8122" y="6311"/>
                  </a:cubicBezTo>
                  <a:lnTo>
                    <a:pt x="8718" y="7017"/>
                  </a:lnTo>
                  <a:cubicBezTo>
                    <a:pt x="8784" y="7084"/>
                    <a:pt x="8784" y="7216"/>
                    <a:pt x="8696" y="7282"/>
                  </a:cubicBezTo>
                  <a:lnTo>
                    <a:pt x="7217" y="8761"/>
                  </a:lnTo>
                  <a:cubicBezTo>
                    <a:pt x="7151" y="8827"/>
                    <a:pt x="7040" y="8827"/>
                    <a:pt x="6952" y="8783"/>
                  </a:cubicBezTo>
                  <a:lnTo>
                    <a:pt x="6246" y="8187"/>
                  </a:lnTo>
                  <a:cubicBezTo>
                    <a:pt x="6158" y="8231"/>
                    <a:pt x="6069" y="8253"/>
                    <a:pt x="5981" y="8297"/>
                  </a:cubicBezTo>
                  <a:lnTo>
                    <a:pt x="5893" y="9224"/>
                  </a:lnTo>
                  <a:cubicBezTo>
                    <a:pt x="5893" y="9313"/>
                    <a:pt x="5805" y="9379"/>
                    <a:pt x="5716" y="9379"/>
                  </a:cubicBezTo>
                  <a:close/>
                  <a:moveTo>
                    <a:pt x="3796" y="8982"/>
                  </a:moveTo>
                  <a:lnTo>
                    <a:pt x="5540" y="8982"/>
                  </a:lnTo>
                  <a:lnTo>
                    <a:pt x="5628" y="8121"/>
                  </a:lnTo>
                  <a:cubicBezTo>
                    <a:pt x="5628" y="8055"/>
                    <a:pt x="5694" y="7989"/>
                    <a:pt x="5760" y="7966"/>
                  </a:cubicBezTo>
                  <a:cubicBezTo>
                    <a:pt x="5915" y="7922"/>
                    <a:pt x="6069" y="7856"/>
                    <a:pt x="6202" y="7790"/>
                  </a:cubicBezTo>
                  <a:cubicBezTo>
                    <a:pt x="6268" y="7746"/>
                    <a:pt x="6356" y="7768"/>
                    <a:pt x="6422" y="7812"/>
                  </a:cubicBezTo>
                  <a:lnTo>
                    <a:pt x="7085" y="8364"/>
                  </a:lnTo>
                  <a:lnTo>
                    <a:pt x="8320" y="7128"/>
                  </a:lnTo>
                  <a:lnTo>
                    <a:pt x="7769" y="6444"/>
                  </a:lnTo>
                  <a:cubicBezTo>
                    <a:pt x="7725" y="6377"/>
                    <a:pt x="7702" y="6311"/>
                    <a:pt x="7747" y="6223"/>
                  </a:cubicBezTo>
                  <a:cubicBezTo>
                    <a:pt x="7813" y="6069"/>
                    <a:pt x="7879" y="5936"/>
                    <a:pt x="7923" y="5782"/>
                  </a:cubicBezTo>
                  <a:cubicBezTo>
                    <a:pt x="7945" y="5715"/>
                    <a:pt x="8011" y="5649"/>
                    <a:pt x="8100" y="5649"/>
                  </a:cubicBezTo>
                  <a:lnTo>
                    <a:pt x="8960" y="5561"/>
                  </a:lnTo>
                  <a:lnTo>
                    <a:pt x="8960" y="3817"/>
                  </a:lnTo>
                  <a:lnTo>
                    <a:pt x="8100" y="3729"/>
                  </a:lnTo>
                  <a:cubicBezTo>
                    <a:pt x="8034" y="3729"/>
                    <a:pt x="7967" y="3663"/>
                    <a:pt x="7945" y="3597"/>
                  </a:cubicBezTo>
                  <a:cubicBezTo>
                    <a:pt x="7901" y="3442"/>
                    <a:pt x="7835" y="3288"/>
                    <a:pt x="7769" y="3155"/>
                  </a:cubicBezTo>
                  <a:cubicBezTo>
                    <a:pt x="7725" y="3089"/>
                    <a:pt x="7747" y="3001"/>
                    <a:pt x="7791" y="2935"/>
                  </a:cubicBezTo>
                  <a:lnTo>
                    <a:pt x="8342" y="2273"/>
                  </a:lnTo>
                  <a:lnTo>
                    <a:pt x="7107" y="1037"/>
                  </a:lnTo>
                  <a:lnTo>
                    <a:pt x="6422" y="1589"/>
                  </a:lnTo>
                  <a:cubicBezTo>
                    <a:pt x="6356" y="1633"/>
                    <a:pt x="6290" y="1655"/>
                    <a:pt x="6202" y="1611"/>
                  </a:cubicBezTo>
                  <a:cubicBezTo>
                    <a:pt x="6069" y="1544"/>
                    <a:pt x="5915" y="1478"/>
                    <a:pt x="5760" y="1434"/>
                  </a:cubicBezTo>
                  <a:cubicBezTo>
                    <a:pt x="5694" y="1412"/>
                    <a:pt x="5628" y="1346"/>
                    <a:pt x="5628" y="1257"/>
                  </a:cubicBezTo>
                  <a:lnTo>
                    <a:pt x="5540" y="397"/>
                  </a:lnTo>
                  <a:lnTo>
                    <a:pt x="3796" y="397"/>
                  </a:lnTo>
                  <a:lnTo>
                    <a:pt x="3708" y="1257"/>
                  </a:lnTo>
                  <a:cubicBezTo>
                    <a:pt x="3708" y="1324"/>
                    <a:pt x="3642" y="1390"/>
                    <a:pt x="3576" y="1412"/>
                  </a:cubicBezTo>
                  <a:cubicBezTo>
                    <a:pt x="3421" y="1456"/>
                    <a:pt x="3267" y="1522"/>
                    <a:pt x="3134" y="1589"/>
                  </a:cubicBezTo>
                  <a:cubicBezTo>
                    <a:pt x="3068" y="1633"/>
                    <a:pt x="2980" y="1611"/>
                    <a:pt x="2914" y="1566"/>
                  </a:cubicBezTo>
                  <a:lnTo>
                    <a:pt x="2251" y="1015"/>
                  </a:lnTo>
                  <a:lnTo>
                    <a:pt x="1038" y="2295"/>
                  </a:lnTo>
                  <a:lnTo>
                    <a:pt x="1589" y="2957"/>
                  </a:lnTo>
                  <a:cubicBezTo>
                    <a:pt x="1634" y="3023"/>
                    <a:pt x="1656" y="3089"/>
                    <a:pt x="1611" y="3177"/>
                  </a:cubicBezTo>
                  <a:cubicBezTo>
                    <a:pt x="1545" y="3332"/>
                    <a:pt x="1479" y="3464"/>
                    <a:pt x="1435" y="3619"/>
                  </a:cubicBezTo>
                  <a:cubicBezTo>
                    <a:pt x="1413" y="3685"/>
                    <a:pt x="1347" y="3751"/>
                    <a:pt x="1258" y="3751"/>
                  </a:cubicBezTo>
                  <a:lnTo>
                    <a:pt x="398" y="3840"/>
                  </a:lnTo>
                  <a:lnTo>
                    <a:pt x="398" y="5583"/>
                  </a:lnTo>
                  <a:lnTo>
                    <a:pt x="1258" y="5671"/>
                  </a:lnTo>
                  <a:cubicBezTo>
                    <a:pt x="1325" y="5671"/>
                    <a:pt x="1391" y="5737"/>
                    <a:pt x="1413" y="5804"/>
                  </a:cubicBezTo>
                  <a:cubicBezTo>
                    <a:pt x="1457" y="5958"/>
                    <a:pt x="1523" y="6113"/>
                    <a:pt x="1589" y="6245"/>
                  </a:cubicBezTo>
                  <a:cubicBezTo>
                    <a:pt x="1634" y="6311"/>
                    <a:pt x="1611" y="6400"/>
                    <a:pt x="1567" y="6466"/>
                  </a:cubicBezTo>
                  <a:lnTo>
                    <a:pt x="1016" y="7128"/>
                  </a:lnTo>
                  <a:lnTo>
                    <a:pt x="2251" y="8364"/>
                  </a:lnTo>
                  <a:lnTo>
                    <a:pt x="2914" y="7812"/>
                  </a:lnTo>
                  <a:cubicBezTo>
                    <a:pt x="2980" y="7768"/>
                    <a:pt x="3046" y="7746"/>
                    <a:pt x="3134" y="7790"/>
                  </a:cubicBezTo>
                  <a:cubicBezTo>
                    <a:pt x="3289" y="7856"/>
                    <a:pt x="3421" y="7922"/>
                    <a:pt x="3576" y="7966"/>
                  </a:cubicBezTo>
                  <a:cubicBezTo>
                    <a:pt x="3642" y="7989"/>
                    <a:pt x="3708" y="8055"/>
                    <a:pt x="3708" y="8143"/>
                  </a:cubicBezTo>
                  <a:lnTo>
                    <a:pt x="3796" y="8982"/>
                  </a:lnTo>
                  <a:close/>
                  <a:moveTo>
                    <a:pt x="4679" y="7415"/>
                  </a:moveTo>
                  <a:cubicBezTo>
                    <a:pt x="3178" y="7415"/>
                    <a:pt x="1965" y="6201"/>
                    <a:pt x="1987" y="4700"/>
                  </a:cubicBezTo>
                  <a:cubicBezTo>
                    <a:pt x="1987" y="3972"/>
                    <a:pt x="2274" y="3310"/>
                    <a:pt x="2781" y="2802"/>
                  </a:cubicBezTo>
                  <a:cubicBezTo>
                    <a:pt x="3289" y="2295"/>
                    <a:pt x="3973" y="2030"/>
                    <a:pt x="4701" y="2008"/>
                  </a:cubicBezTo>
                  <a:cubicBezTo>
                    <a:pt x="6180" y="2008"/>
                    <a:pt x="7394" y="3222"/>
                    <a:pt x="7394" y="4722"/>
                  </a:cubicBezTo>
                  <a:cubicBezTo>
                    <a:pt x="7371" y="6223"/>
                    <a:pt x="6158" y="7415"/>
                    <a:pt x="4679" y="7415"/>
                  </a:cubicBezTo>
                  <a:close/>
                  <a:moveTo>
                    <a:pt x="4679" y="2405"/>
                  </a:moveTo>
                  <a:cubicBezTo>
                    <a:pt x="4061" y="2405"/>
                    <a:pt x="3487" y="2648"/>
                    <a:pt x="3046" y="3089"/>
                  </a:cubicBezTo>
                  <a:cubicBezTo>
                    <a:pt x="2605" y="3531"/>
                    <a:pt x="2362" y="4104"/>
                    <a:pt x="2362" y="4722"/>
                  </a:cubicBezTo>
                  <a:cubicBezTo>
                    <a:pt x="2362" y="6002"/>
                    <a:pt x="3399" y="7040"/>
                    <a:pt x="4679" y="7040"/>
                  </a:cubicBezTo>
                  <a:cubicBezTo>
                    <a:pt x="5959" y="7040"/>
                    <a:pt x="6996" y="6002"/>
                    <a:pt x="6996" y="4722"/>
                  </a:cubicBezTo>
                  <a:cubicBezTo>
                    <a:pt x="6996" y="3442"/>
                    <a:pt x="5959" y="2405"/>
                    <a:pt x="4679" y="2405"/>
                  </a:cubicBezTo>
                  <a:close/>
                  <a:moveTo>
                    <a:pt x="2163" y="4722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30" name="iś1íde">
            <a:extLst>
              <a:ext uri="{FF2B5EF4-FFF2-40B4-BE49-F238E27FC236}">
                <a16:creationId xmlns:a16="http://schemas.microsoft.com/office/drawing/2014/main" xmlns="" id="{52AB0CED-764D-4324-A3A1-3FE056E148B0}"/>
              </a:ext>
            </a:extLst>
          </p:cNvPr>
          <p:cNvGrpSpPr/>
          <p:nvPr/>
        </p:nvGrpSpPr>
        <p:grpSpPr>
          <a:xfrm>
            <a:off x="6163458" y="3077390"/>
            <a:ext cx="444222" cy="444220"/>
            <a:chOff x="3866383" y="1968240"/>
            <a:chExt cx="444222" cy="444220"/>
          </a:xfrm>
        </p:grpSpPr>
        <p:sp>
          <p:nvSpPr>
            <p:cNvPr id="31" name="îşliḋé">
              <a:extLst>
                <a:ext uri="{FF2B5EF4-FFF2-40B4-BE49-F238E27FC236}">
                  <a16:creationId xmlns:a16="http://schemas.microsoft.com/office/drawing/2014/main" xmlns="" id="{46BAF9DD-E5BB-41AB-A66F-29B802A88698}"/>
                </a:ext>
              </a:extLst>
            </p:cNvPr>
            <p:cNvSpPr/>
            <p:nvPr/>
          </p:nvSpPr>
          <p:spPr>
            <a:xfrm>
              <a:off x="3866383" y="1968240"/>
              <a:ext cx="444222" cy="444220"/>
            </a:xfrm>
            <a:prstGeom prst="ellipse">
              <a:avLst/>
            </a:prstGeom>
            <a:gradFill flip="none" rotWithShape="1">
              <a:gsLst>
                <a:gs pos="0">
                  <a:srgbClr val="187FFF">
                    <a:lumMod val="93000"/>
                  </a:srgbClr>
                </a:gs>
                <a:gs pos="100000">
                  <a:srgbClr val="0679E4">
                    <a:alpha val="72000"/>
                    <a:lumMod val="92000"/>
                    <a:lumOff val="8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2" name="iṥliḍê">
              <a:extLst>
                <a:ext uri="{FF2B5EF4-FFF2-40B4-BE49-F238E27FC236}">
                  <a16:creationId xmlns:a16="http://schemas.microsoft.com/office/drawing/2014/main" xmlns="" id="{15488477-063E-47AF-9E6F-C367CEA771AA}"/>
                </a:ext>
              </a:extLst>
            </p:cNvPr>
            <p:cNvSpPr/>
            <p:nvPr/>
          </p:nvSpPr>
          <p:spPr bwMode="auto">
            <a:xfrm>
              <a:off x="3997296" y="2087568"/>
              <a:ext cx="182396" cy="205561"/>
            </a:xfrm>
            <a:custGeom>
              <a:avLst/>
              <a:gdLst>
                <a:gd name="connsiteX0" fmla="*/ 341771 w 538414"/>
                <a:gd name="connsiteY0" fmla="*/ 44738 h 606792"/>
                <a:gd name="connsiteX1" fmla="*/ 538414 w 538414"/>
                <a:gd name="connsiteY1" fmla="*/ 303537 h 606792"/>
                <a:gd name="connsiteX2" fmla="*/ 307453 w 538414"/>
                <a:gd name="connsiteY2" fmla="*/ 569462 h 606792"/>
                <a:gd name="connsiteX3" fmla="*/ 346782 w 538414"/>
                <a:gd name="connsiteY3" fmla="*/ 492292 h 606792"/>
                <a:gd name="connsiteX4" fmla="*/ 473575 w 538414"/>
                <a:gd name="connsiteY4" fmla="*/ 303537 h 606792"/>
                <a:gd name="connsiteX5" fmla="*/ 334330 w 538414"/>
                <a:gd name="connsiteY5" fmla="*/ 110082 h 606792"/>
                <a:gd name="connsiteX6" fmla="*/ 231243 w 538414"/>
                <a:gd name="connsiteY6" fmla="*/ 37470 h 606792"/>
                <a:gd name="connsiteX7" fmla="*/ 192829 w 538414"/>
                <a:gd name="connsiteY7" fmla="*/ 114184 h 606792"/>
                <a:gd name="connsiteX8" fmla="*/ 64833 w 538414"/>
                <a:gd name="connsiteY8" fmla="*/ 303542 h 606792"/>
                <a:gd name="connsiteX9" fmla="*/ 204065 w 538414"/>
                <a:gd name="connsiteY9" fmla="*/ 496842 h 606792"/>
                <a:gd name="connsiteX10" fmla="*/ 196625 w 538414"/>
                <a:gd name="connsiteY10" fmla="*/ 562336 h 606792"/>
                <a:gd name="connsiteX11" fmla="*/ 0 w 538414"/>
                <a:gd name="connsiteY11" fmla="*/ 303542 h 606792"/>
                <a:gd name="connsiteX12" fmla="*/ 231243 w 538414"/>
                <a:gd name="connsiteY12" fmla="*/ 37470 h 606792"/>
                <a:gd name="connsiteX13" fmla="*/ 296052 w 538414"/>
                <a:gd name="connsiteY13" fmla="*/ 0 h 606792"/>
                <a:gd name="connsiteX14" fmla="*/ 300607 w 538414"/>
                <a:gd name="connsiteY14" fmla="*/ 607 h 606792"/>
                <a:gd name="connsiteX15" fmla="*/ 312147 w 538414"/>
                <a:gd name="connsiteY15" fmla="*/ 18801 h 606792"/>
                <a:gd name="connsiteX16" fmla="*/ 285727 w 538414"/>
                <a:gd name="connsiteY16" fmla="*/ 248964 h 606792"/>
                <a:gd name="connsiteX17" fmla="*/ 408715 w 538414"/>
                <a:gd name="connsiteY17" fmla="*/ 248964 h 606792"/>
                <a:gd name="connsiteX18" fmla="*/ 422532 w 538414"/>
                <a:gd name="connsiteY18" fmla="*/ 255635 h 606792"/>
                <a:gd name="connsiteX19" fmla="*/ 423292 w 538414"/>
                <a:gd name="connsiteY19" fmla="*/ 270949 h 606792"/>
                <a:gd name="connsiteX20" fmla="*/ 256726 w 538414"/>
                <a:gd name="connsiteY20" fmla="*/ 597998 h 606792"/>
                <a:gd name="connsiteX21" fmla="*/ 242302 w 538414"/>
                <a:gd name="connsiteY21" fmla="*/ 606792 h 606792"/>
                <a:gd name="connsiteX22" fmla="*/ 237595 w 538414"/>
                <a:gd name="connsiteY22" fmla="*/ 606186 h 606792"/>
                <a:gd name="connsiteX23" fmla="*/ 226207 w 538414"/>
                <a:gd name="connsiteY23" fmla="*/ 589659 h 606792"/>
                <a:gd name="connsiteX24" fmla="*/ 251108 w 538414"/>
                <a:gd name="connsiteY24" fmla="*/ 368139 h 606792"/>
                <a:gd name="connsiteX25" fmla="*/ 129487 w 538414"/>
                <a:gd name="connsiteY25" fmla="*/ 368139 h 606792"/>
                <a:gd name="connsiteX26" fmla="*/ 115821 w 538414"/>
                <a:gd name="connsiteY26" fmla="*/ 359496 h 606792"/>
                <a:gd name="connsiteX27" fmla="*/ 115062 w 538414"/>
                <a:gd name="connsiteY27" fmla="*/ 343121 h 606792"/>
                <a:gd name="connsiteX28" fmla="*/ 281628 w 538414"/>
                <a:gd name="connsiteY28" fmla="*/ 8946 h 606792"/>
                <a:gd name="connsiteX29" fmla="*/ 296052 w 538414"/>
                <a:gd name="connsiteY29" fmla="*/ 0 h 60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38414" h="606792">
                  <a:moveTo>
                    <a:pt x="341771" y="44738"/>
                  </a:moveTo>
                  <a:cubicBezTo>
                    <a:pt x="455049" y="76425"/>
                    <a:pt x="538414" y="180430"/>
                    <a:pt x="538414" y="303537"/>
                  </a:cubicBezTo>
                  <a:cubicBezTo>
                    <a:pt x="538414" y="438774"/>
                    <a:pt x="437739" y="550966"/>
                    <a:pt x="307453" y="569462"/>
                  </a:cubicBezTo>
                  <a:lnTo>
                    <a:pt x="346782" y="492292"/>
                  </a:lnTo>
                  <a:cubicBezTo>
                    <a:pt x="421035" y="461667"/>
                    <a:pt x="473575" y="388591"/>
                    <a:pt x="473575" y="303537"/>
                  </a:cubicBezTo>
                  <a:cubicBezTo>
                    <a:pt x="473575" y="213632"/>
                    <a:pt x="415113" y="137221"/>
                    <a:pt x="334330" y="110082"/>
                  </a:cubicBezTo>
                  <a:close/>
                  <a:moveTo>
                    <a:pt x="231243" y="37470"/>
                  </a:moveTo>
                  <a:lnTo>
                    <a:pt x="192829" y="114184"/>
                  </a:lnTo>
                  <a:cubicBezTo>
                    <a:pt x="117975" y="144505"/>
                    <a:pt x="64833" y="217883"/>
                    <a:pt x="64833" y="303542"/>
                  </a:cubicBezTo>
                  <a:cubicBezTo>
                    <a:pt x="64833" y="393294"/>
                    <a:pt x="123137" y="469704"/>
                    <a:pt x="204065" y="496842"/>
                  </a:cubicBezTo>
                  <a:lnTo>
                    <a:pt x="196625" y="562336"/>
                  </a:lnTo>
                  <a:cubicBezTo>
                    <a:pt x="83357" y="530650"/>
                    <a:pt x="0" y="426647"/>
                    <a:pt x="0" y="303542"/>
                  </a:cubicBezTo>
                  <a:cubicBezTo>
                    <a:pt x="0" y="168156"/>
                    <a:pt x="100666" y="55966"/>
                    <a:pt x="231243" y="37470"/>
                  </a:cubicBezTo>
                  <a:close/>
                  <a:moveTo>
                    <a:pt x="296052" y="0"/>
                  </a:moveTo>
                  <a:cubicBezTo>
                    <a:pt x="297570" y="0"/>
                    <a:pt x="299089" y="152"/>
                    <a:pt x="300607" y="607"/>
                  </a:cubicBezTo>
                  <a:cubicBezTo>
                    <a:pt x="308199" y="2881"/>
                    <a:pt x="313058" y="11069"/>
                    <a:pt x="312147" y="18801"/>
                  </a:cubicBezTo>
                  <a:lnTo>
                    <a:pt x="285727" y="248964"/>
                  </a:lnTo>
                  <a:lnTo>
                    <a:pt x="408715" y="248964"/>
                  </a:lnTo>
                  <a:cubicBezTo>
                    <a:pt x="414485" y="248964"/>
                    <a:pt x="419647" y="250783"/>
                    <a:pt x="422532" y="255635"/>
                  </a:cubicBezTo>
                  <a:cubicBezTo>
                    <a:pt x="425569" y="260487"/>
                    <a:pt x="425721" y="265946"/>
                    <a:pt x="423292" y="270949"/>
                  </a:cubicBezTo>
                  <a:lnTo>
                    <a:pt x="256726" y="597998"/>
                  </a:lnTo>
                  <a:cubicBezTo>
                    <a:pt x="253841" y="603457"/>
                    <a:pt x="248223" y="606792"/>
                    <a:pt x="242302" y="606792"/>
                  </a:cubicBezTo>
                  <a:cubicBezTo>
                    <a:pt x="240632" y="606792"/>
                    <a:pt x="239113" y="606641"/>
                    <a:pt x="237595" y="606186"/>
                  </a:cubicBezTo>
                  <a:cubicBezTo>
                    <a:pt x="230155" y="603911"/>
                    <a:pt x="225296" y="597392"/>
                    <a:pt x="226207" y="589659"/>
                  </a:cubicBezTo>
                  <a:lnTo>
                    <a:pt x="251108" y="368139"/>
                  </a:lnTo>
                  <a:lnTo>
                    <a:pt x="129487" y="368139"/>
                  </a:lnTo>
                  <a:cubicBezTo>
                    <a:pt x="123869" y="368139"/>
                    <a:pt x="118706" y="364348"/>
                    <a:pt x="115821" y="359496"/>
                  </a:cubicBezTo>
                  <a:cubicBezTo>
                    <a:pt x="112785" y="354796"/>
                    <a:pt x="112481" y="348125"/>
                    <a:pt x="115062" y="343121"/>
                  </a:cubicBezTo>
                  <a:lnTo>
                    <a:pt x="281628" y="8946"/>
                  </a:lnTo>
                  <a:cubicBezTo>
                    <a:pt x="284361" y="3336"/>
                    <a:pt x="289979" y="0"/>
                    <a:pt x="2960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3" name="ï$ḻíḑè">
            <a:extLst>
              <a:ext uri="{FF2B5EF4-FFF2-40B4-BE49-F238E27FC236}">
                <a16:creationId xmlns:a16="http://schemas.microsoft.com/office/drawing/2014/main" xmlns="" id="{69E19A21-5EA1-43F1-9F46-D5ED4A4213F7}"/>
              </a:ext>
            </a:extLst>
          </p:cNvPr>
          <p:cNvGrpSpPr/>
          <p:nvPr/>
        </p:nvGrpSpPr>
        <p:grpSpPr>
          <a:xfrm>
            <a:off x="6163458" y="4472184"/>
            <a:ext cx="444222" cy="444220"/>
            <a:chOff x="3866383" y="1968240"/>
            <a:chExt cx="444222" cy="444220"/>
          </a:xfrm>
        </p:grpSpPr>
        <p:sp>
          <p:nvSpPr>
            <p:cNvPr id="34" name="îşļïḓé">
              <a:extLst>
                <a:ext uri="{FF2B5EF4-FFF2-40B4-BE49-F238E27FC236}">
                  <a16:creationId xmlns:a16="http://schemas.microsoft.com/office/drawing/2014/main" xmlns="" id="{B0BB0F2C-6695-4296-982A-85809C257C2A}"/>
                </a:ext>
              </a:extLst>
            </p:cNvPr>
            <p:cNvSpPr/>
            <p:nvPr/>
          </p:nvSpPr>
          <p:spPr>
            <a:xfrm>
              <a:off x="3866383" y="1968240"/>
              <a:ext cx="444222" cy="444220"/>
            </a:xfrm>
            <a:prstGeom prst="ellipse">
              <a:avLst/>
            </a:prstGeom>
            <a:gradFill flip="none" rotWithShape="1">
              <a:gsLst>
                <a:gs pos="0">
                  <a:srgbClr val="187FFF">
                    <a:lumMod val="93000"/>
                  </a:srgbClr>
                </a:gs>
                <a:gs pos="100000">
                  <a:srgbClr val="0679E4">
                    <a:alpha val="72000"/>
                    <a:lumMod val="92000"/>
                    <a:lumOff val="8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isļîde">
              <a:extLst>
                <a:ext uri="{FF2B5EF4-FFF2-40B4-BE49-F238E27FC236}">
                  <a16:creationId xmlns:a16="http://schemas.microsoft.com/office/drawing/2014/main" xmlns="" id="{57388217-C1BE-4892-93E4-EF381199B444}"/>
                </a:ext>
              </a:extLst>
            </p:cNvPr>
            <p:cNvSpPr/>
            <p:nvPr/>
          </p:nvSpPr>
          <p:spPr bwMode="auto">
            <a:xfrm>
              <a:off x="3985713" y="2091967"/>
              <a:ext cx="205561" cy="196763"/>
            </a:xfrm>
            <a:custGeom>
              <a:avLst/>
              <a:gdLst>
                <a:gd name="connsiteX0" fmla="*/ 37204 w 608415"/>
                <a:gd name="connsiteY0" fmla="*/ 154115 h 582377"/>
                <a:gd name="connsiteX1" fmla="*/ 185044 w 608415"/>
                <a:gd name="connsiteY1" fmla="*/ 154115 h 582377"/>
                <a:gd name="connsiteX2" fmla="*/ 225753 w 608415"/>
                <a:gd name="connsiteY2" fmla="*/ 173761 h 582377"/>
                <a:gd name="connsiteX3" fmla="*/ 265489 w 608415"/>
                <a:gd name="connsiteY3" fmla="*/ 223847 h 582377"/>
                <a:gd name="connsiteX4" fmla="*/ 273865 w 608415"/>
                <a:gd name="connsiteY4" fmla="*/ 234399 h 582377"/>
                <a:gd name="connsiteX5" fmla="*/ 333225 w 608415"/>
                <a:gd name="connsiteY5" fmla="*/ 234448 h 582377"/>
                <a:gd name="connsiteX6" fmla="*/ 349440 w 608415"/>
                <a:gd name="connsiteY6" fmla="*/ 250689 h 582377"/>
                <a:gd name="connsiteX7" fmla="*/ 349440 w 608415"/>
                <a:gd name="connsiteY7" fmla="*/ 263576 h 582377"/>
                <a:gd name="connsiteX8" fmla="*/ 333225 w 608415"/>
                <a:gd name="connsiteY8" fmla="*/ 279768 h 582377"/>
                <a:gd name="connsiteX9" fmla="*/ 262957 w 608415"/>
                <a:gd name="connsiteY9" fmla="*/ 279768 h 582377"/>
                <a:gd name="connsiteX10" fmla="*/ 245183 w 608415"/>
                <a:gd name="connsiteY10" fmla="*/ 271161 h 582377"/>
                <a:gd name="connsiteX11" fmla="*/ 215576 w 608415"/>
                <a:gd name="connsiteY11" fmla="*/ 233183 h 582377"/>
                <a:gd name="connsiteX12" fmla="*/ 209197 w 608415"/>
                <a:gd name="connsiteY12" fmla="*/ 230071 h 582377"/>
                <a:gd name="connsiteX13" fmla="*/ 207200 w 608415"/>
                <a:gd name="connsiteY13" fmla="*/ 230071 h 582377"/>
                <a:gd name="connsiteX14" fmla="*/ 199117 w 608415"/>
                <a:gd name="connsiteY14" fmla="*/ 238095 h 582377"/>
                <a:gd name="connsiteX15" fmla="*/ 198873 w 608415"/>
                <a:gd name="connsiteY15" fmla="*/ 566184 h 582377"/>
                <a:gd name="connsiteX16" fmla="*/ 182658 w 608415"/>
                <a:gd name="connsiteY16" fmla="*/ 582377 h 582377"/>
                <a:gd name="connsiteX17" fmla="*/ 155388 w 608415"/>
                <a:gd name="connsiteY17" fmla="*/ 582377 h 582377"/>
                <a:gd name="connsiteX18" fmla="*/ 139124 w 608415"/>
                <a:gd name="connsiteY18" fmla="*/ 566184 h 582377"/>
                <a:gd name="connsiteX19" fmla="*/ 139124 w 608415"/>
                <a:gd name="connsiteY19" fmla="*/ 430270 h 582377"/>
                <a:gd name="connsiteX20" fmla="*/ 130456 w 608415"/>
                <a:gd name="connsiteY20" fmla="*/ 421566 h 582377"/>
                <a:gd name="connsiteX21" fmla="*/ 121739 w 608415"/>
                <a:gd name="connsiteY21" fmla="*/ 430270 h 582377"/>
                <a:gd name="connsiteX22" fmla="*/ 121739 w 608415"/>
                <a:gd name="connsiteY22" fmla="*/ 565503 h 582377"/>
                <a:gd name="connsiteX23" fmla="*/ 104842 w 608415"/>
                <a:gd name="connsiteY23" fmla="*/ 582377 h 582377"/>
                <a:gd name="connsiteX24" fmla="*/ 78157 w 608415"/>
                <a:gd name="connsiteY24" fmla="*/ 582377 h 582377"/>
                <a:gd name="connsiteX25" fmla="*/ 61941 w 608415"/>
                <a:gd name="connsiteY25" fmla="*/ 566184 h 582377"/>
                <a:gd name="connsiteX26" fmla="*/ 61795 w 608415"/>
                <a:gd name="connsiteY26" fmla="*/ 238095 h 582377"/>
                <a:gd name="connsiteX27" fmla="*/ 53760 w 608415"/>
                <a:gd name="connsiteY27" fmla="*/ 230071 h 582377"/>
                <a:gd name="connsiteX28" fmla="*/ 45725 w 608415"/>
                <a:gd name="connsiteY28" fmla="*/ 238095 h 582377"/>
                <a:gd name="connsiteX29" fmla="*/ 45725 w 608415"/>
                <a:gd name="connsiteY29" fmla="*/ 364283 h 582377"/>
                <a:gd name="connsiteX30" fmla="*/ 29461 w 608415"/>
                <a:gd name="connsiteY30" fmla="*/ 380476 h 582377"/>
                <a:gd name="connsiteX31" fmla="*/ 16216 w 608415"/>
                <a:gd name="connsiteY31" fmla="*/ 380476 h 582377"/>
                <a:gd name="connsiteX32" fmla="*/ 0 w 608415"/>
                <a:gd name="connsiteY32" fmla="*/ 364283 h 582377"/>
                <a:gd name="connsiteX33" fmla="*/ 0 w 608415"/>
                <a:gd name="connsiteY33" fmla="*/ 191267 h 582377"/>
                <a:gd name="connsiteX34" fmla="*/ 37204 w 608415"/>
                <a:gd name="connsiteY34" fmla="*/ 154115 h 582377"/>
                <a:gd name="connsiteX35" fmla="*/ 281805 w 608415"/>
                <a:gd name="connsiteY35" fmla="*/ 51936 h 582377"/>
                <a:gd name="connsiteX36" fmla="*/ 592197 w 608415"/>
                <a:gd name="connsiteY36" fmla="*/ 51936 h 582377"/>
                <a:gd name="connsiteX37" fmla="*/ 608415 w 608415"/>
                <a:gd name="connsiteY37" fmla="*/ 68179 h 582377"/>
                <a:gd name="connsiteX38" fmla="*/ 608415 w 608415"/>
                <a:gd name="connsiteY38" fmla="*/ 273407 h 582377"/>
                <a:gd name="connsiteX39" fmla="*/ 592197 w 608415"/>
                <a:gd name="connsiteY39" fmla="*/ 289601 h 582377"/>
                <a:gd name="connsiteX40" fmla="*/ 347848 w 608415"/>
                <a:gd name="connsiteY40" fmla="*/ 289601 h 582377"/>
                <a:gd name="connsiteX41" fmla="*/ 368937 w 608415"/>
                <a:gd name="connsiteY41" fmla="*/ 257066 h 582377"/>
                <a:gd name="connsiteX42" fmla="*/ 362167 w 608415"/>
                <a:gd name="connsiteY42" fmla="*/ 236252 h 582377"/>
                <a:gd name="connsiteX43" fmla="*/ 424460 w 608415"/>
                <a:gd name="connsiteY43" fmla="*/ 159997 h 582377"/>
                <a:gd name="connsiteX44" fmla="*/ 423047 w 608415"/>
                <a:gd name="connsiteY44" fmla="*/ 144142 h 582377"/>
                <a:gd name="connsiteX45" fmla="*/ 406683 w 608415"/>
                <a:gd name="connsiteY45" fmla="*/ 145844 h 582377"/>
                <a:gd name="connsiteX46" fmla="*/ 343660 w 608415"/>
                <a:gd name="connsiteY46" fmla="*/ 222927 h 582377"/>
                <a:gd name="connsiteX47" fmla="*/ 333140 w 608415"/>
                <a:gd name="connsiteY47" fmla="*/ 221370 h 582377"/>
                <a:gd name="connsiteX48" fmla="*/ 333140 w 608415"/>
                <a:gd name="connsiteY48" fmla="*/ 221468 h 582377"/>
                <a:gd name="connsiteX49" fmla="*/ 280247 w 608415"/>
                <a:gd name="connsiteY49" fmla="*/ 221468 h 582377"/>
                <a:gd name="connsiteX50" fmla="*/ 265538 w 608415"/>
                <a:gd name="connsiteY50" fmla="*/ 202890 h 582377"/>
                <a:gd name="connsiteX51" fmla="*/ 265538 w 608415"/>
                <a:gd name="connsiteY51" fmla="*/ 68179 h 582377"/>
                <a:gd name="connsiteX52" fmla="*/ 281805 w 608415"/>
                <a:gd name="connsiteY52" fmla="*/ 51936 h 582377"/>
                <a:gd name="connsiteX53" fmla="*/ 130688 w 608415"/>
                <a:gd name="connsiteY53" fmla="*/ 0 h 582377"/>
                <a:gd name="connsiteX54" fmla="*/ 197161 w 608415"/>
                <a:gd name="connsiteY54" fmla="*/ 66402 h 582377"/>
                <a:gd name="connsiteX55" fmla="*/ 130688 w 608415"/>
                <a:gd name="connsiteY55" fmla="*/ 132804 h 582377"/>
                <a:gd name="connsiteX56" fmla="*/ 64215 w 608415"/>
                <a:gd name="connsiteY56" fmla="*/ 66402 h 582377"/>
                <a:gd name="connsiteX57" fmla="*/ 130688 w 608415"/>
                <a:gd name="connsiteY57" fmla="*/ 0 h 582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8415" h="582377">
                  <a:moveTo>
                    <a:pt x="37204" y="154115"/>
                  </a:moveTo>
                  <a:lnTo>
                    <a:pt x="185044" y="154115"/>
                  </a:lnTo>
                  <a:cubicBezTo>
                    <a:pt x="200870" y="154115"/>
                    <a:pt x="215868" y="161409"/>
                    <a:pt x="225753" y="173761"/>
                  </a:cubicBezTo>
                  <a:lnTo>
                    <a:pt x="265489" y="223847"/>
                  </a:lnTo>
                  <a:lnTo>
                    <a:pt x="273865" y="234399"/>
                  </a:lnTo>
                  <a:cubicBezTo>
                    <a:pt x="273865" y="234399"/>
                    <a:pt x="311506" y="234399"/>
                    <a:pt x="333225" y="234448"/>
                  </a:cubicBezTo>
                  <a:cubicBezTo>
                    <a:pt x="342185" y="234448"/>
                    <a:pt x="349440" y="241742"/>
                    <a:pt x="349440" y="250689"/>
                  </a:cubicBezTo>
                  <a:lnTo>
                    <a:pt x="349440" y="263576"/>
                  </a:lnTo>
                  <a:cubicBezTo>
                    <a:pt x="349440" y="272523"/>
                    <a:pt x="342185" y="279768"/>
                    <a:pt x="333225" y="279768"/>
                  </a:cubicBezTo>
                  <a:lnTo>
                    <a:pt x="262957" y="279768"/>
                  </a:lnTo>
                  <a:cubicBezTo>
                    <a:pt x="255993" y="279768"/>
                    <a:pt x="249468" y="276608"/>
                    <a:pt x="245183" y="271161"/>
                  </a:cubicBezTo>
                  <a:lnTo>
                    <a:pt x="215576" y="233183"/>
                  </a:lnTo>
                  <a:cubicBezTo>
                    <a:pt x="214066" y="231238"/>
                    <a:pt x="211680" y="230071"/>
                    <a:pt x="209197" y="230071"/>
                  </a:cubicBezTo>
                  <a:lnTo>
                    <a:pt x="207200" y="230071"/>
                  </a:lnTo>
                  <a:cubicBezTo>
                    <a:pt x="202769" y="230071"/>
                    <a:pt x="199117" y="233621"/>
                    <a:pt x="199117" y="238095"/>
                  </a:cubicBezTo>
                  <a:lnTo>
                    <a:pt x="198873" y="566184"/>
                  </a:lnTo>
                  <a:cubicBezTo>
                    <a:pt x="198873" y="575132"/>
                    <a:pt x="191618" y="582377"/>
                    <a:pt x="182658" y="582377"/>
                  </a:cubicBezTo>
                  <a:lnTo>
                    <a:pt x="155388" y="582377"/>
                  </a:lnTo>
                  <a:cubicBezTo>
                    <a:pt x="146428" y="582377"/>
                    <a:pt x="139124" y="575132"/>
                    <a:pt x="139124" y="566184"/>
                  </a:cubicBezTo>
                  <a:lnTo>
                    <a:pt x="139124" y="430270"/>
                  </a:lnTo>
                  <a:cubicBezTo>
                    <a:pt x="139124" y="425456"/>
                    <a:pt x="135228" y="421566"/>
                    <a:pt x="130456" y="421566"/>
                  </a:cubicBezTo>
                  <a:cubicBezTo>
                    <a:pt x="125635" y="421566"/>
                    <a:pt x="121739" y="425456"/>
                    <a:pt x="121739" y="430270"/>
                  </a:cubicBezTo>
                  <a:lnTo>
                    <a:pt x="121739" y="565503"/>
                  </a:lnTo>
                  <a:cubicBezTo>
                    <a:pt x="121739" y="574791"/>
                    <a:pt x="114143" y="582377"/>
                    <a:pt x="104842" y="582377"/>
                  </a:cubicBezTo>
                  <a:lnTo>
                    <a:pt x="78157" y="582377"/>
                  </a:lnTo>
                  <a:cubicBezTo>
                    <a:pt x="69197" y="582377"/>
                    <a:pt x="61941" y="575132"/>
                    <a:pt x="61941" y="566184"/>
                  </a:cubicBezTo>
                  <a:lnTo>
                    <a:pt x="61795" y="238095"/>
                  </a:lnTo>
                  <a:cubicBezTo>
                    <a:pt x="61795" y="233670"/>
                    <a:pt x="58240" y="230071"/>
                    <a:pt x="53760" y="230071"/>
                  </a:cubicBezTo>
                  <a:cubicBezTo>
                    <a:pt x="49329" y="230071"/>
                    <a:pt x="45725" y="233621"/>
                    <a:pt x="45725" y="238095"/>
                  </a:cubicBezTo>
                  <a:lnTo>
                    <a:pt x="45725" y="364283"/>
                  </a:lnTo>
                  <a:cubicBezTo>
                    <a:pt x="45725" y="373230"/>
                    <a:pt x="38421" y="380476"/>
                    <a:pt x="29461" y="380476"/>
                  </a:cubicBezTo>
                  <a:lnTo>
                    <a:pt x="16216" y="380476"/>
                  </a:lnTo>
                  <a:cubicBezTo>
                    <a:pt x="7256" y="380476"/>
                    <a:pt x="0" y="373230"/>
                    <a:pt x="0" y="364283"/>
                  </a:cubicBezTo>
                  <a:lnTo>
                    <a:pt x="0" y="191267"/>
                  </a:lnTo>
                  <a:cubicBezTo>
                    <a:pt x="0" y="170746"/>
                    <a:pt x="16703" y="154115"/>
                    <a:pt x="37204" y="154115"/>
                  </a:cubicBezTo>
                  <a:close/>
                  <a:moveTo>
                    <a:pt x="281805" y="51936"/>
                  </a:moveTo>
                  <a:lnTo>
                    <a:pt x="592197" y="51936"/>
                  </a:lnTo>
                  <a:cubicBezTo>
                    <a:pt x="601158" y="51936"/>
                    <a:pt x="608415" y="59231"/>
                    <a:pt x="608415" y="68179"/>
                  </a:cubicBezTo>
                  <a:lnTo>
                    <a:pt x="608415" y="273407"/>
                  </a:lnTo>
                  <a:cubicBezTo>
                    <a:pt x="608415" y="282355"/>
                    <a:pt x="601158" y="289601"/>
                    <a:pt x="592197" y="289601"/>
                  </a:cubicBezTo>
                  <a:lnTo>
                    <a:pt x="347848" y="289601"/>
                  </a:lnTo>
                  <a:cubicBezTo>
                    <a:pt x="360219" y="284008"/>
                    <a:pt x="368937" y="271510"/>
                    <a:pt x="368937" y="257066"/>
                  </a:cubicBezTo>
                  <a:cubicBezTo>
                    <a:pt x="368937" y="249285"/>
                    <a:pt x="366404" y="242088"/>
                    <a:pt x="362167" y="236252"/>
                  </a:cubicBezTo>
                  <a:lnTo>
                    <a:pt x="424460" y="159997"/>
                  </a:lnTo>
                  <a:cubicBezTo>
                    <a:pt x="428405" y="155182"/>
                    <a:pt x="427772" y="148130"/>
                    <a:pt x="423047" y="144142"/>
                  </a:cubicBezTo>
                  <a:cubicBezTo>
                    <a:pt x="418177" y="140009"/>
                    <a:pt x="410677" y="140933"/>
                    <a:pt x="406683" y="145844"/>
                  </a:cubicBezTo>
                  <a:lnTo>
                    <a:pt x="343660" y="222927"/>
                  </a:lnTo>
                  <a:cubicBezTo>
                    <a:pt x="340299" y="221954"/>
                    <a:pt x="336792" y="221370"/>
                    <a:pt x="333140" y="221370"/>
                  </a:cubicBezTo>
                  <a:lnTo>
                    <a:pt x="333140" y="221468"/>
                  </a:lnTo>
                  <a:lnTo>
                    <a:pt x="280247" y="221468"/>
                  </a:lnTo>
                  <a:lnTo>
                    <a:pt x="265538" y="202890"/>
                  </a:lnTo>
                  <a:lnTo>
                    <a:pt x="265538" y="68179"/>
                  </a:lnTo>
                  <a:cubicBezTo>
                    <a:pt x="265538" y="59231"/>
                    <a:pt x="272844" y="51936"/>
                    <a:pt x="281805" y="51936"/>
                  </a:cubicBezTo>
                  <a:close/>
                  <a:moveTo>
                    <a:pt x="130688" y="0"/>
                  </a:moveTo>
                  <a:cubicBezTo>
                    <a:pt x="167400" y="0"/>
                    <a:pt x="197161" y="29729"/>
                    <a:pt x="197161" y="66402"/>
                  </a:cubicBezTo>
                  <a:cubicBezTo>
                    <a:pt x="197161" y="103075"/>
                    <a:pt x="167400" y="132804"/>
                    <a:pt x="130688" y="132804"/>
                  </a:cubicBezTo>
                  <a:cubicBezTo>
                    <a:pt x="93976" y="132804"/>
                    <a:pt x="64215" y="103075"/>
                    <a:pt x="64215" y="66402"/>
                  </a:cubicBezTo>
                  <a:cubicBezTo>
                    <a:pt x="64215" y="29729"/>
                    <a:pt x="93976" y="0"/>
                    <a:pt x="1306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175849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>
            <a:extLst>
              <a:ext uri="{FF2B5EF4-FFF2-40B4-BE49-F238E27FC236}">
                <a16:creationId xmlns:a16="http://schemas.microsoft.com/office/drawing/2014/main" xmlns="" id="{BB52E533-6F56-461F-9A7E-3644E09B9E5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Heavy" panose="00020600040101010101" pitchFamily="18" charset="-122"/>
                <a:ea typeface="阿里巴巴普惠体 Heavy" panose="00020600040101010101" pitchFamily="18" charset="-122"/>
              </a:rPr>
              <a:t>第四部分</a:t>
            </a:r>
          </a:p>
        </p:txBody>
      </p:sp>
      <p:sp>
        <p:nvSpPr>
          <p:cNvPr id="5" name="PA-文本框 4">
            <a:extLst>
              <a:ext uri="{FF2B5EF4-FFF2-40B4-BE49-F238E27FC236}">
                <a16:creationId xmlns:a16="http://schemas.microsoft.com/office/drawing/2014/main" xmlns="" id="{E04AC508-BFC5-4F75-B70B-82FF3974CB8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The fourth part</a:t>
            </a:r>
            <a:endParaRPr lang="zh-CN" altLang="en-US" sz="16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68" name="PA-文本框 67">
            <a:extLst>
              <a:ext uri="{FF2B5EF4-FFF2-40B4-BE49-F238E27FC236}">
                <a16:creationId xmlns:a16="http://schemas.microsoft.com/office/drawing/2014/main" xmlns="" id="{692F7F0F-FAAE-4E15-B783-0AE83DA66DC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  <a:alpha val="92000"/>
                      </a:srgbClr>
                    </a:gs>
                  </a:gsLst>
                  <a:lin ang="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中华崛起</a:t>
            </a:r>
          </a:p>
        </p:txBody>
      </p:sp>
      <p:sp>
        <p:nvSpPr>
          <p:cNvPr id="69" name="PA-文本框 68">
            <a:extLst>
              <a:ext uri="{FF2B5EF4-FFF2-40B4-BE49-F238E27FC236}">
                <a16:creationId xmlns:a16="http://schemas.microsoft.com/office/drawing/2014/main" xmlns="" id="{C3125137-BB65-420C-AA9D-43B122D37AA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474334" y="4293414"/>
            <a:ext cx="5243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5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  <a:alpha val="72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The rise of China</a:t>
            </a:r>
            <a:endParaRPr lang="zh-CN" altLang="en-US" spc="35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2000"/>
                      <a:lumOff val="8000"/>
                      <a:alpha val="72000"/>
                    </a:srgbClr>
                  </a:gs>
                </a:gsLst>
                <a:lin ang="5400000" scaled="1"/>
              </a:gra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390A6A4-6681-4623-BAA1-942E5AE111A0}"/>
              </a:ext>
            </a:extLst>
          </p:cNvPr>
          <p:cNvSpPr txBox="1"/>
          <p:nvPr/>
        </p:nvSpPr>
        <p:spPr>
          <a:xfrm>
            <a:off x="5051712" y="6581001"/>
            <a:ext cx="208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</a:rPr>
              <a:t>求实鼎新</a:t>
            </a:r>
          </a:p>
        </p:txBody>
      </p:sp>
    </p:spTree>
    <p:extLst>
      <p:ext uri="{BB962C8B-B14F-4D97-AF65-F5344CB8AC3E}">
        <p14:creationId xmlns:p14="http://schemas.microsoft.com/office/powerpoint/2010/main" val="5547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A-îšļïďè">
            <a:extLst>
              <a:ext uri="{FF2B5EF4-FFF2-40B4-BE49-F238E27FC236}">
                <a16:creationId xmlns:a16="http://schemas.microsoft.com/office/drawing/2014/main" xmlns="" id="{9674704E-518C-47AD-BBDC-A5A2A998A89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561706" y="1433392"/>
            <a:ext cx="4422669" cy="2270507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187FFF">
                  <a:lumMod val="93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C91614F-0A35-4E96-AD0D-D9D40FDE94E8}"/>
              </a:ext>
            </a:extLst>
          </p:cNvPr>
          <p:cNvSpPr/>
          <p:nvPr/>
        </p:nvSpPr>
        <p:spPr>
          <a:xfrm>
            <a:off x="902727" y="1984773"/>
            <a:ext cx="493853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SzPct val="25000"/>
            </a:pPr>
            <a:r>
              <a:rPr lang="en-US" altLang="zh-CN" sz="2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Impact" panose="020B0806030902050204" pitchFamily="34" charset="0"/>
                <a:ea typeface="阿里巴巴普惠体 Heavy" panose="00020600040101010101" pitchFamily="18" charset="-122"/>
              </a:rPr>
              <a:t>University of</a:t>
            </a:r>
          </a:p>
          <a:p>
            <a:pPr>
              <a:buSzPct val="25000"/>
            </a:pPr>
            <a:r>
              <a:rPr lang="en-US" altLang="zh-CN" sz="2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Impact" panose="020B0806030902050204" pitchFamily="34" charset="0"/>
                <a:ea typeface="阿里巴巴普惠体 Heavy" panose="00020600040101010101" pitchFamily="18" charset="-122"/>
              </a:rPr>
              <a:t>Science and Technology Beijing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0C4C5F8-C7E4-470B-83D9-C65666E94041}"/>
              </a:ext>
            </a:extLst>
          </p:cNvPr>
          <p:cNvSpPr/>
          <p:nvPr/>
        </p:nvSpPr>
        <p:spPr>
          <a:xfrm>
            <a:off x="902727" y="4105465"/>
            <a:ext cx="3608421" cy="1753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北京科技大学于</a:t>
            </a:r>
            <a:r>
              <a:rPr lang="en-US" altLang="zh-CN" sz="1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1952</a:t>
            </a:r>
            <a:r>
              <a:rPr lang="zh-CN" altLang="en-US" sz="1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年由天津大学（原北洋大学）、清华大学等</a:t>
            </a:r>
            <a:r>
              <a:rPr lang="en-US" altLang="zh-CN" sz="1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6</a:t>
            </a:r>
            <a:r>
              <a:rPr lang="zh-CN" altLang="en-US" sz="1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所国内著名大学的矿冶系科组建而成，现已发展成为以工为主，工、理、管、文、经、法等多学科协调发展的教育部直属全国重点大学，是全国首批正式成立研究生院的高等学校之一。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A38457FD-EF26-4AA2-B6F2-7ACC1FFD636B}"/>
              </a:ext>
            </a:extLst>
          </p:cNvPr>
          <p:cNvSpPr/>
          <p:nvPr/>
        </p:nvSpPr>
        <p:spPr>
          <a:xfrm>
            <a:off x="1016860" y="3243877"/>
            <a:ext cx="849086" cy="123446"/>
          </a:xfrm>
          <a:prstGeom prst="rect">
            <a:avLst/>
          </a:prstGeom>
          <a:gradFill flip="none" rotWithShape="1">
            <a:gsLst>
              <a:gs pos="0">
                <a:srgbClr val="187FFF">
                  <a:lumMod val="93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5EF7EEAE-164B-4381-80CE-F14306D229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8" b="5515"/>
          <a:stretch/>
        </p:blipFill>
        <p:spPr>
          <a:xfrm>
            <a:off x="6451276" y="1428553"/>
            <a:ext cx="4422669" cy="2150397"/>
          </a:xfrm>
          <a:prstGeom prst="rect">
            <a:avLst/>
          </a:prstGeom>
          <a:ln>
            <a:solidFill>
              <a:srgbClr val="0670D1"/>
            </a:solidFill>
          </a:ln>
        </p:spPr>
      </p:pic>
      <p:graphicFrame>
        <p:nvGraphicFramePr>
          <p:cNvPr id="25" name="图表 24">
            <a:extLst>
              <a:ext uri="{FF2B5EF4-FFF2-40B4-BE49-F238E27FC236}">
                <a16:creationId xmlns:a16="http://schemas.microsoft.com/office/drawing/2014/main" xmlns="" id="{90D4E1F0-C8C0-4FC6-8D08-51955EAE68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24370235"/>
              </p:ext>
            </p:extLst>
          </p:nvPr>
        </p:nvGraphicFramePr>
        <p:xfrm>
          <a:off x="6096000" y="3870156"/>
          <a:ext cx="5439782" cy="24897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978E2667-EBC1-40DD-8E04-40685357D632}"/>
              </a:ext>
            </a:extLst>
          </p:cNvPr>
          <p:cNvSpPr txBox="1"/>
          <p:nvPr/>
        </p:nvSpPr>
        <p:spPr>
          <a:xfrm>
            <a:off x="669925" y="294968"/>
            <a:ext cx="6328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中华崛起之图片图表内容展示页</a:t>
            </a:r>
          </a:p>
        </p:txBody>
      </p:sp>
    </p:spTree>
    <p:extLst>
      <p:ext uri="{BB962C8B-B14F-4D97-AF65-F5344CB8AC3E}">
        <p14:creationId xmlns:p14="http://schemas.microsoft.com/office/powerpoint/2010/main" val="703373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A-îšļïďè">
            <a:extLst>
              <a:ext uri="{FF2B5EF4-FFF2-40B4-BE49-F238E27FC236}">
                <a16:creationId xmlns:a16="http://schemas.microsoft.com/office/drawing/2014/main" xmlns="" id="{21717874-88C3-4D4F-8932-06B92E30B3E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093781" y="1676848"/>
            <a:ext cx="6268598" cy="3311712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679E4">
                  <a:lumMod val="91000"/>
                </a:srgbClr>
              </a:gs>
              <a:gs pos="100000">
                <a:srgbClr val="0679E4">
                  <a:lumMod val="92000"/>
                  <a:lumOff val="8000"/>
                  <a:alpha val="7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endParaRPr lang="zh-CN" altLang="en-US" spc="300" dirty="0">
              <a:solidFill>
                <a:schemeClr val="bg1"/>
              </a:soli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3" name="PA-îṧḷîḋè">
            <a:extLst>
              <a:ext uri="{FF2B5EF4-FFF2-40B4-BE49-F238E27FC236}">
                <a16:creationId xmlns:a16="http://schemas.microsoft.com/office/drawing/2014/main" xmlns="" id="{C147F01D-6FA7-4F91-96F3-74779062CCA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450691" y="1590264"/>
            <a:ext cx="1799772" cy="3311712"/>
          </a:xfrm>
          <a:prstGeom prst="roundRect">
            <a:avLst>
              <a:gd name="adj" fmla="val 13203"/>
            </a:avLst>
          </a:prstGeom>
          <a:blipFill dpi="0" rotWithShape="1">
            <a:blip r:embed="rId7">
              <a:alphaModFix amt="1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A-ïş1ïḍe">
            <a:extLst>
              <a:ext uri="{FF2B5EF4-FFF2-40B4-BE49-F238E27FC236}">
                <a16:creationId xmlns:a16="http://schemas.microsoft.com/office/drawing/2014/main" xmlns="" id="{9A7144F0-623E-4774-8B63-6CA010EE058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936188" y="1590264"/>
            <a:ext cx="1799772" cy="3311712"/>
          </a:xfrm>
          <a:prstGeom prst="roundRect">
            <a:avLst>
              <a:gd name="adj" fmla="val 14935"/>
            </a:avLst>
          </a:prstGeom>
          <a:blipFill dpi="0" rotWithShape="1">
            <a:blip r:embed="rId8">
              <a:alphaModFix amt="1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-îšļïďè">
            <a:extLst>
              <a:ext uri="{FF2B5EF4-FFF2-40B4-BE49-F238E27FC236}">
                <a16:creationId xmlns:a16="http://schemas.microsoft.com/office/drawing/2014/main" xmlns="" id="{7522B3F2-7F54-4760-8422-59176013195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961701" y="1590264"/>
            <a:ext cx="6268598" cy="3311712"/>
          </a:xfrm>
          <a:prstGeom prst="roundRect">
            <a:avLst>
              <a:gd name="adj" fmla="val 0"/>
            </a:avLst>
          </a:prstGeom>
          <a:blipFill dpi="0" rotWithShape="1">
            <a:blip r:embed="rId9"/>
            <a:srcRect/>
            <a:tile tx="0" ty="0" sx="100000" sy="100000" flip="none" algn="tl"/>
          </a:blipFill>
          <a:ln>
            <a:solidFill>
              <a:srgbClr val="0670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PA-ïsḷiḑe">
            <a:extLst>
              <a:ext uri="{FF2B5EF4-FFF2-40B4-BE49-F238E27FC236}">
                <a16:creationId xmlns:a16="http://schemas.microsoft.com/office/drawing/2014/main" xmlns="" id="{B8BDC740-C7B9-4D21-BFCF-430E26FD1E4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90463" y="5258024"/>
            <a:ext cx="100110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1997</a:t>
            </a:r>
            <a:r>
              <a:rPr lang="zh-CN" altLang="en-US" sz="1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年</a:t>
            </a:r>
            <a:r>
              <a:rPr lang="en-US" altLang="zh-CN" sz="1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5</a:t>
            </a:r>
            <a:r>
              <a:rPr lang="zh-CN" altLang="en-US" sz="1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月，学校首批进入国家“</a:t>
            </a:r>
            <a:r>
              <a:rPr lang="en-US" altLang="zh-CN" sz="1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211</a:t>
            </a:r>
            <a:r>
              <a:rPr lang="zh-CN" altLang="en-US" sz="1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工程”建设高校行列。</a:t>
            </a:r>
            <a:r>
              <a:rPr lang="en-US" altLang="zh-CN" sz="1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2006</a:t>
            </a:r>
            <a:r>
              <a:rPr lang="zh-CN" altLang="en-US" sz="1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年，学校成为首批“</a:t>
            </a:r>
            <a:r>
              <a:rPr lang="en-US" altLang="zh-CN" sz="1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985</a:t>
            </a:r>
            <a:r>
              <a:rPr lang="zh-CN" altLang="en-US" sz="1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工程”优势学科创新平台建设高校。</a:t>
            </a:r>
            <a:endParaRPr lang="zh-CN" altLang="en-US" sz="105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0000"/>
                      <a:lumOff val="10000"/>
                    </a:srgbClr>
                  </a:gs>
                </a:gsLst>
                <a:lin ang="0" scaled="1"/>
              </a:gra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7815AF1-9F3C-453C-B830-FC6CBFDEAA12}"/>
              </a:ext>
            </a:extLst>
          </p:cNvPr>
          <p:cNvSpPr txBox="1"/>
          <p:nvPr/>
        </p:nvSpPr>
        <p:spPr>
          <a:xfrm>
            <a:off x="669925" y="294968"/>
            <a:ext cx="6328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中华崛起之图片内容强调展示页</a:t>
            </a:r>
          </a:p>
        </p:txBody>
      </p:sp>
    </p:spTree>
    <p:extLst>
      <p:ext uri="{BB962C8B-B14F-4D97-AF65-F5344CB8AC3E}">
        <p14:creationId xmlns:p14="http://schemas.microsoft.com/office/powerpoint/2010/main" val="27673095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A-图片 14">
            <a:extLst>
              <a:ext uri="{FF2B5EF4-FFF2-40B4-BE49-F238E27FC236}">
                <a16:creationId xmlns:a16="http://schemas.microsoft.com/office/drawing/2014/main" xmlns="" id="{F53F002A-8D6A-453C-9411-507C426D09C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07" b="30089"/>
          <a:stretch/>
        </p:blipFill>
        <p:spPr>
          <a:xfrm>
            <a:off x="0" y="1"/>
            <a:ext cx="12192000" cy="3429001"/>
          </a:xfrm>
          <a:custGeom>
            <a:avLst/>
            <a:gdLst>
              <a:gd name="connsiteX0" fmla="*/ 0 w 12192000"/>
              <a:gd name="connsiteY0" fmla="*/ 0 h 3429001"/>
              <a:gd name="connsiteX1" fmla="*/ 12192000 w 12192000"/>
              <a:gd name="connsiteY1" fmla="*/ 0 h 3429001"/>
              <a:gd name="connsiteX2" fmla="*/ 12192000 w 12192000"/>
              <a:gd name="connsiteY2" fmla="*/ 2925589 h 3429001"/>
              <a:gd name="connsiteX3" fmla="*/ 12119571 w 12192000"/>
              <a:gd name="connsiteY3" fmla="*/ 2939984 h 3429001"/>
              <a:gd name="connsiteX4" fmla="*/ 6096001 w 12192000"/>
              <a:gd name="connsiteY4" fmla="*/ 3429001 h 3429001"/>
              <a:gd name="connsiteX5" fmla="*/ 72430 w 12192000"/>
              <a:gd name="connsiteY5" fmla="*/ 2939984 h 3429001"/>
              <a:gd name="connsiteX6" fmla="*/ 0 w 12192000"/>
              <a:gd name="connsiteY6" fmla="*/ 2925589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429001">
                <a:moveTo>
                  <a:pt x="0" y="0"/>
                </a:moveTo>
                <a:lnTo>
                  <a:pt x="12192000" y="0"/>
                </a:lnTo>
                <a:lnTo>
                  <a:pt x="12192000" y="2925589"/>
                </a:lnTo>
                <a:lnTo>
                  <a:pt x="12119571" y="2939984"/>
                </a:lnTo>
                <a:cubicBezTo>
                  <a:pt x="10400109" y="3248724"/>
                  <a:pt x="8327268" y="3429001"/>
                  <a:pt x="6096001" y="3429001"/>
                </a:cubicBezTo>
                <a:cubicBezTo>
                  <a:pt x="3864735" y="3429001"/>
                  <a:pt x="1791894" y="3248724"/>
                  <a:pt x="72430" y="2939984"/>
                </a:cubicBezTo>
                <a:lnTo>
                  <a:pt x="0" y="2925589"/>
                </a:lnTo>
                <a:close/>
              </a:path>
            </a:pathLst>
          </a:custGeom>
        </p:spPr>
      </p:pic>
      <p:sp>
        <p:nvSpPr>
          <p:cNvPr id="13" name="PA-椭圆 7">
            <a:extLst>
              <a:ext uri="{FF2B5EF4-FFF2-40B4-BE49-F238E27FC236}">
                <a16:creationId xmlns:a16="http://schemas.microsoft.com/office/drawing/2014/main" xmlns="" id="{723B8C2F-0800-4140-80B4-CA13098D2AC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-4677507" y="-2297723"/>
            <a:ext cx="21547015" cy="5726723"/>
          </a:xfrm>
          <a:prstGeom prst="ellipse">
            <a:avLst/>
          </a:prstGeom>
          <a:gradFill flip="none" rotWithShape="1">
            <a:gsLst>
              <a:gs pos="0">
                <a:srgbClr val="187FFF">
                  <a:lumMod val="93000"/>
                </a:srgbClr>
              </a:gs>
              <a:gs pos="100000">
                <a:srgbClr val="0679E4">
                  <a:alpha val="72000"/>
                  <a:lumMod val="92000"/>
                  <a:lumOff val="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31" name="PA-椭圆 7">
            <a:extLst>
              <a:ext uri="{FF2B5EF4-FFF2-40B4-BE49-F238E27FC236}">
                <a16:creationId xmlns:a16="http://schemas.microsoft.com/office/drawing/2014/main" xmlns="" id="{C2AC062D-027F-46BF-B4E1-FDAF4BD2182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4627433" y="-2653187"/>
            <a:ext cx="21547015" cy="6234162"/>
          </a:xfrm>
          <a:prstGeom prst="ellipse">
            <a:avLst/>
          </a:prstGeom>
          <a:gradFill flip="none" rotWithShape="1">
            <a:gsLst>
              <a:gs pos="0">
                <a:srgbClr val="0679E4">
                  <a:lumMod val="91000"/>
                  <a:alpha val="33000"/>
                </a:srgbClr>
              </a:gs>
              <a:gs pos="100000">
                <a:srgbClr val="0679E4">
                  <a:lumMod val="92000"/>
                  <a:lumOff val="8000"/>
                  <a:alpha val="2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0E743E82-E7D2-4C4B-9708-465546DC09C3}"/>
              </a:ext>
            </a:extLst>
          </p:cNvPr>
          <p:cNvGrpSpPr/>
          <p:nvPr/>
        </p:nvGrpSpPr>
        <p:grpSpPr>
          <a:xfrm>
            <a:off x="5698586" y="838026"/>
            <a:ext cx="794828" cy="795538"/>
            <a:chOff x="1560409" y="3222819"/>
            <a:chExt cx="1776413" cy="1778000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449AE1DD-10BC-4473-ADBB-C099F31F2BDE}"/>
                </a:ext>
              </a:extLst>
            </p:cNvPr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76" name="îS1îḋé">
                <a:extLst>
                  <a:ext uri="{FF2B5EF4-FFF2-40B4-BE49-F238E27FC236}">
                    <a16:creationId xmlns:a16="http://schemas.microsoft.com/office/drawing/2014/main" xmlns="" id="{D4BE7022-10D9-42EE-A432-5BEA67BF3342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îṣḷïďé">
                <a:extLst>
                  <a:ext uri="{FF2B5EF4-FFF2-40B4-BE49-F238E27FC236}">
                    <a16:creationId xmlns:a16="http://schemas.microsoft.com/office/drawing/2014/main" xmlns="" id="{61218F8A-777F-4523-9041-B96855D0E07E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1EA203B6-D1D0-4696-956E-451F7B7CAE20}"/>
                </a:ext>
              </a:extLst>
            </p:cNvPr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19" name="ïś1íďê">
                <a:extLst>
                  <a:ext uri="{FF2B5EF4-FFF2-40B4-BE49-F238E27FC236}">
                    <a16:creationId xmlns:a16="http://schemas.microsoft.com/office/drawing/2014/main" xmlns="" id="{C167187D-B2E0-4738-874B-8E6058FD7A36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ṩḻîḓé">
                <a:extLst>
                  <a:ext uri="{FF2B5EF4-FFF2-40B4-BE49-F238E27FC236}">
                    <a16:creationId xmlns:a16="http://schemas.microsoft.com/office/drawing/2014/main" xmlns="" id="{2DF46486-46C9-4605-B4E3-FC72489415D3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išḷïḓe">
                <a:extLst>
                  <a:ext uri="{FF2B5EF4-FFF2-40B4-BE49-F238E27FC236}">
                    <a16:creationId xmlns:a16="http://schemas.microsoft.com/office/drawing/2014/main" xmlns="" id="{96207F67-F5C8-4A6D-90E8-C6321BC5E69B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$ľíḍe">
                <a:extLst>
                  <a:ext uri="{FF2B5EF4-FFF2-40B4-BE49-F238E27FC236}">
                    <a16:creationId xmlns:a16="http://schemas.microsoft.com/office/drawing/2014/main" xmlns="" id="{0A0BD95E-BB9D-45B9-A065-941403717A1B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$ḻîḑe">
                <a:extLst>
                  <a:ext uri="{FF2B5EF4-FFF2-40B4-BE49-F238E27FC236}">
                    <a16:creationId xmlns:a16="http://schemas.microsoft.com/office/drawing/2014/main" xmlns="" id="{5ABFB13E-162E-4C61-8F53-06337188E8D7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şḻíḍe">
                <a:extLst>
                  <a:ext uri="{FF2B5EF4-FFF2-40B4-BE49-F238E27FC236}">
                    <a16:creationId xmlns:a16="http://schemas.microsoft.com/office/drawing/2014/main" xmlns="" id="{2161AA33-BBF6-4A2A-932C-7D02FA5BCC31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ṩľíḑè">
                <a:extLst>
                  <a:ext uri="{FF2B5EF4-FFF2-40B4-BE49-F238E27FC236}">
                    <a16:creationId xmlns:a16="http://schemas.microsoft.com/office/drawing/2014/main" xmlns="" id="{39DB272C-49B2-4F5A-8FEF-AAFB0E7354FB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ṣḷïḓê">
                <a:extLst>
                  <a:ext uri="{FF2B5EF4-FFF2-40B4-BE49-F238E27FC236}">
                    <a16:creationId xmlns:a16="http://schemas.microsoft.com/office/drawing/2014/main" xmlns="" id="{4A81CBFA-26A8-4137-A3C3-DE9809462736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$ḻîḓé">
                <a:extLst>
                  <a:ext uri="{FF2B5EF4-FFF2-40B4-BE49-F238E27FC236}">
                    <a16:creationId xmlns:a16="http://schemas.microsoft.com/office/drawing/2014/main" xmlns="" id="{BB0FD36E-2D95-469C-B6AD-E5A6F0F6E7BC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ṧľîḋé">
                <a:extLst>
                  <a:ext uri="{FF2B5EF4-FFF2-40B4-BE49-F238E27FC236}">
                    <a16:creationId xmlns:a16="http://schemas.microsoft.com/office/drawing/2014/main" xmlns="" id="{50871E1B-E538-4712-9EDE-F49727D5783B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$ḻïḑê">
                <a:extLst>
                  <a:ext uri="{FF2B5EF4-FFF2-40B4-BE49-F238E27FC236}">
                    <a16:creationId xmlns:a16="http://schemas.microsoft.com/office/drawing/2014/main" xmlns="" id="{DFF0D727-8F3A-4087-8E20-685270704359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ṧlíḍe">
                <a:extLst>
                  <a:ext uri="{FF2B5EF4-FFF2-40B4-BE49-F238E27FC236}">
                    <a16:creationId xmlns:a16="http://schemas.microsoft.com/office/drawing/2014/main" xmlns="" id="{D1030BBA-1945-4624-A4B6-38A83C87C8F2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ŝľîḓê">
                <a:extLst>
                  <a:ext uri="{FF2B5EF4-FFF2-40B4-BE49-F238E27FC236}">
                    <a16:creationId xmlns:a16="http://schemas.microsoft.com/office/drawing/2014/main" xmlns="" id="{B99BB633-45D2-4EFF-A2BF-A17054C4B85B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ṣlíḑe">
                <a:extLst>
                  <a:ext uri="{FF2B5EF4-FFF2-40B4-BE49-F238E27FC236}">
                    <a16:creationId xmlns:a16="http://schemas.microsoft.com/office/drawing/2014/main" xmlns="" id="{6C20AE72-4DBD-495A-88FD-3658025DB245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Sḻide">
                <a:extLst>
                  <a:ext uri="{FF2B5EF4-FFF2-40B4-BE49-F238E27FC236}">
                    <a16:creationId xmlns:a16="http://schemas.microsoft.com/office/drawing/2014/main" xmlns="" id="{97220ED3-A717-4AE2-9CC2-028F9585A335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ṣlîḋè">
                <a:extLst>
                  <a:ext uri="{FF2B5EF4-FFF2-40B4-BE49-F238E27FC236}">
                    <a16:creationId xmlns:a16="http://schemas.microsoft.com/office/drawing/2014/main" xmlns="" id="{4C5EC26E-5874-4DD8-856B-9622AB1E1B00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ṣ1ïḑe">
                <a:extLst>
                  <a:ext uri="{FF2B5EF4-FFF2-40B4-BE49-F238E27FC236}">
                    <a16:creationId xmlns:a16="http://schemas.microsoft.com/office/drawing/2014/main" xmlns="" id="{D1EC4009-6C36-4715-AABB-7F52554C4235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ṧḷîde">
                <a:extLst>
                  <a:ext uri="{FF2B5EF4-FFF2-40B4-BE49-F238E27FC236}">
                    <a16:creationId xmlns:a16="http://schemas.microsoft.com/office/drawing/2014/main" xmlns="" id="{F97BF2A2-0F35-4F2A-BE14-B4A662B3443E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S1îḍé">
                <a:extLst>
                  <a:ext uri="{FF2B5EF4-FFF2-40B4-BE49-F238E27FC236}">
                    <a16:creationId xmlns:a16="http://schemas.microsoft.com/office/drawing/2014/main" xmlns="" id="{B6A5A8F2-CA2F-4A8B-BD90-8254F516DFCC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ṧļïḋè">
                <a:extLst>
                  <a:ext uri="{FF2B5EF4-FFF2-40B4-BE49-F238E27FC236}">
                    <a16:creationId xmlns:a16="http://schemas.microsoft.com/office/drawing/2014/main" xmlns="" id="{4579D595-7747-47DF-922B-F2B5FB4E0231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ṡḷiḋé">
                <a:extLst>
                  <a:ext uri="{FF2B5EF4-FFF2-40B4-BE49-F238E27FC236}">
                    <a16:creationId xmlns:a16="http://schemas.microsoft.com/office/drawing/2014/main" xmlns="" id="{C7B8B8E2-82CA-4590-A3A4-33DE3743332F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şļiḋe">
                <a:extLst>
                  <a:ext uri="{FF2B5EF4-FFF2-40B4-BE49-F238E27FC236}">
                    <a16:creationId xmlns:a16="http://schemas.microsoft.com/office/drawing/2014/main" xmlns="" id="{0E224142-3C05-4B72-AB9B-ECEC834AE932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ś1iḓê">
                <a:extLst>
                  <a:ext uri="{FF2B5EF4-FFF2-40B4-BE49-F238E27FC236}">
                    <a16:creationId xmlns:a16="http://schemas.microsoft.com/office/drawing/2014/main" xmlns="" id="{57497543-0C51-4F69-B703-C18DA71DA2C7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ş1ïḓe">
                <a:extLst>
                  <a:ext uri="{FF2B5EF4-FFF2-40B4-BE49-F238E27FC236}">
                    <a16:creationId xmlns:a16="http://schemas.microsoft.com/office/drawing/2014/main" xmlns="" id="{24D3D252-2582-45FF-BD57-64227C945C90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ṩlîḋè">
                <a:extLst>
                  <a:ext uri="{FF2B5EF4-FFF2-40B4-BE49-F238E27FC236}">
                    <a16:creationId xmlns:a16="http://schemas.microsoft.com/office/drawing/2014/main" xmlns="" id="{68BA6F28-A02D-43BD-A59F-D0620EECBA20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ṣľîďe">
                <a:extLst>
                  <a:ext uri="{FF2B5EF4-FFF2-40B4-BE49-F238E27FC236}">
                    <a16:creationId xmlns:a16="http://schemas.microsoft.com/office/drawing/2014/main" xmlns="" id="{FCF7A42E-968B-4A30-A186-294497FB4A50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śļiḓe">
                <a:extLst>
                  <a:ext uri="{FF2B5EF4-FFF2-40B4-BE49-F238E27FC236}">
                    <a16:creationId xmlns:a16="http://schemas.microsoft.com/office/drawing/2014/main" xmlns="" id="{2E8A132F-B146-475A-84BC-38A187F37AA7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$ḷïďe">
                <a:extLst>
                  <a:ext uri="{FF2B5EF4-FFF2-40B4-BE49-F238E27FC236}">
                    <a16:creationId xmlns:a16="http://schemas.microsoft.com/office/drawing/2014/main" xmlns="" id="{36947C4C-0942-4A1D-89CC-B75F69F04F75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śḻîḍe">
                <a:extLst>
                  <a:ext uri="{FF2B5EF4-FFF2-40B4-BE49-F238E27FC236}">
                    <a16:creationId xmlns:a16="http://schemas.microsoft.com/office/drawing/2014/main" xmlns="" id="{1E77BEDE-EE4D-49C0-B03F-948F219198E7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$ļîḋê">
                <a:extLst>
                  <a:ext uri="{FF2B5EF4-FFF2-40B4-BE49-F238E27FC236}">
                    <a16:creationId xmlns:a16="http://schemas.microsoft.com/office/drawing/2014/main" xmlns="" id="{E8708A64-2003-4E28-B2BF-1D191D60A7C1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ṩḷiḋé">
                <a:extLst>
                  <a:ext uri="{FF2B5EF4-FFF2-40B4-BE49-F238E27FC236}">
                    <a16:creationId xmlns:a16="http://schemas.microsoft.com/office/drawing/2014/main" xmlns="" id="{F2506422-9A98-44CD-ACBB-6391B269C3B8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sľïďé">
                <a:extLst>
                  <a:ext uri="{FF2B5EF4-FFF2-40B4-BE49-F238E27FC236}">
                    <a16:creationId xmlns:a16="http://schemas.microsoft.com/office/drawing/2014/main" xmlns="" id="{D73F55F0-FCA3-42D8-914E-A12A39F8B0A4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śliḋé">
                <a:extLst>
                  <a:ext uri="{FF2B5EF4-FFF2-40B4-BE49-F238E27FC236}">
                    <a16:creationId xmlns:a16="http://schemas.microsoft.com/office/drawing/2014/main" xmlns="" id="{3CDE834E-CF3B-4004-997F-31271CE93628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Sļiďê">
                <a:extLst>
                  <a:ext uri="{FF2B5EF4-FFF2-40B4-BE49-F238E27FC236}">
                    <a16:creationId xmlns:a16="http://schemas.microsoft.com/office/drawing/2014/main" xmlns="" id="{A7E6FA66-549A-48FD-B4CA-5DC74CAC829B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Sliḋé">
                <a:extLst>
                  <a:ext uri="{FF2B5EF4-FFF2-40B4-BE49-F238E27FC236}">
                    <a16:creationId xmlns:a16="http://schemas.microsoft.com/office/drawing/2014/main" xmlns="" id="{B75E96EC-6EE7-44E7-8E2D-1D28B6B4F23F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ŝ1îḑè">
                <a:extLst>
                  <a:ext uri="{FF2B5EF4-FFF2-40B4-BE49-F238E27FC236}">
                    <a16:creationId xmlns:a16="http://schemas.microsoft.com/office/drawing/2014/main" xmlns="" id="{BB019EBA-D89E-40F3-973B-D58623019379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ṩḻiḋê">
                <a:extLst>
                  <a:ext uri="{FF2B5EF4-FFF2-40B4-BE49-F238E27FC236}">
                    <a16:creationId xmlns:a16="http://schemas.microsoft.com/office/drawing/2014/main" xmlns="" id="{C3C38BAB-9153-4F8E-BC9C-ECCF84CD85BB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ṧľíḍe">
                <a:extLst>
                  <a:ext uri="{FF2B5EF4-FFF2-40B4-BE49-F238E27FC236}">
                    <a16:creationId xmlns:a16="http://schemas.microsoft.com/office/drawing/2014/main" xmlns="" id="{A8291DD8-5BD1-4E57-B548-8A4318C581FE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ṩḻiḍe">
                <a:extLst>
                  <a:ext uri="{FF2B5EF4-FFF2-40B4-BE49-F238E27FC236}">
                    <a16:creationId xmlns:a16="http://schemas.microsoft.com/office/drawing/2014/main" xmlns="" id="{122ABDBC-F483-42FC-83A7-C72645B795A3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śļïḓè">
                <a:extLst>
                  <a:ext uri="{FF2B5EF4-FFF2-40B4-BE49-F238E27FC236}">
                    <a16:creationId xmlns:a16="http://schemas.microsoft.com/office/drawing/2014/main" xmlns="" id="{0CB0DDEE-614B-4645-8445-E9F0DF1B924C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ṩḻîde">
                <a:extLst>
                  <a:ext uri="{FF2B5EF4-FFF2-40B4-BE49-F238E27FC236}">
                    <a16:creationId xmlns:a16="http://schemas.microsoft.com/office/drawing/2014/main" xmlns="" id="{9D42864D-C3FD-49B6-AB2B-20F8844C70BD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ŝḷïḓê">
                <a:extLst>
                  <a:ext uri="{FF2B5EF4-FFF2-40B4-BE49-F238E27FC236}">
                    <a16:creationId xmlns:a16="http://schemas.microsoft.com/office/drawing/2014/main" xmlns="" id="{80C18243-B829-47A8-8BEF-38CFEBE9D61C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şḷîḑe">
                <a:extLst>
                  <a:ext uri="{FF2B5EF4-FFF2-40B4-BE49-F238E27FC236}">
                    <a16:creationId xmlns:a16="http://schemas.microsoft.com/office/drawing/2014/main" xmlns="" id="{1A462AEB-3B69-41AD-8F0A-A497A830F888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îşḷïḋê">
                <a:extLst>
                  <a:ext uri="{FF2B5EF4-FFF2-40B4-BE49-F238E27FC236}">
                    <a16:creationId xmlns:a16="http://schemas.microsoft.com/office/drawing/2014/main" xmlns="" id="{DC0324E6-01BB-4B92-A2D0-E66A73534349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ṣlïḍè">
                <a:extLst>
                  <a:ext uri="{FF2B5EF4-FFF2-40B4-BE49-F238E27FC236}">
                    <a16:creationId xmlns:a16="http://schemas.microsoft.com/office/drawing/2014/main" xmlns="" id="{12037D22-9A22-4A7A-A6C5-D230203288A9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ïṩḷîḓê">
                <a:extLst>
                  <a:ext uri="{FF2B5EF4-FFF2-40B4-BE49-F238E27FC236}">
                    <a16:creationId xmlns:a16="http://schemas.microsoft.com/office/drawing/2014/main" xmlns="" id="{34DD3F73-DB43-421D-B794-422EE302913E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ïSļiďé">
                <a:extLst>
                  <a:ext uri="{FF2B5EF4-FFF2-40B4-BE49-F238E27FC236}">
                    <a16:creationId xmlns:a16="http://schemas.microsoft.com/office/drawing/2014/main" xmlns="" id="{AED1DB1E-B515-4F42-B3F5-6101F12BCF09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Sḷiḋè">
                <a:extLst>
                  <a:ext uri="{FF2B5EF4-FFF2-40B4-BE49-F238E27FC236}">
                    <a16:creationId xmlns:a16="http://schemas.microsoft.com/office/drawing/2014/main" xmlns="" id="{C2F9DF6A-2DDD-49CA-96DE-8056DFEF7DF1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ṣḷíḋé">
                <a:extLst>
                  <a:ext uri="{FF2B5EF4-FFF2-40B4-BE49-F238E27FC236}">
                    <a16:creationId xmlns:a16="http://schemas.microsoft.com/office/drawing/2014/main" xmlns="" id="{C16A1D31-65CB-4A0F-8593-34570135D441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ṩliďè">
                <a:extLst>
                  <a:ext uri="{FF2B5EF4-FFF2-40B4-BE49-F238E27FC236}">
                    <a16:creationId xmlns:a16="http://schemas.microsoft.com/office/drawing/2014/main" xmlns="" id="{3DA8ADD2-C600-4EDF-96D6-01BFBF5C3452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iṧlíḋè">
                <a:extLst>
                  <a:ext uri="{FF2B5EF4-FFF2-40B4-BE49-F238E27FC236}">
                    <a16:creationId xmlns:a16="http://schemas.microsoft.com/office/drawing/2014/main" xmlns="" id="{FB6618FB-B185-432A-9A16-6E5CAE6C0B37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islïḓè">
                <a:extLst>
                  <a:ext uri="{FF2B5EF4-FFF2-40B4-BE49-F238E27FC236}">
                    <a16:creationId xmlns:a16="http://schemas.microsoft.com/office/drawing/2014/main" xmlns="" id="{18E6F016-4087-4D7E-8B1C-ADA6D9CB99C2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ṥ1iḍe">
                <a:extLst>
                  <a:ext uri="{FF2B5EF4-FFF2-40B4-BE49-F238E27FC236}">
                    <a16:creationId xmlns:a16="http://schemas.microsoft.com/office/drawing/2014/main" xmlns="" id="{3981135E-4479-4A41-98F0-7743F06D1246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iṥľîḋé">
                <a:extLst>
                  <a:ext uri="{FF2B5EF4-FFF2-40B4-BE49-F238E27FC236}">
                    <a16:creationId xmlns:a16="http://schemas.microsoft.com/office/drawing/2014/main" xmlns="" id="{19ED83AB-2A1C-4EB3-8807-D1DC8F7AABAB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îślidè">
                <a:extLst>
                  <a:ext uri="{FF2B5EF4-FFF2-40B4-BE49-F238E27FC236}">
                    <a16:creationId xmlns:a16="http://schemas.microsoft.com/office/drawing/2014/main" xmlns="" id="{AAA8ED5F-72AA-4BDF-9A77-50409D3D9A58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îŝ1ide">
                <a:extLst>
                  <a:ext uri="{FF2B5EF4-FFF2-40B4-BE49-F238E27FC236}">
                    <a16:creationId xmlns:a16="http://schemas.microsoft.com/office/drawing/2014/main" xmlns="" id="{77526DB2-99A5-4386-8DD3-1411DED92FAA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$ḻíde">
                <a:extLst>
                  <a:ext uri="{FF2B5EF4-FFF2-40B4-BE49-F238E27FC236}">
                    <a16:creationId xmlns:a16="http://schemas.microsoft.com/office/drawing/2014/main" xmlns="" id="{BE403BDC-EFD2-4CFA-A186-1C2CE6EF8D7F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96AE4BA1-FA8F-42A6-9758-B4C277191B49}"/>
              </a:ext>
            </a:extLst>
          </p:cNvPr>
          <p:cNvGrpSpPr/>
          <p:nvPr/>
        </p:nvGrpSpPr>
        <p:grpSpPr>
          <a:xfrm>
            <a:off x="4657573" y="1971667"/>
            <a:ext cx="2876854" cy="593788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79" name="ïṩļîḑê">
              <a:extLst>
                <a:ext uri="{FF2B5EF4-FFF2-40B4-BE49-F238E27FC236}">
                  <a16:creationId xmlns:a16="http://schemas.microsoft.com/office/drawing/2014/main" xmlns="" id="{E1A3118B-5AF2-47C9-8369-9B9190C628F1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şḷïḍe">
              <a:extLst>
                <a:ext uri="{FF2B5EF4-FFF2-40B4-BE49-F238E27FC236}">
                  <a16:creationId xmlns:a16="http://schemas.microsoft.com/office/drawing/2014/main" xmlns="" id="{D9736D6D-56F8-465D-AC5F-14BCB2EE4729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îṧļíďe">
              <a:extLst>
                <a:ext uri="{FF2B5EF4-FFF2-40B4-BE49-F238E27FC236}">
                  <a16:creationId xmlns:a16="http://schemas.microsoft.com/office/drawing/2014/main" xmlns="" id="{0AB031F5-615C-44D5-B015-BAB7234BE88D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íŝļïḓè">
              <a:extLst>
                <a:ext uri="{FF2B5EF4-FFF2-40B4-BE49-F238E27FC236}">
                  <a16:creationId xmlns:a16="http://schemas.microsoft.com/office/drawing/2014/main" xmlns="" id="{A10F6B68-E4C9-440D-ABAB-1735D0C55C99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ïs1îḋè">
              <a:extLst>
                <a:ext uri="{FF2B5EF4-FFF2-40B4-BE49-F238E27FC236}">
                  <a16:creationId xmlns:a16="http://schemas.microsoft.com/office/drawing/2014/main" xmlns="" id="{1A03AB4F-050C-4591-8B6F-219642B9D621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š1ïdè">
              <a:extLst>
                <a:ext uri="{FF2B5EF4-FFF2-40B4-BE49-F238E27FC236}">
                  <a16:creationId xmlns:a16="http://schemas.microsoft.com/office/drawing/2014/main" xmlns="" id="{6A0E79B0-8874-481F-B5D7-28E15E026C40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ï$líḋé">
              <a:extLst>
                <a:ext uri="{FF2B5EF4-FFF2-40B4-BE49-F238E27FC236}">
                  <a16:creationId xmlns:a16="http://schemas.microsoft.com/office/drawing/2014/main" xmlns="" id="{4828C917-5583-4D27-AA50-FF2B353C1EF1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şḷíḓè">
              <a:extLst>
                <a:ext uri="{FF2B5EF4-FFF2-40B4-BE49-F238E27FC236}">
                  <a16:creationId xmlns:a16="http://schemas.microsoft.com/office/drawing/2014/main" xmlns="" id="{B9843784-C6D5-4782-B0EC-746EC0F9A26B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ïSḷîḋé">
              <a:extLst>
                <a:ext uri="{FF2B5EF4-FFF2-40B4-BE49-F238E27FC236}">
                  <a16:creationId xmlns:a16="http://schemas.microsoft.com/office/drawing/2014/main" xmlns="" id="{B199726B-E8CF-47A3-A728-CEAFEA6554DA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išḷiḓé">
              <a:extLst>
                <a:ext uri="{FF2B5EF4-FFF2-40B4-BE49-F238E27FC236}">
                  <a16:creationId xmlns:a16="http://schemas.microsoft.com/office/drawing/2014/main" xmlns="" id="{5358AC72-D31D-4FA0-B64F-ECB4EDCD5D9F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iṩľidè">
              <a:extLst>
                <a:ext uri="{FF2B5EF4-FFF2-40B4-BE49-F238E27FC236}">
                  <a16:creationId xmlns:a16="http://schemas.microsoft.com/office/drawing/2014/main" xmlns="" id="{3AD039BA-8A8E-47A9-87CB-1FD915FDAE4E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ṡļiḑe">
              <a:extLst>
                <a:ext uri="{FF2B5EF4-FFF2-40B4-BE49-F238E27FC236}">
                  <a16:creationId xmlns:a16="http://schemas.microsoft.com/office/drawing/2014/main" xmlns="" id="{615A952B-952E-430A-8CEE-F17BAD43B8AD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ïśļíḓe">
              <a:extLst>
                <a:ext uri="{FF2B5EF4-FFF2-40B4-BE49-F238E27FC236}">
                  <a16:creationId xmlns:a16="http://schemas.microsoft.com/office/drawing/2014/main" xmlns="" id="{7523698C-E8AA-4225-A8CA-2B485EA40973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ṡľîdè">
              <a:extLst>
                <a:ext uri="{FF2B5EF4-FFF2-40B4-BE49-F238E27FC236}">
                  <a16:creationId xmlns:a16="http://schemas.microsoft.com/office/drawing/2014/main" xmlns="" id="{8A7342C8-DB25-488C-8B5D-6CA48C94BBDC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ś1iḋê">
              <a:extLst>
                <a:ext uri="{FF2B5EF4-FFF2-40B4-BE49-F238E27FC236}">
                  <a16:creationId xmlns:a16="http://schemas.microsoft.com/office/drawing/2014/main" xmlns="" id="{6F877873-9AC2-40E0-876C-B3FA0EC427CA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išľîḋê">
              <a:extLst>
                <a:ext uri="{FF2B5EF4-FFF2-40B4-BE49-F238E27FC236}">
                  <a16:creationId xmlns:a16="http://schemas.microsoft.com/office/drawing/2014/main" xmlns="" id="{4AABB7CF-7578-404B-9F56-6E522E6752AC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íSḷiḑè">
              <a:extLst>
                <a:ext uri="{FF2B5EF4-FFF2-40B4-BE49-F238E27FC236}">
                  <a16:creationId xmlns:a16="http://schemas.microsoft.com/office/drawing/2014/main" xmlns="" id="{796CA3A3-8028-4E44-ACCD-5A84F0677FB3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ïṣľïḑe">
              <a:extLst>
                <a:ext uri="{FF2B5EF4-FFF2-40B4-BE49-F238E27FC236}">
                  <a16:creationId xmlns:a16="http://schemas.microsoft.com/office/drawing/2014/main" xmlns="" id="{56E8142F-7F7D-4140-9CFE-39B016F0C569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ïš1îḍè">
              <a:extLst>
                <a:ext uri="{FF2B5EF4-FFF2-40B4-BE49-F238E27FC236}">
                  <a16:creationId xmlns:a16="http://schemas.microsoft.com/office/drawing/2014/main" xmlns="" id="{3CA27EBC-ECD4-4996-8413-E1A43B8356D7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iṥľïḍê">
              <a:extLst>
                <a:ext uri="{FF2B5EF4-FFF2-40B4-BE49-F238E27FC236}">
                  <a16:creationId xmlns:a16="http://schemas.microsoft.com/office/drawing/2014/main" xmlns="" id="{78C8FFC0-8A80-480E-A765-BD900292A082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íṥ1ïdê">
              <a:extLst>
                <a:ext uri="{FF2B5EF4-FFF2-40B4-BE49-F238E27FC236}">
                  <a16:creationId xmlns:a16="http://schemas.microsoft.com/office/drawing/2014/main" xmlns="" id="{FA166467-8D5C-4C33-89ED-CF10AB425570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îṡ1îďé">
              <a:extLst>
                <a:ext uri="{FF2B5EF4-FFF2-40B4-BE49-F238E27FC236}">
                  <a16:creationId xmlns:a16="http://schemas.microsoft.com/office/drawing/2014/main" xmlns="" id="{9D58BF83-5CCF-42DA-80F2-A4509F863CCD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íṩḷïḑé">
              <a:extLst>
                <a:ext uri="{FF2B5EF4-FFF2-40B4-BE49-F238E27FC236}">
                  <a16:creationId xmlns:a16="http://schemas.microsoft.com/office/drawing/2014/main" xmlns="" id="{AD505E1B-8FEC-4539-AC28-807368EC8F9A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ïşḷiḋè">
              <a:extLst>
                <a:ext uri="{FF2B5EF4-FFF2-40B4-BE49-F238E27FC236}">
                  <a16:creationId xmlns:a16="http://schemas.microsoft.com/office/drawing/2014/main" xmlns="" id="{7439469E-7784-479C-8664-DC420CDB8FAE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îṩľiḍé">
              <a:extLst>
                <a:ext uri="{FF2B5EF4-FFF2-40B4-BE49-F238E27FC236}">
                  <a16:creationId xmlns:a16="http://schemas.microsoft.com/office/drawing/2014/main" xmlns="" id="{BED453CC-BED8-44BC-BFD3-9812269649B6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íṡḷïďe">
              <a:extLst>
                <a:ext uri="{FF2B5EF4-FFF2-40B4-BE49-F238E27FC236}">
                  <a16:creationId xmlns:a16="http://schemas.microsoft.com/office/drawing/2014/main" xmlns="" id="{26BB5855-6E73-4987-9B02-3E043A2E48C9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í$ľîde">
              <a:extLst>
                <a:ext uri="{FF2B5EF4-FFF2-40B4-BE49-F238E27FC236}">
                  <a16:creationId xmlns:a16="http://schemas.microsoft.com/office/drawing/2014/main" xmlns="" id="{D4520FD1-2819-4DCE-83EE-127AB7CE727B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ï$ḻíḋê">
              <a:extLst>
                <a:ext uri="{FF2B5EF4-FFF2-40B4-BE49-F238E27FC236}">
                  <a16:creationId xmlns:a16="http://schemas.microsoft.com/office/drawing/2014/main" xmlns="" id="{BF523401-543C-4358-8606-C1632F169005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îśḻïďè">
              <a:extLst>
                <a:ext uri="{FF2B5EF4-FFF2-40B4-BE49-F238E27FC236}">
                  <a16:creationId xmlns:a16="http://schemas.microsoft.com/office/drawing/2014/main" xmlns="" id="{021B989B-92FC-4AF6-99B2-7FE7BBEA2F17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iṡľîdé">
              <a:extLst>
                <a:ext uri="{FF2B5EF4-FFF2-40B4-BE49-F238E27FC236}">
                  <a16:creationId xmlns:a16="http://schemas.microsoft.com/office/drawing/2014/main" xmlns="" id="{28747C4C-9506-42A1-8336-7BBE3CDE6CDF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ṥḻíḋé">
              <a:extLst>
                <a:ext uri="{FF2B5EF4-FFF2-40B4-BE49-F238E27FC236}">
                  <a16:creationId xmlns:a16="http://schemas.microsoft.com/office/drawing/2014/main" xmlns="" id="{D3D1CB44-A9DE-4595-AE10-F6D6D1361156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ïṡļïḍè">
              <a:extLst>
                <a:ext uri="{FF2B5EF4-FFF2-40B4-BE49-F238E27FC236}">
                  <a16:creationId xmlns:a16="http://schemas.microsoft.com/office/drawing/2014/main" xmlns="" id="{A8903A9A-296A-4FB2-B221-95262013DEEA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ṩḷídê">
              <a:extLst>
                <a:ext uri="{FF2B5EF4-FFF2-40B4-BE49-F238E27FC236}">
                  <a16:creationId xmlns:a16="http://schemas.microsoft.com/office/drawing/2014/main" xmlns="" id="{63D733AA-126D-47AA-A9A0-4BA97BFB3762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íslîḍe">
              <a:extLst>
                <a:ext uri="{FF2B5EF4-FFF2-40B4-BE49-F238E27FC236}">
                  <a16:creationId xmlns:a16="http://schemas.microsoft.com/office/drawing/2014/main" xmlns="" id="{5E011232-1054-4D75-A4AB-40124F6135AB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ïṣľíḓè">
              <a:extLst>
                <a:ext uri="{FF2B5EF4-FFF2-40B4-BE49-F238E27FC236}">
                  <a16:creationId xmlns:a16="http://schemas.microsoft.com/office/drawing/2014/main" xmlns="" id="{2E7ADA6A-CDB9-4D00-94A6-CD613CD15888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îš1ïḋé">
              <a:extLst>
                <a:ext uri="{FF2B5EF4-FFF2-40B4-BE49-F238E27FC236}">
                  <a16:creationId xmlns:a16="http://schemas.microsoft.com/office/drawing/2014/main" xmlns="" id="{13957D74-4E0F-48AF-8559-E20E3208F963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íŝḻíḍê">
              <a:extLst>
                <a:ext uri="{FF2B5EF4-FFF2-40B4-BE49-F238E27FC236}">
                  <a16:creationId xmlns:a16="http://schemas.microsoft.com/office/drawing/2014/main" xmlns="" id="{6A771E49-BA00-4A13-8929-9E6645A729FD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ṧḷíḓé">
              <a:extLst>
                <a:ext uri="{FF2B5EF4-FFF2-40B4-BE49-F238E27FC236}">
                  <a16:creationId xmlns:a16="http://schemas.microsoft.com/office/drawing/2014/main" xmlns="" id="{2E624BE3-8E43-4C2D-B18E-F8E1372A0810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îŝlíde">
              <a:extLst>
                <a:ext uri="{FF2B5EF4-FFF2-40B4-BE49-F238E27FC236}">
                  <a16:creationId xmlns:a16="http://schemas.microsoft.com/office/drawing/2014/main" xmlns="" id="{F1E9B8C5-0B12-4B9E-B03A-ECE3C75593D7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íṧ1ïḍé">
              <a:extLst>
                <a:ext uri="{FF2B5EF4-FFF2-40B4-BE49-F238E27FC236}">
                  <a16:creationId xmlns:a16="http://schemas.microsoft.com/office/drawing/2014/main" xmlns="" id="{1E257E17-A3BA-40E6-92E3-8047E77BD3A2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iŝļidé">
              <a:extLst>
                <a:ext uri="{FF2B5EF4-FFF2-40B4-BE49-F238E27FC236}">
                  <a16:creationId xmlns:a16="http://schemas.microsoft.com/office/drawing/2014/main" xmlns="" id="{0B7F3F74-E414-4DD2-948D-1DD11BB48152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í$lidè">
              <a:extLst>
                <a:ext uri="{FF2B5EF4-FFF2-40B4-BE49-F238E27FC236}">
                  <a16:creationId xmlns:a16="http://schemas.microsoft.com/office/drawing/2014/main" xmlns="" id="{7F217D04-8E54-4266-B719-B45FEFBD47A2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iSļiḋé">
              <a:extLst>
                <a:ext uri="{FF2B5EF4-FFF2-40B4-BE49-F238E27FC236}">
                  <a16:creationId xmlns:a16="http://schemas.microsoft.com/office/drawing/2014/main" xmlns="" id="{E115619B-29BB-407E-9886-2FD2E904DD07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íṩḷïḑe">
              <a:extLst>
                <a:ext uri="{FF2B5EF4-FFF2-40B4-BE49-F238E27FC236}">
                  <a16:creationId xmlns:a16="http://schemas.microsoft.com/office/drawing/2014/main" xmlns="" id="{BB926FB4-B443-4606-A2F7-F8677F3C4F76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i$ḷïḍè">
              <a:extLst>
                <a:ext uri="{FF2B5EF4-FFF2-40B4-BE49-F238E27FC236}">
                  <a16:creationId xmlns:a16="http://schemas.microsoft.com/office/drawing/2014/main" xmlns="" id="{7FB4FB4F-BB92-48A0-8A20-FA3EC7C47E32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íṩliḋé">
              <a:extLst>
                <a:ext uri="{FF2B5EF4-FFF2-40B4-BE49-F238E27FC236}">
                  <a16:creationId xmlns:a16="http://schemas.microsoft.com/office/drawing/2014/main" xmlns="" id="{FF68B209-B047-4E7A-BC05-FD76B2A006FD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ísḷiďé">
              <a:extLst>
                <a:ext uri="{FF2B5EF4-FFF2-40B4-BE49-F238E27FC236}">
                  <a16:creationId xmlns:a16="http://schemas.microsoft.com/office/drawing/2014/main" xmlns="" id="{68DCDBCA-E30D-4609-8ACA-FFB186450AAF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íṩļïḍe">
              <a:extLst>
                <a:ext uri="{FF2B5EF4-FFF2-40B4-BE49-F238E27FC236}">
                  <a16:creationId xmlns:a16="http://schemas.microsoft.com/office/drawing/2014/main" xmlns="" id="{2B1FF1CF-0EAB-4BE2-ADB9-FA7BB1DD387B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í$ľíḍê">
              <a:extLst>
                <a:ext uri="{FF2B5EF4-FFF2-40B4-BE49-F238E27FC236}">
                  <a16:creationId xmlns:a16="http://schemas.microsoft.com/office/drawing/2014/main" xmlns="" id="{77A55CBC-0C86-48F7-82E7-041AC5D5B1B9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î$1ïḍè">
              <a:extLst>
                <a:ext uri="{FF2B5EF4-FFF2-40B4-BE49-F238E27FC236}">
                  <a16:creationId xmlns:a16="http://schemas.microsoft.com/office/drawing/2014/main" xmlns="" id="{CD80FC39-35DC-4CBE-9594-0D159C3C2A8D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ṡļîḑê">
              <a:extLst>
                <a:ext uri="{FF2B5EF4-FFF2-40B4-BE49-F238E27FC236}">
                  <a16:creationId xmlns:a16="http://schemas.microsoft.com/office/drawing/2014/main" xmlns="" id="{21632943-5147-4757-B90A-44DDE9C8A25A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34" name="文本框 133">
            <a:extLst>
              <a:ext uri="{FF2B5EF4-FFF2-40B4-BE49-F238E27FC236}">
                <a16:creationId xmlns:a16="http://schemas.microsoft.com/office/drawing/2014/main" xmlns="" id="{AC13F2A3-F57D-4071-9CA2-8C45729A472A}"/>
              </a:ext>
            </a:extLst>
          </p:cNvPr>
          <p:cNvSpPr txBox="1"/>
          <p:nvPr/>
        </p:nvSpPr>
        <p:spPr>
          <a:xfrm>
            <a:off x="4049398" y="4810993"/>
            <a:ext cx="40932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北京科技大学学术答辩</a:t>
            </a:r>
            <a:r>
              <a:rPr lang="en-US" altLang="zh-CN" sz="2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PPT</a:t>
            </a:r>
            <a:r>
              <a:rPr lang="zh-CN" altLang="en-US" sz="2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模板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xmlns="" id="{329B84E3-8B51-49AF-83FD-7445797B65D9}"/>
              </a:ext>
            </a:extLst>
          </p:cNvPr>
          <p:cNvSpPr txBox="1"/>
          <p:nvPr/>
        </p:nvSpPr>
        <p:spPr>
          <a:xfrm>
            <a:off x="2758440" y="3878585"/>
            <a:ext cx="6675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钢铁摇篮 求实鼎新</a:t>
            </a:r>
          </a:p>
        </p:txBody>
      </p:sp>
      <p:sp>
        <p:nvSpPr>
          <p:cNvPr id="139" name="任意多边形: 形状 6">
            <a:extLst>
              <a:ext uri="{FF2B5EF4-FFF2-40B4-BE49-F238E27FC236}">
                <a16:creationId xmlns:a16="http://schemas.microsoft.com/office/drawing/2014/main" xmlns="" id="{22EF74BD-C56B-430E-8F14-7096B9BDF058}"/>
              </a:ext>
            </a:extLst>
          </p:cNvPr>
          <p:cNvSpPr/>
          <p:nvPr/>
        </p:nvSpPr>
        <p:spPr>
          <a:xfrm flipH="1">
            <a:off x="1313741" y="4194500"/>
            <a:ext cx="1444699" cy="291500"/>
          </a:xfrm>
          <a:custGeom>
            <a:avLst/>
            <a:gdLst>
              <a:gd name="connsiteX0" fmla="*/ 0 w 1781175"/>
              <a:gd name="connsiteY0" fmla="*/ 488950 h 695325"/>
              <a:gd name="connsiteX1" fmla="*/ 663575 w 1781175"/>
              <a:gd name="connsiteY1" fmla="*/ 488950 h 695325"/>
              <a:gd name="connsiteX2" fmla="*/ 815975 w 1781175"/>
              <a:gd name="connsiteY2" fmla="*/ 0 h 695325"/>
              <a:gd name="connsiteX3" fmla="*/ 965200 w 1781175"/>
              <a:gd name="connsiteY3" fmla="*/ 695325 h 695325"/>
              <a:gd name="connsiteX4" fmla="*/ 1057275 w 1781175"/>
              <a:gd name="connsiteY4" fmla="*/ 298450 h 695325"/>
              <a:gd name="connsiteX5" fmla="*/ 1781175 w 1781175"/>
              <a:gd name="connsiteY5" fmla="*/ 298450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81175" h="695325">
                <a:moveTo>
                  <a:pt x="0" y="488950"/>
                </a:moveTo>
                <a:lnTo>
                  <a:pt x="663575" y="488950"/>
                </a:lnTo>
                <a:lnTo>
                  <a:pt x="815975" y="0"/>
                </a:lnTo>
                <a:lnTo>
                  <a:pt x="965200" y="695325"/>
                </a:lnTo>
                <a:lnTo>
                  <a:pt x="1057275" y="298450"/>
                </a:lnTo>
                <a:lnTo>
                  <a:pt x="1781175" y="298450"/>
                </a:lnTo>
              </a:path>
            </a:pathLst>
          </a:custGeom>
          <a:noFill/>
          <a:ln w="9525">
            <a:gradFill flip="none" rotWithShape="1">
              <a:gsLst>
                <a:gs pos="54000">
                  <a:srgbClr val="0670D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41" name="任意多边形: 形状 6">
            <a:extLst>
              <a:ext uri="{FF2B5EF4-FFF2-40B4-BE49-F238E27FC236}">
                <a16:creationId xmlns:a16="http://schemas.microsoft.com/office/drawing/2014/main" xmlns="" id="{8132CD64-5A39-4948-905C-3A9301571624}"/>
              </a:ext>
            </a:extLst>
          </p:cNvPr>
          <p:cNvSpPr/>
          <p:nvPr/>
        </p:nvSpPr>
        <p:spPr>
          <a:xfrm>
            <a:off x="9433560" y="4194500"/>
            <a:ext cx="1444699" cy="291500"/>
          </a:xfrm>
          <a:custGeom>
            <a:avLst/>
            <a:gdLst>
              <a:gd name="connsiteX0" fmla="*/ 0 w 1781175"/>
              <a:gd name="connsiteY0" fmla="*/ 488950 h 695325"/>
              <a:gd name="connsiteX1" fmla="*/ 663575 w 1781175"/>
              <a:gd name="connsiteY1" fmla="*/ 488950 h 695325"/>
              <a:gd name="connsiteX2" fmla="*/ 815975 w 1781175"/>
              <a:gd name="connsiteY2" fmla="*/ 0 h 695325"/>
              <a:gd name="connsiteX3" fmla="*/ 965200 w 1781175"/>
              <a:gd name="connsiteY3" fmla="*/ 695325 h 695325"/>
              <a:gd name="connsiteX4" fmla="*/ 1057275 w 1781175"/>
              <a:gd name="connsiteY4" fmla="*/ 298450 h 695325"/>
              <a:gd name="connsiteX5" fmla="*/ 1781175 w 1781175"/>
              <a:gd name="connsiteY5" fmla="*/ 298450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81175" h="695325">
                <a:moveTo>
                  <a:pt x="0" y="488950"/>
                </a:moveTo>
                <a:lnTo>
                  <a:pt x="663575" y="488950"/>
                </a:lnTo>
                <a:lnTo>
                  <a:pt x="815975" y="0"/>
                </a:lnTo>
                <a:lnTo>
                  <a:pt x="965200" y="695325"/>
                </a:lnTo>
                <a:lnTo>
                  <a:pt x="1057275" y="298450"/>
                </a:lnTo>
                <a:lnTo>
                  <a:pt x="1781175" y="298450"/>
                </a:lnTo>
              </a:path>
            </a:pathLst>
          </a:custGeom>
          <a:noFill/>
          <a:ln w="9525">
            <a:gradFill flip="none" rotWithShape="1">
              <a:gsLst>
                <a:gs pos="54000">
                  <a:srgbClr val="0670D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47" name="矩形: 圆角 146">
            <a:extLst>
              <a:ext uri="{FF2B5EF4-FFF2-40B4-BE49-F238E27FC236}">
                <a16:creationId xmlns:a16="http://schemas.microsoft.com/office/drawing/2014/main" xmlns="" id="{03BF9DC9-078F-469C-B26E-2A408A640DB5}"/>
              </a:ext>
            </a:extLst>
          </p:cNvPr>
          <p:cNvSpPr/>
          <p:nvPr/>
        </p:nvSpPr>
        <p:spPr>
          <a:xfrm>
            <a:off x="4013720" y="5575582"/>
            <a:ext cx="1935776" cy="32787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670D1"/>
              </a:gs>
              <a:gs pos="100000">
                <a:srgbClr val="0670D1">
                  <a:lumMod val="79000"/>
                  <a:lumOff val="21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xmlns="" id="{1DE9BEB0-46DE-49BF-A244-B1C9ECF3F6AD}"/>
              </a:ext>
            </a:extLst>
          </p:cNvPr>
          <p:cNvSpPr txBox="1"/>
          <p:nvPr/>
        </p:nvSpPr>
        <p:spPr>
          <a:xfrm>
            <a:off x="4162966" y="5570240"/>
            <a:ext cx="16372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姓名：</a:t>
            </a:r>
            <a:r>
              <a:rPr lang="en-US" altLang="zh-CN" sz="16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XXX</a:t>
            </a:r>
            <a:endParaRPr lang="zh-CN" altLang="en-US" sz="16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151" name="矩形: 圆角 150">
            <a:extLst>
              <a:ext uri="{FF2B5EF4-FFF2-40B4-BE49-F238E27FC236}">
                <a16:creationId xmlns:a16="http://schemas.microsoft.com/office/drawing/2014/main" xmlns="" id="{AD274D88-364C-49E6-B780-C8C45317264C}"/>
              </a:ext>
            </a:extLst>
          </p:cNvPr>
          <p:cNvSpPr/>
          <p:nvPr/>
        </p:nvSpPr>
        <p:spPr>
          <a:xfrm>
            <a:off x="6242505" y="5575582"/>
            <a:ext cx="1935776" cy="32787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670D1"/>
              </a:gs>
              <a:gs pos="100000">
                <a:srgbClr val="0670D1">
                  <a:lumMod val="79000"/>
                  <a:lumOff val="21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xmlns="" id="{8DC0B641-2FC8-4FF1-8D30-89F4489A7397}"/>
              </a:ext>
            </a:extLst>
          </p:cNvPr>
          <p:cNvSpPr txBox="1"/>
          <p:nvPr/>
        </p:nvSpPr>
        <p:spPr>
          <a:xfrm>
            <a:off x="6391751" y="5570240"/>
            <a:ext cx="16372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学院：</a:t>
            </a:r>
            <a:r>
              <a:rPr lang="en-US" altLang="zh-CN" sz="16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XXXX</a:t>
            </a:r>
            <a:endParaRPr lang="zh-CN" altLang="en-US" sz="16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xmlns="" id="{971480E3-C155-43C4-B4BE-49B2816AF495}"/>
              </a:ext>
            </a:extLst>
          </p:cNvPr>
          <p:cNvSpPr txBox="1"/>
          <p:nvPr/>
        </p:nvSpPr>
        <p:spPr>
          <a:xfrm>
            <a:off x="5051712" y="6581001"/>
            <a:ext cx="208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</a:rPr>
              <a:t>求实鼎新</a:t>
            </a:r>
          </a:p>
        </p:txBody>
      </p:sp>
    </p:spTree>
    <p:extLst>
      <p:ext uri="{BB962C8B-B14F-4D97-AF65-F5344CB8AC3E}">
        <p14:creationId xmlns:p14="http://schemas.microsoft.com/office/powerpoint/2010/main" val="13158186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C759F7-EDC8-4F9E-A4FF-88FAA326F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图片包含 文本&#10;&#10;描述已自动生成">
            <a:extLst>
              <a:ext uri="{FF2B5EF4-FFF2-40B4-BE49-F238E27FC236}">
                <a16:creationId xmlns:a16="http://schemas.microsoft.com/office/drawing/2014/main" xmlns="" id="{DCA74999-B638-4EF3-B6F5-B4D95485BE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" y="5787"/>
            <a:ext cx="12176567" cy="684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1689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700244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chemeClr val="accent2"/>
                </a:solidFill>
                <a:latin typeface="微软雅黑" panose="020B0503020204020204" pitchFamily="34" charset="-122"/>
              </a:rPr>
              <a:t>王奕</a:t>
            </a:r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</a:rPr>
              <a:t>博  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851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5EEC415-7FEF-4FE5-9214-3B4578CBDD1D}"/>
              </a:ext>
            </a:extLst>
          </p:cNvPr>
          <p:cNvSpPr txBox="1"/>
          <p:nvPr/>
        </p:nvSpPr>
        <p:spPr>
          <a:xfrm>
            <a:off x="6374087" y="2644170"/>
            <a:ext cx="56252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>
                    <a:alpha val="20000"/>
                  </a:schemeClr>
                </a:solidFill>
                <a:latin typeface="Impact" panose="020B0806030902050204" pitchFamily="34" charset="0"/>
                <a:ea typeface="阿里巴巴普惠体" panose="00020600040101010101" pitchFamily="18" charset="-122"/>
              </a:rPr>
              <a:t>context</a:t>
            </a:r>
            <a:endParaRPr lang="zh-CN" altLang="en-US" sz="9600" dirty="0">
              <a:solidFill>
                <a:schemeClr val="bg1">
                  <a:alpha val="20000"/>
                </a:schemeClr>
              </a:solidFill>
              <a:latin typeface="Impact" panose="020B0806030902050204" pitchFamily="34" charset="0"/>
              <a:ea typeface="阿里巴巴普惠体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FA06DF2-B766-4A08-8D92-14AF1DFCC494}"/>
              </a:ext>
            </a:extLst>
          </p:cNvPr>
          <p:cNvSpPr txBox="1"/>
          <p:nvPr/>
        </p:nvSpPr>
        <p:spPr>
          <a:xfrm>
            <a:off x="6906523" y="2644170"/>
            <a:ext cx="43173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D73EEBB-B8DA-4A69-BDB8-0B835F88167E}"/>
              </a:ext>
            </a:extLst>
          </p:cNvPr>
          <p:cNvGrpSpPr/>
          <p:nvPr/>
        </p:nvGrpSpPr>
        <p:grpSpPr>
          <a:xfrm>
            <a:off x="9319193" y="171031"/>
            <a:ext cx="563118" cy="563622"/>
            <a:chOff x="1560409" y="3222819"/>
            <a:chExt cx="1776413" cy="1778000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DA974C4B-4EBA-488B-ABDA-58A902CFAB5C}"/>
                </a:ext>
              </a:extLst>
            </p:cNvPr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66" name="îS1îḋé">
                <a:extLst>
                  <a:ext uri="{FF2B5EF4-FFF2-40B4-BE49-F238E27FC236}">
                    <a16:creationId xmlns:a16="http://schemas.microsoft.com/office/drawing/2014/main" xmlns="" id="{122FF932-53B4-4A01-8B2C-5A86DBFA1102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ṣḷïďé">
                <a:extLst>
                  <a:ext uri="{FF2B5EF4-FFF2-40B4-BE49-F238E27FC236}">
                    <a16:creationId xmlns:a16="http://schemas.microsoft.com/office/drawing/2014/main" xmlns="" id="{264DF19F-A27A-4536-B52C-61026B3CF5BF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63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FB6CDD08-0015-498A-9964-CAE28CF3B243}"/>
                </a:ext>
              </a:extLst>
            </p:cNvPr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9" name="ïś1íďê">
                <a:extLst>
                  <a:ext uri="{FF2B5EF4-FFF2-40B4-BE49-F238E27FC236}">
                    <a16:creationId xmlns:a16="http://schemas.microsoft.com/office/drawing/2014/main" xmlns="" id="{011394C4-E2C4-417A-BC32-B1ACCB4FA110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ïṩḻîḓé">
                <a:extLst>
                  <a:ext uri="{FF2B5EF4-FFF2-40B4-BE49-F238E27FC236}">
                    <a16:creationId xmlns:a16="http://schemas.microsoft.com/office/drawing/2014/main" xmlns="" id="{909E6590-B8CA-4F2C-BDDE-C33F7D13FF8C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išḷïḓe">
                <a:extLst>
                  <a:ext uri="{FF2B5EF4-FFF2-40B4-BE49-F238E27FC236}">
                    <a16:creationId xmlns:a16="http://schemas.microsoft.com/office/drawing/2014/main" xmlns="" id="{EA07ABA7-400B-41CB-8BA5-18D9E4FAFA80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ï$ľíḍe">
                <a:extLst>
                  <a:ext uri="{FF2B5EF4-FFF2-40B4-BE49-F238E27FC236}">
                    <a16:creationId xmlns:a16="http://schemas.microsoft.com/office/drawing/2014/main" xmlns="" id="{AA96B876-770C-41CA-9DD7-616F803C2133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î$ḻîḑe">
                <a:extLst>
                  <a:ext uri="{FF2B5EF4-FFF2-40B4-BE49-F238E27FC236}">
                    <a16:creationId xmlns:a16="http://schemas.microsoft.com/office/drawing/2014/main" xmlns="" id="{0FBD6BC5-9081-4EE5-B54C-FDA59E42E55A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şḻíḍe">
                <a:extLst>
                  <a:ext uri="{FF2B5EF4-FFF2-40B4-BE49-F238E27FC236}">
                    <a16:creationId xmlns:a16="http://schemas.microsoft.com/office/drawing/2014/main" xmlns="" id="{241C09AE-3F18-44B0-A742-BCBEB10D82D3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íṩľíḑè">
                <a:extLst>
                  <a:ext uri="{FF2B5EF4-FFF2-40B4-BE49-F238E27FC236}">
                    <a16:creationId xmlns:a16="http://schemas.microsoft.com/office/drawing/2014/main" xmlns="" id="{63D2A72A-17A6-4520-BAA7-8B791B6BD5C0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îṣḷïḓê">
                <a:extLst>
                  <a:ext uri="{FF2B5EF4-FFF2-40B4-BE49-F238E27FC236}">
                    <a16:creationId xmlns:a16="http://schemas.microsoft.com/office/drawing/2014/main" xmlns="" id="{2D4AEF0F-6CCC-4612-AF2C-AE340B9BDC9D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i$ḻîḓé">
                <a:extLst>
                  <a:ext uri="{FF2B5EF4-FFF2-40B4-BE49-F238E27FC236}">
                    <a16:creationId xmlns:a16="http://schemas.microsoft.com/office/drawing/2014/main" xmlns="" id="{84CB1FB2-0957-44C3-BDD5-541CBA7A00EA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îṧľîḋé">
                <a:extLst>
                  <a:ext uri="{FF2B5EF4-FFF2-40B4-BE49-F238E27FC236}">
                    <a16:creationId xmlns:a16="http://schemas.microsoft.com/office/drawing/2014/main" xmlns="" id="{3C385BAA-2DA7-49F2-AB03-C307A3C50055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$ḻïḑê">
                <a:extLst>
                  <a:ext uri="{FF2B5EF4-FFF2-40B4-BE49-F238E27FC236}">
                    <a16:creationId xmlns:a16="http://schemas.microsoft.com/office/drawing/2014/main" xmlns="" id="{763C152B-6B82-4D9B-9A26-B24914B07F91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ṧlíḍe">
                <a:extLst>
                  <a:ext uri="{FF2B5EF4-FFF2-40B4-BE49-F238E27FC236}">
                    <a16:creationId xmlns:a16="http://schemas.microsoft.com/office/drawing/2014/main" xmlns="" id="{F040FF70-33B4-4114-BB09-56094F18A164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ŝľîḓê">
                <a:extLst>
                  <a:ext uri="{FF2B5EF4-FFF2-40B4-BE49-F238E27FC236}">
                    <a16:creationId xmlns:a16="http://schemas.microsoft.com/office/drawing/2014/main" xmlns="" id="{FE08E266-5B6A-4B22-8D66-FB901E6B5C77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ṣlíḑe">
                <a:extLst>
                  <a:ext uri="{FF2B5EF4-FFF2-40B4-BE49-F238E27FC236}">
                    <a16:creationId xmlns:a16="http://schemas.microsoft.com/office/drawing/2014/main" xmlns="" id="{0BFEB60D-858C-4158-902A-F7A03C9CFC90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Sḻide">
                <a:extLst>
                  <a:ext uri="{FF2B5EF4-FFF2-40B4-BE49-F238E27FC236}">
                    <a16:creationId xmlns:a16="http://schemas.microsoft.com/office/drawing/2014/main" xmlns="" id="{EA1966AF-18FC-4815-8B64-08BE5920828F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ṣlîḋè">
                <a:extLst>
                  <a:ext uri="{FF2B5EF4-FFF2-40B4-BE49-F238E27FC236}">
                    <a16:creationId xmlns:a16="http://schemas.microsoft.com/office/drawing/2014/main" xmlns="" id="{9454E877-0477-41E6-9A72-02F8E720FBFA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ṣ1ïḑe">
                <a:extLst>
                  <a:ext uri="{FF2B5EF4-FFF2-40B4-BE49-F238E27FC236}">
                    <a16:creationId xmlns:a16="http://schemas.microsoft.com/office/drawing/2014/main" xmlns="" id="{F9290ADD-3951-48FB-B397-E409457B3BFF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ṧḷîde">
                <a:extLst>
                  <a:ext uri="{FF2B5EF4-FFF2-40B4-BE49-F238E27FC236}">
                    <a16:creationId xmlns:a16="http://schemas.microsoft.com/office/drawing/2014/main" xmlns="" id="{64002ECF-9FD5-431F-9614-701AABF1E7F2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S1îḍé">
                <a:extLst>
                  <a:ext uri="{FF2B5EF4-FFF2-40B4-BE49-F238E27FC236}">
                    <a16:creationId xmlns:a16="http://schemas.microsoft.com/office/drawing/2014/main" xmlns="" id="{4D9F7BA8-5267-46DB-8C77-A9781974A90D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ṧļïḋè">
                <a:extLst>
                  <a:ext uri="{FF2B5EF4-FFF2-40B4-BE49-F238E27FC236}">
                    <a16:creationId xmlns:a16="http://schemas.microsoft.com/office/drawing/2014/main" xmlns="" id="{21EA2A56-C0B1-4AA7-83D7-EF92DB717E41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ṡḷiḋé">
                <a:extLst>
                  <a:ext uri="{FF2B5EF4-FFF2-40B4-BE49-F238E27FC236}">
                    <a16:creationId xmlns:a16="http://schemas.microsoft.com/office/drawing/2014/main" xmlns="" id="{BFF1C6F9-0543-45D4-91DF-2B81578ECDD0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şļiḋe">
                <a:extLst>
                  <a:ext uri="{FF2B5EF4-FFF2-40B4-BE49-F238E27FC236}">
                    <a16:creationId xmlns:a16="http://schemas.microsoft.com/office/drawing/2014/main" xmlns="" id="{4390BB56-6A5B-4F13-9DE5-3DC3916EB677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ś1iḓê">
                <a:extLst>
                  <a:ext uri="{FF2B5EF4-FFF2-40B4-BE49-F238E27FC236}">
                    <a16:creationId xmlns:a16="http://schemas.microsoft.com/office/drawing/2014/main" xmlns="" id="{C8EAC128-09B4-4944-A30D-501F43E4D1E6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ş1ïḓe">
                <a:extLst>
                  <a:ext uri="{FF2B5EF4-FFF2-40B4-BE49-F238E27FC236}">
                    <a16:creationId xmlns:a16="http://schemas.microsoft.com/office/drawing/2014/main" xmlns="" id="{03F9D16A-11CD-40D9-B99C-D826F8818DD8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ṩlîḋè">
                <a:extLst>
                  <a:ext uri="{FF2B5EF4-FFF2-40B4-BE49-F238E27FC236}">
                    <a16:creationId xmlns:a16="http://schemas.microsoft.com/office/drawing/2014/main" xmlns="" id="{ACAD2ADD-2E6E-44CD-A4BD-4C31A718707A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ṣľîďe">
                <a:extLst>
                  <a:ext uri="{FF2B5EF4-FFF2-40B4-BE49-F238E27FC236}">
                    <a16:creationId xmlns:a16="http://schemas.microsoft.com/office/drawing/2014/main" xmlns="" id="{C4B33A10-BEE3-4DFE-9D32-4259B8C09471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śļiḓe">
                <a:extLst>
                  <a:ext uri="{FF2B5EF4-FFF2-40B4-BE49-F238E27FC236}">
                    <a16:creationId xmlns:a16="http://schemas.microsoft.com/office/drawing/2014/main" xmlns="" id="{67C8A0DD-AFEC-4A10-B39F-3DEF399A373B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$ḷïďe">
                <a:extLst>
                  <a:ext uri="{FF2B5EF4-FFF2-40B4-BE49-F238E27FC236}">
                    <a16:creationId xmlns:a16="http://schemas.microsoft.com/office/drawing/2014/main" xmlns="" id="{015B38BE-48DD-4450-BE4F-7BBBCE2D7428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śḻîḍe">
                <a:extLst>
                  <a:ext uri="{FF2B5EF4-FFF2-40B4-BE49-F238E27FC236}">
                    <a16:creationId xmlns:a16="http://schemas.microsoft.com/office/drawing/2014/main" xmlns="" id="{BC0EBCA2-1984-4662-9B1F-39A3CC5880A6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$ļîḋê">
                <a:extLst>
                  <a:ext uri="{FF2B5EF4-FFF2-40B4-BE49-F238E27FC236}">
                    <a16:creationId xmlns:a16="http://schemas.microsoft.com/office/drawing/2014/main" xmlns="" id="{A3E099C0-6B9C-4DD0-9CB1-75F35201F7BA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ṩḷiḋé">
                <a:extLst>
                  <a:ext uri="{FF2B5EF4-FFF2-40B4-BE49-F238E27FC236}">
                    <a16:creationId xmlns:a16="http://schemas.microsoft.com/office/drawing/2014/main" xmlns="" id="{DE2DA49A-1659-474A-8E30-AED5FEA55FE0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sľïďé">
                <a:extLst>
                  <a:ext uri="{FF2B5EF4-FFF2-40B4-BE49-F238E27FC236}">
                    <a16:creationId xmlns:a16="http://schemas.microsoft.com/office/drawing/2014/main" xmlns="" id="{A044D177-4E16-4C39-A250-262C20E99818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śliḋé">
                <a:extLst>
                  <a:ext uri="{FF2B5EF4-FFF2-40B4-BE49-F238E27FC236}">
                    <a16:creationId xmlns:a16="http://schemas.microsoft.com/office/drawing/2014/main" xmlns="" id="{C7863532-8DCF-454A-A279-89EC8B14F519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Sļiďê">
                <a:extLst>
                  <a:ext uri="{FF2B5EF4-FFF2-40B4-BE49-F238E27FC236}">
                    <a16:creationId xmlns:a16="http://schemas.microsoft.com/office/drawing/2014/main" xmlns="" id="{7FD1AEE4-2116-4548-88AC-CFB91445742B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Sliḋé">
                <a:extLst>
                  <a:ext uri="{FF2B5EF4-FFF2-40B4-BE49-F238E27FC236}">
                    <a16:creationId xmlns:a16="http://schemas.microsoft.com/office/drawing/2014/main" xmlns="" id="{7E298BA4-2E96-4987-A517-757E8482FBB3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ŝ1îḑè">
                <a:extLst>
                  <a:ext uri="{FF2B5EF4-FFF2-40B4-BE49-F238E27FC236}">
                    <a16:creationId xmlns:a16="http://schemas.microsoft.com/office/drawing/2014/main" xmlns="" id="{89C91A5D-08E2-45A3-8AC7-1F85D91579C2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ṩḻiḋê">
                <a:extLst>
                  <a:ext uri="{FF2B5EF4-FFF2-40B4-BE49-F238E27FC236}">
                    <a16:creationId xmlns:a16="http://schemas.microsoft.com/office/drawing/2014/main" xmlns="" id="{723181A6-FCFA-4546-A37B-995E9D19EFF1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ṧľíḍe">
                <a:extLst>
                  <a:ext uri="{FF2B5EF4-FFF2-40B4-BE49-F238E27FC236}">
                    <a16:creationId xmlns:a16="http://schemas.microsoft.com/office/drawing/2014/main" xmlns="" id="{37F9CA83-7B46-4BD5-BF4A-4E33C5238DB3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ṩḻiḍe">
                <a:extLst>
                  <a:ext uri="{FF2B5EF4-FFF2-40B4-BE49-F238E27FC236}">
                    <a16:creationId xmlns:a16="http://schemas.microsoft.com/office/drawing/2014/main" xmlns="" id="{77EC56AE-3C8F-49B3-91AC-6DD53AFC48DC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śļïḓè">
                <a:extLst>
                  <a:ext uri="{FF2B5EF4-FFF2-40B4-BE49-F238E27FC236}">
                    <a16:creationId xmlns:a16="http://schemas.microsoft.com/office/drawing/2014/main" xmlns="" id="{054F05B4-4D07-4370-9A6E-3B95EF5275DA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ṩḻîde">
                <a:extLst>
                  <a:ext uri="{FF2B5EF4-FFF2-40B4-BE49-F238E27FC236}">
                    <a16:creationId xmlns:a16="http://schemas.microsoft.com/office/drawing/2014/main" xmlns="" id="{82B6D97A-2F3D-45E8-9F47-B7C06496CC8B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ŝḷïḓê">
                <a:extLst>
                  <a:ext uri="{FF2B5EF4-FFF2-40B4-BE49-F238E27FC236}">
                    <a16:creationId xmlns:a16="http://schemas.microsoft.com/office/drawing/2014/main" xmlns="" id="{0EE30D5C-BA53-4674-A09B-180FC9A635ED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şḷîḑe">
                <a:extLst>
                  <a:ext uri="{FF2B5EF4-FFF2-40B4-BE49-F238E27FC236}">
                    <a16:creationId xmlns:a16="http://schemas.microsoft.com/office/drawing/2014/main" xmlns="" id="{20E3C708-255A-4FE8-8507-0389D9D7D43E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şḷïḋê">
                <a:extLst>
                  <a:ext uri="{FF2B5EF4-FFF2-40B4-BE49-F238E27FC236}">
                    <a16:creationId xmlns:a16="http://schemas.microsoft.com/office/drawing/2014/main" xmlns="" id="{EF3CCD0B-CDF2-4DAA-972D-9BF3D02887CE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ṣlïḍè">
                <a:extLst>
                  <a:ext uri="{FF2B5EF4-FFF2-40B4-BE49-F238E27FC236}">
                    <a16:creationId xmlns:a16="http://schemas.microsoft.com/office/drawing/2014/main" xmlns="" id="{E4C82BAC-2743-413C-AA4B-9888D71A5DDE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ṩḷîḓê">
                <a:extLst>
                  <a:ext uri="{FF2B5EF4-FFF2-40B4-BE49-F238E27FC236}">
                    <a16:creationId xmlns:a16="http://schemas.microsoft.com/office/drawing/2014/main" xmlns="" id="{E9694A91-E19B-4A01-BF64-76D279F68214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Sļiďé">
                <a:extLst>
                  <a:ext uri="{FF2B5EF4-FFF2-40B4-BE49-F238E27FC236}">
                    <a16:creationId xmlns:a16="http://schemas.microsoft.com/office/drawing/2014/main" xmlns="" id="{080FEBBA-318F-496D-99D1-D0B590CDC35B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Sḷiḋè">
                <a:extLst>
                  <a:ext uri="{FF2B5EF4-FFF2-40B4-BE49-F238E27FC236}">
                    <a16:creationId xmlns:a16="http://schemas.microsoft.com/office/drawing/2014/main" xmlns="" id="{897AB063-5A1B-492F-9926-F7B7FBB0DE24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îṣḷíḋé">
                <a:extLst>
                  <a:ext uri="{FF2B5EF4-FFF2-40B4-BE49-F238E27FC236}">
                    <a16:creationId xmlns:a16="http://schemas.microsoft.com/office/drawing/2014/main" xmlns="" id="{750AB451-9E07-41BE-B834-C677213F982F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ṩliďè">
                <a:extLst>
                  <a:ext uri="{FF2B5EF4-FFF2-40B4-BE49-F238E27FC236}">
                    <a16:creationId xmlns:a16="http://schemas.microsoft.com/office/drawing/2014/main" xmlns="" id="{EE5CC2CF-DCEC-4D84-A4FB-A7C0B00FA046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ṧlíḋè">
                <a:extLst>
                  <a:ext uri="{FF2B5EF4-FFF2-40B4-BE49-F238E27FC236}">
                    <a16:creationId xmlns:a16="http://schemas.microsoft.com/office/drawing/2014/main" xmlns="" id="{F7695265-F1BE-4FB0-81B5-281E8C8E9724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slïḓè">
                <a:extLst>
                  <a:ext uri="{FF2B5EF4-FFF2-40B4-BE49-F238E27FC236}">
                    <a16:creationId xmlns:a16="http://schemas.microsoft.com/office/drawing/2014/main" xmlns="" id="{D4A0E65A-1B19-41CB-A7BF-D623A30137CB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ṥ1iḍe">
                <a:extLst>
                  <a:ext uri="{FF2B5EF4-FFF2-40B4-BE49-F238E27FC236}">
                    <a16:creationId xmlns:a16="http://schemas.microsoft.com/office/drawing/2014/main" xmlns="" id="{E2B45E1B-C02C-4E76-9D48-3DB6047E811B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ṥľîḋé">
                <a:extLst>
                  <a:ext uri="{FF2B5EF4-FFF2-40B4-BE49-F238E27FC236}">
                    <a16:creationId xmlns:a16="http://schemas.microsoft.com/office/drawing/2014/main" xmlns="" id="{F485AFDB-5839-41B1-8315-D87D2BADD9F7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ślidè">
                <a:extLst>
                  <a:ext uri="{FF2B5EF4-FFF2-40B4-BE49-F238E27FC236}">
                    <a16:creationId xmlns:a16="http://schemas.microsoft.com/office/drawing/2014/main" xmlns="" id="{2D49BF43-87C8-469A-850C-5E581C5412FC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ŝ1ide">
                <a:extLst>
                  <a:ext uri="{FF2B5EF4-FFF2-40B4-BE49-F238E27FC236}">
                    <a16:creationId xmlns:a16="http://schemas.microsoft.com/office/drawing/2014/main" xmlns="" id="{AD90B6BF-C057-4557-AC41-7C87B1A1B712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$ḻíde">
                <a:extLst>
                  <a:ext uri="{FF2B5EF4-FFF2-40B4-BE49-F238E27FC236}">
                    <a16:creationId xmlns:a16="http://schemas.microsoft.com/office/drawing/2014/main" xmlns="" id="{25021532-C002-4CF8-B910-DFA50C9D6D71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4AD90DC1-D7CC-4745-AD41-1C9A5E10519D}"/>
              </a:ext>
            </a:extLst>
          </p:cNvPr>
          <p:cNvGrpSpPr/>
          <p:nvPr/>
        </p:nvGrpSpPr>
        <p:grpSpPr>
          <a:xfrm>
            <a:off x="10010383" y="247576"/>
            <a:ext cx="1989001" cy="410533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69" name="ïṩļîḑê">
              <a:extLst>
                <a:ext uri="{FF2B5EF4-FFF2-40B4-BE49-F238E27FC236}">
                  <a16:creationId xmlns:a16="http://schemas.microsoft.com/office/drawing/2014/main" xmlns="" id="{BB2BBC73-0971-4200-89F8-CCFD9B797AEB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şḷïḍe">
              <a:extLst>
                <a:ext uri="{FF2B5EF4-FFF2-40B4-BE49-F238E27FC236}">
                  <a16:creationId xmlns:a16="http://schemas.microsoft.com/office/drawing/2014/main" xmlns="" id="{49C0C9EF-FA66-4A92-9662-9CC27DCD4B01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ṧļíďe">
              <a:extLst>
                <a:ext uri="{FF2B5EF4-FFF2-40B4-BE49-F238E27FC236}">
                  <a16:creationId xmlns:a16="http://schemas.microsoft.com/office/drawing/2014/main" xmlns="" id="{3B551205-2D9A-4743-A12E-95018DB16758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íŝļïḓè">
              <a:extLst>
                <a:ext uri="{FF2B5EF4-FFF2-40B4-BE49-F238E27FC236}">
                  <a16:creationId xmlns:a16="http://schemas.microsoft.com/office/drawing/2014/main" xmlns="" id="{249CD55D-EA20-4155-A91E-F62AE01F114E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ïs1îḋè">
              <a:extLst>
                <a:ext uri="{FF2B5EF4-FFF2-40B4-BE49-F238E27FC236}">
                  <a16:creationId xmlns:a16="http://schemas.microsoft.com/office/drawing/2014/main" xmlns="" id="{0A74A232-5B57-4DA0-AF56-E1E9780D1654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š1ïdè">
              <a:extLst>
                <a:ext uri="{FF2B5EF4-FFF2-40B4-BE49-F238E27FC236}">
                  <a16:creationId xmlns:a16="http://schemas.microsoft.com/office/drawing/2014/main" xmlns="" id="{1F218410-3141-4906-A249-721DCACD50D2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$líḋé">
              <a:extLst>
                <a:ext uri="{FF2B5EF4-FFF2-40B4-BE49-F238E27FC236}">
                  <a16:creationId xmlns:a16="http://schemas.microsoft.com/office/drawing/2014/main" xmlns="" id="{DE85E7AA-53EA-41C8-9115-C01A0E65EAB3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işḷíḓè">
              <a:extLst>
                <a:ext uri="{FF2B5EF4-FFF2-40B4-BE49-F238E27FC236}">
                  <a16:creationId xmlns:a16="http://schemas.microsoft.com/office/drawing/2014/main" xmlns="" id="{02631A3F-3287-4A85-8502-C1F01DA89BD3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ïSḷîḋé">
              <a:extLst>
                <a:ext uri="{FF2B5EF4-FFF2-40B4-BE49-F238E27FC236}">
                  <a16:creationId xmlns:a16="http://schemas.microsoft.com/office/drawing/2014/main" xmlns="" id="{7222E843-E126-4AEA-A060-AACF3987EEFA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šḷiḓé">
              <a:extLst>
                <a:ext uri="{FF2B5EF4-FFF2-40B4-BE49-F238E27FC236}">
                  <a16:creationId xmlns:a16="http://schemas.microsoft.com/office/drawing/2014/main" xmlns="" id="{68E698AC-2497-4E64-ADD3-395DFA505C7A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iṩľidè">
              <a:extLst>
                <a:ext uri="{FF2B5EF4-FFF2-40B4-BE49-F238E27FC236}">
                  <a16:creationId xmlns:a16="http://schemas.microsoft.com/office/drawing/2014/main" xmlns="" id="{A8006CE2-72CE-41F6-A114-C8E5028E1D35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ṡļiḑe">
              <a:extLst>
                <a:ext uri="{FF2B5EF4-FFF2-40B4-BE49-F238E27FC236}">
                  <a16:creationId xmlns:a16="http://schemas.microsoft.com/office/drawing/2014/main" xmlns="" id="{C236428F-3115-4562-97C8-FF79E68FB6C2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ïśļíḓe">
              <a:extLst>
                <a:ext uri="{FF2B5EF4-FFF2-40B4-BE49-F238E27FC236}">
                  <a16:creationId xmlns:a16="http://schemas.microsoft.com/office/drawing/2014/main" xmlns="" id="{0CEC7D6B-7F09-47A6-A991-53057EE85F36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ṡľîdè">
              <a:extLst>
                <a:ext uri="{FF2B5EF4-FFF2-40B4-BE49-F238E27FC236}">
                  <a16:creationId xmlns:a16="http://schemas.microsoft.com/office/drawing/2014/main" xmlns="" id="{AD8212B3-2613-4EFA-A5BD-18AE54B3ED6E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îś1iḋê">
              <a:extLst>
                <a:ext uri="{FF2B5EF4-FFF2-40B4-BE49-F238E27FC236}">
                  <a16:creationId xmlns:a16="http://schemas.microsoft.com/office/drawing/2014/main" xmlns="" id="{AEE23EE8-4797-43E1-ABFD-1AF4493BB0FB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išľîḋê">
              <a:extLst>
                <a:ext uri="{FF2B5EF4-FFF2-40B4-BE49-F238E27FC236}">
                  <a16:creationId xmlns:a16="http://schemas.microsoft.com/office/drawing/2014/main" xmlns="" id="{38626DDB-2C96-4638-B25E-AF9D5834C231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íSḷiḑè">
              <a:extLst>
                <a:ext uri="{FF2B5EF4-FFF2-40B4-BE49-F238E27FC236}">
                  <a16:creationId xmlns:a16="http://schemas.microsoft.com/office/drawing/2014/main" xmlns="" id="{995577EE-7DEC-4B5D-80CF-C2C5146D6AA8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ïṣľïḑe">
              <a:extLst>
                <a:ext uri="{FF2B5EF4-FFF2-40B4-BE49-F238E27FC236}">
                  <a16:creationId xmlns:a16="http://schemas.microsoft.com/office/drawing/2014/main" xmlns="" id="{6E602639-941D-45ED-9D3A-B1F8F3614267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ïš1îḍè">
              <a:extLst>
                <a:ext uri="{FF2B5EF4-FFF2-40B4-BE49-F238E27FC236}">
                  <a16:creationId xmlns:a16="http://schemas.microsoft.com/office/drawing/2014/main" xmlns="" id="{30FD6769-8BAB-419E-9B73-59E6E8663812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iṥľïḍê">
              <a:extLst>
                <a:ext uri="{FF2B5EF4-FFF2-40B4-BE49-F238E27FC236}">
                  <a16:creationId xmlns:a16="http://schemas.microsoft.com/office/drawing/2014/main" xmlns="" id="{BC9F01CF-0871-4E61-B4CF-ECEF69858370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íṥ1ïdê">
              <a:extLst>
                <a:ext uri="{FF2B5EF4-FFF2-40B4-BE49-F238E27FC236}">
                  <a16:creationId xmlns:a16="http://schemas.microsoft.com/office/drawing/2014/main" xmlns="" id="{40D4C368-5B67-4EBF-88AE-12D7838A3F00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ṡ1îďé">
              <a:extLst>
                <a:ext uri="{FF2B5EF4-FFF2-40B4-BE49-F238E27FC236}">
                  <a16:creationId xmlns:a16="http://schemas.microsoft.com/office/drawing/2014/main" xmlns="" id="{7B05DAB3-7949-4213-82B7-9170C53AD78C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íṩḷïḑé">
              <a:extLst>
                <a:ext uri="{FF2B5EF4-FFF2-40B4-BE49-F238E27FC236}">
                  <a16:creationId xmlns:a16="http://schemas.microsoft.com/office/drawing/2014/main" xmlns="" id="{2C9D7E7C-2E00-4ADD-A0F4-577916023887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ïşḷiḋè">
              <a:extLst>
                <a:ext uri="{FF2B5EF4-FFF2-40B4-BE49-F238E27FC236}">
                  <a16:creationId xmlns:a16="http://schemas.microsoft.com/office/drawing/2014/main" xmlns="" id="{520186DD-0DDD-4A0A-B03D-1B27540B7FE4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ṩľiḍé">
              <a:extLst>
                <a:ext uri="{FF2B5EF4-FFF2-40B4-BE49-F238E27FC236}">
                  <a16:creationId xmlns:a16="http://schemas.microsoft.com/office/drawing/2014/main" xmlns="" id="{6243E19C-B578-46F2-91E4-44D68364EBAD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ṡḷïďe">
              <a:extLst>
                <a:ext uri="{FF2B5EF4-FFF2-40B4-BE49-F238E27FC236}">
                  <a16:creationId xmlns:a16="http://schemas.microsoft.com/office/drawing/2014/main" xmlns="" id="{65408E26-59D6-4C5F-A7B2-A54BF5F8A972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í$ľîde">
              <a:extLst>
                <a:ext uri="{FF2B5EF4-FFF2-40B4-BE49-F238E27FC236}">
                  <a16:creationId xmlns:a16="http://schemas.microsoft.com/office/drawing/2014/main" xmlns="" id="{48A03EB2-640B-4EEA-BA60-753A07229192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ï$ḻíḋê">
              <a:extLst>
                <a:ext uri="{FF2B5EF4-FFF2-40B4-BE49-F238E27FC236}">
                  <a16:creationId xmlns:a16="http://schemas.microsoft.com/office/drawing/2014/main" xmlns="" id="{5F84A164-D145-4E63-BCC5-592485F2074A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îśḻïďè">
              <a:extLst>
                <a:ext uri="{FF2B5EF4-FFF2-40B4-BE49-F238E27FC236}">
                  <a16:creationId xmlns:a16="http://schemas.microsoft.com/office/drawing/2014/main" xmlns="" id="{EC0A16E2-17BE-4E23-8C77-7326CA1FACFA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iṡľîdé">
              <a:extLst>
                <a:ext uri="{FF2B5EF4-FFF2-40B4-BE49-F238E27FC236}">
                  <a16:creationId xmlns:a16="http://schemas.microsoft.com/office/drawing/2014/main" xmlns="" id="{BBD2D2C2-A8E5-4CBF-80EF-ADF1E96B1DA1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íṥḻíḋé">
              <a:extLst>
                <a:ext uri="{FF2B5EF4-FFF2-40B4-BE49-F238E27FC236}">
                  <a16:creationId xmlns:a16="http://schemas.microsoft.com/office/drawing/2014/main" xmlns="" id="{E1CEC0E8-D1F9-42D0-9F89-F30AB3573035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ïṡļïḍè">
              <a:extLst>
                <a:ext uri="{FF2B5EF4-FFF2-40B4-BE49-F238E27FC236}">
                  <a16:creationId xmlns:a16="http://schemas.microsoft.com/office/drawing/2014/main" xmlns="" id="{5AF8FA23-E30D-4DB6-9C4B-8648180960B4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iṩḷídê">
              <a:extLst>
                <a:ext uri="{FF2B5EF4-FFF2-40B4-BE49-F238E27FC236}">
                  <a16:creationId xmlns:a16="http://schemas.microsoft.com/office/drawing/2014/main" xmlns="" id="{4B02458D-577E-446E-B2C5-85D91D584BDF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íslîḍe">
              <a:extLst>
                <a:ext uri="{FF2B5EF4-FFF2-40B4-BE49-F238E27FC236}">
                  <a16:creationId xmlns:a16="http://schemas.microsoft.com/office/drawing/2014/main" xmlns="" id="{D6CAAB81-48B9-46DB-8F50-3BF11307A2EC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ïṣľíḓè">
              <a:extLst>
                <a:ext uri="{FF2B5EF4-FFF2-40B4-BE49-F238E27FC236}">
                  <a16:creationId xmlns:a16="http://schemas.microsoft.com/office/drawing/2014/main" xmlns="" id="{81753904-86B2-4221-84C4-23B03A2E3A38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îš1ïḋé">
              <a:extLst>
                <a:ext uri="{FF2B5EF4-FFF2-40B4-BE49-F238E27FC236}">
                  <a16:creationId xmlns:a16="http://schemas.microsoft.com/office/drawing/2014/main" xmlns="" id="{1A7C6D0A-9D61-471B-8699-64FD23B775B4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íŝḻíḍê">
              <a:extLst>
                <a:ext uri="{FF2B5EF4-FFF2-40B4-BE49-F238E27FC236}">
                  <a16:creationId xmlns:a16="http://schemas.microsoft.com/office/drawing/2014/main" xmlns="" id="{DE3268C2-6970-4806-954D-1A65E3DED4A9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íṧḷíḓé">
              <a:extLst>
                <a:ext uri="{FF2B5EF4-FFF2-40B4-BE49-F238E27FC236}">
                  <a16:creationId xmlns:a16="http://schemas.microsoft.com/office/drawing/2014/main" xmlns="" id="{F1AE1739-0D30-4A32-AD9C-9FAF4A35BD8D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îŝlíde">
              <a:extLst>
                <a:ext uri="{FF2B5EF4-FFF2-40B4-BE49-F238E27FC236}">
                  <a16:creationId xmlns:a16="http://schemas.microsoft.com/office/drawing/2014/main" xmlns="" id="{4941C3D1-CB41-4935-B839-3C20C12B2C82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íṧ1ïḍé">
              <a:extLst>
                <a:ext uri="{FF2B5EF4-FFF2-40B4-BE49-F238E27FC236}">
                  <a16:creationId xmlns:a16="http://schemas.microsoft.com/office/drawing/2014/main" xmlns="" id="{CB0D5CC3-31AB-429C-BE56-8970CE28311F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iŝļidé">
              <a:extLst>
                <a:ext uri="{FF2B5EF4-FFF2-40B4-BE49-F238E27FC236}">
                  <a16:creationId xmlns:a16="http://schemas.microsoft.com/office/drawing/2014/main" xmlns="" id="{28EFDBC3-36B6-4BB0-BDC9-881236FFF789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$lidè">
              <a:extLst>
                <a:ext uri="{FF2B5EF4-FFF2-40B4-BE49-F238E27FC236}">
                  <a16:creationId xmlns:a16="http://schemas.microsoft.com/office/drawing/2014/main" xmlns="" id="{87BD1D89-FB0C-4BDF-B3D9-616C39767669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Sļiḋé">
              <a:extLst>
                <a:ext uri="{FF2B5EF4-FFF2-40B4-BE49-F238E27FC236}">
                  <a16:creationId xmlns:a16="http://schemas.microsoft.com/office/drawing/2014/main" xmlns="" id="{B7993A57-F39A-41EC-A352-AFD06B388A96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íṩḷïḑe">
              <a:extLst>
                <a:ext uri="{FF2B5EF4-FFF2-40B4-BE49-F238E27FC236}">
                  <a16:creationId xmlns:a16="http://schemas.microsoft.com/office/drawing/2014/main" xmlns="" id="{E8574689-E7BA-41BD-9A78-60086EFCF12B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$ḷïḍè">
              <a:extLst>
                <a:ext uri="{FF2B5EF4-FFF2-40B4-BE49-F238E27FC236}">
                  <a16:creationId xmlns:a16="http://schemas.microsoft.com/office/drawing/2014/main" xmlns="" id="{ABEE85AC-B290-49F9-929B-5F17FA78F77A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ṩliḋé">
              <a:extLst>
                <a:ext uri="{FF2B5EF4-FFF2-40B4-BE49-F238E27FC236}">
                  <a16:creationId xmlns:a16="http://schemas.microsoft.com/office/drawing/2014/main" xmlns="" id="{70A92177-2516-4631-ABC6-3EDE9FA9038E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ísḷiďé">
              <a:extLst>
                <a:ext uri="{FF2B5EF4-FFF2-40B4-BE49-F238E27FC236}">
                  <a16:creationId xmlns:a16="http://schemas.microsoft.com/office/drawing/2014/main" xmlns="" id="{1813CB46-3B28-4D47-9392-5A088E24AAEC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ṩļïḍe">
              <a:extLst>
                <a:ext uri="{FF2B5EF4-FFF2-40B4-BE49-F238E27FC236}">
                  <a16:creationId xmlns:a16="http://schemas.microsoft.com/office/drawing/2014/main" xmlns="" id="{18F3F9B7-B79E-4F1E-BFFC-6847DC721941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í$ľíḍê">
              <a:extLst>
                <a:ext uri="{FF2B5EF4-FFF2-40B4-BE49-F238E27FC236}">
                  <a16:creationId xmlns:a16="http://schemas.microsoft.com/office/drawing/2014/main" xmlns="" id="{9C83EEB1-E224-44F0-9DED-7DD69E43221F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î$1ïḍè">
              <a:extLst>
                <a:ext uri="{FF2B5EF4-FFF2-40B4-BE49-F238E27FC236}">
                  <a16:creationId xmlns:a16="http://schemas.microsoft.com/office/drawing/2014/main" xmlns="" id="{B512AF87-209B-4858-9C89-C19B04352BC7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ïṡļîḑê">
              <a:extLst>
                <a:ext uri="{FF2B5EF4-FFF2-40B4-BE49-F238E27FC236}">
                  <a16:creationId xmlns:a16="http://schemas.microsoft.com/office/drawing/2014/main" xmlns="" id="{A8764B4D-ACD9-40C8-BB8F-E7F8414E5ABD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20" name="文本框 119">
            <a:extLst>
              <a:ext uri="{FF2B5EF4-FFF2-40B4-BE49-F238E27FC236}">
                <a16:creationId xmlns:a16="http://schemas.microsoft.com/office/drawing/2014/main" xmlns="" id="{7C77B4BA-DEDF-423F-8B4B-DCD00D918E9A}"/>
              </a:ext>
            </a:extLst>
          </p:cNvPr>
          <p:cNvSpPr txBox="1"/>
          <p:nvPr/>
        </p:nvSpPr>
        <p:spPr>
          <a:xfrm>
            <a:off x="0" y="6441440"/>
            <a:ext cx="1239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求实鼎新</a:t>
            </a: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xmlns="" id="{20E0D97B-785F-4073-B3C2-ADFF61C5136E}"/>
              </a:ext>
            </a:extLst>
          </p:cNvPr>
          <p:cNvSpPr txBox="1"/>
          <p:nvPr/>
        </p:nvSpPr>
        <p:spPr>
          <a:xfrm>
            <a:off x="1786699" y="1479516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1. </a:t>
            </a:r>
            <a:r>
              <a:rPr lang="zh-CN" altLang="en-US" sz="2400" spc="3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求实鼎新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xmlns="" id="{9414B077-22C4-406A-9BC3-3DE3695A350D}"/>
              </a:ext>
            </a:extLst>
          </p:cNvPr>
          <p:cNvSpPr txBox="1"/>
          <p:nvPr/>
        </p:nvSpPr>
        <p:spPr>
          <a:xfrm>
            <a:off x="2147575" y="1852291"/>
            <a:ext cx="4031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 Seeking truth and pursuing innovation</a:t>
            </a:r>
            <a:endParaRPr lang="zh-CN" altLang="en-US" sz="1200" dirty="0">
              <a:gradFill flip="none" rotWithShape="1"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alpha val="72000"/>
                      <a:lumMod val="75000"/>
                      <a:lumOff val="25000"/>
                    </a:srgbClr>
                  </a:gs>
                </a:gsLst>
                <a:lin ang="0" scaled="1"/>
                <a:tileRect/>
              </a:gra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35" name="ruler-and-pencil_74091">
            <a:extLst>
              <a:ext uri="{FF2B5EF4-FFF2-40B4-BE49-F238E27FC236}">
                <a16:creationId xmlns:a16="http://schemas.microsoft.com/office/drawing/2014/main" xmlns="" id="{761466BA-08A4-44B9-A18F-862D2070E7BD}"/>
              </a:ext>
            </a:extLst>
          </p:cNvPr>
          <p:cNvSpPr>
            <a:spLocks noChangeAspect="1"/>
          </p:cNvSpPr>
          <p:nvPr/>
        </p:nvSpPr>
        <p:spPr bwMode="auto">
          <a:xfrm>
            <a:off x="1642653" y="1632088"/>
            <a:ext cx="339100" cy="338553"/>
          </a:xfrm>
          <a:custGeom>
            <a:avLst/>
            <a:gdLst>
              <a:gd name="connsiteX0" fmla="*/ 526353 w 609316"/>
              <a:gd name="connsiteY0" fmla="*/ 439378 h 608332"/>
              <a:gd name="connsiteX1" fmla="*/ 440000 w 609316"/>
              <a:gd name="connsiteY1" fmla="*/ 525582 h 608332"/>
              <a:gd name="connsiteX2" fmla="*/ 519574 w 609316"/>
              <a:gd name="connsiteY2" fmla="*/ 518815 h 608332"/>
              <a:gd name="connsiteX3" fmla="*/ 526353 w 609316"/>
              <a:gd name="connsiteY3" fmla="*/ 439378 h 608332"/>
              <a:gd name="connsiteX4" fmla="*/ 137051 w 609316"/>
              <a:gd name="connsiteY4" fmla="*/ 325730 h 608332"/>
              <a:gd name="connsiteX5" fmla="*/ 283108 w 609316"/>
              <a:gd name="connsiteY5" fmla="*/ 471539 h 608332"/>
              <a:gd name="connsiteX6" fmla="*/ 153114 w 609316"/>
              <a:gd name="connsiteY6" fmla="*/ 601311 h 608332"/>
              <a:gd name="connsiteX7" fmla="*/ 119130 w 609316"/>
              <a:gd name="connsiteY7" fmla="*/ 601311 h 608332"/>
              <a:gd name="connsiteX8" fmla="*/ 7057 w 609316"/>
              <a:gd name="connsiteY8" fmla="*/ 489521 h 608332"/>
              <a:gd name="connsiteX9" fmla="*/ 0 w 609316"/>
              <a:gd name="connsiteY9" fmla="*/ 472466 h 608332"/>
              <a:gd name="connsiteX10" fmla="*/ 7057 w 609316"/>
              <a:gd name="connsiteY10" fmla="*/ 455503 h 608332"/>
              <a:gd name="connsiteX11" fmla="*/ 8264 w 609316"/>
              <a:gd name="connsiteY11" fmla="*/ 454298 h 608332"/>
              <a:gd name="connsiteX12" fmla="*/ 40298 w 609316"/>
              <a:gd name="connsiteY12" fmla="*/ 486370 h 608332"/>
              <a:gd name="connsiteX13" fmla="*/ 47541 w 609316"/>
              <a:gd name="connsiteY13" fmla="*/ 489336 h 608332"/>
              <a:gd name="connsiteX14" fmla="*/ 54783 w 609316"/>
              <a:gd name="connsiteY14" fmla="*/ 486370 h 608332"/>
              <a:gd name="connsiteX15" fmla="*/ 54783 w 609316"/>
              <a:gd name="connsiteY15" fmla="*/ 471910 h 608332"/>
              <a:gd name="connsiteX16" fmla="*/ 22749 w 609316"/>
              <a:gd name="connsiteY16" fmla="*/ 439837 h 608332"/>
              <a:gd name="connsiteX17" fmla="*/ 55897 w 609316"/>
              <a:gd name="connsiteY17" fmla="*/ 406745 h 608332"/>
              <a:gd name="connsiteX18" fmla="*/ 87932 w 609316"/>
              <a:gd name="connsiteY18" fmla="*/ 438725 h 608332"/>
              <a:gd name="connsiteX19" fmla="*/ 95174 w 609316"/>
              <a:gd name="connsiteY19" fmla="*/ 441784 h 608332"/>
              <a:gd name="connsiteX20" fmla="*/ 102417 w 609316"/>
              <a:gd name="connsiteY20" fmla="*/ 438725 h 608332"/>
              <a:gd name="connsiteX21" fmla="*/ 102417 w 609316"/>
              <a:gd name="connsiteY21" fmla="*/ 424357 h 608332"/>
              <a:gd name="connsiteX22" fmla="*/ 70382 w 609316"/>
              <a:gd name="connsiteY22" fmla="*/ 392285 h 608332"/>
              <a:gd name="connsiteX23" fmla="*/ 98610 w 609316"/>
              <a:gd name="connsiteY23" fmla="*/ 364106 h 608332"/>
              <a:gd name="connsiteX24" fmla="*/ 159243 w 609316"/>
              <a:gd name="connsiteY24" fmla="*/ 424543 h 608332"/>
              <a:gd name="connsiteX25" fmla="*/ 166485 w 609316"/>
              <a:gd name="connsiteY25" fmla="*/ 427509 h 608332"/>
              <a:gd name="connsiteX26" fmla="*/ 173635 w 609316"/>
              <a:gd name="connsiteY26" fmla="*/ 424543 h 608332"/>
              <a:gd name="connsiteX27" fmla="*/ 173635 w 609316"/>
              <a:gd name="connsiteY27" fmla="*/ 410082 h 608332"/>
              <a:gd name="connsiteX28" fmla="*/ 113095 w 609316"/>
              <a:gd name="connsiteY28" fmla="*/ 349645 h 608332"/>
              <a:gd name="connsiteX29" fmla="*/ 186794 w 609316"/>
              <a:gd name="connsiteY29" fmla="*/ 231191 h 608332"/>
              <a:gd name="connsiteX30" fmla="*/ 165159 w 609316"/>
              <a:gd name="connsiteY30" fmla="*/ 252881 h 608332"/>
              <a:gd name="connsiteX31" fmla="*/ 410288 w 609316"/>
              <a:gd name="connsiteY31" fmla="*/ 497589 h 608332"/>
              <a:gd name="connsiteX32" fmla="*/ 431922 w 609316"/>
              <a:gd name="connsiteY32" fmla="*/ 475899 h 608332"/>
              <a:gd name="connsiteX33" fmla="*/ 253090 w 609316"/>
              <a:gd name="connsiteY33" fmla="*/ 165102 h 608332"/>
              <a:gd name="connsiteX34" fmla="*/ 231363 w 609316"/>
              <a:gd name="connsiteY34" fmla="*/ 186699 h 608332"/>
              <a:gd name="connsiteX35" fmla="*/ 476584 w 609316"/>
              <a:gd name="connsiteY35" fmla="*/ 431407 h 608332"/>
              <a:gd name="connsiteX36" fmla="*/ 498218 w 609316"/>
              <a:gd name="connsiteY36" fmla="*/ 409809 h 608332"/>
              <a:gd name="connsiteX37" fmla="*/ 139625 w 609316"/>
              <a:gd name="connsiteY37" fmla="*/ 116346 h 608332"/>
              <a:gd name="connsiteX38" fmla="*/ 116319 w 609316"/>
              <a:gd name="connsiteY38" fmla="*/ 139611 h 608332"/>
              <a:gd name="connsiteX39" fmla="*/ 142968 w 609316"/>
              <a:gd name="connsiteY39" fmla="*/ 217195 h 608332"/>
              <a:gd name="connsiteX40" fmla="*/ 217435 w 609316"/>
              <a:gd name="connsiteY40" fmla="*/ 142948 h 608332"/>
              <a:gd name="connsiteX41" fmla="*/ 77972 w 609316"/>
              <a:gd name="connsiteY41" fmla="*/ 52110 h 608332"/>
              <a:gd name="connsiteX42" fmla="*/ 255690 w 609316"/>
              <a:gd name="connsiteY42" fmla="*/ 112823 h 608332"/>
              <a:gd name="connsiteX43" fmla="*/ 263489 w 609316"/>
              <a:gd name="connsiteY43" fmla="*/ 117736 h 608332"/>
              <a:gd name="connsiteX44" fmla="*/ 548451 w 609316"/>
              <a:gd name="connsiteY44" fmla="*/ 402208 h 608332"/>
              <a:gd name="connsiteX45" fmla="*/ 548451 w 609316"/>
              <a:gd name="connsiteY45" fmla="*/ 547735 h 608332"/>
              <a:gd name="connsiteX46" fmla="*/ 475563 w 609316"/>
              <a:gd name="connsiteY46" fmla="*/ 577860 h 608332"/>
              <a:gd name="connsiteX47" fmla="*/ 402674 w 609316"/>
              <a:gd name="connsiteY47" fmla="*/ 547735 h 608332"/>
              <a:gd name="connsiteX48" fmla="*/ 117712 w 609316"/>
              <a:gd name="connsiteY48" fmla="*/ 263263 h 608332"/>
              <a:gd name="connsiteX49" fmla="*/ 112884 w 609316"/>
              <a:gd name="connsiteY49" fmla="*/ 255384 h 608332"/>
              <a:gd name="connsiteX50" fmla="*/ 51973 w 609316"/>
              <a:gd name="connsiteY50" fmla="*/ 78064 h 608332"/>
              <a:gd name="connsiteX51" fmla="*/ 56894 w 609316"/>
              <a:gd name="connsiteY51" fmla="*/ 57023 h 608332"/>
              <a:gd name="connsiteX52" fmla="*/ 77972 w 609316"/>
              <a:gd name="connsiteY52" fmla="*/ 52110 h 608332"/>
              <a:gd name="connsiteX53" fmla="*/ 473310 w 609316"/>
              <a:gd name="connsiteY53" fmla="*/ 0 h 608332"/>
              <a:gd name="connsiteX54" fmla="*/ 490302 w 609316"/>
              <a:gd name="connsiteY54" fmla="*/ 7045 h 608332"/>
              <a:gd name="connsiteX55" fmla="*/ 602283 w 609316"/>
              <a:gd name="connsiteY55" fmla="*/ 118943 h 608332"/>
              <a:gd name="connsiteX56" fmla="*/ 602283 w 609316"/>
              <a:gd name="connsiteY56" fmla="*/ 152874 h 608332"/>
              <a:gd name="connsiteX57" fmla="*/ 472196 w 609316"/>
              <a:gd name="connsiteY57" fmla="*/ 282756 h 608332"/>
              <a:gd name="connsiteX58" fmla="*/ 326788 w 609316"/>
              <a:gd name="connsiteY58" fmla="*/ 136279 h 608332"/>
              <a:gd name="connsiteX59" fmla="*/ 355108 w 609316"/>
              <a:gd name="connsiteY59" fmla="*/ 108096 h 608332"/>
              <a:gd name="connsiteX60" fmla="*/ 415648 w 609316"/>
              <a:gd name="connsiteY60" fmla="*/ 168541 h 608332"/>
              <a:gd name="connsiteX61" fmla="*/ 422891 w 609316"/>
              <a:gd name="connsiteY61" fmla="*/ 171508 h 608332"/>
              <a:gd name="connsiteX62" fmla="*/ 430041 w 609316"/>
              <a:gd name="connsiteY62" fmla="*/ 168541 h 608332"/>
              <a:gd name="connsiteX63" fmla="*/ 430041 w 609316"/>
              <a:gd name="connsiteY63" fmla="*/ 154079 h 608332"/>
              <a:gd name="connsiteX64" fmla="*/ 369500 w 609316"/>
              <a:gd name="connsiteY64" fmla="*/ 93634 h 608332"/>
              <a:gd name="connsiteX65" fmla="*/ 397821 w 609316"/>
              <a:gd name="connsiteY65" fmla="*/ 65359 h 608332"/>
              <a:gd name="connsiteX66" fmla="*/ 429855 w 609316"/>
              <a:gd name="connsiteY66" fmla="*/ 97342 h 608332"/>
              <a:gd name="connsiteX67" fmla="*/ 437097 w 609316"/>
              <a:gd name="connsiteY67" fmla="*/ 100402 h 608332"/>
              <a:gd name="connsiteX68" fmla="*/ 444340 w 609316"/>
              <a:gd name="connsiteY68" fmla="*/ 97342 h 608332"/>
              <a:gd name="connsiteX69" fmla="*/ 444340 w 609316"/>
              <a:gd name="connsiteY69" fmla="*/ 82973 h 608332"/>
              <a:gd name="connsiteX70" fmla="*/ 412306 w 609316"/>
              <a:gd name="connsiteY70" fmla="*/ 50989 h 608332"/>
              <a:gd name="connsiteX71" fmla="*/ 440626 w 609316"/>
              <a:gd name="connsiteY71" fmla="*/ 22713 h 608332"/>
              <a:gd name="connsiteX72" fmla="*/ 472660 w 609316"/>
              <a:gd name="connsiteY72" fmla="*/ 54697 h 608332"/>
              <a:gd name="connsiteX73" fmla="*/ 479903 w 609316"/>
              <a:gd name="connsiteY73" fmla="*/ 57664 h 608332"/>
              <a:gd name="connsiteX74" fmla="*/ 487052 w 609316"/>
              <a:gd name="connsiteY74" fmla="*/ 54697 h 608332"/>
              <a:gd name="connsiteX75" fmla="*/ 487052 w 609316"/>
              <a:gd name="connsiteY75" fmla="*/ 40235 h 608332"/>
              <a:gd name="connsiteX76" fmla="*/ 455018 w 609316"/>
              <a:gd name="connsiteY76" fmla="*/ 8251 h 608332"/>
              <a:gd name="connsiteX77" fmla="*/ 456225 w 609316"/>
              <a:gd name="connsiteY77" fmla="*/ 7045 h 608332"/>
              <a:gd name="connsiteX78" fmla="*/ 473310 w 609316"/>
              <a:gd name="connsiteY78" fmla="*/ 0 h 608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316" h="608332">
                <a:moveTo>
                  <a:pt x="526353" y="439378"/>
                </a:moveTo>
                <a:lnTo>
                  <a:pt x="440000" y="525582"/>
                </a:lnTo>
                <a:cubicBezTo>
                  <a:pt x="463863" y="541710"/>
                  <a:pt x="498776" y="539578"/>
                  <a:pt x="519574" y="518815"/>
                </a:cubicBezTo>
                <a:cubicBezTo>
                  <a:pt x="541116" y="497218"/>
                  <a:pt x="543344" y="463571"/>
                  <a:pt x="526353" y="439378"/>
                </a:cubicBezTo>
                <a:close/>
                <a:moveTo>
                  <a:pt x="137051" y="325730"/>
                </a:moveTo>
                <a:lnTo>
                  <a:pt x="283108" y="471539"/>
                </a:lnTo>
                <a:lnTo>
                  <a:pt x="153114" y="601311"/>
                </a:lnTo>
                <a:cubicBezTo>
                  <a:pt x="143736" y="610673"/>
                  <a:pt x="128508" y="610673"/>
                  <a:pt x="119130" y="601311"/>
                </a:cubicBezTo>
                <a:lnTo>
                  <a:pt x="7057" y="489521"/>
                </a:lnTo>
                <a:cubicBezTo>
                  <a:pt x="2507" y="484979"/>
                  <a:pt x="0" y="478862"/>
                  <a:pt x="0" y="472466"/>
                </a:cubicBezTo>
                <a:cubicBezTo>
                  <a:pt x="0" y="466162"/>
                  <a:pt x="2507" y="460045"/>
                  <a:pt x="7057" y="455503"/>
                </a:cubicBezTo>
                <a:lnTo>
                  <a:pt x="8264" y="454298"/>
                </a:lnTo>
                <a:lnTo>
                  <a:pt x="40298" y="486370"/>
                </a:lnTo>
                <a:cubicBezTo>
                  <a:pt x="42341" y="488316"/>
                  <a:pt x="44941" y="489336"/>
                  <a:pt x="47541" y="489336"/>
                </a:cubicBezTo>
                <a:cubicBezTo>
                  <a:pt x="50141" y="489336"/>
                  <a:pt x="52833" y="488316"/>
                  <a:pt x="54783" y="486370"/>
                </a:cubicBezTo>
                <a:cubicBezTo>
                  <a:pt x="58776" y="482291"/>
                  <a:pt x="58776" y="475895"/>
                  <a:pt x="54783" y="471910"/>
                </a:cubicBezTo>
                <a:lnTo>
                  <a:pt x="22749" y="439837"/>
                </a:lnTo>
                <a:lnTo>
                  <a:pt x="55897" y="406745"/>
                </a:lnTo>
                <a:lnTo>
                  <a:pt x="87932" y="438725"/>
                </a:lnTo>
                <a:cubicBezTo>
                  <a:pt x="89974" y="440764"/>
                  <a:pt x="92574" y="441784"/>
                  <a:pt x="95174" y="441784"/>
                </a:cubicBezTo>
                <a:cubicBezTo>
                  <a:pt x="97774" y="441784"/>
                  <a:pt x="100467" y="440764"/>
                  <a:pt x="102417" y="438725"/>
                </a:cubicBezTo>
                <a:cubicBezTo>
                  <a:pt x="106409" y="434739"/>
                  <a:pt x="106409" y="428343"/>
                  <a:pt x="102417" y="424357"/>
                </a:cubicBezTo>
                <a:lnTo>
                  <a:pt x="70382" y="392285"/>
                </a:lnTo>
                <a:lnTo>
                  <a:pt x="98610" y="364106"/>
                </a:lnTo>
                <a:lnTo>
                  <a:pt x="159243" y="424543"/>
                </a:lnTo>
                <a:cubicBezTo>
                  <a:pt x="161192" y="426489"/>
                  <a:pt x="163792" y="427509"/>
                  <a:pt x="166485" y="427509"/>
                </a:cubicBezTo>
                <a:cubicBezTo>
                  <a:pt x="169085" y="427509"/>
                  <a:pt x="171685" y="426489"/>
                  <a:pt x="173635" y="424543"/>
                </a:cubicBezTo>
                <a:cubicBezTo>
                  <a:pt x="177627" y="420557"/>
                  <a:pt x="177627" y="414068"/>
                  <a:pt x="173635" y="410082"/>
                </a:cubicBezTo>
                <a:lnTo>
                  <a:pt x="113095" y="349645"/>
                </a:lnTo>
                <a:close/>
                <a:moveTo>
                  <a:pt x="186794" y="231191"/>
                </a:moveTo>
                <a:lnTo>
                  <a:pt x="165159" y="252881"/>
                </a:lnTo>
                <a:lnTo>
                  <a:pt x="410288" y="497589"/>
                </a:lnTo>
                <a:lnTo>
                  <a:pt x="431922" y="475899"/>
                </a:lnTo>
                <a:close/>
                <a:moveTo>
                  <a:pt x="253090" y="165102"/>
                </a:moveTo>
                <a:lnTo>
                  <a:pt x="231363" y="186699"/>
                </a:lnTo>
                <a:lnTo>
                  <a:pt x="476584" y="431407"/>
                </a:lnTo>
                <a:lnTo>
                  <a:pt x="498218" y="409809"/>
                </a:lnTo>
                <a:close/>
                <a:moveTo>
                  <a:pt x="139625" y="116346"/>
                </a:moveTo>
                <a:lnTo>
                  <a:pt x="116319" y="139611"/>
                </a:lnTo>
                <a:lnTo>
                  <a:pt x="142968" y="217195"/>
                </a:lnTo>
                <a:lnTo>
                  <a:pt x="217435" y="142948"/>
                </a:lnTo>
                <a:close/>
                <a:moveTo>
                  <a:pt x="77972" y="52110"/>
                </a:moveTo>
                <a:lnTo>
                  <a:pt x="255690" y="112823"/>
                </a:lnTo>
                <a:cubicBezTo>
                  <a:pt x="258661" y="113843"/>
                  <a:pt x="261261" y="115511"/>
                  <a:pt x="263489" y="117736"/>
                </a:cubicBezTo>
                <a:lnTo>
                  <a:pt x="548451" y="402208"/>
                </a:lnTo>
                <a:cubicBezTo>
                  <a:pt x="588656" y="442252"/>
                  <a:pt x="588656" y="507600"/>
                  <a:pt x="548451" y="547735"/>
                </a:cubicBezTo>
                <a:cubicBezTo>
                  <a:pt x="528952" y="567201"/>
                  <a:pt x="503047" y="577860"/>
                  <a:pt x="475563" y="577860"/>
                </a:cubicBezTo>
                <a:cubicBezTo>
                  <a:pt x="448079" y="577860"/>
                  <a:pt x="422173" y="567201"/>
                  <a:pt x="402674" y="547735"/>
                </a:cubicBezTo>
                <a:lnTo>
                  <a:pt x="117712" y="263263"/>
                </a:lnTo>
                <a:cubicBezTo>
                  <a:pt x="115576" y="261038"/>
                  <a:pt x="113905" y="258350"/>
                  <a:pt x="112884" y="255384"/>
                </a:cubicBezTo>
                <a:lnTo>
                  <a:pt x="51973" y="78064"/>
                </a:lnTo>
                <a:cubicBezTo>
                  <a:pt x="49466" y="70648"/>
                  <a:pt x="51416" y="62491"/>
                  <a:pt x="56894" y="57023"/>
                </a:cubicBezTo>
                <a:cubicBezTo>
                  <a:pt x="62372" y="51461"/>
                  <a:pt x="70543" y="49607"/>
                  <a:pt x="77972" y="52110"/>
                </a:cubicBezTo>
                <a:close/>
                <a:moveTo>
                  <a:pt x="473310" y="0"/>
                </a:moveTo>
                <a:cubicBezTo>
                  <a:pt x="479624" y="0"/>
                  <a:pt x="485752" y="2503"/>
                  <a:pt x="490302" y="7045"/>
                </a:cubicBezTo>
                <a:lnTo>
                  <a:pt x="602283" y="118943"/>
                </a:lnTo>
                <a:cubicBezTo>
                  <a:pt x="611661" y="128307"/>
                  <a:pt x="611661" y="143511"/>
                  <a:pt x="602283" y="152874"/>
                </a:cubicBezTo>
                <a:lnTo>
                  <a:pt x="472196" y="282756"/>
                </a:lnTo>
                <a:lnTo>
                  <a:pt x="326788" y="136279"/>
                </a:lnTo>
                <a:lnTo>
                  <a:pt x="355108" y="108096"/>
                </a:lnTo>
                <a:lnTo>
                  <a:pt x="415648" y="168541"/>
                </a:lnTo>
                <a:cubicBezTo>
                  <a:pt x="417598" y="170488"/>
                  <a:pt x="420291" y="171508"/>
                  <a:pt x="422891" y="171508"/>
                </a:cubicBezTo>
                <a:cubicBezTo>
                  <a:pt x="425491" y="171508"/>
                  <a:pt x="428091" y="170488"/>
                  <a:pt x="430041" y="168541"/>
                </a:cubicBezTo>
                <a:cubicBezTo>
                  <a:pt x="434033" y="164555"/>
                  <a:pt x="434033" y="158065"/>
                  <a:pt x="430041" y="154079"/>
                </a:cubicBezTo>
                <a:lnTo>
                  <a:pt x="369500" y="93634"/>
                </a:lnTo>
                <a:lnTo>
                  <a:pt x="397821" y="65359"/>
                </a:lnTo>
                <a:lnTo>
                  <a:pt x="429855" y="97342"/>
                </a:lnTo>
                <a:cubicBezTo>
                  <a:pt x="431898" y="99382"/>
                  <a:pt x="434498" y="100402"/>
                  <a:pt x="437097" y="100402"/>
                </a:cubicBezTo>
                <a:cubicBezTo>
                  <a:pt x="439697" y="100402"/>
                  <a:pt x="442297" y="99382"/>
                  <a:pt x="444340" y="97342"/>
                </a:cubicBezTo>
                <a:cubicBezTo>
                  <a:pt x="448333" y="93356"/>
                  <a:pt x="448333" y="86959"/>
                  <a:pt x="444340" y="82973"/>
                </a:cubicBezTo>
                <a:lnTo>
                  <a:pt x="412306" y="50989"/>
                </a:lnTo>
                <a:lnTo>
                  <a:pt x="440626" y="22713"/>
                </a:lnTo>
                <a:lnTo>
                  <a:pt x="472660" y="54697"/>
                </a:lnTo>
                <a:cubicBezTo>
                  <a:pt x="474610" y="56737"/>
                  <a:pt x="477210" y="57664"/>
                  <a:pt x="479903" y="57664"/>
                </a:cubicBezTo>
                <a:cubicBezTo>
                  <a:pt x="482503" y="57664"/>
                  <a:pt x="485102" y="56737"/>
                  <a:pt x="487052" y="54697"/>
                </a:cubicBezTo>
                <a:cubicBezTo>
                  <a:pt x="491045" y="50711"/>
                  <a:pt x="491045" y="44221"/>
                  <a:pt x="487052" y="40235"/>
                </a:cubicBezTo>
                <a:lnTo>
                  <a:pt x="455018" y="8251"/>
                </a:lnTo>
                <a:lnTo>
                  <a:pt x="456225" y="7045"/>
                </a:lnTo>
                <a:cubicBezTo>
                  <a:pt x="460775" y="2503"/>
                  <a:pt x="466903" y="0"/>
                  <a:pt x="473310" y="0"/>
                </a:cubicBezTo>
                <a:close/>
              </a:path>
            </a:pathLst>
          </a:custGeom>
          <a:gradFill>
            <a:gsLst>
              <a:gs pos="0">
                <a:srgbClr val="0679E4">
                  <a:lumMod val="91000"/>
                </a:srgbClr>
              </a:gs>
              <a:gs pos="100000">
                <a:srgbClr val="0679E4">
                  <a:alpha val="72000"/>
                  <a:lumMod val="75000"/>
                  <a:lumOff val="25000"/>
                </a:srgbClr>
              </a:gs>
            </a:gsLst>
            <a:lin ang="0" scaled="1"/>
          </a:gradFill>
          <a:ln>
            <a:noFill/>
          </a:ln>
        </p:spPr>
      </p:sp>
      <p:sp>
        <p:nvSpPr>
          <p:cNvPr id="136" name="open-book_1123">
            <a:extLst>
              <a:ext uri="{FF2B5EF4-FFF2-40B4-BE49-F238E27FC236}">
                <a16:creationId xmlns:a16="http://schemas.microsoft.com/office/drawing/2014/main" xmlns="" id="{FA7F283D-A779-428C-9415-EF671BA8BC50}"/>
              </a:ext>
            </a:extLst>
          </p:cNvPr>
          <p:cNvSpPr>
            <a:spLocks noChangeAspect="1"/>
          </p:cNvSpPr>
          <p:nvPr/>
        </p:nvSpPr>
        <p:spPr bwMode="auto">
          <a:xfrm>
            <a:off x="1620877" y="2745621"/>
            <a:ext cx="331644" cy="339100"/>
          </a:xfrm>
          <a:custGeom>
            <a:avLst/>
            <a:gdLst>
              <a:gd name="connsiteX0" fmla="*/ 213146 w 589931"/>
              <a:gd name="connsiteY0" fmla="*/ 526615 h 603193"/>
              <a:gd name="connsiteX1" fmla="*/ 213146 w 589931"/>
              <a:gd name="connsiteY1" fmla="*/ 585675 h 603193"/>
              <a:gd name="connsiteX2" fmla="*/ 400206 w 589931"/>
              <a:gd name="connsiteY2" fmla="*/ 585675 h 603193"/>
              <a:gd name="connsiteX3" fmla="*/ 400206 w 589931"/>
              <a:gd name="connsiteY3" fmla="*/ 526615 h 603193"/>
              <a:gd name="connsiteX4" fmla="*/ 175558 w 589931"/>
              <a:gd name="connsiteY4" fmla="*/ 332292 h 603193"/>
              <a:gd name="connsiteX5" fmla="*/ 352470 w 589931"/>
              <a:gd name="connsiteY5" fmla="*/ 509097 h 603193"/>
              <a:gd name="connsiteX6" fmla="*/ 417747 w 589931"/>
              <a:gd name="connsiteY6" fmla="*/ 509097 h 603193"/>
              <a:gd name="connsiteX7" fmla="*/ 417747 w 589931"/>
              <a:gd name="connsiteY7" fmla="*/ 603193 h 603193"/>
              <a:gd name="connsiteX8" fmla="*/ 195605 w 589931"/>
              <a:gd name="connsiteY8" fmla="*/ 603193 h 603193"/>
              <a:gd name="connsiteX9" fmla="*/ 195605 w 589931"/>
              <a:gd name="connsiteY9" fmla="*/ 509097 h 603193"/>
              <a:gd name="connsiteX10" fmla="*/ 204250 w 589931"/>
              <a:gd name="connsiteY10" fmla="*/ 509097 h 603193"/>
              <a:gd name="connsiteX11" fmla="*/ 100132 w 589931"/>
              <a:gd name="connsiteY11" fmla="*/ 405116 h 603193"/>
              <a:gd name="connsiteX12" fmla="*/ 149748 w 589931"/>
              <a:gd name="connsiteY12" fmla="*/ 378589 h 603193"/>
              <a:gd name="connsiteX13" fmla="*/ 175558 w 589931"/>
              <a:gd name="connsiteY13" fmla="*/ 332292 h 603193"/>
              <a:gd name="connsiteX14" fmla="*/ 85031 w 589931"/>
              <a:gd name="connsiteY14" fmla="*/ 272382 h 603193"/>
              <a:gd name="connsiteX15" fmla="*/ 118832 w 589931"/>
              <a:gd name="connsiteY15" fmla="*/ 306042 h 603193"/>
              <a:gd name="connsiteX16" fmla="*/ 85031 w 589931"/>
              <a:gd name="connsiteY16" fmla="*/ 339702 h 603193"/>
              <a:gd name="connsiteX17" fmla="*/ 51230 w 589931"/>
              <a:gd name="connsiteY17" fmla="*/ 306042 h 603193"/>
              <a:gd name="connsiteX18" fmla="*/ 85031 w 589931"/>
              <a:gd name="connsiteY18" fmla="*/ 272382 h 603193"/>
              <a:gd name="connsiteX19" fmla="*/ 85102 w 589931"/>
              <a:gd name="connsiteY19" fmla="*/ 242228 h 603193"/>
              <a:gd name="connsiteX20" fmla="*/ 21181 w 589931"/>
              <a:gd name="connsiteY20" fmla="*/ 306042 h 603193"/>
              <a:gd name="connsiteX21" fmla="*/ 85102 w 589931"/>
              <a:gd name="connsiteY21" fmla="*/ 369731 h 603193"/>
              <a:gd name="connsiteX22" fmla="*/ 148897 w 589931"/>
              <a:gd name="connsiteY22" fmla="*/ 306042 h 603193"/>
              <a:gd name="connsiteX23" fmla="*/ 85102 w 589931"/>
              <a:gd name="connsiteY23" fmla="*/ 242228 h 603193"/>
              <a:gd name="connsiteX24" fmla="*/ 85102 w 589931"/>
              <a:gd name="connsiteY24" fmla="*/ 221081 h 603193"/>
              <a:gd name="connsiteX25" fmla="*/ 169703 w 589931"/>
              <a:gd name="connsiteY25" fmla="*/ 297408 h 603193"/>
              <a:gd name="connsiteX26" fmla="*/ 170204 w 589931"/>
              <a:gd name="connsiteY26" fmla="*/ 306042 h 603193"/>
              <a:gd name="connsiteX27" fmla="*/ 85102 w 589931"/>
              <a:gd name="connsiteY27" fmla="*/ 391002 h 603193"/>
              <a:gd name="connsiteX28" fmla="*/ 0 w 589931"/>
              <a:gd name="connsiteY28" fmla="*/ 306042 h 603193"/>
              <a:gd name="connsiteX29" fmla="*/ 85102 w 589931"/>
              <a:gd name="connsiteY29" fmla="*/ 221081 h 603193"/>
              <a:gd name="connsiteX30" fmla="*/ 412008 w 589931"/>
              <a:gd name="connsiteY30" fmla="*/ 0 h 603193"/>
              <a:gd name="connsiteX31" fmla="*/ 546850 w 589931"/>
              <a:gd name="connsiteY31" fmla="*/ 8384 h 603193"/>
              <a:gd name="connsiteX32" fmla="*/ 553743 w 589931"/>
              <a:gd name="connsiteY32" fmla="*/ 11762 h 603193"/>
              <a:gd name="connsiteX33" fmla="*/ 556249 w 589931"/>
              <a:gd name="connsiteY33" fmla="*/ 19020 h 603193"/>
              <a:gd name="connsiteX34" fmla="*/ 550986 w 589931"/>
              <a:gd name="connsiteY34" fmla="*/ 27278 h 603193"/>
              <a:gd name="connsiteX35" fmla="*/ 546349 w 589931"/>
              <a:gd name="connsiteY35" fmla="*/ 28404 h 603193"/>
              <a:gd name="connsiteX36" fmla="*/ 545472 w 589931"/>
              <a:gd name="connsiteY36" fmla="*/ 28404 h 603193"/>
              <a:gd name="connsiteX37" fmla="*/ 418525 w 589931"/>
              <a:gd name="connsiteY37" fmla="*/ 20396 h 603193"/>
              <a:gd name="connsiteX38" fmla="*/ 395216 w 589931"/>
              <a:gd name="connsiteY38" fmla="*/ 79582 h 603193"/>
              <a:gd name="connsiteX39" fmla="*/ 439578 w 589931"/>
              <a:gd name="connsiteY39" fmla="*/ 159914 h 603193"/>
              <a:gd name="connsiteX40" fmla="*/ 509004 w 589931"/>
              <a:gd name="connsiteY40" fmla="*/ 173678 h 603193"/>
              <a:gd name="connsiteX41" fmla="*/ 571162 w 589931"/>
              <a:gd name="connsiteY41" fmla="*/ 62815 h 603193"/>
              <a:gd name="connsiteX42" fmla="*/ 574922 w 589931"/>
              <a:gd name="connsiteY42" fmla="*/ 58936 h 603193"/>
              <a:gd name="connsiteX43" fmla="*/ 584822 w 589931"/>
              <a:gd name="connsiteY43" fmla="*/ 58936 h 603193"/>
              <a:gd name="connsiteX44" fmla="*/ 588707 w 589931"/>
              <a:gd name="connsiteY44" fmla="*/ 72575 h 603193"/>
              <a:gd name="connsiteX45" fmla="*/ 522915 w 589931"/>
              <a:gd name="connsiteY45" fmla="*/ 189820 h 603193"/>
              <a:gd name="connsiteX46" fmla="*/ 514268 w 589931"/>
              <a:gd name="connsiteY46" fmla="*/ 194950 h 603193"/>
              <a:gd name="connsiteX47" fmla="*/ 512263 w 589931"/>
              <a:gd name="connsiteY47" fmla="*/ 194825 h 603193"/>
              <a:gd name="connsiteX48" fmla="*/ 453739 w 589931"/>
              <a:gd name="connsiteY48" fmla="*/ 183063 h 603193"/>
              <a:gd name="connsiteX49" fmla="*/ 455869 w 589931"/>
              <a:gd name="connsiteY49" fmla="*/ 185690 h 603193"/>
              <a:gd name="connsiteX50" fmla="*/ 445593 w 589931"/>
              <a:gd name="connsiteY50" fmla="*/ 189820 h 603193"/>
              <a:gd name="connsiteX51" fmla="*/ 405617 w 589931"/>
              <a:gd name="connsiteY51" fmla="*/ 210966 h 603193"/>
              <a:gd name="connsiteX52" fmla="*/ 395717 w 589931"/>
              <a:gd name="connsiteY52" fmla="*/ 192322 h 603193"/>
              <a:gd name="connsiteX53" fmla="*/ 180295 w 589931"/>
              <a:gd name="connsiteY53" fmla="*/ 308441 h 603193"/>
              <a:gd name="connsiteX54" fmla="*/ 167763 w 589931"/>
              <a:gd name="connsiteY54" fmla="*/ 253260 h 603193"/>
              <a:gd name="connsiteX55" fmla="*/ 128288 w 589931"/>
              <a:gd name="connsiteY55" fmla="*/ 214970 h 603193"/>
              <a:gd name="connsiteX56" fmla="*/ 346718 w 589931"/>
              <a:gd name="connsiteY56" fmla="*/ 99727 h 603193"/>
              <a:gd name="connsiteX57" fmla="*/ 336817 w 589931"/>
              <a:gd name="connsiteY57" fmla="*/ 80958 h 603193"/>
              <a:gd name="connsiteX58" fmla="*/ 382684 w 589931"/>
              <a:gd name="connsiteY58" fmla="*/ 56808 h 603193"/>
              <a:gd name="connsiteX59" fmla="*/ 402609 w 589931"/>
              <a:gd name="connsiteY59" fmla="*/ 6257 h 603193"/>
              <a:gd name="connsiteX60" fmla="*/ 412008 w 589931"/>
              <a:gd name="connsiteY60" fmla="*/ 0 h 60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89931" h="603193">
                <a:moveTo>
                  <a:pt x="213146" y="526615"/>
                </a:moveTo>
                <a:lnTo>
                  <a:pt x="213146" y="585675"/>
                </a:lnTo>
                <a:lnTo>
                  <a:pt x="400206" y="585675"/>
                </a:lnTo>
                <a:lnTo>
                  <a:pt x="400206" y="526615"/>
                </a:lnTo>
                <a:close/>
                <a:moveTo>
                  <a:pt x="175558" y="332292"/>
                </a:moveTo>
                <a:lnTo>
                  <a:pt x="352470" y="509097"/>
                </a:lnTo>
                <a:lnTo>
                  <a:pt x="417747" y="509097"/>
                </a:lnTo>
                <a:lnTo>
                  <a:pt x="417747" y="603193"/>
                </a:lnTo>
                <a:lnTo>
                  <a:pt x="195605" y="603193"/>
                </a:lnTo>
                <a:lnTo>
                  <a:pt x="195605" y="509097"/>
                </a:lnTo>
                <a:lnTo>
                  <a:pt x="204250" y="509097"/>
                </a:lnTo>
                <a:lnTo>
                  <a:pt x="100132" y="405116"/>
                </a:lnTo>
                <a:cubicBezTo>
                  <a:pt x="100132" y="405116"/>
                  <a:pt x="124438" y="403865"/>
                  <a:pt x="149748" y="378589"/>
                </a:cubicBezTo>
                <a:cubicBezTo>
                  <a:pt x="175057" y="353439"/>
                  <a:pt x="175558" y="332292"/>
                  <a:pt x="175558" y="332292"/>
                </a:cubicBezTo>
                <a:close/>
                <a:moveTo>
                  <a:pt x="85031" y="272382"/>
                </a:moveTo>
                <a:cubicBezTo>
                  <a:pt x="103699" y="272382"/>
                  <a:pt x="118832" y="287452"/>
                  <a:pt x="118832" y="306042"/>
                </a:cubicBezTo>
                <a:cubicBezTo>
                  <a:pt x="118832" y="324632"/>
                  <a:pt x="103699" y="339702"/>
                  <a:pt x="85031" y="339702"/>
                </a:cubicBezTo>
                <a:cubicBezTo>
                  <a:pt x="66363" y="339702"/>
                  <a:pt x="51230" y="324632"/>
                  <a:pt x="51230" y="306042"/>
                </a:cubicBezTo>
                <a:cubicBezTo>
                  <a:pt x="51230" y="287452"/>
                  <a:pt x="66363" y="272382"/>
                  <a:pt x="85031" y="272382"/>
                </a:cubicBezTo>
                <a:close/>
                <a:moveTo>
                  <a:pt x="85102" y="242228"/>
                </a:moveTo>
                <a:cubicBezTo>
                  <a:pt x="49883" y="242228"/>
                  <a:pt x="21181" y="270881"/>
                  <a:pt x="21181" y="306042"/>
                </a:cubicBezTo>
                <a:cubicBezTo>
                  <a:pt x="21181" y="341202"/>
                  <a:pt x="49883" y="369731"/>
                  <a:pt x="85102" y="369731"/>
                </a:cubicBezTo>
                <a:cubicBezTo>
                  <a:pt x="120321" y="369731"/>
                  <a:pt x="148897" y="341202"/>
                  <a:pt x="148897" y="306042"/>
                </a:cubicBezTo>
                <a:cubicBezTo>
                  <a:pt x="148897" y="270881"/>
                  <a:pt x="120321" y="242228"/>
                  <a:pt x="85102" y="242228"/>
                </a:cubicBezTo>
                <a:close/>
                <a:moveTo>
                  <a:pt x="85102" y="221081"/>
                </a:moveTo>
                <a:cubicBezTo>
                  <a:pt x="128969" y="221081"/>
                  <a:pt x="165316" y="253864"/>
                  <a:pt x="169703" y="297408"/>
                </a:cubicBezTo>
                <a:cubicBezTo>
                  <a:pt x="170079" y="300286"/>
                  <a:pt x="170204" y="303164"/>
                  <a:pt x="170204" y="306042"/>
                </a:cubicBezTo>
                <a:cubicBezTo>
                  <a:pt x="170204" y="352839"/>
                  <a:pt x="131977" y="391002"/>
                  <a:pt x="85102" y="391002"/>
                </a:cubicBezTo>
                <a:cubicBezTo>
                  <a:pt x="38101" y="391002"/>
                  <a:pt x="0" y="352839"/>
                  <a:pt x="0" y="306042"/>
                </a:cubicBezTo>
                <a:cubicBezTo>
                  <a:pt x="0" y="259120"/>
                  <a:pt x="38101" y="221081"/>
                  <a:pt x="85102" y="221081"/>
                </a:cubicBezTo>
                <a:close/>
                <a:moveTo>
                  <a:pt x="412008" y="0"/>
                </a:moveTo>
                <a:lnTo>
                  <a:pt x="546850" y="8384"/>
                </a:lnTo>
                <a:cubicBezTo>
                  <a:pt x="549482" y="8509"/>
                  <a:pt x="551988" y="9760"/>
                  <a:pt x="553743" y="11762"/>
                </a:cubicBezTo>
                <a:cubicBezTo>
                  <a:pt x="555497" y="13764"/>
                  <a:pt x="556375" y="16392"/>
                  <a:pt x="556249" y="19020"/>
                </a:cubicBezTo>
                <a:cubicBezTo>
                  <a:pt x="555999" y="22523"/>
                  <a:pt x="553993" y="25526"/>
                  <a:pt x="550986" y="27278"/>
                </a:cubicBezTo>
                <a:cubicBezTo>
                  <a:pt x="549482" y="28029"/>
                  <a:pt x="547853" y="28404"/>
                  <a:pt x="546349" y="28404"/>
                </a:cubicBezTo>
                <a:lnTo>
                  <a:pt x="545472" y="28404"/>
                </a:lnTo>
                <a:lnTo>
                  <a:pt x="418525" y="20396"/>
                </a:lnTo>
                <a:lnTo>
                  <a:pt x="395216" y="79582"/>
                </a:lnTo>
                <a:lnTo>
                  <a:pt x="439578" y="159914"/>
                </a:lnTo>
                <a:lnTo>
                  <a:pt x="509004" y="173678"/>
                </a:lnTo>
                <a:lnTo>
                  <a:pt x="571162" y="62815"/>
                </a:lnTo>
                <a:cubicBezTo>
                  <a:pt x="572039" y="61188"/>
                  <a:pt x="573292" y="59937"/>
                  <a:pt x="574922" y="58936"/>
                </a:cubicBezTo>
                <a:cubicBezTo>
                  <a:pt x="577929" y="57309"/>
                  <a:pt x="581814" y="57309"/>
                  <a:pt x="584822" y="58936"/>
                </a:cubicBezTo>
                <a:cubicBezTo>
                  <a:pt x="589584" y="61563"/>
                  <a:pt x="591338" y="67695"/>
                  <a:pt x="588707" y="72575"/>
                </a:cubicBezTo>
                <a:lnTo>
                  <a:pt x="522915" y="189820"/>
                </a:lnTo>
                <a:cubicBezTo>
                  <a:pt x="521285" y="193073"/>
                  <a:pt x="517902" y="194950"/>
                  <a:pt x="514268" y="194950"/>
                </a:cubicBezTo>
                <a:cubicBezTo>
                  <a:pt x="513641" y="194950"/>
                  <a:pt x="512889" y="194950"/>
                  <a:pt x="512263" y="194825"/>
                </a:cubicBezTo>
                <a:lnTo>
                  <a:pt x="453739" y="183063"/>
                </a:lnTo>
                <a:lnTo>
                  <a:pt x="455869" y="185690"/>
                </a:lnTo>
                <a:lnTo>
                  <a:pt x="445593" y="189820"/>
                </a:lnTo>
                <a:lnTo>
                  <a:pt x="405617" y="210966"/>
                </a:lnTo>
                <a:lnTo>
                  <a:pt x="395717" y="192322"/>
                </a:lnTo>
                <a:lnTo>
                  <a:pt x="180295" y="308441"/>
                </a:lnTo>
                <a:cubicBezTo>
                  <a:pt x="180295" y="308441"/>
                  <a:pt x="190697" y="290923"/>
                  <a:pt x="167763" y="253260"/>
                </a:cubicBezTo>
                <a:cubicBezTo>
                  <a:pt x="144830" y="215596"/>
                  <a:pt x="128288" y="214970"/>
                  <a:pt x="128288" y="214970"/>
                </a:cubicBezTo>
                <a:lnTo>
                  <a:pt x="346718" y="99727"/>
                </a:lnTo>
                <a:lnTo>
                  <a:pt x="336817" y="80958"/>
                </a:lnTo>
                <a:lnTo>
                  <a:pt x="382684" y="56808"/>
                </a:lnTo>
                <a:lnTo>
                  <a:pt x="402609" y="6257"/>
                </a:lnTo>
                <a:cubicBezTo>
                  <a:pt x="404113" y="2378"/>
                  <a:pt x="407622" y="0"/>
                  <a:pt x="412008" y="0"/>
                </a:cubicBezTo>
                <a:close/>
              </a:path>
            </a:pathLst>
          </a:custGeom>
          <a:gradFill>
            <a:gsLst>
              <a:gs pos="0">
                <a:srgbClr val="0679E4">
                  <a:lumMod val="91000"/>
                </a:srgbClr>
              </a:gs>
              <a:gs pos="100000">
                <a:srgbClr val="0679E4">
                  <a:alpha val="72000"/>
                  <a:lumMod val="75000"/>
                  <a:lumOff val="25000"/>
                </a:srgbClr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" name="studying_73355">
            <a:extLst>
              <a:ext uri="{FF2B5EF4-FFF2-40B4-BE49-F238E27FC236}">
                <a16:creationId xmlns:a16="http://schemas.microsoft.com/office/drawing/2014/main" xmlns="" id="{9EC2BC27-4AD4-4DCF-A951-6DB4C15283C8}"/>
              </a:ext>
            </a:extLst>
          </p:cNvPr>
          <p:cNvSpPr>
            <a:spLocks noChangeAspect="1"/>
          </p:cNvSpPr>
          <p:nvPr/>
        </p:nvSpPr>
        <p:spPr bwMode="auto">
          <a:xfrm>
            <a:off x="1617149" y="3681342"/>
            <a:ext cx="339100" cy="292253"/>
          </a:xfrm>
          <a:custGeom>
            <a:avLst/>
            <a:gdLst>
              <a:gd name="T0" fmla="*/ 2870 w 2937"/>
              <a:gd name="T1" fmla="*/ 1298 h 2535"/>
              <a:gd name="T2" fmla="*/ 2651 w 2937"/>
              <a:gd name="T3" fmla="*/ 2454 h 2535"/>
              <a:gd name="T4" fmla="*/ 1809 w 2937"/>
              <a:gd name="T5" fmla="*/ 2521 h 2535"/>
              <a:gd name="T6" fmla="*/ 1742 w 2937"/>
              <a:gd name="T7" fmla="*/ 1298 h 2535"/>
              <a:gd name="T8" fmla="*/ 1194 w 2937"/>
              <a:gd name="T9" fmla="*/ 1232 h 2535"/>
              <a:gd name="T10" fmla="*/ 1002 w 2937"/>
              <a:gd name="T11" fmla="*/ 1018 h 2535"/>
              <a:gd name="T12" fmla="*/ 983 w 2937"/>
              <a:gd name="T13" fmla="*/ 1007 h 2535"/>
              <a:gd name="T14" fmla="*/ 966 w 2937"/>
              <a:gd name="T15" fmla="*/ 1020 h 2535"/>
              <a:gd name="T16" fmla="*/ 808 w 2937"/>
              <a:gd name="T17" fmla="*/ 1510 h 2535"/>
              <a:gd name="T18" fmla="*/ 1156 w 2937"/>
              <a:gd name="T19" fmla="*/ 1534 h 2535"/>
              <a:gd name="T20" fmla="*/ 1463 w 2937"/>
              <a:gd name="T21" fmla="*/ 2364 h 2535"/>
              <a:gd name="T22" fmla="*/ 1317 w 2937"/>
              <a:gd name="T23" fmla="*/ 2535 h 2535"/>
              <a:gd name="T24" fmla="*/ 1076 w 2937"/>
              <a:gd name="T25" fmla="*/ 1914 h 2535"/>
              <a:gd name="T26" fmla="*/ 813 w 2937"/>
              <a:gd name="T27" fmla="*/ 1858 h 2535"/>
              <a:gd name="T28" fmla="*/ 747 w 2937"/>
              <a:gd name="T29" fmla="*/ 2521 h 2535"/>
              <a:gd name="T30" fmla="*/ 109 w 2937"/>
              <a:gd name="T31" fmla="*/ 2454 h 2535"/>
              <a:gd name="T32" fmla="*/ 5 w 2937"/>
              <a:gd name="T33" fmla="*/ 1045 h 2535"/>
              <a:gd name="T34" fmla="*/ 137 w 2937"/>
              <a:gd name="T35" fmla="*/ 1028 h 2535"/>
              <a:gd name="T36" fmla="*/ 345 w 2937"/>
              <a:gd name="T37" fmla="*/ 1739 h 2535"/>
              <a:gd name="T38" fmla="*/ 340 w 2937"/>
              <a:gd name="T39" fmla="*/ 1601 h 2535"/>
              <a:gd name="T40" fmla="*/ 785 w 2937"/>
              <a:gd name="T41" fmla="*/ 636 h 2535"/>
              <a:gd name="T42" fmla="*/ 1015 w 2937"/>
              <a:gd name="T43" fmla="*/ 0 h 2535"/>
              <a:gd name="T44" fmla="*/ 1141 w 2937"/>
              <a:gd name="T45" fmla="*/ 697 h 2535"/>
              <a:gd name="T46" fmla="*/ 1748 w 2937"/>
              <a:gd name="T47" fmla="*/ 946 h 2535"/>
              <a:gd name="T48" fmla="*/ 1858 w 2937"/>
              <a:gd name="T49" fmla="*/ 1083 h 2535"/>
              <a:gd name="T50" fmla="*/ 2130 w 2937"/>
              <a:gd name="T51" fmla="*/ 1165 h 2535"/>
              <a:gd name="T52" fmla="*/ 2091 w 2937"/>
              <a:gd name="T53" fmla="*/ 1103 h 2535"/>
              <a:gd name="T54" fmla="*/ 2719 w 2937"/>
              <a:gd name="T55" fmla="*/ 1036 h 2535"/>
              <a:gd name="T56" fmla="*/ 2786 w 2937"/>
              <a:gd name="T57" fmla="*/ 1105 h 2535"/>
              <a:gd name="T58" fmla="*/ 2870 w 2937"/>
              <a:gd name="T59" fmla="*/ 1165 h 2535"/>
              <a:gd name="T60" fmla="*/ 2271 w 2937"/>
              <a:gd name="T61" fmla="*/ 856 h 2535"/>
              <a:gd name="T62" fmla="*/ 2207 w 2937"/>
              <a:gd name="T63" fmla="*/ 921 h 2535"/>
              <a:gd name="T64" fmla="*/ 2838 w 2937"/>
              <a:gd name="T65" fmla="*/ 985 h 2535"/>
              <a:gd name="T66" fmla="*/ 2902 w 2937"/>
              <a:gd name="T67" fmla="*/ 920 h 2535"/>
              <a:gd name="T68" fmla="*/ 2271 w 2937"/>
              <a:gd name="T69" fmla="*/ 856 h 2535"/>
              <a:gd name="T70" fmla="*/ 2500 w 2937"/>
              <a:gd name="T71" fmla="*/ 630 h 2535"/>
              <a:gd name="T72" fmla="*/ 2556 w 2937"/>
              <a:gd name="T73" fmla="*/ 572 h 2535"/>
              <a:gd name="T74" fmla="*/ 2200 w 2937"/>
              <a:gd name="T75" fmla="*/ 516 h 2535"/>
              <a:gd name="T76" fmla="*/ 2143 w 2937"/>
              <a:gd name="T77" fmla="*/ 574 h 2535"/>
              <a:gd name="T78" fmla="*/ 2194 w 2937"/>
              <a:gd name="T79" fmla="*/ 794 h 2535"/>
              <a:gd name="T80" fmla="*/ 2870 w 2937"/>
              <a:gd name="T81" fmla="*/ 744 h 2535"/>
              <a:gd name="T82" fmla="*/ 2819 w 2937"/>
              <a:gd name="T83" fmla="*/ 692 h 2535"/>
              <a:gd name="T84" fmla="*/ 2143 w 2937"/>
              <a:gd name="T85" fmla="*/ 743 h 2535"/>
              <a:gd name="T86" fmla="*/ 2194 w 2937"/>
              <a:gd name="T87" fmla="*/ 794 h 2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937" h="2535">
                <a:moveTo>
                  <a:pt x="2937" y="1232"/>
                </a:moveTo>
                <a:cubicBezTo>
                  <a:pt x="2937" y="1268"/>
                  <a:pt x="2907" y="1298"/>
                  <a:pt x="2870" y="1298"/>
                </a:cubicBezTo>
                <a:lnTo>
                  <a:pt x="2651" y="1298"/>
                </a:lnTo>
                <a:lnTo>
                  <a:pt x="2651" y="2454"/>
                </a:lnTo>
                <a:cubicBezTo>
                  <a:pt x="2651" y="2491"/>
                  <a:pt x="2621" y="2521"/>
                  <a:pt x="2584" y="2521"/>
                </a:cubicBezTo>
                <a:lnTo>
                  <a:pt x="1809" y="2521"/>
                </a:lnTo>
                <a:cubicBezTo>
                  <a:pt x="1772" y="2521"/>
                  <a:pt x="1742" y="2491"/>
                  <a:pt x="1742" y="2454"/>
                </a:cubicBezTo>
                <a:lnTo>
                  <a:pt x="1742" y="1298"/>
                </a:lnTo>
                <a:lnTo>
                  <a:pt x="1261" y="1298"/>
                </a:lnTo>
                <a:cubicBezTo>
                  <a:pt x="1224" y="1298"/>
                  <a:pt x="1194" y="1268"/>
                  <a:pt x="1194" y="1232"/>
                </a:cubicBezTo>
                <a:cubicBezTo>
                  <a:pt x="1194" y="1216"/>
                  <a:pt x="1200" y="1202"/>
                  <a:pt x="1209" y="1191"/>
                </a:cubicBezTo>
                <a:lnTo>
                  <a:pt x="1002" y="1018"/>
                </a:lnTo>
                <a:cubicBezTo>
                  <a:pt x="1000" y="1016"/>
                  <a:pt x="998" y="1014"/>
                  <a:pt x="996" y="1012"/>
                </a:cubicBezTo>
                <a:cubicBezTo>
                  <a:pt x="992" y="1009"/>
                  <a:pt x="988" y="1007"/>
                  <a:pt x="983" y="1007"/>
                </a:cubicBezTo>
                <a:cubicBezTo>
                  <a:pt x="981" y="1007"/>
                  <a:pt x="970" y="1007"/>
                  <a:pt x="967" y="1019"/>
                </a:cubicBezTo>
                <a:cubicBezTo>
                  <a:pt x="966" y="1019"/>
                  <a:pt x="966" y="1020"/>
                  <a:pt x="966" y="1020"/>
                </a:cubicBezTo>
                <a:lnTo>
                  <a:pt x="800" y="1458"/>
                </a:lnTo>
                <a:cubicBezTo>
                  <a:pt x="794" y="1476"/>
                  <a:pt x="797" y="1495"/>
                  <a:pt x="808" y="1510"/>
                </a:cubicBezTo>
                <a:cubicBezTo>
                  <a:pt x="819" y="1525"/>
                  <a:pt x="836" y="1534"/>
                  <a:pt x="855" y="1534"/>
                </a:cubicBezTo>
                <a:lnTo>
                  <a:pt x="1156" y="1534"/>
                </a:lnTo>
                <a:cubicBezTo>
                  <a:pt x="1255" y="1534"/>
                  <a:pt x="1339" y="1607"/>
                  <a:pt x="1354" y="1704"/>
                </a:cubicBezTo>
                <a:lnTo>
                  <a:pt x="1463" y="2364"/>
                </a:lnTo>
                <a:cubicBezTo>
                  <a:pt x="1470" y="2408"/>
                  <a:pt x="1457" y="2451"/>
                  <a:pt x="1429" y="2483"/>
                </a:cubicBezTo>
                <a:cubicBezTo>
                  <a:pt x="1401" y="2516"/>
                  <a:pt x="1360" y="2535"/>
                  <a:pt x="1317" y="2535"/>
                </a:cubicBezTo>
                <a:cubicBezTo>
                  <a:pt x="1244" y="2535"/>
                  <a:pt x="1183" y="2483"/>
                  <a:pt x="1170" y="2411"/>
                </a:cubicBezTo>
                <a:lnTo>
                  <a:pt x="1076" y="1914"/>
                </a:lnTo>
                <a:cubicBezTo>
                  <a:pt x="1071" y="1881"/>
                  <a:pt x="1043" y="1858"/>
                  <a:pt x="1011" y="1858"/>
                </a:cubicBezTo>
                <a:lnTo>
                  <a:pt x="813" y="1858"/>
                </a:lnTo>
                <a:lnTo>
                  <a:pt x="813" y="2454"/>
                </a:lnTo>
                <a:cubicBezTo>
                  <a:pt x="813" y="2491"/>
                  <a:pt x="784" y="2521"/>
                  <a:pt x="747" y="2521"/>
                </a:cubicBezTo>
                <a:lnTo>
                  <a:pt x="176" y="2521"/>
                </a:lnTo>
                <a:cubicBezTo>
                  <a:pt x="139" y="2521"/>
                  <a:pt x="109" y="2491"/>
                  <a:pt x="109" y="2454"/>
                </a:cubicBezTo>
                <a:lnTo>
                  <a:pt x="109" y="1842"/>
                </a:lnTo>
                <a:lnTo>
                  <a:pt x="5" y="1045"/>
                </a:lnTo>
                <a:cubicBezTo>
                  <a:pt x="0" y="1008"/>
                  <a:pt x="26" y="975"/>
                  <a:pt x="62" y="970"/>
                </a:cubicBezTo>
                <a:cubicBezTo>
                  <a:pt x="99" y="965"/>
                  <a:pt x="132" y="991"/>
                  <a:pt x="137" y="1028"/>
                </a:cubicBezTo>
                <a:lnTo>
                  <a:pt x="230" y="1739"/>
                </a:lnTo>
                <a:lnTo>
                  <a:pt x="345" y="1739"/>
                </a:lnTo>
                <a:cubicBezTo>
                  <a:pt x="335" y="1716"/>
                  <a:pt x="330" y="1690"/>
                  <a:pt x="330" y="1663"/>
                </a:cubicBezTo>
                <a:cubicBezTo>
                  <a:pt x="330" y="1642"/>
                  <a:pt x="333" y="1621"/>
                  <a:pt x="340" y="1601"/>
                </a:cubicBezTo>
                <a:lnTo>
                  <a:pt x="621" y="805"/>
                </a:lnTo>
                <a:cubicBezTo>
                  <a:pt x="648" y="725"/>
                  <a:pt x="709" y="664"/>
                  <a:pt x="785" y="636"/>
                </a:cubicBezTo>
                <a:cubicBezTo>
                  <a:pt x="706" y="570"/>
                  <a:pt x="655" y="471"/>
                  <a:pt x="655" y="360"/>
                </a:cubicBezTo>
                <a:cubicBezTo>
                  <a:pt x="655" y="161"/>
                  <a:pt x="817" y="0"/>
                  <a:pt x="1015" y="0"/>
                </a:cubicBezTo>
                <a:cubicBezTo>
                  <a:pt x="1213" y="0"/>
                  <a:pt x="1375" y="161"/>
                  <a:pt x="1375" y="360"/>
                </a:cubicBezTo>
                <a:cubicBezTo>
                  <a:pt x="1375" y="514"/>
                  <a:pt x="1277" y="646"/>
                  <a:pt x="1141" y="697"/>
                </a:cubicBezTo>
                <a:lnTo>
                  <a:pt x="1395" y="919"/>
                </a:lnTo>
                <a:lnTo>
                  <a:pt x="1748" y="946"/>
                </a:lnTo>
                <a:cubicBezTo>
                  <a:pt x="1755" y="946"/>
                  <a:pt x="1761" y="948"/>
                  <a:pt x="1767" y="950"/>
                </a:cubicBezTo>
                <a:cubicBezTo>
                  <a:pt x="1822" y="971"/>
                  <a:pt x="1858" y="1024"/>
                  <a:pt x="1858" y="1083"/>
                </a:cubicBezTo>
                <a:cubicBezTo>
                  <a:pt x="1858" y="1113"/>
                  <a:pt x="1849" y="1142"/>
                  <a:pt x="1832" y="1165"/>
                </a:cubicBezTo>
                <a:lnTo>
                  <a:pt x="2130" y="1165"/>
                </a:lnTo>
                <a:cubicBezTo>
                  <a:pt x="2107" y="1154"/>
                  <a:pt x="2091" y="1131"/>
                  <a:pt x="2091" y="1105"/>
                </a:cubicBezTo>
                <a:lnTo>
                  <a:pt x="2091" y="1103"/>
                </a:lnTo>
                <a:cubicBezTo>
                  <a:pt x="2091" y="1066"/>
                  <a:pt x="2121" y="1036"/>
                  <a:pt x="2158" y="1036"/>
                </a:cubicBezTo>
                <a:lnTo>
                  <a:pt x="2719" y="1036"/>
                </a:lnTo>
                <a:cubicBezTo>
                  <a:pt x="2756" y="1036"/>
                  <a:pt x="2786" y="1066"/>
                  <a:pt x="2786" y="1103"/>
                </a:cubicBezTo>
                <a:lnTo>
                  <a:pt x="2786" y="1105"/>
                </a:lnTo>
                <a:cubicBezTo>
                  <a:pt x="2786" y="1131"/>
                  <a:pt x="2770" y="1154"/>
                  <a:pt x="2748" y="1165"/>
                </a:cubicBezTo>
                <a:lnTo>
                  <a:pt x="2870" y="1165"/>
                </a:lnTo>
                <a:cubicBezTo>
                  <a:pt x="2907" y="1165"/>
                  <a:pt x="2937" y="1195"/>
                  <a:pt x="2937" y="1232"/>
                </a:cubicBezTo>
                <a:close/>
                <a:moveTo>
                  <a:pt x="2271" y="856"/>
                </a:moveTo>
                <a:cubicBezTo>
                  <a:pt x="2236" y="856"/>
                  <a:pt x="2207" y="885"/>
                  <a:pt x="2207" y="920"/>
                </a:cubicBezTo>
                <a:lnTo>
                  <a:pt x="2207" y="921"/>
                </a:lnTo>
                <a:cubicBezTo>
                  <a:pt x="2207" y="956"/>
                  <a:pt x="2236" y="985"/>
                  <a:pt x="2271" y="985"/>
                </a:cubicBezTo>
                <a:lnTo>
                  <a:pt x="2838" y="985"/>
                </a:lnTo>
                <a:cubicBezTo>
                  <a:pt x="2873" y="985"/>
                  <a:pt x="2902" y="956"/>
                  <a:pt x="2902" y="921"/>
                </a:cubicBezTo>
                <a:lnTo>
                  <a:pt x="2902" y="920"/>
                </a:lnTo>
                <a:cubicBezTo>
                  <a:pt x="2902" y="885"/>
                  <a:pt x="2873" y="856"/>
                  <a:pt x="2838" y="856"/>
                </a:cubicBezTo>
                <a:lnTo>
                  <a:pt x="2271" y="856"/>
                </a:lnTo>
                <a:close/>
                <a:moveTo>
                  <a:pt x="2200" y="630"/>
                </a:moveTo>
                <a:lnTo>
                  <a:pt x="2500" y="630"/>
                </a:lnTo>
                <a:cubicBezTo>
                  <a:pt x="2531" y="630"/>
                  <a:pt x="2556" y="605"/>
                  <a:pt x="2556" y="574"/>
                </a:cubicBezTo>
                <a:lnTo>
                  <a:pt x="2556" y="572"/>
                </a:lnTo>
                <a:cubicBezTo>
                  <a:pt x="2556" y="541"/>
                  <a:pt x="2531" y="516"/>
                  <a:pt x="2500" y="516"/>
                </a:cubicBezTo>
                <a:lnTo>
                  <a:pt x="2200" y="516"/>
                </a:lnTo>
                <a:cubicBezTo>
                  <a:pt x="2169" y="516"/>
                  <a:pt x="2143" y="541"/>
                  <a:pt x="2143" y="572"/>
                </a:cubicBezTo>
                <a:lnTo>
                  <a:pt x="2143" y="574"/>
                </a:lnTo>
                <a:cubicBezTo>
                  <a:pt x="2143" y="605"/>
                  <a:pt x="2169" y="630"/>
                  <a:pt x="2200" y="630"/>
                </a:cubicBezTo>
                <a:close/>
                <a:moveTo>
                  <a:pt x="2194" y="794"/>
                </a:moveTo>
                <a:lnTo>
                  <a:pt x="2819" y="794"/>
                </a:lnTo>
                <a:cubicBezTo>
                  <a:pt x="2847" y="794"/>
                  <a:pt x="2870" y="772"/>
                  <a:pt x="2870" y="744"/>
                </a:cubicBezTo>
                <a:lnTo>
                  <a:pt x="2870" y="743"/>
                </a:lnTo>
                <a:cubicBezTo>
                  <a:pt x="2870" y="715"/>
                  <a:pt x="2847" y="692"/>
                  <a:pt x="2819" y="692"/>
                </a:cubicBezTo>
                <a:lnTo>
                  <a:pt x="2194" y="692"/>
                </a:lnTo>
                <a:cubicBezTo>
                  <a:pt x="2166" y="692"/>
                  <a:pt x="2143" y="715"/>
                  <a:pt x="2143" y="743"/>
                </a:cubicBezTo>
                <a:lnTo>
                  <a:pt x="2143" y="744"/>
                </a:lnTo>
                <a:cubicBezTo>
                  <a:pt x="2143" y="772"/>
                  <a:pt x="2166" y="794"/>
                  <a:pt x="2194" y="794"/>
                </a:cubicBezTo>
                <a:close/>
              </a:path>
            </a:pathLst>
          </a:custGeom>
          <a:gradFill>
            <a:gsLst>
              <a:gs pos="0">
                <a:srgbClr val="0679E4">
                  <a:lumMod val="91000"/>
                </a:srgbClr>
              </a:gs>
              <a:gs pos="100000">
                <a:srgbClr val="0679E4">
                  <a:alpha val="72000"/>
                  <a:lumMod val="75000"/>
                  <a:lumOff val="25000"/>
                </a:srgbClr>
              </a:gs>
            </a:gsLst>
            <a:lin ang="0" scaled="1"/>
          </a:gradFill>
          <a:ln>
            <a:noFill/>
          </a:ln>
        </p:spPr>
      </p:sp>
      <p:sp>
        <p:nvSpPr>
          <p:cNvPr id="138" name="book-and-apple_65888">
            <a:extLst>
              <a:ext uri="{FF2B5EF4-FFF2-40B4-BE49-F238E27FC236}">
                <a16:creationId xmlns:a16="http://schemas.microsoft.com/office/drawing/2014/main" xmlns="" id="{FE46C5A6-0FD3-42EC-8421-B9363BCB5A10}"/>
              </a:ext>
            </a:extLst>
          </p:cNvPr>
          <p:cNvSpPr>
            <a:spLocks noChangeAspect="1"/>
          </p:cNvSpPr>
          <p:nvPr/>
        </p:nvSpPr>
        <p:spPr bwMode="auto">
          <a:xfrm>
            <a:off x="1642653" y="4734085"/>
            <a:ext cx="339100" cy="338642"/>
          </a:xfrm>
          <a:custGeom>
            <a:avLst/>
            <a:gdLst>
              <a:gd name="T0" fmla="*/ 201 w 833"/>
              <a:gd name="T1" fmla="*/ 278 h 833"/>
              <a:gd name="T2" fmla="*/ 180 w 833"/>
              <a:gd name="T3" fmla="*/ 274 h 833"/>
              <a:gd name="T4" fmla="*/ 833 w 833"/>
              <a:gd name="T5" fmla="*/ 417 h 833"/>
              <a:gd name="T6" fmla="*/ 335 w 833"/>
              <a:gd name="T7" fmla="*/ 779 h 833"/>
              <a:gd name="T8" fmla="*/ 381 w 833"/>
              <a:gd name="T9" fmla="*/ 753 h 833"/>
              <a:gd name="T10" fmla="*/ 317 w 833"/>
              <a:gd name="T11" fmla="*/ 592 h 833"/>
              <a:gd name="T12" fmla="*/ 197 w 833"/>
              <a:gd name="T13" fmla="*/ 484 h 833"/>
              <a:gd name="T14" fmla="*/ 81 w 833"/>
              <a:gd name="T15" fmla="*/ 405 h 833"/>
              <a:gd name="T16" fmla="*/ 115 w 833"/>
              <a:gd name="T17" fmla="*/ 334 h 833"/>
              <a:gd name="T18" fmla="*/ 158 w 833"/>
              <a:gd name="T19" fmla="*/ 357 h 833"/>
              <a:gd name="T20" fmla="*/ 341 w 833"/>
              <a:gd name="T21" fmla="*/ 271 h 833"/>
              <a:gd name="T22" fmla="*/ 380 w 833"/>
              <a:gd name="T23" fmla="*/ 227 h 833"/>
              <a:gd name="T24" fmla="*/ 338 w 833"/>
              <a:gd name="T25" fmla="*/ 179 h 833"/>
              <a:gd name="T26" fmla="*/ 345 w 833"/>
              <a:gd name="T27" fmla="*/ 146 h 833"/>
              <a:gd name="T28" fmla="*/ 301 w 833"/>
              <a:gd name="T29" fmla="*/ 134 h 833"/>
              <a:gd name="T30" fmla="*/ 264 w 833"/>
              <a:gd name="T31" fmla="*/ 118 h 833"/>
              <a:gd name="T32" fmla="*/ 226 w 833"/>
              <a:gd name="T33" fmla="*/ 104 h 833"/>
              <a:gd name="T34" fmla="*/ 132 w 833"/>
              <a:gd name="T35" fmla="*/ 158 h 833"/>
              <a:gd name="T36" fmla="*/ 294 w 833"/>
              <a:gd name="T37" fmla="*/ 782 h 833"/>
              <a:gd name="T38" fmla="*/ 633 w 833"/>
              <a:gd name="T39" fmla="*/ 139 h 833"/>
              <a:gd name="T40" fmla="*/ 633 w 833"/>
              <a:gd name="T41" fmla="*/ 133 h 833"/>
              <a:gd name="T42" fmla="*/ 629 w 833"/>
              <a:gd name="T43" fmla="*/ 99 h 833"/>
              <a:gd name="T44" fmla="*/ 642 w 833"/>
              <a:gd name="T45" fmla="*/ 119 h 833"/>
              <a:gd name="T46" fmla="*/ 603 w 833"/>
              <a:gd name="T47" fmla="*/ 188 h 833"/>
              <a:gd name="T48" fmla="*/ 607 w 833"/>
              <a:gd name="T49" fmla="*/ 194 h 833"/>
              <a:gd name="T50" fmla="*/ 610 w 833"/>
              <a:gd name="T51" fmla="*/ 200 h 833"/>
              <a:gd name="T52" fmla="*/ 612 w 833"/>
              <a:gd name="T53" fmla="*/ 176 h 833"/>
              <a:gd name="T54" fmla="*/ 559 w 833"/>
              <a:gd name="T55" fmla="*/ 138 h 833"/>
              <a:gd name="T56" fmla="*/ 523 w 833"/>
              <a:gd name="T57" fmla="*/ 100 h 833"/>
              <a:gd name="T58" fmla="*/ 492 w 833"/>
              <a:gd name="T59" fmla="*/ 60 h 833"/>
              <a:gd name="T60" fmla="*/ 472 w 833"/>
              <a:gd name="T61" fmla="*/ 60 h 833"/>
              <a:gd name="T62" fmla="*/ 440 w 833"/>
              <a:gd name="T63" fmla="*/ 70 h 833"/>
              <a:gd name="T64" fmla="*/ 446 w 833"/>
              <a:gd name="T65" fmla="*/ 127 h 833"/>
              <a:gd name="T66" fmla="*/ 523 w 833"/>
              <a:gd name="T67" fmla="*/ 120 h 833"/>
              <a:gd name="T68" fmla="*/ 370 w 833"/>
              <a:gd name="T69" fmla="*/ 168 h 833"/>
              <a:gd name="T70" fmla="*/ 386 w 833"/>
              <a:gd name="T71" fmla="*/ 116 h 833"/>
              <a:gd name="T72" fmla="*/ 353 w 833"/>
              <a:gd name="T73" fmla="*/ 112 h 833"/>
              <a:gd name="T74" fmla="*/ 352 w 833"/>
              <a:gd name="T75" fmla="*/ 82 h 833"/>
              <a:gd name="T76" fmla="*/ 350 w 833"/>
              <a:gd name="T77" fmla="*/ 99 h 833"/>
              <a:gd name="T78" fmla="*/ 357 w 833"/>
              <a:gd name="T79" fmla="*/ 62 h 833"/>
              <a:gd name="T80" fmla="*/ 286 w 833"/>
              <a:gd name="T81" fmla="*/ 110 h 833"/>
              <a:gd name="T82" fmla="*/ 296 w 833"/>
              <a:gd name="T83" fmla="*/ 96 h 833"/>
              <a:gd name="T84" fmla="*/ 327 w 833"/>
              <a:gd name="T85" fmla="*/ 99 h 833"/>
              <a:gd name="T86" fmla="*/ 328 w 833"/>
              <a:gd name="T87" fmla="*/ 81 h 833"/>
              <a:gd name="T88" fmla="*/ 311 w 833"/>
              <a:gd name="T89" fmla="*/ 91 h 833"/>
              <a:gd name="T90" fmla="*/ 407 w 833"/>
              <a:gd name="T91" fmla="*/ 65 h 833"/>
              <a:gd name="T92" fmla="*/ 405 w 833"/>
              <a:gd name="T93" fmla="*/ 91 h 833"/>
              <a:gd name="T94" fmla="*/ 358 w 833"/>
              <a:gd name="T95" fmla="*/ 248 h 833"/>
              <a:gd name="T96" fmla="*/ 205 w 833"/>
              <a:gd name="T97" fmla="*/ 435 h 833"/>
              <a:gd name="T98" fmla="*/ 135 w 833"/>
              <a:gd name="T99" fmla="*/ 401 h 833"/>
              <a:gd name="T100" fmla="*/ 802 w 833"/>
              <a:gd name="T101" fmla="*/ 417 h 833"/>
              <a:gd name="T102" fmla="*/ 669 w 833"/>
              <a:gd name="T103" fmla="*/ 290 h 833"/>
              <a:gd name="T104" fmla="*/ 663 w 833"/>
              <a:gd name="T105" fmla="*/ 296 h 833"/>
              <a:gd name="T106" fmla="*/ 613 w 833"/>
              <a:gd name="T107" fmla="*/ 467 h 833"/>
              <a:gd name="T108" fmla="*/ 675 w 833"/>
              <a:gd name="T109" fmla="*/ 159 h 833"/>
              <a:gd name="T110" fmla="*/ 650 w 833"/>
              <a:gd name="T111" fmla="*/ 182 h 833"/>
              <a:gd name="T112" fmla="*/ 620 w 833"/>
              <a:gd name="T113" fmla="*/ 162 h 833"/>
              <a:gd name="T114" fmla="*/ 630 w 833"/>
              <a:gd name="T115" fmla="*/ 196 h 833"/>
              <a:gd name="T116" fmla="*/ 638 w 833"/>
              <a:gd name="T117" fmla="*/ 272 h 833"/>
              <a:gd name="T118" fmla="*/ 641 w 833"/>
              <a:gd name="T119" fmla="*/ 281 h 833"/>
              <a:gd name="T120" fmla="*/ 696 w 833"/>
              <a:gd name="T121" fmla="*/ 215 h 833"/>
              <a:gd name="T122" fmla="*/ 709 w 833"/>
              <a:gd name="T123" fmla="*/ 209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33" h="833">
                <a:moveTo>
                  <a:pt x="204" y="243"/>
                </a:moveTo>
                <a:cubicBezTo>
                  <a:pt x="199" y="240"/>
                  <a:pt x="195" y="236"/>
                  <a:pt x="190" y="235"/>
                </a:cubicBezTo>
                <a:cubicBezTo>
                  <a:pt x="202" y="223"/>
                  <a:pt x="207" y="222"/>
                  <a:pt x="225" y="228"/>
                </a:cubicBezTo>
                <a:cubicBezTo>
                  <a:pt x="229" y="244"/>
                  <a:pt x="232" y="254"/>
                  <a:pt x="243" y="260"/>
                </a:cubicBezTo>
                <a:lnTo>
                  <a:pt x="243" y="260"/>
                </a:lnTo>
                <a:cubicBezTo>
                  <a:pt x="229" y="265"/>
                  <a:pt x="219" y="280"/>
                  <a:pt x="201" y="278"/>
                </a:cubicBezTo>
                <a:cubicBezTo>
                  <a:pt x="203" y="272"/>
                  <a:pt x="208" y="266"/>
                  <a:pt x="208" y="259"/>
                </a:cubicBezTo>
                <a:lnTo>
                  <a:pt x="218" y="252"/>
                </a:lnTo>
                <a:cubicBezTo>
                  <a:pt x="217" y="252"/>
                  <a:pt x="216" y="252"/>
                  <a:pt x="214" y="252"/>
                </a:cubicBezTo>
                <a:cubicBezTo>
                  <a:pt x="211" y="252"/>
                  <a:pt x="208" y="252"/>
                  <a:pt x="206" y="253"/>
                </a:cubicBezTo>
                <a:cubicBezTo>
                  <a:pt x="206" y="253"/>
                  <a:pt x="199" y="259"/>
                  <a:pt x="192" y="265"/>
                </a:cubicBezTo>
                <a:cubicBezTo>
                  <a:pt x="190" y="268"/>
                  <a:pt x="187" y="270"/>
                  <a:pt x="180" y="274"/>
                </a:cubicBezTo>
                <a:cubicBezTo>
                  <a:pt x="182" y="263"/>
                  <a:pt x="185" y="255"/>
                  <a:pt x="204" y="243"/>
                </a:cubicBezTo>
                <a:close/>
                <a:moveTo>
                  <a:pt x="641" y="201"/>
                </a:moveTo>
                <a:lnTo>
                  <a:pt x="651" y="195"/>
                </a:lnTo>
                <a:lnTo>
                  <a:pt x="651" y="187"/>
                </a:lnTo>
                <a:cubicBezTo>
                  <a:pt x="647" y="192"/>
                  <a:pt x="643" y="195"/>
                  <a:pt x="641" y="201"/>
                </a:cubicBezTo>
                <a:close/>
                <a:moveTo>
                  <a:pt x="833" y="417"/>
                </a:moveTo>
                <a:cubicBezTo>
                  <a:pt x="833" y="647"/>
                  <a:pt x="647" y="833"/>
                  <a:pt x="417" y="833"/>
                </a:cubicBezTo>
                <a:cubicBezTo>
                  <a:pt x="187" y="833"/>
                  <a:pt x="0" y="647"/>
                  <a:pt x="0" y="417"/>
                </a:cubicBezTo>
                <a:cubicBezTo>
                  <a:pt x="0" y="187"/>
                  <a:pt x="187" y="0"/>
                  <a:pt x="417" y="0"/>
                </a:cubicBezTo>
                <a:cubicBezTo>
                  <a:pt x="647" y="0"/>
                  <a:pt x="833" y="187"/>
                  <a:pt x="833" y="417"/>
                </a:cubicBezTo>
                <a:close/>
                <a:moveTo>
                  <a:pt x="339" y="794"/>
                </a:moveTo>
                <a:cubicBezTo>
                  <a:pt x="334" y="786"/>
                  <a:pt x="333" y="786"/>
                  <a:pt x="335" y="779"/>
                </a:cubicBezTo>
                <a:lnTo>
                  <a:pt x="324" y="776"/>
                </a:lnTo>
                <a:cubicBezTo>
                  <a:pt x="334" y="774"/>
                  <a:pt x="336" y="774"/>
                  <a:pt x="346" y="774"/>
                </a:cubicBezTo>
                <a:cubicBezTo>
                  <a:pt x="345" y="772"/>
                  <a:pt x="343" y="769"/>
                  <a:pt x="341" y="767"/>
                </a:cubicBezTo>
                <a:cubicBezTo>
                  <a:pt x="350" y="763"/>
                  <a:pt x="360" y="762"/>
                  <a:pt x="368" y="756"/>
                </a:cubicBezTo>
                <a:cubicBezTo>
                  <a:pt x="370" y="757"/>
                  <a:pt x="372" y="757"/>
                  <a:pt x="374" y="758"/>
                </a:cubicBezTo>
                <a:lnTo>
                  <a:pt x="381" y="753"/>
                </a:lnTo>
                <a:cubicBezTo>
                  <a:pt x="382" y="734"/>
                  <a:pt x="382" y="734"/>
                  <a:pt x="378" y="724"/>
                </a:cubicBezTo>
                <a:cubicBezTo>
                  <a:pt x="428" y="694"/>
                  <a:pt x="428" y="694"/>
                  <a:pt x="421" y="676"/>
                </a:cubicBezTo>
                <a:cubicBezTo>
                  <a:pt x="449" y="646"/>
                  <a:pt x="449" y="646"/>
                  <a:pt x="450" y="627"/>
                </a:cubicBezTo>
                <a:cubicBezTo>
                  <a:pt x="451" y="625"/>
                  <a:pt x="451" y="622"/>
                  <a:pt x="451" y="620"/>
                </a:cubicBezTo>
                <a:cubicBezTo>
                  <a:pt x="450" y="620"/>
                  <a:pt x="385" y="617"/>
                  <a:pt x="345" y="580"/>
                </a:cubicBezTo>
                <a:cubicBezTo>
                  <a:pt x="340" y="581"/>
                  <a:pt x="331" y="581"/>
                  <a:pt x="317" y="592"/>
                </a:cubicBezTo>
                <a:cubicBezTo>
                  <a:pt x="314" y="590"/>
                  <a:pt x="309" y="586"/>
                  <a:pt x="305" y="584"/>
                </a:cubicBezTo>
                <a:lnTo>
                  <a:pt x="315" y="574"/>
                </a:lnTo>
                <a:cubicBezTo>
                  <a:pt x="299" y="544"/>
                  <a:pt x="296" y="544"/>
                  <a:pt x="284" y="542"/>
                </a:cubicBezTo>
                <a:cubicBezTo>
                  <a:pt x="261" y="539"/>
                  <a:pt x="261" y="539"/>
                  <a:pt x="255" y="518"/>
                </a:cubicBezTo>
                <a:lnTo>
                  <a:pt x="249" y="512"/>
                </a:lnTo>
                <a:cubicBezTo>
                  <a:pt x="235" y="498"/>
                  <a:pt x="216" y="491"/>
                  <a:pt x="197" y="484"/>
                </a:cubicBezTo>
                <a:lnTo>
                  <a:pt x="184" y="485"/>
                </a:lnTo>
                <a:cubicBezTo>
                  <a:pt x="173" y="479"/>
                  <a:pt x="168" y="476"/>
                  <a:pt x="158" y="470"/>
                </a:cubicBezTo>
                <a:cubicBezTo>
                  <a:pt x="143" y="484"/>
                  <a:pt x="138" y="481"/>
                  <a:pt x="107" y="460"/>
                </a:cubicBezTo>
                <a:cubicBezTo>
                  <a:pt x="107" y="458"/>
                  <a:pt x="98" y="443"/>
                  <a:pt x="81" y="433"/>
                </a:cubicBezTo>
                <a:lnTo>
                  <a:pt x="78" y="425"/>
                </a:lnTo>
                <a:cubicBezTo>
                  <a:pt x="79" y="419"/>
                  <a:pt x="80" y="412"/>
                  <a:pt x="81" y="405"/>
                </a:cubicBezTo>
                <a:cubicBezTo>
                  <a:pt x="87" y="398"/>
                  <a:pt x="88" y="396"/>
                  <a:pt x="91" y="387"/>
                </a:cubicBezTo>
                <a:cubicBezTo>
                  <a:pt x="83" y="386"/>
                  <a:pt x="78" y="389"/>
                  <a:pt x="69" y="400"/>
                </a:cubicBezTo>
                <a:cubicBezTo>
                  <a:pt x="65" y="399"/>
                  <a:pt x="61" y="397"/>
                  <a:pt x="58" y="395"/>
                </a:cubicBezTo>
                <a:cubicBezTo>
                  <a:pt x="57" y="390"/>
                  <a:pt x="52" y="371"/>
                  <a:pt x="55" y="352"/>
                </a:cubicBezTo>
                <a:cubicBezTo>
                  <a:pt x="62" y="348"/>
                  <a:pt x="62" y="348"/>
                  <a:pt x="75" y="323"/>
                </a:cubicBezTo>
                <a:cubicBezTo>
                  <a:pt x="100" y="324"/>
                  <a:pt x="100" y="324"/>
                  <a:pt x="115" y="334"/>
                </a:cubicBezTo>
                <a:cubicBezTo>
                  <a:pt x="118" y="332"/>
                  <a:pt x="123" y="329"/>
                  <a:pt x="127" y="327"/>
                </a:cubicBezTo>
                <a:lnTo>
                  <a:pt x="131" y="339"/>
                </a:lnTo>
                <a:cubicBezTo>
                  <a:pt x="135" y="340"/>
                  <a:pt x="136" y="340"/>
                  <a:pt x="144" y="337"/>
                </a:cubicBezTo>
                <a:cubicBezTo>
                  <a:pt x="141" y="353"/>
                  <a:pt x="145" y="370"/>
                  <a:pt x="144" y="386"/>
                </a:cubicBezTo>
                <a:cubicBezTo>
                  <a:pt x="150" y="381"/>
                  <a:pt x="158" y="375"/>
                  <a:pt x="164" y="370"/>
                </a:cubicBezTo>
                <a:lnTo>
                  <a:pt x="158" y="357"/>
                </a:lnTo>
                <a:cubicBezTo>
                  <a:pt x="160" y="349"/>
                  <a:pt x="161" y="345"/>
                  <a:pt x="168" y="333"/>
                </a:cubicBezTo>
                <a:cubicBezTo>
                  <a:pt x="167" y="336"/>
                  <a:pt x="167" y="339"/>
                  <a:pt x="166" y="343"/>
                </a:cubicBezTo>
                <a:cubicBezTo>
                  <a:pt x="174" y="337"/>
                  <a:pt x="184" y="334"/>
                  <a:pt x="192" y="329"/>
                </a:cubicBezTo>
                <a:cubicBezTo>
                  <a:pt x="199" y="329"/>
                  <a:pt x="205" y="330"/>
                  <a:pt x="210" y="331"/>
                </a:cubicBezTo>
                <a:cubicBezTo>
                  <a:pt x="228" y="310"/>
                  <a:pt x="228" y="310"/>
                  <a:pt x="234" y="304"/>
                </a:cubicBezTo>
                <a:cubicBezTo>
                  <a:pt x="264" y="291"/>
                  <a:pt x="264" y="291"/>
                  <a:pt x="341" y="271"/>
                </a:cubicBezTo>
                <a:cubicBezTo>
                  <a:pt x="334" y="269"/>
                  <a:pt x="334" y="269"/>
                  <a:pt x="328" y="262"/>
                </a:cubicBezTo>
                <a:cubicBezTo>
                  <a:pt x="331" y="259"/>
                  <a:pt x="335" y="255"/>
                  <a:pt x="338" y="252"/>
                </a:cubicBezTo>
                <a:cubicBezTo>
                  <a:pt x="337" y="252"/>
                  <a:pt x="337" y="252"/>
                  <a:pt x="303" y="258"/>
                </a:cubicBezTo>
                <a:cubicBezTo>
                  <a:pt x="320" y="245"/>
                  <a:pt x="336" y="244"/>
                  <a:pt x="366" y="245"/>
                </a:cubicBezTo>
                <a:cubicBezTo>
                  <a:pt x="373" y="245"/>
                  <a:pt x="373" y="245"/>
                  <a:pt x="401" y="222"/>
                </a:cubicBezTo>
                <a:cubicBezTo>
                  <a:pt x="393" y="222"/>
                  <a:pt x="391" y="223"/>
                  <a:pt x="380" y="227"/>
                </a:cubicBezTo>
                <a:cubicBezTo>
                  <a:pt x="382" y="221"/>
                  <a:pt x="382" y="221"/>
                  <a:pt x="385" y="215"/>
                </a:cubicBezTo>
                <a:cubicBezTo>
                  <a:pt x="383" y="211"/>
                  <a:pt x="380" y="207"/>
                  <a:pt x="379" y="203"/>
                </a:cubicBezTo>
                <a:cubicBezTo>
                  <a:pt x="380" y="198"/>
                  <a:pt x="380" y="198"/>
                  <a:pt x="384" y="191"/>
                </a:cubicBezTo>
                <a:cubicBezTo>
                  <a:pt x="375" y="187"/>
                  <a:pt x="367" y="187"/>
                  <a:pt x="358" y="189"/>
                </a:cubicBezTo>
                <a:cubicBezTo>
                  <a:pt x="345" y="168"/>
                  <a:pt x="345" y="168"/>
                  <a:pt x="339" y="167"/>
                </a:cubicBezTo>
                <a:cubicBezTo>
                  <a:pt x="339" y="171"/>
                  <a:pt x="338" y="176"/>
                  <a:pt x="338" y="179"/>
                </a:cubicBezTo>
                <a:cubicBezTo>
                  <a:pt x="334" y="179"/>
                  <a:pt x="329" y="178"/>
                  <a:pt x="325" y="178"/>
                </a:cubicBezTo>
                <a:cubicBezTo>
                  <a:pt x="309" y="196"/>
                  <a:pt x="290" y="212"/>
                  <a:pt x="273" y="230"/>
                </a:cubicBezTo>
                <a:cubicBezTo>
                  <a:pt x="265" y="220"/>
                  <a:pt x="260" y="190"/>
                  <a:pt x="259" y="180"/>
                </a:cubicBezTo>
                <a:cubicBezTo>
                  <a:pt x="264" y="177"/>
                  <a:pt x="271" y="174"/>
                  <a:pt x="276" y="172"/>
                </a:cubicBezTo>
                <a:lnTo>
                  <a:pt x="289" y="165"/>
                </a:lnTo>
                <a:cubicBezTo>
                  <a:pt x="330" y="139"/>
                  <a:pt x="330" y="139"/>
                  <a:pt x="345" y="146"/>
                </a:cubicBezTo>
                <a:cubicBezTo>
                  <a:pt x="349" y="143"/>
                  <a:pt x="353" y="139"/>
                  <a:pt x="357" y="136"/>
                </a:cubicBezTo>
                <a:lnTo>
                  <a:pt x="354" y="128"/>
                </a:lnTo>
                <a:cubicBezTo>
                  <a:pt x="346" y="132"/>
                  <a:pt x="343" y="133"/>
                  <a:pt x="338" y="134"/>
                </a:cubicBezTo>
                <a:cubicBezTo>
                  <a:pt x="334" y="125"/>
                  <a:pt x="337" y="115"/>
                  <a:pt x="336" y="106"/>
                </a:cubicBezTo>
                <a:lnTo>
                  <a:pt x="334" y="105"/>
                </a:lnTo>
                <a:cubicBezTo>
                  <a:pt x="318" y="135"/>
                  <a:pt x="318" y="135"/>
                  <a:pt x="301" y="134"/>
                </a:cubicBezTo>
                <a:cubicBezTo>
                  <a:pt x="300" y="133"/>
                  <a:pt x="300" y="132"/>
                  <a:pt x="299" y="130"/>
                </a:cubicBezTo>
                <a:cubicBezTo>
                  <a:pt x="292" y="130"/>
                  <a:pt x="291" y="129"/>
                  <a:pt x="283" y="126"/>
                </a:cubicBezTo>
                <a:cubicBezTo>
                  <a:pt x="279" y="128"/>
                  <a:pt x="275" y="130"/>
                  <a:pt x="271" y="132"/>
                </a:cubicBezTo>
                <a:cubicBezTo>
                  <a:pt x="272" y="131"/>
                  <a:pt x="272" y="129"/>
                  <a:pt x="273" y="128"/>
                </a:cubicBezTo>
                <a:cubicBezTo>
                  <a:pt x="271" y="128"/>
                  <a:pt x="267" y="127"/>
                  <a:pt x="265" y="127"/>
                </a:cubicBezTo>
                <a:cubicBezTo>
                  <a:pt x="265" y="124"/>
                  <a:pt x="264" y="120"/>
                  <a:pt x="264" y="118"/>
                </a:cubicBezTo>
                <a:cubicBezTo>
                  <a:pt x="229" y="135"/>
                  <a:pt x="229" y="135"/>
                  <a:pt x="224" y="129"/>
                </a:cubicBezTo>
                <a:cubicBezTo>
                  <a:pt x="240" y="126"/>
                  <a:pt x="242" y="126"/>
                  <a:pt x="260" y="117"/>
                </a:cubicBezTo>
                <a:cubicBezTo>
                  <a:pt x="257" y="116"/>
                  <a:pt x="255" y="115"/>
                  <a:pt x="252" y="114"/>
                </a:cubicBezTo>
                <a:lnTo>
                  <a:pt x="255" y="107"/>
                </a:lnTo>
                <a:cubicBezTo>
                  <a:pt x="252" y="106"/>
                  <a:pt x="248" y="104"/>
                  <a:pt x="245" y="103"/>
                </a:cubicBezTo>
                <a:cubicBezTo>
                  <a:pt x="236" y="107"/>
                  <a:pt x="233" y="107"/>
                  <a:pt x="226" y="104"/>
                </a:cubicBezTo>
                <a:cubicBezTo>
                  <a:pt x="228" y="101"/>
                  <a:pt x="231" y="96"/>
                  <a:pt x="233" y="93"/>
                </a:cubicBezTo>
                <a:cubicBezTo>
                  <a:pt x="229" y="91"/>
                  <a:pt x="226" y="91"/>
                  <a:pt x="211" y="94"/>
                </a:cubicBezTo>
                <a:cubicBezTo>
                  <a:pt x="212" y="93"/>
                  <a:pt x="213" y="91"/>
                  <a:pt x="214" y="90"/>
                </a:cubicBezTo>
                <a:cubicBezTo>
                  <a:pt x="196" y="101"/>
                  <a:pt x="178" y="114"/>
                  <a:pt x="162" y="128"/>
                </a:cubicBezTo>
                <a:cubicBezTo>
                  <a:pt x="163" y="128"/>
                  <a:pt x="164" y="129"/>
                  <a:pt x="165" y="129"/>
                </a:cubicBezTo>
                <a:cubicBezTo>
                  <a:pt x="152" y="140"/>
                  <a:pt x="142" y="149"/>
                  <a:pt x="132" y="158"/>
                </a:cubicBezTo>
                <a:cubicBezTo>
                  <a:pt x="74" y="222"/>
                  <a:pt x="37" y="305"/>
                  <a:pt x="32" y="397"/>
                </a:cubicBezTo>
                <a:cubicBezTo>
                  <a:pt x="94" y="437"/>
                  <a:pt x="122" y="509"/>
                  <a:pt x="123" y="509"/>
                </a:cubicBezTo>
                <a:cubicBezTo>
                  <a:pt x="79" y="577"/>
                  <a:pt x="115" y="597"/>
                  <a:pt x="140" y="610"/>
                </a:cubicBezTo>
                <a:cubicBezTo>
                  <a:pt x="141" y="617"/>
                  <a:pt x="143" y="623"/>
                  <a:pt x="145" y="629"/>
                </a:cubicBezTo>
                <a:cubicBezTo>
                  <a:pt x="155" y="639"/>
                  <a:pt x="186" y="666"/>
                  <a:pt x="212" y="674"/>
                </a:cubicBezTo>
                <a:cubicBezTo>
                  <a:pt x="222" y="721"/>
                  <a:pt x="249" y="758"/>
                  <a:pt x="294" y="782"/>
                </a:cubicBezTo>
                <a:cubicBezTo>
                  <a:pt x="308" y="787"/>
                  <a:pt x="324" y="791"/>
                  <a:pt x="339" y="794"/>
                </a:cubicBezTo>
                <a:close/>
                <a:moveTo>
                  <a:pt x="591" y="73"/>
                </a:moveTo>
                <a:cubicBezTo>
                  <a:pt x="589" y="75"/>
                  <a:pt x="587" y="76"/>
                  <a:pt x="584" y="78"/>
                </a:cubicBezTo>
                <a:cubicBezTo>
                  <a:pt x="601" y="97"/>
                  <a:pt x="603" y="99"/>
                  <a:pt x="611" y="114"/>
                </a:cubicBezTo>
                <a:cubicBezTo>
                  <a:pt x="609" y="125"/>
                  <a:pt x="609" y="125"/>
                  <a:pt x="629" y="141"/>
                </a:cubicBezTo>
                <a:cubicBezTo>
                  <a:pt x="630" y="140"/>
                  <a:pt x="632" y="139"/>
                  <a:pt x="633" y="139"/>
                </a:cubicBezTo>
                <a:cubicBezTo>
                  <a:pt x="631" y="133"/>
                  <a:pt x="631" y="133"/>
                  <a:pt x="625" y="125"/>
                </a:cubicBezTo>
                <a:lnTo>
                  <a:pt x="626" y="126"/>
                </a:lnTo>
                <a:lnTo>
                  <a:pt x="628" y="128"/>
                </a:lnTo>
                <a:lnTo>
                  <a:pt x="630" y="129"/>
                </a:lnTo>
                <a:lnTo>
                  <a:pt x="632" y="131"/>
                </a:lnTo>
                <a:lnTo>
                  <a:pt x="633" y="133"/>
                </a:lnTo>
                <a:lnTo>
                  <a:pt x="635" y="135"/>
                </a:lnTo>
                <a:lnTo>
                  <a:pt x="637" y="137"/>
                </a:lnTo>
                <a:lnTo>
                  <a:pt x="639" y="139"/>
                </a:lnTo>
                <a:lnTo>
                  <a:pt x="642" y="139"/>
                </a:lnTo>
                <a:cubicBezTo>
                  <a:pt x="646" y="129"/>
                  <a:pt x="646" y="129"/>
                  <a:pt x="622" y="99"/>
                </a:cubicBezTo>
                <a:lnTo>
                  <a:pt x="629" y="99"/>
                </a:lnTo>
                <a:lnTo>
                  <a:pt x="641" y="115"/>
                </a:lnTo>
                <a:cubicBezTo>
                  <a:pt x="643" y="115"/>
                  <a:pt x="647" y="115"/>
                  <a:pt x="650" y="115"/>
                </a:cubicBezTo>
                <a:cubicBezTo>
                  <a:pt x="651" y="114"/>
                  <a:pt x="652" y="113"/>
                  <a:pt x="653" y="112"/>
                </a:cubicBezTo>
                <a:cubicBezTo>
                  <a:pt x="633" y="97"/>
                  <a:pt x="613" y="84"/>
                  <a:pt x="591" y="73"/>
                </a:cubicBezTo>
                <a:close/>
                <a:moveTo>
                  <a:pt x="643" y="119"/>
                </a:moveTo>
                <a:lnTo>
                  <a:pt x="642" y="119"/>
                </a:lnTo>
                <a:lnTo>
                  <a:pt x="642" y="119"/>
                </a:lnTo>
                <a:cubicBezTo>
                  <a:pt x="643" y="122"/>
                  <a:pt x="643" y="124"/>
                  <a:pt x="643" y="127"/>
                </a:cubicBezTo>
                <a:lnTo>
                  <a:pt x="644" y="128"/>
                </a:lnTo>
                <a:cubicBezTo>
                  <a:pt x="650" y="134"/>
                  <a:pt x="651" y="136"/>
                  <a:pt x="651" y="137"/>
                </a:cubicBezTo>
                <a:cubicBezTo>
                  <a:pt x="651" y="136"/>
                  <a:pt x="648" y="129"/>
                  <a:pt x="643" y="119"/>
                </a:cubicBezTo>
                <a:close/>
                <a:moveTo>
                  <a:pt x="603" y="188"/>
                </a:moveTo>
                <a:lnTo>
                  <a:pt x="603" y="189"/>
                </a:lnTo>
                <a:lnTo>
                  <a:pt x="604" y="190"/>
                </a:lnTo>
                <a:lnTo>
                  <a:pt x="605" y="191"/>
                </a:lnTo>
                <a:lnTo>
                  <a:pt x="605" y="192"/>
                </a:lnTo>
                <a:lnTo>
                  <a:pt x="606" y="193"/>
                </a:lnTo>
                <a:lnTo>
                  <a:pt x="607" y="194"/>
                </a:lnTo>
                <a:lnTo>
                  <a:pt x="607" y="195"/>
                </a:lnTo>
                <a:lnTo>
                  <a:pt x="608" y="196"/>
                </a:lnTo>
                <a:lnTo>
                  <a:pt x="608" y="197"/>
                </a:lnTo>
                <a:lnTo>
                  <a:pt x="609" y="198"/>
                </a:lnTo>
                <a:lnTo>
                  <a:pt x="609" y="199"/>
                </a:lnTo>
                <a:lnTo>
                  <a:pt x="610" y="200"/>
                </a:lnTo>
                <a:lnTo>
                  <a:pt x="611" y="201"/>
                </a:lnTo>
                <a:lnTo>
                  <a:pt x="611" y="202"/>
                </a:lnTo>
                <a:lnTo>
                  <a:pt x="612" y="203"/>
                </a:lnTo>
                <a:lnTo>
                  <a:pt x="612" y="205"/>
                </a:lnTo>
                <a:cubicBezTo>
                  <a:pt x="613" y="197"/>
                  <a:pt x="615" y="194"/>
                  <a:pt x="620" y="192"/>
                </a:cubicBezTo>
                <a:lnTo>
                  <a:pt x="612" y="176"/>
                </a:lnTo>
                <a:lnTo>
                  <a:pt x="611" y="177"/>
                </a:lnTo>
                <a:cubicBezTo>
                  <a:pt x="607" y="178"/>
                  <a:pt x="605" y="184"/>
                  <a:pt x="603" y="188"/>
                </a:cubicBezTo>
                <a:close/>
                <a:moveTo>
                  <a:pt x="542" y="137"/>
                </a:moveTo>
                <a:cubicBezTo>
                  <a:pt x="537" y="138"/>
                  <a:pt x="533" y="139"/>
                  <a:pt x="530" y="142"/>
                </a:cubicBezTo>
                <a:cubicBezTo>
                  <a:pt x="533" y="144"/>
                  <a:pt x="537" y="146"/>
                  <a:pt x="540" y="148"/>
                </a:cubicBezTo>
                <a:cubicBezTo>
                  <a:pt x="559" y="145"/>
                  <a:pt x="559" y="141"/>
                  <a:pt x="559" y="138"/>
                </a:cubicBezTo>
                <a:lnTo>
                  <a:pt x="559" y="136"/>
                </a:lnTo>
                <a:cubicBezTo>
                  <a:pt x="553" y="136"/>
                  <a:pt x="548" y="136"/>
                  <a:pt x="542" y="137"/>
                </a:cubicBezTo>
                <a:close/>
                <a:moveTo>
                  <a:pt x="510" y="113"/>
                </a:moveTo>
                <a:cubicBezTo>
                  <a:pt x="512" y="111"/>
                  <a:pt x="513" y="111"/>
                  <a:pt x="524" y="111"/>
                </a:cubicBezTo>
                <a:cubicBezTo>
                  <a:pt x="521" y="106"/>
                  <a:pt x="518" y="102"/>
                  <a:pt x="515" y="98"/>
                </a:cubicBezTo>
                <a:cubicBezTo>
                  <a:pt x="516" y="98"/>
                  <a:pt x="518" y="98"/>
                  <a:pt x="523" y="100"/>
                </a:cubicBezTo>
                <a:cubicBezTo>
                  <a:pt x="522" y="97"/>
                  <a:pt x="521" y="94"/>
                  <a:pt x="521" y="92"/>
                </a:cubicBezTo>
                <a:cubicBezTo>
                  <a:pt x="506" y="79"/>
                  <a:pt x="501" y="63"/>
                  <a:pt x="501" y="63"/>
                </a:cubicBezTo>
                <a:lnTo>
                  <a:pt x="501" y="62"/>
                </a:lnTo>
                <a:cubicBezTo>
                  <a:pt x="493" y="68"/>
                  <a:pt x="493" y="69"/>
                  <a:pt x="489" y="67"/>
                </a:cubicBezTo>
                <a:cubicBezTo>
                  <a:pt x="487" y="65"/>
                  <a:pt x="486" y="63"/>
                  <a:pt x="484" y="61"/>
                </a:cubicBezTo>
                <a:cubicBezTo>
                  <a:pt x="486" y="61"/>
                  <a:pt x="489" y="60"/>
                  <a:pt x="492" y="60"/>
                </a:cubicBezTo>
                <a:lnTo>
                  <a:pt x="483" y="55"/>
                </a:lnTo>
                <a:lnTo>
                  <a:pt x="482" y="56"/>
                </a:lnTo>
                <a:lnTo>
                  <a:pt x="480" y="56"/>
                </a:lnTo>
                <a:lnTo>
                  <a:pt x="479" y="57"/>
                </a:lnTo>
                <a:cubicBezTo>
                  <a:pt x="477" y="57"/>
                  <a:pt x="476" y="59"/>
                  <a:pt x="474" y="60"/>
                </a:cubicBezTo>
                <a:cubicBezTo>
                  <a:pt x="473" y="60"/>
                  <a:pt x="472" y="60"/>
                  <a:pt x="472" y="60"/>
                </a:cubicBezTo>
                <a:cubicBezTo>
                  <a:pt x="471" y="60"/>
                  <a:pt x="470" y="59"/>
                  <a:pt x="469" y="60"/>
                </a:cubicBezTo>
                <a:cubicBezTo>
                  <a:pt x="467" y="62"/>
                  <a:pt x="467" y="64"/>
                  <a:pt x="467" y="68"/>
                </a:cubicBezTo>
                <a:cubicBezTo>
                  <a:pt x="464" y="67"/>
                  <a:pt x="462" y="65"/>
                  <a:pt x="459" y="65"/>
                </a:cubicBezTo>
                <a:cubicBezTo>
                  <a:pt x="455" y="65"/>
                  <a:pt x="451" y="65"/>
                  <a:pt x="451" y="65"/>
                </a:cubicBezTo>
                <a:cubicBezTo>
                  <a:pt x="450" y="65"/>
                  <a:pt x="447" y="63"/>
                  <a:pt x="441" y="61"/>
                </a:cubicBezTo>
                <a:cubicBezTo>
                  <a:pt x="440" y="63"/>
                  <a:pt x="440" y="67"/>
                  <a:pt x="440" y="70"/>
                </a:cubicBezTo>
                <a:cubicBezTo>
                  <a:pt x="438" y="70"/>
                  <a:pt x="437" y="70"/>
                  <a:pt x="434" y="66"/>
                </a:cubicBezTo>
                <a:cubicBezTo>
                  <a:pt x="429" y="75"/>
                  <a:pt x="424" y="80"/>
                  <a:pt x="416" y="89"/>
                </a:cubicBezTo>
                <a:cubicBezTo>
                  <a:pt x="420" y="89"/>
                  <a:pt x="427" y="91"/>
                  <a:pt x="427" y="91"/>
                </a:cubicBezTo>
                <a:cubicBezTo>
                  <a:pt x="432" y="95"/>
                  <a:pt x="436" y="103"/>
                  <a:pt x="441" y="108"/>
                </a:cubicBezTo>
                <a:cubicBezTo>
                  <a:pt x="441" y="111"/>
                  <a:pt x="441" y="114"/>
                  <a:pt x="440" y="119"/>
                </a:cubicBezTo>
                <a:cubicBezTo>
                  <a:pt x="442" y="121"/>
                  <a:pt x="444" y="124"/>
                  <a:pt x="446" y="127"/>
                </a:cubicBezTo>
                <a:cubicBezTo>
                  <a:pt x="444" y="133"/>
                  <a:pt x="441" y="138"/>
                  <a:pt x="439" y="143"/>
                </a:cubicBezTo>
                <a:lnTo>
                  <a:pt x="437" y="146"/>
                </a:lnTo>
                <a:cubicBezTo>
                  <a:pt x="437" y="153"/>
                  <a:pt x="442" y="158"/>
                  <a:pt x="443" y="165"/>
                </a:cubicBezTo>
                <a:cubicBezTo>
                  <a:pt x="449" y="166"/>
                  <a:pt x="452" y="173"/>
                  <a:pt x="459" y="173"/>
                </a:cubicBezTo>
                <a:cubicBezTo>
                  <a:pt x="465" y="173"/>
                  <a:pt x="465" y="169"/>
                  <a:pt x="464" y="164"/>
                </a:cubicBezTo>
                <a:cubicBezTo>
                  <a:pt x="473" y="162"/>
                  <a:pt x="503" y="145"/>
                  <a:pt x="523" y="120"/>
                </a:cubicBezTo>
                <a:cubicBezTo>
                  <a:pt x="520" y="120"/>
                  <a:pt x="510" y="115"/>
                  <a:pt x="510" y="113"/>
                </a:cubicBezTo>
                <a:close/>
                <a:moveTo>
                  <a:pt x="378" y="129"/>
                </a:moveTo>
                <a:cubicBezTo>
                  <a:pt x="370" y="138"/>
                  <a:pt x="366" y="143"/>
                  <a:pt x="361" y="152"/>
                </a:cubicBezTo>
                <a:cubicBezTo>
                  <a:pt x="356" y="152"/>
                  <a:pt x="351" y="153"/>
                  <a:pt x="345" y="154"/>
                </a:cubicBezTo>
                <a:cubicBezTo>
                  <a:pt x="351" y="155"/>
                  <a:pt x="357" y="155"/>
                  <a:pt x="363" y="155"/>
                </a:cubicBezTo>
                <a:lnTo>
                  <a:pt x="370" y="168"/>
                </a:lnTo>
                <a:cubicBezTo>
                  <a:pt x="383" y="143"/>
                  <a:pt x="391" y="148"/>
                  <a:pt x="400" y="157"/>
                </a:cubicBezTo>
                <a:cubicBezTo>
                  <a:pt x="402" y="155"/>
                  <a:pt x="406" y="150"/>
                  <a:pt x="407" y="144"/>
                </a:cubicBezTo>
                <a:lnTo>
                  <a:pt x="407" y="142"/>
                </a:lnTo>
                <a:cubicBezTo>
                  <a:pt x="401" y="144"/>
                  <a:pt x="402" y="135"/>
                  <a:pt x="402" y="130"/>
                </a:cubicBezTo>
                <a:cubicBezTo>
                  <a:pt x="396" y="126"/>
                  <a:pt x="395" y="123"/>
                  <a:pt x="395" y="119"/>
                </a:cubicBezTo>
                <a:cubicBezTo>
                  <a:pt x="393" y="119"/>
                  <a:pt x="391" y="118"/>
                  <a:pt x="386" y="116"/>
                </a:cubicBezTo>
                <a:cubicBezTo>
                  <a:pt x="381" y="114"/>
                  <a:pt x="379" y="114"/>
                  <a:pt x="377" y="114"/>
                </a:cubicBezTo>
                <a:cubicBezTo>
                  <a:pt x="376" y="112"/>
                  <a:pt x="375" y="109"/>
                  <a:pt x="374" y="107"/>
                </a:cubicBezTo>
                <a:cubicBezTo>
                  <a:pt x="371" y="109"/>
                  <a:pt x="369" y="110"/>
                  <a:pt x="365" y="113"/>
                </a:cubicBezTo>
                <a:cubicBezTo>
                  <a:pt x="364" y="113"/>
                  <a:pt x="364" y="111"/>
                  <a:pt x="366" y="106"/>
                </a:cubicBezTo>
                <a:lnTo>
                  <a:pt x="365" y="106"/>
                </a:lnTo>
                <a:cubicBezTo>
                  <a:pt x="357" y="109"/>
                  <a:pt x="357" y="109"/>
                  <a:pt x="353" y="112"/>
                </a:cubicBezTo>
                <a:cubicBezTo>
                  <a:pt x="353" y="113"/>
                  <a:pt x="353" y="113"/>
                  <a:pt x="357" y="120"/>
                </a:cubicBezTo>
                <a:cubicBezTo>
                  <a:pt x="364" y="117"/>
                  <a:pt x="377" y="121"/>
                  <a:pt x="378" y="129"/>
                </a:cubicBezTo>
                <a:close/>
                <a:moveTo>
                  <a:pt x="352" y="89"/>
                </a:moveTo>
                <a:lnTo>
                  <a:pt x="352" y="89"/>
                </a:lnTo>
                <a:cubicBezTo>
                  <a:pt x="352" y="87"/>
                  <a:pt x="352" y="84"/>
                  <a:pt x="352" y="82"/>
                </a:cubicBezTo>
                <a:lnTo>
                  <a:pt x="352" y="82"/>
                </a:lnTo>
                <a:cubicBezTo>
                  <a:pt x="348" y="84"/>
                  <a:pt x="345" y="85"/>
                  <a:pt x="345" y="85"/>
                </a:cubicBezTo>
                <a:lnTo>
                  <a:pt x="345" y="86"/>
                </a:lnTo>
                <a:cubicBezTo>
                  <a:pt x="344" y="89"/>
                  <a:pt x="342" y="91"/>
                  <a:pt x="341" y="94"/>
                </a:cubicBezTo>
                <a:cubicBezTo>
                  <a:pt x="342" y="94"/>
                  <a:pt x="345" y="94"/>
                  <a:pt x="352" y="89"/>
                </a:cubicBezTo>
                <a:close/>
                <a:moveTo>
                  <a:pt x="350" y="98"/>
                </a:moveTo>
                <a:lnTo>
                  <a:pt x="350" y="99"/>
                </a:lnTo>
                <a:cubicBezTo>
                  <a:pt x="349" y="101"/>
                  <a:pt x="347" y="104"/>
                  <a:pt x="348" y="115"/>
                </a:cubicBezTo>
                <a:lnTo>
                  <a:pt x="348" y="116"/>
                </a:lnTo>
                <a:cubicBezTo>
                  <a:pt x="351" y="111"/>
                  <a:pt x="351" y="105"/>
                  <a:pt x="350" y="98"/>
                </a:cubicBezTo>
                <a:close/>
                <a:moveTo>
                  <a:pt x="356" y="69"/>
                </a:moveTo>
                <a:cubicBezTo>
                  <a:pt x="357" y="68"/>
                  <a:pt x="357" y="68"/>
                  <a:pt x="358" y="62"/>
                </a:cubicBezTo>
                <a:lnTo>
                  <a:pt x="357" y="62"/>
                </a:lnTo>
                <a:cubicBezTo>
                  <a:pt x="343" y="71"/>
                  <a:pt x="343" y="71"/>
                  <a:pt x="340" y="72"/>
                </a:cubicBezTo>
                <a:cubicBezTo>
                  <a:pt x="347" y="71"/>
                  <a:pt x="347" y="71"/>
                  <a:pt x="350" y="70"/>
                </a:cubicBezTo>
                <a:cubicBezTo>
                  <a:pt x="350" y="71"/>
                  <a:pt x="350" y="72"/>
                  <a:pt x="351" y="73"/>
                </a:cubicBezTo>
                <a:cubicBezTo>
                  <a:pt x="351" y="73"/>
                  <a:pt x="352" y="72"/>
                  <a:pt x="356" y="69"/>
                </a:cubicBezTo>
                <a:close/>
                <a:moveTo>
                  <a:pt x="288" y="105"/>
                </a:moveTo>
                <a:cubicBezTo>
                  <a:pt x="288" y="107"/>
                  <a:pt x="287" y="108"/>
                  <a:pt x="286" y="110"/>
                </a:cubicBezTo>
                <a:cubicBezTo>
                  <a:pt x="286" y="110"/>
                  <a:pt x="281" y="110"/>
                  <a:pt x="277" y="112"/>
                </a:cubicBezTo>
                <a:cubicBezTo>
                  <a:pt x="282" y="121"/>
                  <a:pt x="299" y="123"/>
                  <a:pt x="318" y="107"/>
                </a:cubicBezTo>
                <a:lnTo>
                  <a:pt x="321" y="105"/>
                </a:lnTo>
                <a:cubicBezTo>
                  <a:pt x="312" y="104"/>
                  <a:pt x="311" y="101"/>
                  <a:pt x="311" y="99"/>
                </a:cubicBezTo>
                <a:cubicBezTo>
                  <a:pt x="309" y="99"/>
                  <a:pt x="307" y="100"/>
                  <a:pt x="302" y="102"/>
                </a:cubicBezTo>
                <a:cubicBezTo>
                  <a:pt x="300" y="100"/>
                  <a:pt x="298" y="98"/>
                  <a:pt x="296" y="96"/>
                </a:cubicBezTo>
                <a:cubicBezTo>
                  <a:pt x="296" y="91"/>
                  <a:pt x="296" y="91"/>
                  <a:pt x="292" y="88"/>
                </a:cubicBezTo>
                <a:lnTo>
                  <a:pt x="293" y="88"/>
                </a:lnTo>
                <a:cubicBezTo>
                  <a:pt x="292" y="92"/>
                  <a:pt x="288" y="94"/>
                  <a:pt x="288" y="98"/>
                </a:cubicBezTo>
                <a:cubicBezTo>
                  <a:pt x="287" y="101"/>
                  <a:pt x="289" y="103"/>
                  <a:pt x="288" y="105"/>
                </a:cubicBezTo>
                <a:close/>
                <a:moveTo>
                  <a:pt x="321" y="98"/>
                </a:moveTo>
                <a:cubicBezTo>
                  <a:pt x="323" y="98"/>
                  <a:pt x="325" y="99"/>
                  <a:pt x="327" y="99"/>
                </a:cubicBezTo>
                <a:cubicBezTo>
                  <a:pt x="330" y="96"/>
                  <a:pt x="332" y="94"/>
                  <a:pt x="334" y="91"/>
                </a:cubicBezTo>
                <a:lnTo>
                  <a:pt x="335" y="90"/>
                </a:lnTo>
                <a:cubicBezTo>
                  <a:pt x="332" y="92"/>
                  <a:pt x="329" y="93"/>
                  <a:pt x="327" y="94"/>
                </a:cubicBezTo>
                <a:cubicBezTo>
                  <a:pt x="327" y="92"/>
                  <a:pt x="326" y="89"/>
                  <a:pt x="326" y="87"/>
                </a:cubicBezTo>
                <a:cubicBezTo>
                  <a:pt x="326" y="85"/>
                  <a:pt x="327" y="83"/>
                  <a:pt x="329" y="81"/>
                </a:cubicBezTo>
                <a:lnTo>
                  <a:pt x="328" y="81"/>
                </a:lnTo>
                <a:cubicBezTo>
                  <a:pt x="325" y="81"/>
                  <a:pt x="323" y="81"/>
                  <a:pt x="321" y="81"/>
                </a:cubicBezTo>
                <a:cubicBezTo>
                  <a:pt x="319" y="81"/>
                  <a:pt x="319" y="80"/>
                  <a:pt x="319" y="79"/>
                </a:cubicBezTo>
                <a:cubicBezTo>
                  <a:pt x="312" y="82"/>
                  <a:pt x="309" y="83"/>
                  <a:pt x="307" y="85"/>
                </a:cubicBezTo>
                <a:lnTo>
                  <a:pt x="307" y="86"/>
                </a:lnTo>
                <a:cubicBezTo>
                  <a:pt x="319" y="87"/>
                  <a:pt x="319" y="87"/>
                  <a:pt x="320" y="87"/>
                </a:cubicBezTo>
                <a:cubicBezTo>
                  <a:pt x="317" y="88"/>
                  <a:pt x="314" y="90"/>
                  <a:pt x="311" y="91"/>
                </a:cubicBezTo>
                <a:cubicBezTo>
                  <a:pt x="315" y="92"/>
                  <a:pt x="317" y="97"/>
                  <a:pt x="321" y="98"/>
                </a:cubicBezTo>
                <a:close/>
                <a:moveTo>
                  <a:pt x="412" y="82"/>
                </a:moveTo>
                <a:cubicBezTo>
                  <a:pt x="420" y="82"/>
                  <a:pt x="423" y="79"/>
                  <a:pt x="427" y="68"/>
                </a:cubicBezTo>
                <a:cubicBezTo>
                  <a:pt x="428" y="65"/>
                  <a:pt x="424" y="62"/>
                  <a:pt x="423" y="62"/>
                </a:cubicBezTo>
                <a:cubicBezTo>
                  <a:pt x="423" y="63"/>
                  <a:pt x="422" y="63"/>
                  <a:pt x="421" y="64"/>
                </a:cubicBezTo>
                <a:cubicBezTo>
                  <a:pt x="418" y="63"/>
                  <a:pt x="412" y="64"/>
                  <a:pt x="407" y="65"/>
                </a:cubicBezTo>
                <a:cubicBezTo>
                  <a:pt x="402" y="67"/>
                  <a:pt x="399" y="67"/>
                  <a:pt x="397" y="67"/>
                </a:cubicBezTo>
                <a:cubicBezTo>
                  <a:pt x="398" y="70"/>
                  <a:pt x="399" y="73"/>
                  <a:pt x="404" y="79"/>
                </a:cubicBezTo>
                <a:cubicBezTo>
                  <a:pt x="389" y="91"/>
                  <a:pt x="384" y="94"/>
                  <a:pt x="374" y="94"/>
                </a:cubicBezTo>
                <a:cubicBezTo>
                  <a:pt x="376" y="94"/>
                  <a:pt x="377" y="95"/>
                  <a:pt x="382" y="97"/>
                </a:cubicBezTo>
                <a:cubicBezTo>
                  <a:pt x="395" y="93"/>
                  <a:pt x="396" y="92"/>
                  <a:pt x="400" y="88"/>
                </a:cubicBezTo>
                <a:cubicBezTo>
                  <a:pt x="401" y="89"/>
                  <a:pt x="403" y="89"/>
                  <a:pt x="405" y="91"/>
                </a:cubicBezTo>
                <a:cubicBezTo>
                  <a:pt x="408" y="89"/>
                  <a:pt x="410" y="85"/>
                  <a:pt x="412" y="82"/>
                </a:cubicBezTo>
                <a:close/>
                <a:moveTo>
                  <a:pt x="358" y="248"/>
                </a:moveTo>
                <a:lnTo>
                  <a:pt x="359" y="249"/>
                </a:lnTo>
                <a:cubicBezTo>
                  <a:pt x="359" y="249"/>
                  <a:pt x="370" y="258"/>
                  <a:pt x="372" y="262"/>
                </a:cubicBezTo>
                <a:lnTo>
                  <a:pt x="381" y="252"/>
                </a:lnTo>
                <a:lnTo>
                  <a:pt x="358" y="248"/>
                </a:lnTo>
                <a:close/>
                <a:moveTo>
                  <a:pt x="198" y="423"/>
                </a:moveTo>
                <a:lnTo>
                  <a:pt x="185" y="416"/>
                </a:lnTo>
                <a:lnTo>
                  <a:pt x="183" y="417"/>
                </a:lnTo>
                <a:cubicBezTo>
                  <a:pt x="175" y="419"/>
                  <a:pt x="174" y="420"/>
                  <a:pt x="177" y="433"/>
                </a:cubicBezTo>
                <a:cubicBezTo>
                  <a:pt x="186" y="432"/>
                  <a:pt x="186" y="432"/>
                  <a:pt x="196" y="444"/>
                </a:cubicBezTo>
                <a:lnTo>
                  <a:pt x="205" y="435"/>
                </a:lnTo>
                <a:lnTo>
                  <a:pt x="198" y="423"/>
                </a:lnTo>
                <a:close/>
                <a:moveTo>
                  <a:pt x="156" y="405"/>
                </a:moveTo>
                <a:cubicBezTo>
                  <a:pt x="149" y="395"/>
                  <a:pt x="149" y="395"/>
                  <a:pt x="137" y="401"/>
                </a:cubicBezTo>
                <a:cubicBezTo>
                  <a:pt x="137" y="398"/>
                  <a:pt x="136" y="388"/>
                  <a:pt x="126" y="388"/>
                </a:cubicBezTo>
                <a:cubicBezTo>
                  <a:pt x="121" y="388"/>
                  <a:pt x="117" y="388"/>
                  <a:pt x="112" y="387"/>
                </a:cubicBezTo>
                <a:cubicBezTo>
                  <a:pt x="114" y="389"/>
                  <a:pt x="118" y="396"/>
                  <a:pt x="135" y="401"/>
                </a:cubicBezTo>
                <a:lnTo>
                  <a:pt x="137" y="401"/>
                </a:lnTo>
                <a:cubicBezTo>
                  <a:pt x="144" y="412"/>
                  <a:pt x="144" y="412"/>
                  <a:pt x="159" y="416"/>
                </a:cubicBezTo>
                <a:lnTo>
                  <a:pt x="164" y="412"/>
                </a:lnTo>
                <a:cubicBezTo>
                  <a:pt x="162" y="412"/>
                  <a:pt x="160" y="410"/>
                  <a:pt x="156" y="405"/>
                </a:cubicBezTo>
                <a:close/>
                <a:moveTo>
                  <a:pt x="773" y="565"/>
                </a:moveTo>
                <a:cubicBezTo>
                  <a:pt x="792" y="519"/>
                  <a:pt x="802" y="469"/>
                  <a:pt x="802" y="417"/>
                </a:cubicBezTo>
                <a:cubicBezTo>
                  <a:pt x="802" y="364"/>
                  <a:pt x="792" y="314"/>
                  <a:pt x="773" y="268"/>
                </a:cubicBezTo>
                <a:cubicBezTo>
                  <a:pt x="770" y="269"/>
                  <a:pt x="767" y="270"/>
                  <a:pt x="764" y="272"/>
                </a:cubicBezTo>
                <a:cubicBezTo>
                  <a:pt x="764" y="277"/>
                  <a:pt x="764" y="279"/>
                  <a:pt x="761" y="288"/>
                </a:cubicBezTo>
                <a:cubicBezTo>
                  <a:pt x="749" y="287"/>
                  <a:pt x="726" y="263"/>
                  <a:pt x="726" y="263"/>
                </a:cubicBezTo>
                <a:cubicBezTo>
                  <a:pt x="716" y="269"/>
                  <a:pt x="696" y="280"/>
                  <a:pt x="667" y="288"/>
                </a:cubicBezTo>
                <a:lnTo>
                  <a:pt x="669" y="290"/>
                </a:lnTo>
                <a:cubicBezTo>
                  <a:pt x="669" y="291"/>
                  <a:pt x="669" y="293"/>
                  <a:pt x="669" y="294"/>
                </a:cubicBezTo>
                <a:lnTo>
                  <a:pt x="668" y="294"/>
                </a:lnTo>
                <a:lnTo>
                  <a:pt x="667" y="295"/>
                </a:lnTo>
                <a:lnTo>
                  <a:pt x="665" y="295"/>
                </a:lnTo>
                <a:lnTo>
                  <a:pt x="664" y="295"/>
                </a:lnTo>
                <a:lnTo>
                  <a:pt x="663" y="296"/>
                </a:lnTo>
                <a:lnTo>
                  <a:pt x="662" y="296"/>
                </a:lnTo>
                <a:lnTo>
                  <a:pt x="660" y="296"/>
                </a:lnTo>
                <a:lnTo>
                  <a:pt x="659" y="297"/>
                </a:lnTo>
                <a:cubicBezTo>
                  <a:pt x="647" y="327"/>
                  <a:pt x="636" y="354"/>
                  <a:pt x="602" y="401"/>
                </a:cubicBezTo>
                <a:lnTo>
                  <a:pt x="613" y="410"/>
                </a:lnTo>
                <a:cubicBezTo>
                  <a:pt x="619" y="453"/>
                  <a:pt x="619" y="453"/>
                  <a:pt x="613" y="467"/>
                </a:cubicBezTo>
                <a:cubicBezTo>
                  <a:pt x="667" y="515"/>
                  <a:pt x="667" y="515"/>
                  <a:pt x="679" y="519"/>
                </a:cubicBezTo>
                <a:cubicBezTo>
                  <a:pt x="682" y="515"/>
                  <a:pt x="685" y="510"/>
                  <a:pt x="687" y="507"/>
                </a:cubicBezTo>
                <a:cubicBezTo>
                  <a:pt x="704" y="503"/>
                  <a:pt x="720" y="499"/>
                  <a:pt x="734" y="494"/>
                </a:cubicBezTo>
                <a:cubicBezTo>
                  <a:pt x="777" y="481"/>
                  <a:pt x="780" y="480"/>
                  <a:pt x="773" y="565"/>
                </a:cubicBezTo>
                <a:close/>
                <a:moveTo>
                  <a:pt x="656" y="115"/>
                </a:moveTo>
                <a:cubicBezTo>
                  <a:pt x="674" y="149"/>
                  <a:pt x="674" y="150"/>
                  <a:pt x="675" y="159"/>
                </a:cubicBezTo>
                <a:cubicBezTo>
                  <a:pt x="670" y="157"/>
                  <a:pt x="670" y="157"/>
                  <a:pt x="664" y="154"/>
                </a:cubicBezTo>
                <a:cubicBezTo>
                  <a:pt x="663" y="156"/>
                  <a:pt x="662" y="159"/>
                  <a:pt x="662" y="162"/>
                </a:cubicBezTo>
                <a:cubicBezTo>
                  <a:pt x="657" y="160"/>
                  <a:pt x="656" y="160"/>
                  <a:pt x="645" y="147"/>
                </a:cubicBezTo>
                <a:cubicBezTo>
                  <a:pt x="644" y="151"/>
                  <a:pt x="644" y="151"/>
                  <a:pt x="655" y="164"/>
                </a:cubicBezTo>
                <a:cubicBezTo>
                  <a:pt x="654" y="166"/>
                  <a:pt x="652" y="168"/>
                  <a:pt x="650" y="170"/>
                </a:cubicBezTo>
                <a:cubicBezTo>
                  <a:pt x="650" y="173"/>
                  <a:pt x="650" y="179"/>
                  <a:pt x="650" y="182"/>
                </a:cubicBezTo>
                <a:cubicBezTo>
                  <a:pt x="636" y="177"/>
                  <a:pt x="636" y="177"/>
                  <a:pt x="628" y="173"/>
                </a:cubicBezTo>
                <a:cubicBezTo>
                  <a:pt x="626" y="172"/>
                  <a:pt x="626" y="171"/>
                  <a:pt x="626" y="170"/>
                </a:cubicBezTo>
                <a:lnTo>
                  <a:pt x="624" y="168"/>
                </a:lnTo>
                <a:lnTo>
                  <a:pt x="623" y="166"/>
                </a:lnTo>
                <a:lnTo>
                  <a:pt x="621" y="164"/>
                </a:lnTo>
                <a:lnTo>
                  <a:pt x="620" y="162"/>
                </a:lnTo>
                <a:lnTo>
                  <a:pt x="618" y="160"/>
                </a:lnTo>
                <a:lnTo>
                  <a:pt x="617" y="159"/>
                </a:lnTo>
                <a:lnTo>
                  <a:pt x="615" y="157"/>
                </a:lnTo>
                <a:cubicBezTo>
                  <a:pt x="614" y="158"/>
                  <a:pt x="611" y="160"/>
                  <a:pt x="609" y="162"/>
                </a:cubicBezTo>
                <a:cubicBezTo>
                  <a:pt x="610" y="165"/>
                  <a:pt x="611" y="170"/>
                  <a:pt x="629" y="181"/>
                </a:cubicBezTo>
                <a:cubicBezTo>
                  <a:pt x="629" y="186"/>
                  <a:pt x="630" y="192"/>
                  <a:pt x="630" y="196"/>
                </a:cubicBezTo>
                <a:cubicBezTo>
                  <a:pt x="631" y="198"/>
                  <a:pt x="634" y="200"/>
                  <a:pt x="635" y="202"/>
                </a:cubicBezTo>
                <a:lnTo>
                  <a:pt x="635" y="204"/>
                </a:lnTo>
                <a:cubicBezTo>
                  <a:pt x="641" y="205"/>
                  <a:pt x="641" y="205"/>
                  <a:pt x="659" y="233"/>
                </a:cubicBezTo>
                <a:cubicBezTo>
                  <a:pt x="656" y="234"/>
                  <a:pt x="654" y="236"/>
                  <a:pt x="624" y="237"/>
                </a:cubicBezTo>
                <a:cubicBezTo>
                  <a:pt x="629" y="248"/>
                  <a:pt x="636" y="258"/>
                  <a:pt x="641" y="269"/>
                </a:cubicBezTo>
                <a:lnTo>
                  <a:pt x="638" y="272"/>
                </a:lnTo>
                <a:lnTo>
                  <a:pt x="639" y="273"/>
                </a:lnTo>
                <a:lnTo>
                  <a:pt x="639" y="275"/>
                </a:lnTo>
                <a:lnTo>
                  <a:pt x="640" y="276"/>
                </a:lnTo>
                <a:lnTo>
                  <a:pt x="640" y="278"/>
                </a:lnTo>
                <a:lnTo>
                  <a:pt x="641" y="279"/>
                </a:lnTo>
                <a:lnTo>
                  <a:pt x="641" y="281"/>
                </a:lnTo>
                <a:lnTo>
                  <a:pt x="642" y="282"/>
                </a:lnTo>
                <a:lnTo>
                  <a:pt x="643" y="283"/>
                </a:lnTo>
                <a:cubicBezTo>
                  <a:pt x="669" y="274"/>
                  <a:pt x="670" y="274"/>
                  <a:pt x="684" y="268"/>
                </a:cubicBezTo>
                <a:cubicBezTo>
                  <a:pt x="681" y="262"/>
                  <a:pt x="678" y="256"/>
                  <a:pt x="675" y="250"/>
                </a:cubicBezTo>
                <a:cubicBezTo>
                  <a:pt x="685" y="241"/>
                  <a:pt x="680" y="228"/>
                  <a:pt x="688" y="219"/>
                </a:cubicBezTo>
                <a:cubicBezTo>
                  <a:pt x="691" y="218"/>
                  <a:pt x="694" y="216"/>
                  <a:pt x="696" y="215"/>
                </a:cubicBezTo>
                <a:cubicBezTo>
                  <a:pt x="717" y="236"/>
                  <a:pt x="718" y="237"/>
                  <a:pt x="729" y="233"/>
                </a:cubicBezTo>
                <a:cubicBezTo>
                  <a:pt x="732" y="238"/>
                  <a:pt x="732" y="238"/>
                  <a:pt x="737" y="243"/>
                </a:cubicBezTo>
                <a:cubicBezTo>
                  <a:pt x="733" y="237"/>
                  <a:pt x="731" y="233"/>
                  <a:pt x="718" y="215"/>
                </a:cubicBezTo>
                <a:cubicBezTo>
                  <a:pt x="717" y="216"/>
                  <a:pt x="717" y="217"/>
                  <a:pt x="716" y="218"/>
                </a:cubicBezTo>
                <a:cubicBezTo>
                  <a:pt x="712" y="217"/>
                  <a:pt x="712" y="217"/>
                  <a:pt x="706" y="212"/>
                </a:cubicBezTo>
                <a:cubicBezTo>
                  <a:pt x="707" y="211"/>
                  <a:pt x="708" y="209"/>
                  <a:pt x="709" y="209"/>
                </a:cubicBezTo>
                <a:cubicBezTo>
                  <a:pt x="717" y="210"/>
                  <a:pt x="717" y="210"/>
                  <a:pt x="757" y="242"/>
                </a:cubicBezTo>
                <a:cubicBezTo>
                  <a:pt x="757" y="238"/>
                  <a:pt x="757" y="235"/>
                  <a:pt x="755" y="232"/>
                </a:cubicBezTo>
                <a:cubicBezTo>
                  <a:pt x="754" y="229"/>
                  <a:pt x="752" y="226"/>
                  <a:pt x="750" y="224"/>
                </a:cubicBezTo>
                <a:cubicBezTo>
                  <a:pt x="748" y="220"/>
                  <a:pt x="745" y="217"/>
                  <a:pt x="744" y="213"/>
                </a:cubicBezTo>
                <a:cubicBezTo>
                  <a:pt x="720" y="176"/>
                  <a:pt x="691" y="143"/>
                  <a:pt x="656" y="115"/>
                </a:cubicBezTo>
                <a:close/>
              </a:path>
            </a:pathLst>
          </a:custGeom>
          <a:gradFill>
            <a:gsLst>
              <a:gs pos="0">
                <a:srgbClr val="0679E4">
                  <a:lumMod val="91000"/>
                </a:srgbClr>
              </a:gs>
              <a:gs pos="100000">
                <a:srgbClr val="0679E4">
                  <a:alpha val="72000"/>
                  <a:lumMod val="75000"/>
                  <a:lumOff val="25000"/>
                </a:srgbClr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xmlns="" id="{E65F3590-9B0D-4F93-8B45-E9C51C86316B}"/>
              </a:ext>
            </a:extLst>
          </p:cNvPr>
          <p:cNvSpPr txBox="1"/>
          <p:nvPr/>
        </p:nvSpPr>
        <p:spPr>
          <a:xfrm>
            <a:off x="1786699" y="2554253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2. </a:t>
            </a:r>
            <a:r>
              <a:rPr lang="zh-CN" altLang="en-US" sz="2400" spc="3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钢铁摇篮</a:t>
            </a: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xmlns="" id="{9333D862-A39C-4E20-AC7A-83DBD8542D2B}"/>
              </a:ext>
            </a:extLst>
          </p:cNvPr>
          <p:cNvSpPr txBox="1"/>
          <p:nvPr/>
        </p:nvSpPr>
        <p:spPr>
          <a:xfrm>
            <a:off x="1786699" y="3628990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3.</a:t>
            </a:r>
            <a:r>
              <a:rPr lang="zh-CN" altLang="en-US" sz="2400" spc="3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崇尚实践</a:t>
            </a: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xmlns="" id="{AA4B3226-133C-48EE-9764-85FCA75D9F54}"/>
              </a:ext>
            </a:extLst>
          </p:cNvPr>
          <p:cNvSpPr txBox="1"/>
          <p:nvPr/>
        </p:nvSpPr>
        <p:spPr>
          <a:xfrm>
            <a:off x="1786699" y="4703727"/>
            <a:ext cx="2731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4. </a:t>
            </a:r>
            <a:r>
              <a:rPr lang="zh-CN" altLang="en-US" sz="2400" spc="3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  <a:tileRect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中华崛起</a:t>
            </a: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xmlns="" id="{5051AF78-EB63-4792-AE09-4C3FECA21396}"/>
              </a:ext>
            </a:extLst>
          </p:cNvPr>
          <p:cNvSpPr txBox="1"/>
          <p:nvPr/>
        </p:nvSpPr>
        <p:spPr>
          <a:xfrm>
            <a:off x="2147575" y="2915101"/>
            <a:ext cx="4031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Cradle of iron and steel engineers</a:t>
            </a:r>
            <a:endParaRPr lang="zh-CN" altLang="zh-CN" sz="1200" dirty="0">
              <a:gradFill flip="none" rotWithShape="1"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alpha val="72000"/>
                      <a:lumMod val="75000"/>
                      <a:lumOff val="25000"/>
                    </a:srgbClr>
                  </a:gs>
                </a:gsLst>
                <a:lin ang="0" scaled="1"/>
                <a:tileRect/>
              </a:gra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xmlns="" id="{12FD5AC8-226C-4B0F-AAA8-AECB55FAAF3A}"/>
              </a:ext>
            </a:extLst>
          </p:cNvPr>
          <p:cNvSpPr txBox="1"/>
          <p:nvPr/>
        </p:nvSpPr>
        <p:spPr>
          <a:xfrm>
            <a:off x="2147575" y="4003894"/>
            <a:ext cx="2731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Advocating practice</a:t>
            </a:r>
            <a:endParaRPr lang="zh-CN" altLang="en-US" sz="1200" dirty="0">
              <a:gradFill flip="none" rotWithShape="1"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alpha val="72000"/>
                      <a:lumMod val="75000"/>
                      <a:lumOff val="25000"/>
                    </a:srgbClr>
                  </a:gs>
                </a:gsLst>
                <a:lin ang="0" scaled="1"/>
                <a:tileRect/>
              </a:gra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xmlns="" id="{5CB095A4-5633-4ABB-B603-A295B75F40DA}"/>
              </a:ext>
            </a:extLst>
          </p:cNvPr>
          <p:cNvSpPr txBox="1"/>
          <p:nvPr/>
        </p:nvSpPr>
        <p:spPr>
          <a:xfrm>
            <a:off x="2147575" y="5039930"/>
            <a:ext cx="2731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75000"/>
                        <a:lumOff val="25000"/>
                      </a:srgbClr>
                    </a:gs>
                  </a:gsLst>
                  <a:lin ang="0" scaled="1"/>
                  <a:tileRect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The rise of China</a:t>
            </a:r>
            <a:endParaRPr lang="zh-CN" altLang="en-US" sz="1200" dirty="0">
              <a:gradFill flip="none" rotWithShape="1"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alpha val="72000"/>
                      <a:lumMod val="75000"/>
                      <a:lumOff val="25000"/>
                    </a:srgbClr>
                  </a:gs>
                </a:gsLst>
                <a:lin ang="0" scaled="1"/>
                <a:tileRect/>
              </a:gra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248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PA-组合 69">
            <a:extLst>
              <a:ext uri="{FF2B5EF4-FFF2-40B4-BE49-F238E27FC236}">
                <a16:creationId xmlns:a16="http://schemas.microsoft.com/office/drawing/2014/main" xmlns="" id="{DC6304E5-52A9-4A09-92EA-0F2AB9DF1DA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-4677507" y="-2297723"/>
            <a:ext cx="21547015" cy="5726725"/>
            <a:chOff x="-4677507" y="-2297723"/>
            <a:chExt cx="21547015" cy="5726725"/>
          </a:xfrm>
        </p:grpSpPr>
        <p:pic>
          <p:nvPicPr>
            <p:cNvPr id="71" name="PA-图片 14">
              <a:extLst>
                <a:ext uri="{FF2B5EF4-FFF2-40B4-BE49-F238E27FC236}">
                  <a16:creationId xmlns:a16="http://schemas.microsoft.com/office/drawing/2014/main" xmlns="" id="{4CE9261E-2C1C-414D-A187-8247E1AD5952}"/>
                </a:ext>
              </a:extLst>
            </p:cNvPr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707" b="30089"/>
            <a:stretch/>
          </p:blipFill>
          <p:spPr>
            <a:xfrm>
              <a:off x="0" y="1"/>
              <a:ext cx="12192000" cy="3429001"/>
            </a:xfrm>
            <a:custGeom>
              <a:avLst/>
              <a:gdLst>
                <a:gd name="connsiteX0" fmla="*/ 0 w 12192000"/>
                <a:gd name="connsiteY0" fmla="*/ 0 h 3429001"/>
                <a:gd name="connsiteX1" fmla="*/ 12192000 w 12192000"/>
                <a:gd name="connsiteY1" fmla="*/ 0 h 3429001"/>
                <a:gd name="connsiteX2" fmla="*/ 12192000 w 12192000"/>
                <a:gd name="connsiteY2" fmla="*/ 2925589 h 3429001"/>
                <a:gd name="connsiteX3" fmla="*/ 12119571 w 12192000"/>
                <a:gd name="connsiteY3" fmla="*/ 2939984 h 3429001"/>
                <a:gd name="connsiteX4" fmla="*/ 6096001 w 12192000"/>
                <a:gd name="connsiteY4" fmla="*/ 3429001 h 3429001"/>
                <a:gd name="connsiteX5" fmla="*/ 72430 w 12192000"/>
                <a:gd name="connsiteY5" fmla="*/ 2939984 h 3429001"/>
                <a:gd name="connsiteX6" fmla="*/ 0 w 12192000"/>
                <a:gd name="connsiteY6" fmla="*/ 2925589 h 3429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3429001">
                  <a:moveTo>
                    <a:pt x="0" y="0"/>
                  </a:moveTo>
                  <a:lnTo>
                    <a:pt x="12192000" y="0"/>
                  </a:lnTo>
                  <a:lnTo>
                    <a:pt x="12192000" y="2925589"/>
                  </a:lnTo>
                  <a:lnTo>
                    <a:pt x="12119571" y="2939984"/>
                  </a:lnTo>
                  <a:cubicBezTo>
                    <a:pt x="10400109" y="3248724"/>
                    <a:pt x="8327268" y="3429001"/>
                    <a:pt x="6096001" y="3429001"/>
                  </a:cubicBezTo>
                  <a:cubicBezTo>
                    <a:pt x="3864735" y="3429001"/>
                    <a:pt x="1791894" y="3248724"/>
                    <a:pt x="72430" y="2939984"/>
                  </a:cubicBezTo>
                  <a:lnTo>
                    <a:pt x="0" y="2925589"/>
                  </a:lnTo>
                  <a:close/>
                </a:path>
              </a:pathLst>
            </a:custGeom>
          </p:spPr>
        </p:pic>
        <p:sp>
          <p:nvSpPr>
            <p:cNvPr id="72" name="PA-椭圆 7">
              <a:extLst>
                <a:ext uri="{FF2B5EF4-FFF2-40B4-BE49-F238E27FC236}">
                  <a16:creationId xmlns:a16="http://schemas.microsoft.com/office/drawing/2014/main" xmlns="" id="{FECD89D4-1B9F-4903-9791-8AE1DC13ACF2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-4677507" y="-2297723"/>
              <a:ext cx="21547015" cy="5726723"/>
            </a:xfrm>
            <a:prstGeom prst="ellipse">
              <a:avLst/>
            </a:prstGeom>
            <a:gradFill flip="none" rotWithShape="1">
              <a:gsLst>
                <a:gs pos="0">
                  <a:srgbClr val="0679E4">
                    <a:lumMod val="91000"/>
                  </a:srgbClr>
                </a:gs>
                <a:gs pos="100000">
                  <a:srgbClr val="0679E4">
                    <a:lumMod val="92000"/>
                    <a:lumOff val="8000"/>
                    <a:alpha val="72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PA-文本框 3">
            <a:extLst>
              <a:ext uri="{FF2B5EF4-FFF2-40B4-BE49-F238E27FC236}">
                <a16:creationId xmlns:a16="http://schemas.microsoft.com/office/drawing/2014/main" xmlns="" id="{BB52E533-6F56-461F-9A7E-3644E09B9E5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Heavy" panose="00020600040101010101" pitchFamily="18" charset="-122"/>
                <a:ea typeface="阿里巴巴普惠体 Heavy" panose="00020600040101010101" pitchFamily="18" charset="-122"/>
              </a:rPr>
              <a:t>第一部分</a:t>
            </a:r>
          </a:p>
        </p:txBody>
      </p:sp>
      <p:sp>
        <p:nvSpPr>
          <p:cNvPr id="5" name="PA-文本框 4">
            <a:extLst>
              <a:ext uri="{FF2B5EF4-FFF2-40B4-BE49-F238E27FC236}">
                <a16:creationId xmlns:a16="http://schemas.microsoft.com/office/drawing/2014/main" xmlns="" id="{E04AC508-BFC5-4F75-B70B-82FF3974CB8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The first part</a:t>
            </a:r>
            <a:endParaRPr lang="zh-CN" altLang="en-US" sz="16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68" name="PA-文本框 67">
            <a:extLst>
              <a:ext uri="{FF2B5EF4-FFF2-40B4-BE49-F238E27FC236}">
                <a16:creationId xmlns:a16="http://schemas.microsoft.com/office/drawing/2014/main" xmlns="" id="{692F7F0F-FAAE-4E15-B783-0AE83DA66DC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  <a:alpha val="92000"/>
                      </a:srgbClr>
                    </a:gs>
                  </a:gsLst>
                  <a:lin ang="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求实鼎新</a:t>
            </a:r>
          </a:p>
        </p:txBody>
      </p:sp>
      <p:sp>
        <p:nvSpPr>
          <p:cNvPr id="69" name="PA-文本框 68">
            <a:extLst>
              <a:ext uri="{FF2B5EF4-FFF2-40B4-BE49-F238E27FC236}">
                <a16:creationId xmlns:a16="http://schemas.microsoft.com/office/drawing/2014/main" xmlns="" id="{C3125137-BB65-420C-AA9D-43B122D37AA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474334" y="4293414"/>
            <a:ext cx="5243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5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  <a:alpha val="72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Be realistic and new</a:t>
            </a:r>
            <a:endParaRPr lang="zh-CN" altLang="en-US" spc="6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2000"/>
                      <a:lumOff val="8000"/>
                      <a:alpha val="72000"/>
                    </a:srgbClr>
                  </a:gs>
                </a:gsLst>
                <a:lin ang="5400000" scaled="1"/>
              </a:gra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A1FC1F77-6D5F-4FBB-BA89-8C87DCF32181}"/>
              </a:ext>
            </a:extLst>
          </p:cNvPr>
          <p:cNvGrpSpPr/>
          <p:nvPr/>
        </p:nvGrpSpPr>
        <p:grpSpPr>
          <a:xfrm>
            <a:off x="5775038" y="636936"/>
            <a:ext cx="641924" cy="642498"/>
            <a:chOff x="1560409" y="3222819"/>
            <a:chExt cx="1776413" cy="1778000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xmlns="" id="{3A8D34F6-4C5B-473B-B9C1-23324A3C33E2}"/>
                </a:ext>
              </a:extLst>
            </p:cNvPr>
            <p:cNvGrpSpPr/>
            <p:nvPr/>
          </p:nvGrpSpPr>
          <p:grpSpPr>
            <a:xfrm>
              <a:off x="1560409" y="3222819"/>
              <a:ext cx="1776413" cy="1778000"/>
              <a:chOff x="1560409" y="2069897"/>
              <a:chExt cx="1776413" cy="1778000"/>
            </a:xfrm>
          </p:grpSpPr>
          <p:sp>
            <p:nvSpPr>
              <p:cNvPr id="133" name="îS1îḋé">
                <a:extLst>
                  <a:ext uri="{FF2B5EF4-FFF2-40B4-BE49-F238E27FC236}">
                    <a16:creationId xmlns:a16="http://schemas.microsoft.com/office/drawing/2014/main" xmlns="" id="{A233BC73-BDD7-4DF1-9999-8A7CC35AC46E}"/>
                  </a:ext>
                </a:extLst>
              </p:cNvPr>
              <p:cNvSpPr/>
              <p:nvPr/>
            </p:nvSpPr>
            <p:spPr bwMode="auto">
              <a:xfrm>
                <a:off x="1560409" y="2069897"/>
                <a:ext cx="1776413" cy="1778000"/>
              </a:xfrm>
              <a:prstGeom prst="ellipse">
                <a:avLst/>
              </a:prstGeom>
              <a:noFill/>
              <a:ln w="158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îṣḷïďé">
                <a:extLst>
                  <a:ext uri="{FF2B5EF4-FFF2-40B4-BE49-F238E27FC236}">
                    <a16:creationId xmlns:a16="http://schemas.microsoft.com/office/drawing/2014/main" xmlns="" id="{056BB9B8-580D-41B4-B36C-AD4554A7317E}"/>
                  </a:ext>
                </a:extLst>
              </p:cNvPr>
              <p:cNvSpPr/>
              <p:nvPr/>
            </p:nvSpPr>
            <p:spPr bwMode="auto">
              <a:xfrm>
                <a:off x="1779484" y="2288972"/>
                <a:ext cx="1336675" cy="1338263"/>
              </a:xfrm>
              <a:prstGeom prst="ellips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xmlns="" id="{78C1177C-A3A8-49B5-8C11-6A8747FBDA79}"/>
                </a:ext>
              </a:extLst>
            </p:cNvPr>
            <p:cNvGrpSpPr/>
            <p:nvPr/>
          </p:nvGrpSpPr>
          <p:grpSpPr>
            <a:xfrm>
              <a:off x="1642165" y="3280763"/>
              <a:ext cx="1612900" cy="1662113"/>
              <a:chOff x="1641372" y="4491628"/>
              <a:chExt cx="1612900" cy="1662113"/>
            </a:xfrm>
            <a:solidFill>
              <a:schemeClr val="bg1"/>
            </a:solidFill>
          </p:grpSpPr>
          <p:sp>
            <p:nvSpPr>
              <p:cNvPr id="76" name="ïś1íďê">
                <a:extLst>
                  <a:ext uri="{FF2B5EF4-FFF2-40B4-BE49-F238E27FC236}">
                    <a16:creationId xmlns:a16="http://schemas.microsoft.com/office/drawing/2014/main" xmlns="" id="{D520B537-10BD-4D3A-8B00-623B9C143905}"/>
                  </a:ext>
                </a:extLst>
              </p:cNvPr>
              <p:cNvSpPr/>
              <p:nvPr/>
            </p:nvSpPr>
            <p:spPr bwMode="auto">
              <a:xfrm>
                <a:off x="2889147" y="4701178"/>
                <a:ext cx="153988" cy="138113"/>
              </a:xfrm>
              <a:custGeom>
                <a:avLst/>
                <a:gdLst>
                  <a:gd name="T0" fmla="*/ 62 w 83"/>
                  <a:gd name="T1" fmla="*/ 8 h 75"/>
                  <a:gd name="T2" fmla="*/ 53 w 83"/>
                  <a:gd name="T3" fmla="*/ 10 h 75"/>
                  <a:gd name="T4" fmla="*/ 57 w 83"/>
                  <a:gd name="T5" fmla="*/ 0 h 75"/>
                  <a:gd name="T6" fmla="*/ 44 w 83"/>
                  <a:gd name="T7" fmla="*/ 21 h 75"/>
                  <a:gd name="T8" fmla="*/ 58 w 83"/>
                  <a:gd name="T9" fmla="*/ 11 h 75"/>
                  <a:gd name="T10" fmla="*/ 54 w 83"/>
                  <a:gd name="T11" fmla="*/ 18 h 75"/>
                  <a:gd name="T12" fmla="*/ 28 w 83"/>
                  <a:gd name="T13" fmla="*/ 18 h 75"/>
                  <a:gd name="T14" fmla="*/ 19 w 83"/>
                  <a:gd name="T15" fmla="*/ 17 h 75"/>
                  <a:gd name="T16" fmla="*/ 25 w 83"/>
                  <a:gd name="T17" fmla="*/ 12 h 75"/>
                  <a:gd name="T18" fmla="*/ 1 w 83"/>
                  <a:gd name="T19" fmla="*/ 30 h 75"/>
                  <a:gd name="T20" fmla="*/ 13 w 83"/>
                  <a:gd name="T21" fmla="*/ 24 h 75"/>
                  <a:gd name="T22" fmla="*/ 36 w 83"/>
                  <a:gd name="T23" fmla="*/ 28 h 75"/>
                  <a:gd name="T24" fmla="*/ 22 w 83"/>
                  <a:gd name="T25" fmla="*/ 35 h 75"/>
                  <a:gd name="T26" fmla="*/ 45 w 83"/>
                  <a:gd name="T27" fmla="*/ 41 h 75"/>
                  <a:gd name="T28" fmla="*/ 42 w 83"/>
                  <a:gd name="T29" fmla="*/ 41 h 75"/>
                  <a:gd name="T30" fmla="*/ 35 w 83"/>
                  <a:gd name="T31" fmla="*/ 40 h 75"/>
                  <a:gd name="T32" fmla="*/ 37 w 83"/>
                  <a:gd name="T33" fmla="*/ 45 h 75"/>
                  <a:gd name="T34" fmla="*/ 12 w 83"/>
                  <a:gd name="T35" fmla="*/ 34 h 75"/>
                  <a:gd name="T36" fmla="*/ 9 w 83"/>
                  <a:gd name="T37" fmla="*/ 35 h 75"/>
                  <a:gd name="T38" fmla="*/ 20 w 83"/>
                  <a:gd name="T39" fmla="*/ 64 h 75"/>
                  <a:gd name="T40" fmla="*/ 0 w 83"/>
                  <a:gd name="T41" fmla="*/ 57 h 75"/>
                  <a:gd name="T42" fmla="*/ 35 w 83"/>
                  <a:gd name="T43" fmla="*/ 58 h 75"/>
                  <a:gd name="T44" fmla="*/ 46 w 83"/>
                  <a:gd name="T45" fmla="*/ 57 h 75"/>
                  <a:gd name="T46" fmla="*/ 42 w 83"/>
                  <a:gd name="T47" fmla="*/ 48 h 75"/>
                  <a:gd name="T48" fmla="*/ 62 w 83"/>
                  <a:gd name="T49" fmla="*/ 57 h 75"/>
                  <a:gd name="T50" fmla="*/ 61 w 83"/>
                  <a:gd name="T51" fmla="*/ 35 h 75"/>
                  <a:gd name="T52" fmla="*/ 62 w 83"/>
                  <a:gd name="T53" fmla="*/ 34 h 75"/>
                  <a:gd name="T54" fmla="*/ 66 w 83"/>
                  <a:gd name="T55" fmla="*/ 16 h 75"/>
                  <a:gd name="T56" fmla="*/ 63 w 83"/>
                  <a:gd name="T57" fmla="*/ 44 h 75"/>
                  <a:gd name="T58" fmla="*/ 54 w 83"/>
                  <a:gd name="T59" fmla="*/ 32 h 75"/>
                  <a:gd name="T60" fmla="*/ 60 w 83"/>
                  <a:gd name="T61" fmla="*/ 27 h 75"/>
                  <a:gd name="T62" fmla="*/ 67 w 83"/>
                  <a:gd name="T63" fmla="*/ 18 h 75"/>
                  <a:gd name="T64" fmla="*/ 77 w 83"/>
                  <a:gd name="T65" fmla="*/ 23 h 75"/>
                  <a:gd name="T66" fmla="*/ 60 w 83"/>
                  <a:gd name="T67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75">
                    <a:moveTo>
                      <a:pt x="66" y="16"/>
                    </a:moveTo>
                    <a:cubicBezTo>
                      <a:pt x="65" y="13"/>
                      <a:pt x="63" y="11"/>
                      <a:pt x="62" y="8"/>
                    </a:cubicBezTo>
                    <a:cubicBezTo>
                      <a:pt x="59" y="9"/>
                      <a:pt x="57" y="9"/>
                      <a:pt x="54" y="10"/>
                    </a:cubicBezTo>
                    <a:cubicBezTo>
                      <a:pt x="54" y="10"/>
                      <a:pt x="53" y="10"/>
                      <a:pt x="53" y="10"/>
                    </a:cubicBezTo>
                    <a:cubicBezTo>
                      <a:pt x="54" y="7"/>
                      <a:pt x="57" y="6"/>
                      <a:pt x="59" y="3"/>
                    </a:cubicBezTo>
                    <a:cubicBezTo>
                      <a:pt x="58" y="2"/>
                      <a:pt x="58" y="1"/>
                      <a:pt x="57" y="0"/>
                    </a:cubicBezTo>
                    <a:cubicBezTo>
                      <a:pt x="48" y="1"/>
                      <a:pt x="37" y="9"/>
                      <a:pt x="42" y="19"/>
                    </a:cubicBezTo>
                    <a:cubicBezTo>
                      <a:pt x="42" y="19"/>
                      <a:pt x="43" y="20"/>
                      <a:pt x="44" y="21"/>
                    </a:cubicBezTo>
                    <a:cubicBezTo>
                      <a:pt x="47" y="19"/>
                      <a:pt x="48" y="15"/>
                      <a:pt x="51" y="14"/>
                    </a:cubicBezTo>
                    <a:cubicBezTo>
                      <a:pt x="53" y="13"/>
                      <a:pt x="55" y="13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7" y="14"/>
                      <a:pt x="56" y="16"/>
                      <a:pt x="54" y="18"/>
                    </a:cubicBezTo>
                    <a:cubicBezTo>
                      <a:pt x="54" y="21"/>
                      <a:pt x="55" y="24"/>
                      <a:pt x="54" y="27"/>
                    </a:cubicBezTo>
                    <a:cubicBezTo>
                      <a:pt x="54" y="27"/>
                      <a:pt x="30" y="18"/>
                      <a:pt x="28" y="18"/>
                    </a:cubicBezTo>
                    <a:cubicBezTo>
                      <a:pt x="25" y="17"/>
                      <a:pt x="22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5"/>
                      <a:pt x="23" y="15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1" y="16"/>
                      <a:pt x="4" y="18"/>
                    </a:cubicBezTo>
                    <a:cubicBezTo>
                      <a:pt x="0" y="22"/>
                      <a:pt x="0" y="25"/>
                      <a:pt x="1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6" y="29"/>
                      <a:pt x="9" y="26"/>
                      <a:pt x="13" y="24"/>
                    </a:cubicBezTo>
                    <a:cubicBezTo>
                      <a:pt x="19" y="20"/>
                      <a:pt x="30" y="22"/>
                      <a:pt x="37" y="27"/>
                    </a:cubicBezTo>
                    <a:cubicBezTo>
                      <a:pt x="37" y="28"/>
                      <a:pt x="36" y="28"/>
                      <a:pt x="36" y="28"/>
                    </a:cubicBezTo>
                    <a:cubicBezTo>
                      <a:pt x="31" y="29"/>
                      <a:pt x="28" y="28"/>
                      <a:pt x="22" y="32"/>
                    </a:cubicBezTo>
                    <a:cubicBezTo>
                      <a:pt x="22" y="33"/>
                      <a:pt x="22" y="34"/>
                      <a:pt x="22" y="35"/>
                    </a:cubicBezTo>
                    <a:cubicBezTo>
                      <a:pt x="22" y="37"/>
                      <a:pt x="22" y="37"/>
                      <a:pt x="24" y="39"/>
                    </a:cubicBezTo>
                    <a:cubicBezTo>
                      <a:pt x="31" y="37"/>
                      <a:pt x="37" y="36"/>
                      <a:pt x="45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1" y="40"/>
                      <a:pt x="40" y="39"/>
                      <a:pt x="39" y="39"/>
                    </a:cubicBezTo>
                    <a:cubicBezTo>
                      <a:pt x="37" y="41"/>
                      <a:pt x="37" y="41"/>
                      <a:pt x="35" y="40"/>
                    </a:cubicBezTo>
                    <a:cubicBezTo>
                      <a:pt x="35" y="40"/>
                      <a:pt x="34" y="41"/>
                      <a:pt x="34" y="41"/>
                    </a:cubicBezTo>
                    <a:cubicBezTo>
                      <a:pt x="35" y="43"/>
                      <a:pt x="35" y="43"/>
                      <a:pt x="37" y="45"/>
                    </a:cubicBezTo>
                    <a:cubicBezTo>
                      <a:pt x="36" y="46"/>
                      <a:pt x="36" y="47"/>
                      <a:pt x="35" y="48"/>
                    </a:cubicBezTo>
                    <a:cubicBezTo>
                      <a:pt x="27" y="44"/>
                      <a:pt x="20" y="40"/>
                      <a:pt x="12" y="34"/>
                    </a:cubicBezTo>
                    <a:cubicBezTo>
                      <a:pt x="11" y="34"/>
                      <a:pt x="11" y="34"/>
                      <a:pt x="10" y="34"/>
                    </a:cubicBezTo>
                    <a:cubicBezTo>
                      <a:pt x="9" y="34"/>
                      <a:pt x="9" y="35"/>
                      <a:pt x="9" y="35"/>
                    </a:cubicBezTo>
                    <a:cubicBezTo>
                      <a:pt x="11" y="55"/>
                      <a:pt x="20" y="44"/>
                      <a:pt x="31" y="54"/>
                    </a:cubicBezTo>
                    <a:cubicBezTo>
                      <a:pt x="27" y="58"/>
                      <a:pt x="23" y="61"/>
                      <a:pt x="20" y="64"/>
                    </a:cubicBezTo>
                    <a:cubicBezTo>
                      <a:pt x="15" y="63"/>
                      <a:pt x="6" y="55"/>
                      <a:pt x="1" y="56"/>
                    </a:cubicBezTo>
                    <a:cubicBezTo>
                      <a:pt x="1" y="56"/>
                      <a:pt x="1" y="56"/>
                      <a:pt x="0" y="57"/>
                    </a:cubicBezTo>
                    <a:cubicBezTo>
                      <a:pt x="2" y="62"/>
                      <a:pt x="7" y="67"/>
                      <a:pt x="9" y="72"/>
                    </a:cubicBezTo>
                    <a:cubicBezTo>
                      <a:pt x="17" y="75"/>
                      <a:pt x="26" y="66"/>
                      <a:pt x="35" y="58"/>
                    </a:cubicBezTo>
                    <a:cubicBezTo>
                      <a:pt x="37" y="60"/>
                      <a:pt x="39" y="63"/>
                      <a:pt x="42" y="65"/>
                    </a:cubicBezTo>
                    <a:cubicBezTo>
                      <a:pt x="46" y="63"/>
                      <a:pt x="46" y="60"/>
                      <a:pt x="46" y="57"/>
                    </a:cubicBezTo>
                    <a:cubicBezTo>
                      <a:pt x="45" y="54"/>
                      <a:pt x="43" y="53"/>
                      <a:pt x="40" y="50"/>
                    </a:cubicBezTo>
                    <a:cubicBezTo>
                      <a:pt x="41" y="49"/>
                      <a:pt x="42" y="48"/>
                      <a:pt x="42" y="48"/>
                    </a:cubicBezTo>
                    <a:cubicBezTo>
                      <a:pt x="46" y="48"/>
                      <a:pt x="49" y="48"/>
                      <a:pt x="53" y="46"/>
                    </a:cubicBezTo>
                    <a:cubicBezTo>
                      <a:pt x="56" y="49"/>
                      <a:pt x="59" y="53"/>
                      <a:pt x="62" y="57"/>
                    </a:cubicBezTo>
                    <a:cubicBezTo>
                      <a:pt x="65" y="56"/>
                      <a:pt x="68" y="55"/>
                      <a:pt x="70" y="52"/>
                    </a:cubicBezTo>
                    <a:cubicBezTo>
                      <a:pt x="72" y="47"/>
                      <a:pt x="66" y="40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9" y="34"/>
                      <a:pt x="72" y="37"/>
                      <a:pt x="79" y="32"/>
                    </a:cubicBezTo>
                    <a:cubicBezTo>
                      <a:pt x="83" y="17"/>
                      <a:pt x="74" y="21"/>
                      <a:pt x="66" y="16"/>
                    </a:cubicBezTo>
                    <a:close/>
                    <a:moveTo>
                      <a:pt x="63" y="44"/>
                    </a:moveTo>
                    <a:cubicBezTo>
                      <a:pt x="63" y="44"/>
                      <a:pt x="63" y="44"/>
                      <a:pt x="63" y="44"/>
                    </a:cubicBezTo>
                    <a:cubicBezTo>
                      <a:pt x="55" y="42"/>
                      <a:pt x="46" y="34"/>
                      <a:pt x="38" y="32"/>
                    </a:cubicBezTo>
                    <a:cubicBezTo>
                      <a:pt x="43" y="28"/>
                      <a:pt x="48" y="31"/>
                      <a:pt x="54" y="32"/>
                    </a:cubicBezTo>
                    <a:cubicBezTo>
                      <a:pt x="57" y="36"/>
                      <a:pt x="60" y="40"/>
                      <a:pt x="63" y="44"/>
                    </a:cubicBezTo>
                    <a:close/>
                    <a:moveTo>
                      <a:pt x="60" y="27"/>
                    </a:moveTo>
                    <a:cubicBezTo>
                      <a:pt x="60" y="27"/>
                      <a:pt x="60" y="26"/>
                      <a:pt x="59" y="26"/>
                    </a:cubicBezTo>
                    <a:cubicBezTo>
                      <a:pt x="61" y="23"/>
                      <a:pt x="63" y="20"/>
                      <a:pt x="67" y="18"/>
                    </a:cubicBezTo>
                    <a:cubicBezTo>
                      <a:pt x="69" y="19"/>
                      <a:pt x="71" y="19"/>
                      <a:pt x="74" y="20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77" y="24"/>
                      <a:pt x="77" y="24"/>
                      <a:pt x="77" y="25"/>
                    </a:cubicBezTo>
                    <a:cubicBezTo>
                      <a:pt x="72" y="29"/>
                      <a:pt x="66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ïṩḻîḓé">
                <a:extLst>
                  <a:ext uri="{FF2B5EF4-FFF2-40B4-BE49-F238E27FC236}">
                    <a16:creationId xmlns:a16="http://schemas.microsoft.com/office/drawing/2014/main" xmlns="" id="{E5215094-8C3D-4009-AD2B-5EF4357BFFEE}"/>
                  </a:ext>
                </a:extLst>
              </p:cNvPr>
              <p:cNvSpPr/>
              <p:nvPr/>
            </p:nvSpPr>
            <p:spPr bwMode="auto">
              <a:xfrm>
                <a:off x="2728809" y="4582115"/>
                <a:ext cx="101600" cy="147638"/>
              </a:xfrm>
              <a:custGeom>
                <a:avLst/>
                <a:gdLst>
                  <a:gd name="T0" fmla="*/ 47 w 55"/>
                  <a:gd name="T1" fmla="*/ 0 h 80"/>
                  <a:gd name="T2" fmla="*/ 49 w 55"/>
                  <a:gd name="T3" fmla="*/ 20 h 80"/>
                  <a:gd name="T4" fmla="*/ 51 w 55"/>
                  <a:gd name="T5" fmla="*/ 34 h 80"/>
                  <a:gd name="T6" fmla="*/ 28 w 55"/>
                  <a:gd name="T7" fmla="*/ 38 h 80"/>
                  <a:gd name="T8" fmla="*/ 41 w 55"/>
                  <a:gd name="T9" fmla="*/ 68 h 80"/>
                  <a:gd name="T10" fmla="*/ 25 w 55"/>
                  <a:gd name="T11" fmla="*/ 74 h 80"/>
                  <a:gd name="T12" fmla="*/ 26 w 55"/>
                  <a:gd name="T13" fmla="*/ 39 h 80"/>
                  <a:gd name="T14" fmla="*/ 23 w 55"/>
                  <a:gd name="T15" fmla="*/ 40 h 80"/>
                  <a:gd name="T16" fmla="*/ 7 w 55"/>
                  <a:gd name="T17" fmla="*/ 54 h 80"/>
                  <a:gd name="T18" fmla="*/ 0 w 55"/>
                  <a:gd name="T19" fmla="*/ 43 h 80"/>
                  <a:gd name="T20" fmla="*/ 14 w 55"/>
                  <a:gd name="T21" fmla="*/ 28 h 80"/>
                  <a:gd name="T22" fmla="*/ 6 w 55"/>
                  <a:gd name="T23" fmla="*/ 15 h 80"/>
                  <a:gd name="T24" fmla="*/ 7 w 55"/>
                  <a:gd name="T25" fmla="*/ 15 h 80"/>
                  <a:gd name="T26" fmla="*/ 26 w 55"/>
                  <a:gd name="T27" fmla="*/ 18 h 80"/>
                  <a:gd name="T28" fmla="*/ 47 w 55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80">
                    <a:moveTo>
                      <a:pt x="47" y="0"/>
                    </a:moveTo>
                    <a:cubicBezTo>
                      <a:pt x="55" y="7"/>
                      <a:pt x="49" y="11"/>
                      <a:pt x="49" y="20"/>
                    </a:cubicBezTo>
                    <a:cubicBezTo>
                      <a:pt x="49" y="25"/>
                      <a:pt x="55" y="25"/>
                      <a:pt x="51" y="34"/>
                    </a:cubicBezTo>
                    <a:cubicBezTo>
                      <a:pt x="44" y="37"/>
                      <a:pt x="34" y="32"/>
                      <a:pt x="28" y="38"/>
                    </a:cubicBezTo>
                    <a:cubicBezTo>
                      <a:pt x="38" y="44"/>
                      <a:pt x="45" y="59"/>
                      <a:pt x="41" y="68"/>
                    </a:cubicBezTo>
                    <a:cubicBezTo>
                      <a:pt x="39" y="74"/>
                      <a:pt x="28" y="80"/>
                      <a:pt x="25" y="74"/>
                    </a:cubicBezTo>
                    <a:cubicBezTo>
                      <a:pt x="19" y="62"/>
                      <a:pt x="39" y="55"/>
                      <a:pt x="26" y="39"/>
                    </a:cubicBezTo>
                    <a:cubicBezTo>
                      <a:pt x="25" y="39"/>
                      <a:pt x="25" y="39"/>
                      <a:pt x="23" y="40"/>
                    </a:cubicBezTo>
                    <a:cubicBezTo>
                      <a:pt x="17" y="44"/>
                      <a:pt x="14" y="52"/>
                      <a:pt x="7" y="54"/>
                    </a:cubicBezTo>
                    <a:cubicBezTo>
                      <a:pt x="2" y="51"/>
                      <a:pt x="2" y="48"/>
                      <a:pt x="0" y="43"/>
                    </a:cubicBezTo>
                    <a:cubicBezTo>
                      <a:pt x="3" y="39"/>
                      <a:pt x="14" y="30"/>
                      <a:pt x="14" y="28"/>
                    </a:cubicBezTo>
                    <a:cubicBezTo>
                      <a:pt x="14" y="25"/>
                      <a:pt x="7" y="19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13" y="15"/>
                      <a:pt x="20" y="18"/>
                      <a:pt x="26" y="18"/>
                    </a:cubicBezTo>
                    <a:cubicBezTo>
                      <a:pt x="34" y="17"/>
                      <a:pt x="41" y="5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šḷïḓe">
                <a:extLst>
                  <a:ext uri="{FF2B5EF4-FFF2-40B4-BE49-F238E27FC236}">
                    <a16:creationId xmlns:a16="http://schemas.microsoft.com/office/drawing/2014/main" xmlns="" id="{D277D27F-419C-42A4-ACD7-F5FC92F05755}"/>
                  </a:ext>
                </a:extLst>
              </p:cNvPr>
              <p:cNvSpPr/>
              <p:nvPr/>
            </p:nvSpPr>
            <p:spPr bwMode="auto">
              <a:xfrm>
                <a:off x="2490684" y="4510678"/>
                <a:ext cx="144463" cy="160338"/>
              </a:xfrm>
              <a:custGeom>
                <a:avLst/>
                <a:gdLst>
                  <a:gd name="T0" fmla="*/ 55 w 78"/>
                  <a:gd name="T1" fmla="*/ 64 h 87"/>
                  <a:gd name="T2" fmla="*/ 62 w 78"/>
                  <a:gd name="T3" fmla="*/ 50 h 87"/>
                  <a:gd name="T4" fmla="*/ 54 w 78"/>
                  <a:gd name="T5" fmla="*/ 43 h 87"/>
                  <a:gd name="T6" fmla="*/ 69 w 78"/>
                  <a:gd name="T7" fmla="*/ 29 h 87"/>
                  <a:gd name="T8" fmla="*/ 67 w 78"/>
                  <a:gd name="T9" fmla="*/ 21 h 87"/>
                  <a:gd name="T10" fmla="*/ 70 w 78"/>
                  <a:gd name="T11" fmla="*/ 11 h 87"/>
                  <a:gd name="T12" fmla="*/ 69 w 78"/>
                  <a:gd name="T13" fmla="*/ 3 h 87"/>
                  <a:gd name="T14" fmla="*/ 64 w 78"/>
                  <a:gd name="T15" fmla="*/ 0 h 87"/>
                  <a:gd name="T16" fmla="*/ 63 w 78"/>
                  <a:gd name="T17" fmla="*/ 0 h 87"/>
                  <a:gd name="T18" fmla="*/ 63 w 78"/>
                  <a:gd name="T19" fmla="*/ 12 h 87"/>
                  <a:gd name="T20" fmla="*/ 42 w 78"/>
                  <a:gd name="T21" fmla="*/ 25 h 87"/>
                  <a:gd name="T22" fmla="*/ 42 w 78"/>
                  <a:gd name="T23" fmla="*/ 33 h 87"/>
                  <a:gd name="T24" fmla="*/ 33 w 78"/>
                  <a:gd name="T25" fmla="*/ 36 h 87"/>
                  <a:gd name="T26" fmla="*/ 39 w 78"/>
                  <a:gd name="T27" fmla="*/ 33 h 87"/>
                  <a:gd name="T28" fmla="*/ 39 w 78"/>
                  <a:gd name="T29" fmla="*/ 23 h 87"/>
                  <a:gd name="T30" fmla="*/ 36 w 78"/>
                  <a:gd name="T31" fmla="*/ 0 h 87"/>
                  <a:gd name="T32" fmla="*/ 36 w 78"/>
                  <a:gd name="T33" fmla="*/ 0 h 87"/>
                  <a:gd name="T34" fmla="*/ 36 w 78"/>
                  <a:gd name="T35" fmla="*/ 8 h 87"/>
                  <a:gd name="T36" fmla="*/ 30 w 78"/>
                  <a:gd name="T37" fmla="*/ 24 h 87"/>
                  <a:gd name="T38" fmla="*/ 1 w 78"/>
                  <a:gd name="T39" fmla="*/ 29 h 87"/>
                  <a:gd name="T40" fmla="*/ 0 w 78"/>
                  <a:gd name="T41" fmla="*/ 31 h 87"/>
                  <a:gd name="T42" fmla="*/ 18 w 78"/>
                  <a:gd name="T43" fmla="*/ 39 h 87"/>
                  <a:gd name="T44" fmla="*/ 25 w 78"/>
                  <a:gd name="T45" fmla="*/ 36 h 87"/>
                  <a:gd name="T46" fmla="*/ 25 w 78"/>
                  <a:gd name="T47" fmla="*/ 36 h 87"/>
                  <a:gd name="T48" fmla="*/ 3 w 78"/>
                  <a:gd name="T49" fmla="*/ 62 h 87"/>
                  <a:gd name="T50" fmla="*/ 5 w 78"/>
                  <a:gd name="T51" fmla="*/ 67 h 87"/>
                  <a:gd name="T52" fmla="*/ 12 w 78"/>
                  <a:gd name="T53" fmla="*/ 66 h 87"/>
                  <a:gd name="T54" fmla="*/ 22 w 78"/>
                  <a:gd name="T55" fmla="*/ 74 h 87"/>
                  <a:gd name="T56" fmla="*/ 25 w 78"/>
                  <a:gd name="T57" fmla="*/ 61 h 87"/>
                  <a:gd name="T58" fmla="*/ 30 w 78"/>
                  <a:gd name="T59" fmla="*/ 49 h 87"/>
                  <a:gd name="T60" fmla="*/ 48 w 78"/>
                  <a:gd name="T61" fmla="*/ 63 h 87"/>
                  <a:gd name="T62" fmla="*/ 24 w 78"/>
                  <a:gd name="T63" fmla="*/ 71 h 87"/>
                  <a:gd name="T64" fmla="*/ 48 w 78"/>
                  <a:gd name="T65" fmla="*/ 71 h 87"/>
                  <a:gd name="T66" fmla="*/ 51 w 78"/>
                  <a:gd name="T67" fmla="*/ 69 h 87"/>
                  <a:gd name="T68" fmla="*/ 77 w 78"/>
                  <a:gd name="T69" fmla="*/ 87 h 87"/>
                  <a:gd name="T70" fmla="*/ 78 w 78"/>
                  <a:gd name="T71" fmla="*/ 86 h 87"/>
                  <a:gd name="T72" fmla="*/ 55 w 78"/>
                  <a:gd name="T73" fmla="*/ 64 h 87"/>
                  <a:gd name="T74" fmla="*/ 15 w 78"/>
                  <a:gd name="T75" fmla="*/ 64 h 87"/>
                  <a:gd name="T76" fmla="*/ 15 w 78"/>
                  <a:gd name="T77" fmla="*/ 65 h 87"/>
                  <a:gd name="T78" fmla="*/ 11 w 78"/>
                  <a:gd name="T79" fmla="*/ 63 h 87"/>
                  <a:gd name="T80" fmla="*/ 12 w 78"/>
                  <a:gd name="T81" fmla="*/ 60 h 87"/>
                  <a:gd name="T82" fmla="*/ 15 w 78"/>
                  <a:gd name="T83" fmla="*/ 57 h 87"/>
                  <a:gd name="T84" fmla="*/ 17 w 78"/>
                  <a:gd name="T85" fmla="*/ 58 h 87"/>
                  <a:gd name="T86" fmla="*/ 15 w 78"/>
                  <a:gd name="T87" fmla="*/ 64 h 87"/>
                  <a:gd name="T88" fmla="*/ 32 w 78"/>
                  <a:gd name="T89" fmla="*/ 46 h 87"/>
                  <a:gd name="T90" fmla="*/ 44 w 78"/>
                  <a:gd name="T91" fmla="*/ 34 h 87"/>
                  <a:gd name="T92" fmla="*/ 52 w 78"/>
                  <a:gd name="T93" fmla="*/ 35 h 87"/>
                  <a:gd name="T94" fmla="*/ 46 w 78"/>
                  <a:gd name="T95" fmla="*/ 50 h 87"/>
                  <a:gd name="T96" fmla="*/ 48 w 78"/>
                  <a:gd name="T97" fmla="*/ 52 h 87"/>
                  <a:gd name="T98" fmla="*/ 56 w 78"/>
                  <a:gd name="T99" fmla="*/ 50 h 87"/>
                  <a:gd name="T100" fmla="*/ 52 w 78"/>
                  <a:gd name="T101" fmla="*/ 61 h 87"/>
                  <a:gd name="T102" fmla="*/ 32 w 78"/>
                  <a:gd name="T103" fmla="*/ 4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87">
                    <a:moveTo>
                      <a:pt x="55" y="64"/>
                    </a:moveTo>
                    <a:cubicBezTo>
                      <a:pt x="58" y="60"/>
                      <a:pt x="60" y="55"/>
                      <a:pt x="62" y="50"/>
                    </a:cubicBezTo>
                    <a:cubicBezTo>
                      <a:pt x="61" y="47"/>
                      <a:pt x="58" y="44"/>
                      <a:pt x="54" y="43"/>
                    </a:cubicBezTo>
                    <a:cubicBezTo>
                      <a:pt x="57" y="36"/>
                      <a:pt x="64" y="33"/>
                      <a:pt x="69" y="29"/>
                    </a:cubicBezTo>
                    <a:cubicBezTo>
                      <a:pt x="69" y="25"/>
                      <a:pt x="67" y="24"/>
                      <a:pt x="67" y="21"/>
                    </a:cubicBezTo>
                    <a:cubicBezTo>
                      <a:pt x="68" y="18"/>
                      <a:pt x="69" y="15"/>
                      <a:pt x="70" y="11"/>
                    </a:cubicBezTo>
                    <a:cubicBezTo>
                      <a:pt x="70" y="9"/>
                      <a:pt x="69" y="6"/>
                      <a:pt x="69" y="3"/>
                    </a:cubicBezTo>
                    <a:cubicBezTo>
                      <a:pt x="68" y="2"/>
                      <a:pt x="67" y="1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1" y="5"/>
                      <a:pt x="63" y="8"/>
                      <a:pt x="63" y="12"/>
                    </a:cubicBezTo>
                    <a:cubicBezTo>
                      <a:pt x="63" y="24"/>
                      <a:pt x="52" y="26"/>
                      <a:pt x="42" y="25"/>
                    </a:cubicBezTo>
                    <a:cubicBezTo>
                      <a:pt x="41" y="28"/>
                      <a:pt x="41" y="31"/>
                      <a:pt x="42" y="33"/>
                    </a:cubicBezTo>
                    <a:cubicBezTo>
                      <a:pt x="39" y="34"/>
                      <a:pt x="36" y="35"/>
                      <a:pt x="33" y="36"/>
                    </a:cubicBezTo>
                    <a:cubicBezTo>
                      <a:pt x="34" y="32"/>
                      <a:pt x="36" y="32"/>
                      <a:pt x="39" y="33"/>
                    </a:cubicBezTo>
                    <a:cubicBezTo>
                      <a:pt x="41" y="29"/>
                      <a:pt x="38" y="27"/>
                      <a:pt x="39" y="23"/>
                    </a:cubicBezTo>
                    <a:cubicBezTo>
                      <a:pt x="39" y="14"/>
                      <a:pt x="53" y="6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3"/>
                      <a:pt x="36" y="5"/>
                      <a:pt x="36" y="8"/>
                    </a:cubicBezTo>
                    <a:cubicBezTo>
                      <a:pt x="34" y="14"/>
                      <a:pt x="32" y="19"/>
                      <a:pt x="30" y="24"/>
                    </a:cubicBezTo>
                    <a:cubicBezTo>
                      <a:pt x="22" y="26"/>
                      <a:pt x="9" y="26"/>
                      <a:pt x="1" y="29"/>
                    </a:cubicBezTo>
                    <a:cubicBezTo>
                      <a:pt x="1" y="30"/>
                      <a:pt x="1" y="30"/>
                      <a:pt x="0" y="31"/>
                    </a:cubicBezTo>
                    <a:cubicBezTo>
                      <a:pt x="1" y="35"/>
                      <a:pt x="12" y="39"/>
                      <a:pt x="18" y="39"/>
                    </a:cubicBezTo>
                    <a:cubicBezTo>
                      <a:pt x="20" y="38"/>
                      <a:pt x="22" y="37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1" y="52"/>
                      <a:pt x="9" y="50"/>
                      <a:pt x="3" y="62"/>
                    </a:cubicBezTo>
                    <a:cubicBezTo>
                      <a:pt x="4" y="63"/>
                      <a:pt x="4" y="65"/>
                      <a:pt x="5" y="67"/>
                    </a:cubicBezTo>
                    <a:cubicBezTo>
                      <a:pt x="7" y="67"/>
                      <a:pt x="10" y="67"/>
                      <a:pt x="12" y="66"/>
                    </a:cubicBezTo>
                    <a:cubicBezTo>
                      <a:pt x="17" y="68"/>
                      <a:pt x="17" y="72"/>
                      <a:pt x="22" y="74"/>
                    </a:cubicBezTo>
                    <a:cubicBezTo>
                      <a:pt x="25" y="71"/>
                      <a:pt x="24" y="66"/>
                      <a:pt x="25" y="61"/>
                    </a:cubicBezTo>
                    <a:cubicBezTo>
                      <a:pt x="25" y="56"/>
                      <a:pt x="28" y="52"/>
                      <a:pt x="30" y="49"/>
                    </a:cubicBezTo>
                    <a:cubicBezTo>
                      <a:pt x="40" y="53"/>
                      <a:pt x="42" y="58"/>
                      <a:pt x="48" y="63"/>
                    </a:cubicBezTo>
                    <a:cubicBezTo>
                      <a:pt x="44" y="74"/>
                      <a:pt x="29" y="63"/>
                      <a:pt x="24" y="71"/>
                    </a:cubicBezTo>
                    <a:cubicBezTo>
                      <a:pt x="39" y="78"/>
                      <a:pt x="36" y="74"/>
                      <a:pt x="48" y="71"/>
                    </a:cubicBezTo>
                    <a:cubicBezTo>
                      <a:pt x="49" y="70"/>
                      <a:pt x="50" y="70"/>
                      <a:pt x="51" y="69"/>
                    </a:cubicBezTo>
                    <a:cubicBezTo>
                      <a:pt x="58" y="79"/>
                      <a:pt x="58" y="87"/>
                      <a:pt x="77" y="87"/>
                    </a:cubicBezTo>
                    <a:cubicBezTo>
                      <a:pt x="77" y="87"/>
                      <a:pt x="78" y="86"/>
                      <a:pt x="78" y="86"/>
                    </a:cubicBezTo>
                    <a:cubicBezTo>
                      <a:pt x="74" y="76"/>
                      <a:pt x="60" y="73"/>
                      <a:pt x="55" y="64"/>
                    </a:cubicBezTo>
                    <a:close/>
                    <a:moveTo>
                      <a:pt x="15" y="64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4" y="64"/>
                      <a:pt x="13" y="64"/>
                      <a:pt x="11" y="63"/>
                    </a:cubicBezTo>
                    <a:cubicBezTo>
                      <a:pt x="11" y="62"/>
                      <a:pt x="12" y="61"/>
                      <a:pt x="12" y="60"/>
                    </a:cubicBezTo>
                    <a:cubicBezTo>
                      <a:pt x="13" y="59"/>
                      <a:pt x="14" y="58"/>
                      <a:pt x="15" y="57"/>
                    </a:cubicBezTo>
                    <a:cubicBezTo>
                      <a:pt x="16" y="57"/>
                      <a:pt x="16" y="58"/>
                      <a:pt x="17" y="58"/>
                    </a:cubicBezTo>
                    <a:cubicBezTo>
                      <a:pt x="16" y="60"/>
                      <a:pt x="16" y="62"/>
                      <a:pt x="15" y="64"/>
                    </a:cubicBezTo>
                    <a:close/>
                    <a:moveTo>
                      <a:pt x="32" y="46"/>
                    </a:moveTo>
                    <a:cubicBezTo>
                      <a:pt x="35" y="43"/>
                      <a:pt x="44" y="37"/>
                      <a:pt x="44" y="34"/>
                    </a:cubicBezTo>
                    <a:cubicBezTo>
                      <a:pt x="47" y="34"/>
                      <a:pt x="49" y="35"/>
                      <a:pt x="52" y="35"/>
                    </a:cubicBezTo>
                    <a:cubicBezTo>
                      <a:pt x="50" y="40"/>
                      <a:pt x="45" y="44"/>
                      <a:pt x="46" y="50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50" y="51"/>
                      <a:pt x="53" y="49"/>
                      <a:pt x="56" y="50"/>
                    </a:cubicBezTo>
                    <a:cubicBezTo>
                      <a:pt x="55" y="54"/>
                      <a:pt x="53" y="57"/>
                      <a:pt x="52" y="61"/>
                    </a:cubicBezTo>
                    <a:cubicBezTo>
                      <a:pt x="45" y="56"/>
                      <a:pt x="44" y="49"/>
                      <a:pt x="3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$ľíḍe">
                <a:extLst>
                  <a:ext uri="{FF2B5EF4-FFF2-40B4-BE49-F238E27FC236}">
                    <a16:creationId xmlns:a16="http://schemas.microsoft.com/office/drawing/2014/main" xmlns="" id="{40BAE8A4-F5FE-4695-9E1A-F1F926AAAA78}"/>
                  </a:ext>
                </a:extLst>
              </p:cNvPr>
              <p:cNvSpPr/>
              <p:nvPr/>
            </p:nvSpPr>
            <p:spPr bwMode="auto">
              <a:xfrm>
                <a:off x="2255734" y="4491628"/>
                <a:ext cx="136525" cy="174625"/>
              </a:xfrm>
              <a:custGeom>
                <a:avLst/>
                <a:gdLst>
                  <a:gd name="T0" fmla="*/ 74 w 74"/>
                  <a:gd name="T1" fmla="*/ 41 h 94"/>
                  <a:gd name="T2" fmla="*/ 64 w 74"/>
                  <a:gd name="T3" fmla="*/ 35 h 94"/>
                  <a:gd name="T4" fmla="*/ 51 w 74"/>
                  <a:gd name="T5" fmla="*/ 5 h 94"/>
                  <a:gd name="T6" fmla="*/ 58 w 74"/>
                  <a:gd name="T7" fmla="*/ 39 h 94"/>
                  <a:gd name="T8" fmla="*/ 47 w 74"/>
                  <a:gd name="T9" fmla="*/ 47 h 94"/>
                  <a:gd name="T10" fmla="*/ 55 w 74"/>
                  <a:gd name="T11" fmla="*/ 34 h 94"/>
                  <a:gd name="T12" fmla="*/ 47 w 74"/>
                  <a:gd name="T13" fmla="*/ 29 h 94"/>
                  <a:gd name="T14" fmla="*/ 54 w 74"/>
                  <a:gd name="T15" fmla="*/ 22 h 94"/>
                  <a:gd name="T16" fmla="*/ 54 w 74"/>
                  <a:gd name="T17" fmla="*/ 20 h 94"/>
                  <a:gd name="T18" fmla="*/ 54 w 74"/>
                  <a:gd name="T19" fmla="*/ 19 h 94"/>
                  <a:gd name="T20" fmla="*/ 41 w 74"/>
                  <a:gd name="T21" fmla="*/ 19 h 94"/>
                  <a:gd name="T22" fmla="*/ 44 w 74"/>
                  <a:gd name="T23" fmla="*/ 22 h 94"/>
                  <a:gd name="T24" fmla="*/ 44 w 74"/>
                  <a:gd name="T25" fmla="*/ 32 h 94"/>
                  <a:gd name="T26" fmla="*/ 48 w 74"/>
                  <a:gd name="T27" fmla="*/ 37 h 94"/>
                  <a:gd name="T28" fmla="*/ 40 w 74"/>
                  <a:gd name="T29" fmla="*/ 58 h 94"/>
                  <a:gd name="T30" fmla="*/ 44 w 74"/>
                  <a:gd name="T31" fmla="*/ 61 h 94"/>
                  <a:gd name="T32" fmla="*/ 59 w 74"/>
                  <a:gd name="T33" fmla="*/ 46 h 94"/>
                  <a:gd name="T34" fmla="*/ 59 w 74"/>
                  <a:gd name="T35" fmla="*/ 46 h 94"/>
                  <a:gd name="T36" fmla="*/ 66 w 74"/>
                  <a:gd name="T37" fmla="*/ 93 h 94"/>
                  <a:gd name="T38" fmla="*/ 68 w 74"/>
                  <a:gd name="T39" fmla="*/ 93 h 94"/>
                  <a:gd name="T40" fmla="*/ 65 w 74"/>
                  <a:gd name="T41" fmla="*/ 42 h 94"/>
                  <a:gd name="T42" fmla="*/ 73 w 74"/>
                  <a:gd name="T43" fmla="*/ 41 h 94"/>
                  <a:gd name="T44" fmla="*/ 74 w 74"/>
                  <a:gd name="T45" fmla="*/ 41 h 94"/>
                  <a:gd name="T46" fmla="*/ 43 w 74"/>
                  <a:gd name="T47" fmla="*/ 42 h 94"/>
                  <a:gd name="T48" fmla="*/ 35 w 74"/>
                  <a:gd name="T49" fmla="*/ 48 h 94"/>
                  <a:gd name="T50" fmla="*/ 39 w 74"/>
                  <a:gd name="T51" fmla="*/ 38 h 94"/>
                  <a:gd name="T52" fmla="*/ 37 w 74"/>
                  <a:gd name="T53" fmla="*/ 29 h 94"/>
                  <a:gd name="T54" fmla="*/ 40 w 74"/>
                  <a:gd name="T55" fmla="*/ 27 h 94"/>
                  <a:gd name="T56" fmla="*/ 34 w 74"/>
                  <a:gd name="T57" fmla="*/ 16 h 94"/>
                  <a:gd name="T58" fmla="*/ 32 w 74"/>
                  <a:gd name="T59" fmla="*/ 15 h 94"/>
                  <a:gd name="T60" fmla="*/ 4 w 74"/>
                  <a:gd name="T61" fmla="*/ 46 h 94"/>
                  <a:gd name="T62" fmla="*/ 30 w 74"/>
                  <a:gd name="T63" fmla="*/ 29 h 94"/>
                  <a:gd name="T64" fmla="*/ 8 w 74"/>
                  <a:gd name="T65" fmla="*/ 52 h 94"/>
                  <a:gd name="T66" fmla="*/ 0 w 74"/>
                  <a:gd name="T67" fmla="*/ 56 h 94"/>
                  <a:gd name="T68" fmla="*/ 3 w 74"/>
                  <a:gd name="T69" fmla="*/ 61 h 94"/>
                  <a:gd name="T70" fmla="*/ 23 w 74"/>
                  <a:gd name="T71" fmla="*/ 54 h 94"/>
                  <a:gd name="T72" fmla="*/ 25 w 74"/>
                  <a:gd name="T73" fmla="*/ 53 h 94"/>
                  <a:gd name="T74" fmla="*/ 25 w 74"/>
                  <a:gd name="T75" fmla="*/ 53 h 94"/>
                  <a:gd name="T76" fmla="*/ 20 w 74"/>
                  <a:gd name="T77" fmla="*/ 72 h 94"/>
                  <a:gd name="T78" fmla="*/ 25 w 74"/>
                  <a:gd name="T79" fmla="*/ 76 h 94"/>
                  <a:gd name="T80" fmla="*/ 26 w 74"/>
                  <a:gd name="T81" fmla="*/ 76 h 94"/>
                  <a:gd name="T82" fmla="*/ 30 w 74"/>
                  <a:gd name="T83" fmla="*/ 67 h 94"/>
                  <a:gd name="T84" fmla="*/ 31 w 74"/>
                  <a:gd name="T85" fmla="*/ 66 h 94"/>
                  <a:gd name="T86" fmla="*/ 32 w 74"/>
                  <a:gd name="T87" fmla="*/ 75 h 94"/>
                  <a:gd name="T88" fmla="*/ 35 w 74"/>
                  <a:gd name="T89" fmla="*/ 76 h 94"/>
                  <a:gd name="T90" fmla="*/ 38 w 74"/>
                  <a:gd name="T91" fmla="*/ 76 h 94"/>
                  <a:gd name="T92" fmla="*/ 35 w 74"/>
                  <a:gd name="T93" fmla="*/ 61 h 94"/>
                  <a:gd name="T94" fmla="*/ 43 w 74"/>
                  <a:gd name="T95" fmla="*/ 4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94">
                    <a:moveTo>
                      <a:pt x="74" y="41"/>
                    </a:moveTo>
                    <a:cubicBezTo>
                      <a:pt x="73" y="36"/>
                      <a:pt x="70" y="34"/>
                      <a:pt x="64" y="35"/>
                    </a:cubicBezTo>
                    <a:cubicBezTo>
                      <a:pt x="63" y="24"/>
                      <a:pt x="67" y="0"/>
                      <a:pt x="51" y="5"/>
                    </a:cubicBezTo>
                    <a:cubicBezTo>
                      <a:pt x="50" y="9"/>
                      <a:pt x="61" y="31"/>
                      <a:pt x="58" y="39"/>
                    </a:cubicBezTo>
                    <a:cubicBezTo>
                      <a:pt x="58" y="39"/>
                      <a:pt x="47" y="47"/>
                      <a:pt x="47" y="47"/>
                    </a:cubicBezTo>
                    <a:cubicBezTo>
                      <a:pt x="48" y="41"/>
                      <a:pt x="53" y="39"/>
                      <a:pt x="55" y="34"/>
                    </a:cubicBezTo>
                    <a:cubicBezTo>
                      <a:pt x="56" y="30"/>
                      <a:pt x="49" y="31"/>
                      <a:pt x="47" y="29"/>
                    </a:cubicBezTo>
                    <a:cubicBezTo>
                      <a:pt x="48" y="26"/>
                      <a:pt x="51" y="23"/>
                      <a:pt x="54" y="22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0" y="17"/>
                      <a:pt x="45" y="17"/>
                      <a:pt x="41" y="19"/>
                    </a:cubicBezTo>
                    <a:cubicBezTo>
                      <a:pt x="41" y="22"/>
                      <a:pt x="42" y="22"/>
                      <a:pt x="44" y="22"/>
                    </a:cubicBezTo>
                    <a:cubicBezTo>
                      <a:pt x="44" y="26"/>
                      <a:pt x="44" y="29"/>
                      <a:pt x="44" y="32"/>
                    </a:cubicBezTo>
                    <a:cubicBezTo>
                      <a:pt x="45" y="34"/>
                      <a:pt x="47" y="35"/>
                      <a:pt x="48" y="37"/>
                    </a:cubicBezTo>
                    <a:cubicBezTo>
                      <a:pt x="46" y="41"/>
                      <a:pt x="35" y="51"/>
                      <a:pt x="40" y="58"/>
                    </a:cubicBezTo>
                    <a:cubicBezTo>
                      <a:pt x="41" y="60"/>
                      <a:pt x="42" y="60"/>
                      <a:pt x="44" y="61"/>
                    </a:cubicBezTo>
                    <a:cubicBezTo>
                      <a:pt x="49" y="55"/>
                      <a:pt x="51" y="50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60"/>
                      <a:pt x="59" y="83"/>
                      <a:pt x="66" y="93"/>
                    </a:cubicBezTo>
                    <a:cubicBezTo>
                      <a:pt x="67" y="94"/>
                      <a:pt x="67" y="93"/>
                      <a:pt x="68" y="93"/>
                    </a:cubicBezTo>
                    <a:cubicBezTo>
                      <a:pt x="68" y="78"/>
                      <a:pt x="67" y="60"/>
                      <a:pt x="65" y="42"/>
                    </a:cubicBezTo>
                    <a:cubicBezTo>
                      <a:pt x="68" y="42"/>
                      <a:pt x="72" y="42"/>
                      <a:pt x="73" y="41"/>
                    </a:cubicBezTo>
                    <a:cubicBezTo>
                      <a:pt x="74" y="41"/>
                      <a:pt x="74" y="41"/>
                      <a:pt x="74" y="41"/>
                    </a:cubicBezTo>
                    <a:close/>
                    <a:moveTo>
                      <a:pt x="43" y="42"/>
                    </a:moveTo>
                    <a:cubicBezTo>
                      <a:pt x="39" y="44"/>
                      <a:pt x="38" y="46"/>
                      <a:pt x="35" y="48"/>
                    </a:cubicBezTo>
                    <a:cubicBezTo>
                      <a:pt x="35" y="42"/>
                      <a:pt x="39" y="42"/>
                      <a:pt x="39" y="38"/>
                    </a:cubicBezTo>
                    <a:cubicBezTo>
                      <a:pt x="40" y="35"/>
                      <a:pt x="37" y="33"/>
                      <a:pt x="37" y="29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1" y="24"/>
                      <a:pt x="36" y="16"/>
                      <a:pt x="34" y="16"/>
                    </a:cubicBezTo>
                    <a:cubicBezTo>
                      <a:pt x="33" y="16"/>
                      <a:pt x="32" y="15"/>
                      <a:pt x="32" y="15"/>
                    </a:cubicBezTo>
                    <a:cubicBezTo>
                      <a:pt x="22" y="28"/>
                      <a:pt x="10" y="30"/>
                      <a:pt x="4" y="46"/>
                    </a:cubicBezTo>
                    <a:cubicBezTo>
                      <a:pt x="13" y="41"/>
                      <a:pt x="17" y="31"/>
                      <a:pt x="30" y="29"/>
                    </a:cubicBezTo>
                    <a:cubicBezTo>
                      <a:pt x="29" y="39"/>
                      <a:pt x="16" y="48"/>
                      <a:pt x="8" y="52"/>
                    </a:cubicBezTo>
                    <a:cubicBezTo>
                      <a:pt x="4" y="54"/>
                      <a:pt x="2" y="52"/>
                      <a:pt x="0" y="56"/>
                    </a:cubicBezTo>
                    <a:cubicBezTo>
                      <a:pt x="0" y="59"/>
                      <a:pt x="1" y="60"/>
                      <a:pt x="3" y="61"/>
                    </a:cubicBezTo>
                    <a:cubicBezTo>
                      <a:pt x="10" y="63"/>
                      <a:pt x="22" y="58"/>
                      <a:pt x="23" y="54"/>
                    </a:cubicBezTo>
                    <a:cubicBezTo>
                      <a:pt x="24" y="54"/>
                      <a:pt x="24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9"/>
                      <a:pt x="22" y="66"/>
                      <a:pt x="20" y="72"/>
                    </a:cubicBezTo>
                    <a:cubicBezTo>
                      <a:pt x="21" y="74"/>
                      <a:pt x="23" y="75"/>
                      <a:pt x="25" y="76"/>
                    </a:cubicBezTo>
                    <a:cubicBezTo>
                      <a:pt x="25" y="76"/>
                      <a:pt x="26" y="76"/>
                      <a:pt x="26" y="76"/>
                    </a:cubicBezTo>
                    <a:cubicBezTo>
                      <a:pt x="28" y="73"/>
                      <a:pt x="29" y="70"/>
                      <a:pt x="30" y="67"/>
                    </a:cubicBezTo>
                    <a:cubicBezTo>
                      <a:pt x="31" y="67"/>
                      <a:pt x="31" y="67"/>
                      <a:pt x="31" y="66"/>
                    </a:cubicBezTo>
                    <a:cubicBezTo>
                      <a:pt x="32" y="69"/>
                      <a:pt x="32" y="72"/>
                      <a:pt x="32" y="75"/>
                    </a:cubicBezTo>
                    <a:cubicBezTo>
                      <a:pt x="33" y="75"/>
                      <a:pt x="34" y="76"/>
                      <a:pt x="35" y="76"/>
                    </a:cubicBezTo>
                    <a:cubicBezTo>
                      <a:pt x="36" y="76"/>
                      <a:pt x="37" y="76"/>
                      <a:pt x="38" y="76"/>
                    </a:cubicBezTo>
                    <a:cubicBezTo>
                      <a:pt x="37" y="71"/>
                      <a:pt x="36" y="66"/>
                      <a:pt x="35" y="61"/>
                    </a:cubicBezTo>
                    <a:cubicBezTo>
                      <a:pt x="38" y="54"/>
                      <a:pt x="40" y="48"/>
                      <a:pt x="4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î$ḻîḑe">
                <a:extLst>
                  <a:ext uri="{FF2B5EF4-FFF2-40B4-BE49-F238E27FC236}">
                    <a16:creationId xmlns:a16="http://schemas.microsoft.com/office/drawing/2014/main" xmlns="" id="{2133E720-8830-4912-98D1-6852B6275F9B}"/>
                  </a:ext>
                </a:extLst>
              </p:cNvPr>
              <p:cNvSpPr/>
              <p:nvPr/>
            </p:nvSpPr>
            <p:spPr bwMode="auto">
              <a:xfrm>
                <a:off x="2055709" y="4566240"/>
                <a:ext cx="136525" cy="150813"/>
              </a:xfrm>
              <a:custGeom>
                <a:avLst/>
                <a:gdLst>
                  <a:gd name="T0" fmla="*/ 55 w 74"/>
                  <a:gd name="T1" fmla="*/ 53 h 82"/>
                  <a:gd name="T2" fmla="*/ 54 w 74"/>
                  <a:gd name="T3" fmla="*/ 51 h 82"/>
                  <a:gd name="T4" fmla="*/ 57 w 74"/>
                  <a:gd name="T5" fmla="*/ 49 h 82"/>
                  <a:gd name="T6" fmla="*/ 56 w 74"/>
                  <a:gd name="T7" fmla="*/ 45 h 82"/>
                  <a:gd name="T8" fmla="*/ 52 w 74"/>
                  <a:gd name="T9" fmla="*/ 45 h 82"/>
                  <a:gd name="T10" fmla="*/ 51 w 74"/>
                  <a:gd name="T11" fmla="*/ 44 h 82"/>
                  <a:gd name="T12" fmla="*/ 60 w 74"/>
                  <a:gd name="T13" fmla="*/ 32 h 82"/>
                  <a:gd name="T14" fmla="*/ 60 w 74"/>
                  <a:gd name="T15" fmla="*/ 30 h 82"/>
                  <a:gd name="T16" fmla="*/ 34 w 74"/>
                  <a:gd name="T17" fmla="*/ 38 h 82"/>
                  <a:gd name="T18" fmla="*/ 33 w 74"/>
                  <a:gd name="T19" fmla="*/ 38 h 82"/>
                  <a:gd name="T20" fmla="*/ 60 w 74"/>
                  <a:gd name="T21" fmla="*/ 16 h 82"/>
                  <a:gd name="T22" fmla="*/ 61 w 74"/>
                  <a:gd name="T23" fmla="*/ 10 h 82"/>
                  <a:gd name="T24" fmla="*/ 42 w 74"/>
                  <a:gd name="T25" fmla="*/ 11 h 82"/>
                  <a:gd name="T26" fmla="*/ 27 w 74"/>
                  <a:gd name="T27" fmla="*/ 0 h 82"/>
                  <a:gd name="T28" fmla="*/ 24 w 74"/>
                  <a:gd name="T29" fmla="*/ 0 h 82"/>
                  <a:gd name="T30" fmla="*/ 29 w 74"/>
                  <a:gd name="T31" fmla="*/ 21 h 82"/>
                  <a:gd name="T32" fmla="*/ 11 w 74"/>
                  <a:gd name="T33" fmla="*/ 39 h 82"/>
                  <a:gd name="T34" fmla="*/ 1 w 74"/>
                  <a:gd name="T35" fmla="*/ 44 h 82"/>
                  <a:gd name="T36" fmla="*/ 0 w 74"/>
                  <a:gd name="T37" fmla="*/ 47 h 82"/>
                  <a:gd name="T38" fmla="*/ 35 w 74"/>
                  <a:gd name="T39" fmla="*/ 26 h 82"/>
                  <a:gd name="T40" fmla="*/ 35 w 74"/>
                  <a:gd name="T41" fmla="*/ 26 h 82"/>
                  <a:gd name="T42" fmla="*/ 30 w 74"/>
                  <a:gd name="T43" fmla="*/ 48 h 82"/>
                  <a:gd name="T44" fmla="*/ 40 w 74"/>
                  <a:gd name="T45" fmla="*/ 57 h 82"/>
                  <a:gd name="T46" fmla="*/ 35 w 74"/>
                  <a:gd name="T47" fmla="*/ 78 h 82"/>
                  <a:gd name="T48" fmla="*/ 45 w 74"/>
                  <a:gd name="T49" fmla="*/ 82 h 82"/>
                  <a:gd name="T50" fmla="*/ 47 w 74"/>
                  <a:gd name="T51" fmla="*/ 80 h 82"/>
                  <a:gd name="T52" fmla="*/ 46 w 74"/>
                  <a:gd name="T53" fmla="*/ 67 h 82"/>
                  <a:gd name="T54" fmla="*/ 47 w 74"/>
                  <a:gd name="T55" fmla="*/ 66 h 82"/>
                  <a:gd name="T56" fmla="*/ 50 w 74"/>
                  <a:gd name="T57" fmla="*/ 73 h 82"/>
                  <a:gd name="T58" fmla="*/ 58 w 74"/>
                  <a:gd name="T59" fmla="*/ 79 h 82"/>
                  <a:gd name="T60" fmla="*/ 59 w 74"/>
                  <a:gd name="T61" fmla="*/ 79 h 82"/>
                  <a:gd name="T62" fmla="*/ 53 w 74"/>
                  <a:gd name="T63" fmla="*/ 57 h 82"/>
                  <a:gd name="T64" fmla="*/ 56 w 74"/>
                  <a:gd name="T65" fmla="*/ 55 h 82"/>
                  <a:gd name="T66" fmla="*/ 56 w 74"/>
                  <a:gd name="T67" fmla="*/ 55 h 82"/>
                  <a:gd name="T68" fmla="*/ 69 w 74"/>
                  <a:gd name="T69" fmla="*/ 69 h 82"/>
                  <a:gd name="T70" fmla="*/ 74 w 74"/>
                  <a:gd name="T71" fmla="*/ 64 h 82"/>
                  <a:gd name="T72" fmla="*/ 55 w 74"/>
                  <a:gd name="T73" fmla="*/ 53 h 82"/>
                  <a:gd name="T74" fmla="*/ 40 w 74"/>
                  <a:gd name="T75" fmla="*/ 46 h 82"/>
                  <a:gd name="T76" fmla="*/ 39 w 74"/>
                  <a:gd name="T77" fmla="*/ 46 h 82"/>
                  <a:gd name="T78" fmla="*/ 38 w 74"/>
                  <a:gd name="T79" fmla="*/ 46 h 82"/>
                  <a:gd name="T80" fmla="*/ 37 w 74"/>
                  <a:gd name="T81" fmla="*/ 44 h 82"/>
                  <a:gd name="T82" fmla="*/ 44 w 74"/>
                  <a:gd name="T83" fmla="*/ 36 h 82"/>
                  <a:gd name="T84" fmla="*/ 46 w 74"/>
                  <a:gd name="T85" fmla="*/ 35 h 82"/>
                  <a:gd name="T86" fmla="*/ 46 w 74"/>
                  <a:gd name="T87" fmla="*/ 35 h 82"/>
                  <a:gd name="T88" fmla="*/ 40 w 74"/>
                  <a:gd name="T8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4" h="82">
                    <a:moveTo>
                      <a:pt x="55" y="53"/>
                    </a:moveTo>
                    <a:cubicBezTo>
                      <a:pt x="55" y="53"/>
                      <a:pt x="54" y="52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7" y="48"/>
                      <a:pt x="56" y="47"/>
                      <a:pt x="56" y="45"/>
                    </a:cubicBezTo>
                    <a:cubicBezTo>
                      <a:pt x="54" y="45"/>
                      <a:pt x="53" y="45"/>
                      <a:pt x="52" y="45"/>
                    </a:cubicBezTo>
                    <a:cubicBezTo>
                      <a:pt x="51" y="45"/>
                      <a:pt x="51" y="44"/>
                      <a:pt x="51" y="44"/>
                    </a:cubicBezTo>
                    <a:cubicBezTo>
                      <a:pt x="53" y="40"/>
                      <a:pt x="59" y="36"/>
                      <a:pt x="60" y="32"/>
                    </a:cubicBezTo>
                    <a:cubicBezTo>
                      <a:pt x="60" y="31"/>
                      <a:pt x="60" y="31"/>
                      <a:pt x="60" y="30"/>
                    </a:cubicBezTo>
                    <a:cubicBezTo>
                      <a:pt x="50" y="21"/>
                      <a:pt x="41" y="31"/>
                      <a:pt x="34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4" y="30"/>
                      <a:pt x="48" y="16"/>
                      <a:pt x="60" y="16"/>
                    </a:cubicBezTo>
                    <a:cubicBezTo>
                      <a:pt x="61" y="14"/>
                      <a:pt x="61" y="12"/>
                      <a:pt x="61" y="10"/>
                    </a:cubicBezTo>
                    <a:cubicBezTo>
                      <a:pt x="50" y="3"/>
                      <a:pt x="52" y="11"/>
                      <a:pt x="42" y="11"/>
                    </a:cubicBezTo>
                    <a:cubicBezTo>
                      <a:pt x="38" y="10"/>
                      <a:pt x="32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1" y="5"/>
                      <a:pt x="30" y="14"/>
                      <a:pt x="29" y="21"/>
                    </a:cubicBezTo>
                    <a:cubicBezTo>
                      <a:pt x="19" y="27"/>
                      <a:pt x="17" y="33"/>
                      <a:pt x="11" y="39"/>
                    </a:cubicBezTo>
                    <a:cubicBezTo>
                      <a:pt x="8" y="42"/>
                      <a:pt x="4" y="42"/>
                      <a:pt x="1" y="44"/>
                    </a:cubicBezTo>
                    <a:cubicBezTo>
                      <a:pt x="1" y="45"/>
                      <a:pt x="0" y="46"/>
                      <a:pt x="0" y="47"/>
                    </a:cubicBezTo>
                    <a:cubicBezTo>
                      <a:pt x="11" y="69"/>
                      <a:pt x="23" y="30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3" y="33"/>
                      <a:pt x="28" y="39"/>
                      <a:pt x="30" y="48"/>
                    </a:cubicBezTo>
                    <a:cubicBezTo>
                      <a:pt x="30" y="51"/>
                      <a:pt x="37" y="56"/>
                      <a:pt x="40" y="57"/>
                    </a:cubicBezTo>
                    <a:cubicBezTo>
                      <a:pt x="37" y="64"/>
                      <a:pt x="32" y="69"/>
                      <a:pt x="35" y="78"/>
                    </a:cubicBezTo>
                    <a:cubicBezTo>
                      <a:pt x="39" y="79"/>
                      <a:pt x="42" y="80"/>
                      <a:pt x="45" y="82"/>
                    </a:cubicBezTo>
                    <a:cubicBezTo>
                      <a:pt x="46" y="81"/>
                      <a:pt x="46" y="81"/>
                      <a:pt x="47" y="80"/>
                    </a:cubicBezTo>
                    <a:cubicBezTo>
                      <a:pt x="49" y="77"/>
                      <a:pt x="45" y="70"/>
                      <a:pt x="46" y="67"/>
                    </a:cubicBezTo>
                    <a:cubicBezTo>
                      <a:pt x="46" y="66"/>
                      <a:pt x="46" y="66"/>
                      <a:pt x="47" y="66"/>
                    </a:cubicBezTo>
                    <a:cubicBezTo>
                      <a:pt x="48" y="67"/>
                      <a:pt x="49" y="71"/>
                      <a:pt x="50" y="73"/>
                    </a:cubicBezTo>
                    <a:cubicBezTo>
                      <a:pt x="52" y="76"/>
                      <a:pt x="55" y="77"/>
                      <a:pt x="58" y="79"/>
                    </a:cubicBezTo>
                    <a:cubicBezTo>
                      <a:pt x="58" y="79"/>
                      <a:pt x="58" y="79"/>
                      <a:pt x="59" y="79"/>
                    </a:cubicBezTo>
                    <a:cubicBezTo>
                      <a:pt x="60" y="72"/>
                      <a:pt x="53" y="64"/>
                      <a:pt x="53" y="57"/>
                    </a:cubicBezTo>
                    <a:cubicBezTo>
                      <a:pt x="54" y="56"/>
                      <a:pt x="55" y="56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63" y="60"/>
                      <a:pt x="59" y="67"/>
                      <a:pt x="69" y="69"/>
                    </a:cubicBezTo>
                    <a:cubicBezTo>
                      <a:pt x="71" y="67"/>
                      <a:pt x="72" y="66"/>
                      <a:pt x="74" y="64"/>
                    </a:cubicBezTo>
                    <a:cubicBezTo>
                      <a:pt x="71" y="56"/>
                      <a:pt x="63" y="51"/>
                      <a:pt x="55" y="53"/>
                    </a:cubicBezTo>
                    <a:close/>
                    <a:moveTo>
                      <a:pt x="40" y="46"/>
                    </a:moveTo>
                    <a:cubicBezTo>
                      <a:pt x="40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5"/>
                      <a:pt x="37" y="45"/>
                      <a:pt x="37" y="44"/>
                    </a:cubicBezTo>
                    <a:cubicBezTo>
                      <a:pt x="39" y="41"/>
                      <a:pt x="42" y="39"/>
                      <a:pt x="44" y="36"/>
                    </a:cubicBezTo>
                    <a:cubicBezTo>
                      <a:pt x="45" y="36"/>
                      <a:pt x="45" y="35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4" y="39"/>
                      <a:pt x="42" y="42"/>
                      <a:pt x="40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ïşḻíḍe">
                <a:extLst>
                  <a:ext uri="{FF2B5EF4-FFF2-40B4-BE49-F238E27FC236}">
                    <a16:creationId xmlns:a16="http://schemas.microsoft.com/office/drawing/2014/main" xmlns="" id="{F16E1364-A3DE-42AE-A366-2A4D9B8FCEDC}"/>
                  </a:ext>
                </a:extLst>
              </p:cNvPr>
              <p:cNvSpPr/>
              <p:nvPr/>
            </p:nvSpPr>
            <p:spPr bwMode="auto">
              <a:xfrm>
                <a:off x="1882672" y="4669428"/>
                <a:ext cx="160338" cy="169863"/>
              </a:xfrm>
              <a:custGeom>
                <a:avLst/>
                <a:gdLst>
                  <a:gd name="T0" fmla="*/ 29 w 87"/>
                  <a:gd name="T1" fmla="*/ 8 h 92"/>
                  <a:gd name="T2" fmla="*/ 52 w 87"/>
                  <a:gd name="T3" fmla="*/ 17 h 92"/>
                  <a:gd name="T4" fmla="*/ 61 w 87"/>
                  <a:gd name="T5" fmla="*/ 16 h 92"/>
                  <a:gd name="T6" fmla="*/ 62 w 87"/>
                  <a:gd name="T7" fmla="*/ 17 h 92"/>
                  <a:gd name="T8" fmla="*/ 69 w 87"/>
                  <a:gd name="T9" fmla="*/ 42 h 92"/>
                  <a:gd name="T10" fmla="*/ 86 w 87"/>
                  <a:gd name="T11" fmla="*/ 35 h 92"/>
                  <a:gd name="T12" fmla="*/ 87 w 87"/>
                  <a:gd name="T13" fmla="*/ 39 h 92"/>
                  <a:gd name="T14" fmla="*/ 76 w 87"/>
                  <a:gd name="T15" fmla="*/ 55 h 92"/>
                  <a:gd name="T16" fmla="*/ 67 w 87"/>
                  <a:gd name="T17" fmla="*/ 76 h 92"/>
                  <a:gd name="T18" fmla="*/ 65 w 87"/>
                  <a:gd name="T19" fmla="*/ 74 h 92"/>
                  <a:gd name="T20" fmla="*/ 69 w 87"/>
                  <a:gd name="T21" fmla="*/ 53 h 92"/>
                  <a:gd name="T22" fmla="*/ 55 w 87"/>
                  <a:gd name="T23" fmla="*/ 40 h 92"/>
                  <a:gd name="T24" fmla="*/ 45 w 87"/>
                  <a:gd name="T25" fmla="*/ 44 h 92"/>
                  <a:gd name="T26" fmla="*/ 46 w 87"/>
                  <a:gd name="T27" fmla="*/ 89 h 92"/>
                  <a:gd name="T28" fmla="*/ 38 w 87"/>
                  <a:gd name="T29" fmla="*/ 92 h 92"/>
                  <a:gd name="T30" fmla="*/ 27 w 87"/>
                  <a:gd name="T31" fmla="*/ 68 h 92"/>
                  <a:gd name="T32" fmla="*/ 14 w 87"/>
                  <a:gd name="T33" fmla="*/ 70 h 92"/>
                  <a:gd name="T34" fmla="*/ 12 w 87"/>
                  <a:gd name="T35" fmla="*/ 65 h 92"/>
                  <a:gd name="T36" fmla="*/ 18 w 87"/>
                  <a:gd name="T37" fmla="*/ 58 h 92"/>
                  <a:gd name="T38" fmla="*/ 0 w 87"/>
                  <a:gd name="T39" fmla="*/ 42 h 92"/>
                  <a:gd name="T40" fmla="*/ 0 w 87"/>
                  <a:gd name="T41" fmla="*/ 42 h 92"/>
                  <a:gd name="T42" fmla="*/ 21 w 87"/>
                  <a:gd name="T43" fmla="*/ 39 h 92"/>
                  <a:gd name="T44" fmla="*/ 27 w 87"/>
                  <a:gd name="T45" fmla="*/ 48 h 92"/>
                  <a:gd name="T46" fmla="*/ 34 w 87"/>
                  <a:gd name="T47" fmla="*/ 52 h 92"/>
                  <a:gd name="T48" fmla="*/ 36 w 87"/>
                  <a:gd name="T49" fmla="*/ 62 h 92"/>
                  <a:gd name="T50" fmla="*/ 39 w 87"/>
                  <a:gd name="T51" fmla="*/ 44 h 92"/>
                  <a:gd name="T52" fmla="*/ 46 w 87"/>
                  <a:gd name="T53" fmla="*/ 28 h 92"/>
                  <a:gd name="T54" fmla="*/ 29 w 87"/>
                  <a:gd name="T55" fmla="*/ 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7" h="92">
                    <a:moveTo>
                      <a:pt x="29" y="8"/>
                    </a:moveTo>
                    <a:cubicBezTo>
                      <a:pt x="42" y="0"/>
                      <a:pt x="43" y="12"/>
                      <a:pt x="52" y="17"/>
                    </a:cubicBezTo>
                    <a:cubicBezTo>
                      <a:pt x="55" y="15"/>
                      <a:pt x="58" y="15"/>
                      <a:pt x="61" y="16"/>
                    </a:cubicBezTo>
                    <a:cubicBezTo>
                      <a:pt x="61" y="16"/>
                      <a:pt x="62" y="17"/>
                      <a:pt x="62" y="17"/>
                    </a:cubicBezTo>
                    <a:cubicBezTo>
                      <a:pt x="62" y="26"/>
                      <a:pt x="58" y="33"/>
                      <a:pt x="69" y="42"/>
                    </a:cubicBezTo>
                    <a:cubicBezTo>
                      <a:pt x="75" y="35"/>
                      <a:pt x="80" y="33"/>
                      <a:pt x="86" y="35"/>
                    </a:cubicBezTo>
                    <a:cubicBezTo>
                      <a:pt x="87" y="36"/>
                      <a:pt x="87" y="38"/>
                      <a:pt x="87" y="39"/>
                    </a:cubicBezTo>
                    <a:cubicBezTo>
                      <a:pt x="83" y="45"/>
                      <a:pt x="80" y="50"/>
                      <a:pt x="76" y="55"/>
                    </a:cubicBezTo>
                    <a:cubicBezTo>
                      <a:pt x="71" y="62"/>
                      <a:pt x="71" y="70"/>
                      <a:pt x="67" y="76"/>
                    </a:cubicBezTo>
                    <a:cubicBezTo>
                      <a:pt x="66" y="75"/>
                      <a:pt x="66" y="75"/>
                      <a:pt x="65" y="74"/>
                    </a:cubicBezTo>
                    <a:cubicBezTo>
                      <a:pt x="63" y="66"/>
                      <a:pt x="67" y="60"/>
                      <a:pt x="69" y="53"/>
                    </a:cubicBezTo>
                    <a:cubicBezTo>
                      <a:pt x="64" y="51"/>
                      <a:pt x="60" y="46"/>
                      <a:pt x="55" y="40"/>
                    </a:cubicBezTo>
                    <a:cubicBezTo>
                      <a:pt x="52" y="42"/>
                      <a:pt x="49" y="41"/>
                      <a:pt x="45" y="44"/>
                    </a:cubicBezTo>
                    <a:cubicBezTo>
                      <a:pt x="40" y="59"/>
                      <a:pt x="48" y="75"/>
                      <a:pt x="46" y="89"/>
                    </a:cubicBezTo>
                    <a:cubicBezTo>
                      <a:pt x="43" y="92"/>
                      <a:pt x="41" y="91"/>
                      <a:pt x="38" y="92"/>
                    </a:cubicBezTo>
                    <a:cubicBezTo>
                      <a:pt x="31" y="83"/>
                      <a:pt x="33" y="76"/>
                      <a:pt x="27" y="68"/>
                    </a:cubicBezTo>
                    <a:cubicBezTo>
                      <a:pt x="23" y="71"/>
                      <a:pt x="18" y="71"/>
                      <a:pt x="14" y="70"/>
                    </a:cubicBezTo>
                    <a:cubicBezTo>
                      <a:pt x="12" y="68"/>
                      <a:pt x="12" y="67"/>
                      <a:pt x="12" y="65"/>
                    </a:cubicBezTo>
                    <a:cubicBezTo>
                      <a:pt x="14" y="63"/>
                      <a:pt x="16" y="60"/>
                      <a:pt x="18" y="58"/>
                    </a:cubicBezTo>
                    <a:cubicBezTo>
                      <a:pt x="13" y="49"/>
                      <a:pt x="3" y="48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" y="39"/>
                      <a:pt x="15" y="35"/>
                      <a:pt x="21" y="39"/>
                    </a:cubicBezTo>
                    <a:cubicBezTo>
                      <a:pt x="23" y="42"/>
                      <a:pt x="25" y="45"/>
                      <a:pt x="27" y="48"/>
                    </a:cubicBezTo>
                    <a:cubicBezTo>
                      <a:pt x="29" y="50"/>
                      <a:pt x="31" y="51"/>
                      <a:pt x="34" y="52"/>
                    </a:cubicBezTo>
                    <a:cubicBezTo>
                      <a:pt x="34" y="55"/>
                      <a:pt x="35" y="58"/>
                      <a:pt x="36" y="62"/>
                    </a:cubicBezTo>
                    <a:cubicBezTo>
                      <a:pt x="39" y="56"/>
                      <a:pt x="38" y="50"/>
                      <a:pt x="39" y="44"/>
                    </a:cubicBezTo>
                    <a:cubicBezTo>
                      <a:pt x="42" y="39"/>
                      <a:pt x="44" y="34"/>
                      <a:pt x="46" y="28"/>
                    </a:cubicBezTo>
                    <a:cubicBezTo>
                      <a:pt x="42" y="22"/>
                      <a:pt x="31" y="15"/>
                      <a:pt x="2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íṩľíḑè">
                <a:extLst>
                  <a:ext uri="{FF2B5EF4-FFF2-40B4-BE49-F238E27FC236}">
                    <a16:creationId xmlns:a16="http://schemas.microsoft.com/office/drawing/2014/main" xmlns="" id="{4FAA72C7-BBC4-4EF3-B6F6-550FAD347C48}"/>
                  </a:ext>
                </a:extLst>
              </p:cNvPr>
              <p:cNvSpPr/>
              <p:nvPr/>
            </p:nvSpPr>
            <p:spPr bwMode="auto">
              <a:xfrm>
                <a:off x="2243034" y="6066428"/>
                <a:ext cx="22225" cy="25400"/>
              </a:xfrm>
              <a:custGeom>
                <a:avLst/>
                <a:gdLst>
                  <a:gd name="T0" fmla="*/ 0 w 14"/>
                  <a:gd name="T1" fmla="*/ 12 h 16"/>
                  <a:gd name="T2" fmla="*/ 2 w 14"/>
                  <a:gd name="T3" fmla="*/ 0 h 16"/>
                  <a:gd name="T4" fmla="*/ 14 w 14"/>
                  <a:gd name="T5" fmla="*/ 4 h 16"/>
                  <a:gd name="T6" fmla="*/ 11 w 14"/>
                  <a:gd name="T7" fmla="*/ 16 h 16"/>
                  <a:gd name="T8" fmla="*/ 0 w 14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12"/>
                    </a:moveTo>
                    <a:lnTo>
                      <a:pt x="2" y="0"/>
                    </a:lnTo>
                    <a:lnTo>
                      <a:pt x="14" y="4"/>
                    </a:lnTo>
                    <a:lnTo>
                      <a:pt x="11" y="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îṣḷïḓê">
                <a:extLst>
                  <a:ext uri="{FF2B5EF4-FFF2-40B4-BE49-F238E27FC236}">
                    <a16:creationId xmlns:a16="http://schemas.microsoft.com/office/drawing/2014/main" xmlns="" id="{B11A682F-74A4-4D1D-8470-9EB82D597B31}"/>
                  </a:ext>
                </a:extLst>
              </p:cNvPr>
              <p:cNvSpPr/>
              <p:nvPr/>
            </p:nvSpPr>
            <p:spPr bwMode="auto">
              <a:xfrm>
                <a:off x="2292247" y="6042615"/>
                <a:ext cx="49213" cy="100013"/>
              </a:xfrm>
              <a:custGeom>
                <a:avLst/>
                <a:gdLst>
                  <a:gd name="T0" fmla="*/ 17 w 27"/>
                  <a:gd name="T1" fmla="*/ 54 h 54"/>
                  <a:gd name="T2" fmla="*/ 7 w 27"/>
                  <a:gd name="T3" fmla="*/ 52 h 54"/>
                  <a:gd name="T4" fmla="*/ 14 w 27"/>
                  <a:gd name="T5" fmla="*/ 15 h 54"/>
                  <a:gd name="T6" fmla="*/ 0 w 27"/>
                  <a:gd name="T7" fmla="*/ 20 h 54"/>
                  <a:gd name="T8" fmla="*/ 1 w 27"/>
                  <a:gd name="T9" fmla="*/ 11 h 54"/>
                  <a:gd name="T10" fmla="*/ 11 w 27"/>
                  <a:gd name="T11" fmla="*/ 7 h 54"/>
                  <a:gd name="T12" fmla="*/ 18 w 27"/>
                  <a:gd name="T13" fmla="*/ 0 h 54"/>
                  <a:gd name="T14" fmla="*/ 27 w 27"/>
                  <a:gd name="T15" fmla="*/ 2 h 54"/>
                  <a:gd name="T16" fmla="*/ 17 w 27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4">
                    <a:moveTo>
                      <a:pt x="17" y="54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0" y="17"/>
                      <a:pt x="5" y="19"/>
                      <a:pt x="0" y="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7" y="9"/>
                      <a:pt x="11" y="7"/>
                    </a:cubicBezTo>
                    <a:cubicBezTo>
                      <a:pt x="14" y="6"/>
                      <a:pt x="17" y="3"/>
                      <a:pt x="18" y="0"/>
                    </a:cubicBezTo>
                    <a:cubicBezTo>
                      <a:pt x="27" y="2"/>
                      <a:pt x="27" y="2"/>
                      <a:pt x="27" y="2"/>
                    </a:cubicBezTo>
                    <a:lnTo>
                      <a:pt x="1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i$ḻîḓé">
                <a:extLst>
                  <a:ext uri="{FF2B5EF4-FFF2-40B4-BE49-F238E27FC236}">
                    <a16:creationId xmlns:a16="http://schemas.microsoft.com/office/drawing/2014/main" xmlns="" id="{91055F8F-E07E-42BB-BEE1-ED6B81EABDF7}"/>
                  </a:ext>
                </a:extLst>
              </p:cNvPr>
              <p:cNvSpPr/>
              <p:nvPr/>
            </p:nvSpPr>
            <p:spPr bwMode="auto">
              <a:xfrm>
                <a:off x="2363684" y="6052140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1 w 36"/>
                  <a:gd name="T5" fmla="*/ 44 h 54"/>
                  <a:gd name="T6" fmla="*/ 15 w 36"/>
                  <a:gd name="T7" fmla="*/ 46 h 54"/>
                  <a:gd name="T8" fmla="*/ 21 w 36"/>
                  <a:gd name="T9" fmla="*/ 43 h 54"/>
                  <a:gd name="T10" fmla="*/ 24 w 36"/>
                  <a:gd name="T11" fmla="*/ 31 h 54"/>
                  <a:gd name="T12" fmla="*/ 15 w 36"/>
                  <a:gd name="T13" fmla="*/ 35 h 54"/>
                  <a:gd name="T14" fmla="*/ 4 w 36"/>
                  <a:gd name="T15" fmla="*/ 30 h 54"/>
                  <a:gd name="T16" fmla="*/ 0 w 36"/>
                  <a:gd name="T17" fmla="*/ 17 h 54"/>
                  <a:gd name="T18" fmla="*/ 6 w 36"/>
                  <a:gd name="T19" fmla="*/ 4 h 54"/>
                  <a:gd name="T20" fmla="*/ 19 w 36"/>
                  <a:gd name="T21" fmla="*/ 0 h 54"/>
                  <a:gd name="T22" fmla="*/ 31 w 36"/>
                  <a:gd name="T23" fmla="*/ 7 h 54"/>
                  <a:gd name="T24" fmla="*/ 35 w 36"/>
                  <a:gd name="T25" fmla="*/ 28 h 54"/>
                  <a:gd name="T26" fmla="*/ 28 w 36"/>
                  <a:gd name="T27" fmla="*/ 49 h 54"/>
                  <a:gd name="T28" fmla="*/ 14 w 36"/>
                  <a:gd name="T29" fmla="*/ 54 h 54"/>
                  <a:gd name="T30" fmla="*/ 4 w 36"/>
                  <a:gd name="T31" fmla="*/ 50 h 54"/>
                  <a:gd name="T32" fmla="*/ 0 w 36"/>
                  <a:gd name="T33" fmla="*/ 40 h 54"/>
                  <a:gd name="T34" fmla="*/ 24 w 36"/>
                  <a:gd name="T35" fmla="*/ 19 h 54"/>
                  <a:gd name="T36" fmla="*/ 23 w 36"/>
                  <a:gd name="T37" fmla="*/ 11 h 54"/>
                  <a:gd name="T38" fmla="*/ 18 w 36"/>
                  <a:gd name="T39" fmla="*/ 8 h 54"/>
                  <a:gd name="T40" fmla="*/ 13 w 36"/>
                  <a:gd name="T41" fmla="*/ 10 h 54"/>
                  <a:gd name="T42" fmla="*/ 10 w 36"/>
                  <a:gd name="T43" fmla="*/ 17 h 54"/>
                  <a:gd name="T44" fmla="*/ 12 w 36"/>
                  <a:gd name="T45" fmla="*/ 25 h 54"/>
                  <a:gd name="T46" fmla="*/ 17 w 36"/>
                  <a:gd name="T47" fmla="*/ 28 h 54"/>
                  <a:gd name="T48" fmla="*/ 22 w 36"/>
                  <a:gd name="T49" fmla="*/ 26 h 54"/>
                  <a:gd name="T50" fmla="*/ 24 w 36"/>
                  <a:gd name="T51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3"/>
                      <a:pt x="11" y="44"/>
                    </a:cubicBezTo>
                    <a:cubicBezTo>
                      <a:pt x="12" y="45"/>
                      <a:pt x="14" y="46"/>
                      <a:pt x="15" y="46"/>
                    </a:cubicBezTo>
                    <a:cubicBezTo>
                      <a:pt x="17" y="46"/>
                      <a:pt x="19" y="45"/>
                      <a:pt x="21" y="43"/>
                    </a:cubicBezTo>
                    <a:cubicBezTo>
                      <a:pt x="22" y="41"/>
                      <a:pt x="24" y="37"/>
                      <a:pt x="24" y="31"/>
                    </a:cubicBezTo>
                    <a:cubicBezTo>
                      <a:pt x="22" y="34"/>
                      <a:pt x="18" y="35"/>
                      <a:pt x="15" y="35"/>
                    </a:cubicBezTo>
                    <a:cubicBezTo>
                      <a:pt x="10" y="35"/>
                      <a:pt x="7" y="33"/>
                      <a:pt x="4" y="30"/>
                    </a:cubicBezTo>
                    <a:cubicBezTo>
                      <a:pt x="1" y="26"/>
                      <a:pt x="0" y="22"/>
                      <a:pt x="0" y="17"/>
                    </a:cubicBezTo>
                    <a:cubicBezTo>
                      <a:pt x="1" y="11"/>
                      <a:pt x="3" y="7"/>
                      <a:pt x="6" y="4"/>
                    </a:cubicBezTo>
                    <a:cubicBezTo>
                      <a:pt x="10" y="1"/>
                      <a:pt x="14" y="0"/>
                      <a:pt x="19" y="0"/>
                    </a:cubicBezTo>
                    <a:cubicBezTo>
                      <a:pt x="24" y="0"/>
                      <a:pt x="28" y="3"/>
                      <a:pt x="31" y="7"/>
                    </a:cubicBezTo>
                    <a:cubicBezTo>
                      <a:pt x="35" y="12"/>
                      <a:pt x="36" y="19"/>
                      <a:pt x="35" y="28"/>
                    </a:cubicBezTo>
                    <a:cubicBezTo>
                      <a:pt x="34" y="38"/>
                      <a:pt x="32" y="44"/>
                      <a:pt x="28" y="49"/>
                    </a:cubicBezTo>
                    <a:cubicBezTo>
                      <a:pt x="24" y="53"/>
                      <a:pt x="20" y="54"/>
                      <a:pt x="14" y="54"/>
                    </a:cubicBezTo>
                    <a:cubicBezTo>
                      <a:pt x="10" y="54"/>
                      <a:pt x="7" y="52"/>
                      <a:pt x="4" y="50"/>
                    </a:cubicBezTo>
                    <a:cubicBezTo>
                      <a:pt x="2" y="48"/>
                      <a:pt x="0" y="44"/>
                      <a:pt x="0" y="40"/>
                    </a:cubicBezTo>
                    <a:close/>
                    <a:moveTo>
                      <a:pt x="24" y="19"/>
                    </a:moveTo>
                    <a:cubicBezTo>
                      <a:pt x="25" y="16"/>
                      <a:pt x="24" y="13"/>
                      <a:pt x="23" y="11"/>
                    </a:cubicBezTo>
                    <a:cubicBezTo>
                      <a:pt x="21" y="10"/>
                      <a:pt x="20" y="9"/>
                      <a:pt x="18" y="8"/>
                    </a:cubicBezTo>
                    <a:cubicBezTo>
                      <a:pt x="16" y="8"/>
                      <a:pt x="14" y="9"/>
                      <a:pt x="13" y="10"/>
                    </a:cubicBezTo>
                    <a:cubicBezTo>
                      <a:pt x="11" y="12"/>
                      <a:pt x="11" y="14"/>
                      <a:pt x="10" y="17"/>
                    </a:cubicBezTo>
                    <a:cubicBezTo>
                      <a:pt x="10" y="21"/>
                      <a:pt x="11" y="23"/>
                      <a:pt x="12" y="25"/>
                    </a:cubicBezTo>
                    <a:cubicBezTo>
                      <a:pt x="13" y="27"/>
                      <a:pt x="15" y="28"/>
                      <a:pt x="17" y="28"/>
                    </a:cubicBezTo>
                    <a:cubicBezTo>
                      <a:pt x="19" y="28"/>
                      <a:pt x="20" y="27"/>
                      <a:pt x="22" y="26"/>
                    </a:cubicBezTo>
                    <a:cubicBezTo>
                      <a:pt x="23" y="24"/>
                      <a:pt x="24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îṧľîḋé">
                <a:extLst>
                  <a:ext uri="{FF2B5EF4-FFF2-40B4-BE49-F238E27FC236}">
                    <a16:creationId xmlns:a16="http://schemas.microsoft.com/office/drawing/2014/main" xmlns="" id="{C2F54E10-3A5B-495E-9992-00C3D76C0467}"/>
                  </a:ext>
                </a:extLst>
              </p:cNvPr>
              <p:cNvSpPr/>
              <p:nvPr/>
            </p:nvSpPr>
            <p:spPr bwMode="auto">
              <a:xfrm>
                <a:off x="2446234" y="6053728"/>
                <a:ext cx="66675" cy="100013"/>
              </a:xfrm>
              <a:custGeom>
                <a:avLst/>
                <a:gdLst>
                  <a:gd name="T0" fmla="*/ 0 w 36"/>
                  <a:gd name="T1" fmla="*/ 40 h 54"/>
                  <a:gd name="T2" fmla="*/ 10 w 36"/>
                  <a:gd name="T3" fmla="*/ 39 h 54"/>
                  <a:gd name="T4" fmla="*/ 13 w 36"/>
                  <a:gd name="T5" fmla="*/ 44 h 54"/>
                  <a:gd name="T6" fmla="*/ 18 w 36"/>
                  <a:gd name="T7" fmla="*/ 46 h 54"/>
                  <a:gd name="T8" fmla="*/ 23 w 36"/>
                  <a:gd name="T9" fmla="*/ 43 h 54"/>
                  <a:gd name="T10" fmla="*/ 25 w 36"/>
                  <a:gd name="T11" fmla="*/ 35 h 54"/>
                  <a:gd name="T12" fmla="*/ 23 w 36"/>
                  <a:gd name="T13" fmla="*/ 28 h 54"/>
                  <a:gd name="T14" fmla="*/ 17 w 36"/>
                  <a:gd name="T15" fmla="*/ 26 h 54"/>
                  <a:gd name="T16" fmla="*/ 9 w 36"/>
                  <a:gd name="T17" fmla="*/ 30 h 54"/>
                  <a:gd name="T18" fmla="*/ 1 w 36"/>
                  <a:gd name="T19" fmla="*/ 29 h 54"/>
                  <a:gd name="T20" fmla="*/ 5 w 36"/>
                  <a:gd name="T21" fmla="*/ 1 h 54"/>
                  <a:gd name="T22" fmla="*/ 32 w 36"/>
                  <a:gd name="T23" fmla="*/ 0 h 54"/>
                  <a:gd name="T24" fmla="*/ 32 w 36"/>
                  <a:gd name="T25" fmla="*/ 10 h 54"/>
                  <a:gd name="T26" fmla="*/ 13 w 36"/>
                  <a:gd name="T27" fmla="*/ 10 h 54"/>
                  <a:gd name="T28" fmla="*/ 12 w 36"/>
                  <a:gd name="T29" fmla="*/ 19 h 54"/>
                  <a:gd name="T30" fmla="*/ 19 w 36"/>
                  <a:gd name="T31" fmla="*/ 17 h 54"/>
                  <a:gd name="T32" fmla="*/ 30 w 36"/>
                  <a:gd name="T33" fmla="*/ 22 h 54"/>
                  <a:gd name="T34" fmla="*/ 36 w 36"/>
                  <a:gd name="T35" fmla="*/ 34 h 54"/>
                  <a:gd name="T36" fmla="*/ 32 w 36"/>
                  <a:gd name="T37" fmla="*/ 46 h 54"/>
                  <a:gd name="T38" fmla="*/ 18 w 36"/>
                  <a:gd name="T39" fmla="*/ 54 h 54"/>
                  <a:gd name="T40" fmla="*/ 6 w 36"/>
                  <a:gd name="T41" fmla="*/ 50 h 54"/>
                  <a:gd name="T42" fmla="*/ 0 w 36"/>
                  <a:gd name="T43" fmla="*/ 4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54">
                    <a:moveTo>
                      <a:pt x="0" y="40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1"/>
                      <a:pt x="11" y="43"/>
                      <a:pt x="13" y="44"/>
                    </a:cubicBezTo>
                    <a:cubicBezTo>
                      <a:pt x="14" y="45"/>
                      <a:pt x="16" y="46"/>
                      <a:pt x="18" y="46"/>
                    </a:cubicBezTo>
                    <a:cubicBezTo>
                      <a:pt x="20" y="46"/>
                      <a:pt x="22" y="45"/>
                      <a:pt x="23" y="43"/>
                    </a:cubicBezTo>
                    <a:cubicBezTo>
                      <a:pt x="25" y="41"/>
                      <a:pt x="25" y="38"/>
                      <a:pt x="25" y="35"/>
                    </a:cubicBezTo>
                    <a:cubicBezTo>
                      <a:pt x="25" y="32"/>
                      <a:pt x="24" y="29"/>
                      <a:pt x="23" y="28"/>
                    </a:cubicBezTo>
                    <a:cubicBezTo>
                      <a:pt x="21" y="26"/>
                      <a:pt x="19" y="25"/>
                      <a:pt x="17" y="26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3" y="17"/>
                      <a:pt x="27" y="19"/>
                      <a:pt x="30" y="22"/>
                    </a:cubicBezTo>
                    <a:cubicBezTo>
                      <a:pt x="34" y="25"/>
                      <a:pt x="35" y="29"/>
                      <a:pt x="36" y="34"/>
                    </a:cubicBezTo>
                    <a:cubicBezTo>
                      <a:pt x="36" y="39"/>
                      <a:pt x="35" y="43"/>
                      <a:pt x="32" y="46"/>
                    </a:cubicBezTo>
                    <a:cubicBezTo>
                      <a:pt x="29" y="51"/>
                      <a:pt x="24" y="54"/>
                      <a:pt x="18" y="54"/>
                    </a:cubicBezTo>
                    <a:cubicBezTo>
                      <a:pt x="13" y="54"/>
                      <a:pt x="9" y="53"/>
                      <a:pt x="6" y="50"/>
                    </a:cubicBezTo>
                    <a:cubicBezTo>
                      <a:pt x="3" y="48"/>
                      <a:pt x="1" y="44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i$ḻïḑê">
                <a:extLst>
                  <a:ext uri="{FF2B5EF4-FFF2-40B4-BE49-F238E27FC236}">
                    <a16:creationId xmlns:a16="http://schemas.microsoft.com/office/drawing/2014/main" xmlns="" id="{2217CD52-4732-42BD-ADF8-374AC7289368}"/>
                  </a:ext>
                </a:extLst>
              </p:cNvPr>
              <p:cNvSpPr/>
              <p:nvPr/>
            </p:nvSpPr>
            <p:spPr bwMode="auto">
              <a:xfrm>
                <a:off x="2522434" y="6045790"/>
                <a:ext cx="74613" cy="103188"/>
              </a:xfrm>
              <a:custGeom>
                <a:avLst/>
                <a:gdLst>
                  <a:gd name="T0" fmla="*/ 39 w 40"/>
                  <a:gd name="T1" fmla="*/ 42 h 56"/>
                  <a:gd name="T2" fmla="*/ 40 w 40"/>
                  <a:gd name="T3" fmla="*/ 51 h 56"/>
                  <a:gd name="T4" fmla="*/ 5 w 40"/>
                  <a:gd name="T5" fmla="*/ 56 h 56"/>
                  <a:gd name="T6" fmla="*/ 7 w 40"/>
                  <a:gd name="T7" fmla="*/ 46 h 56"/>
                  <a:gd name="T8" fmla="*/ 16 w 40"/>
                  <a:gd name="T9" fmla="*/ 32 h 56"/>
                  <a:gd name="T10" fmla="*/ 23 w 40"/>
                  <a:gd name="T11" fmla="*/ 22 h 56"/>
                  <a:gd name="T12" fmla="*/ 24 w 40"/>
                  <a:gd name="T13" fmla="*/ 15 h 56"/>
                  <a:gd name="T14" fmla="*/ 22 w 40"/>
                  <a:gd name="T15" fmla="*/ 10 h 56"/>
                  <a:gd name="T16" fmla="*/ 17 w 40"/>
                  <a:gd name="T17" fmla="*/ 9 h 56"/>
                  <a:gd name="T18" fmla="*/ 12 w 40"/>
                  <a:gd name="T19" fmla="*/ 12 h 56"/>
                  <a:gd name="T20" fmla="*/ 11 w 40"/>
                  <a:gd name="T21" fmla="*/ 19 h 56"/>
                  <a:gd name="T22" fmla="*/ 1 w 40"/>
                  <a:gd name="T23" fmla="*/ 19 h 56"/>
                  <a:gd name="T24" fmla="*/ 4 w 40"/>
                  <a:gd name="T25" fmla="*/ 6 h 56"/>
                  <a:gd name="T26" fmla="*/ 16 w 40"/>
                  <a:gd name="T27" fmla="*/ 1 h 56"/>
                  <a:gd name="T28" fmla="*/ 28 w 40"/>
                  <a:gd name="T29" fmla="*/ 3 h 56"/>
                  <a:gd name="T30" fmla="*/ 34 w 40"/>
                  <a:gd name="T31" fmla="*/ 13 h 56"/>
                  <a:gd name="T32" fmla="*/ 34 w 40"/>
                  <a:gd name="T33" fmla="*/ 20 h 56"/>
                  <a:gd name="T34" fmla="*/ 31 w 40"/>
                  <a:gd name="T35" fmla="*/ 27 h 56"/>
                  <a:gd name="T36" fmla="*/ 26 w 40"/>
                  <a:gd name="T37" fmla="*/ 35 h 56"/>
                  <a:gd name="T38" fmla="*/ 20 w 40"/>
                  <a:gd name="T39" fmla="*/ 42 h 56"/>
                  <a:gd name="T40" fmla="*/ 19 w 40"/>
                  <a:gd name="T41" fmla="*/ 45 h 56"/>
                  <a:gd name="T42" fmla="*/ 39 w 40"/>
                  <a:gd name="T4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56">
                    <a:moveTo>
                      <a:pt x="39" y="42"/>
                    </a:moveTo>
                    <a:cubicBezTo>
                      <a:pt x="40" y="51"/>
                      <a:pt x="40" y="51"/>
                      <a:pt x="40" y="51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3"/>
                      <a:pt x="5" y="49"/>
                      <a:pt x="7" y="46"/>
                    </a:cubicBezTo>
                    <a:cubicBezTo>
                      <a:pt x="8" y="42"/>
                      <a:pt x="11" y="38"/>
                      <a:pt x="16" y="32"/>
                    </a:cubicBezTo>
                    <a:cubicBezTo>
                      <a:pt x="20" y="27"/>
                      <a:pt x="22" y="23"/>
                      <a:pt x="23" y="22"/>
                    </a:cubicBezTo>
                    <a:cubicBezTo>
                      <a:pt x="24" y="19"/>
                      <a:pt x="25" y="17"/>
                      <a:pt x="24" y="15"/>
                    </a:cubicBezTo>
                    <a:cubicBezTo>
                      <a:pt x="24" y="13"/>
                      <a:pt x="23" y="11"/>
                      <a:pt x="22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1" y="13"/>
                      <a:pt x="10" y="16"/>
                      <a:pt x="1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2" y="9"/>
                      <a:pt x="4" y="6"/>
                    </a:cubicBezTo>
                    <a:cubicBezTo>
                      <a:pt x="7" y="3"/>
                      <a:pt x="11" y="2"/>
                      <a:pt x="16" y="1"/>
                    </a:cubicBezTo>
                    <a:cubicBezTo>
                      <a:pt x="21" y="0"/>
                      <a:pt x="25" y="1"/>
                      <a:pt x="28" y="3"/>
                    </a:cubicBezTo>
                    <a:cubicBezTo>
                      <a:pt x="32" y="6"/>
                      <a:pt x="34" y="9"/>
                      <a:pt x="34" y="13"/>
                    </a:cubicBezTo>
                    <a:cubicBezTo>
                      <a:pt x="35" y="15"/>
                      <a:pt x="35" y="18"/>
                      <a:pt x="34" y="20"/>
                    </a:cubicBezTo>
                    <a:cubicBezTo>
                      <a:pt x="34" y="22"/>
                      <a:pt x="33" y="25"/>
                      <a:pt x="31" y="27"/>
                    </a:cubicBezTo>
                    <a:cubicBezTo>
                      <a:pt x="30" y="29"/>
                      <a:pt x="28" y="32"/>
                      <a:pt x="26" y="35"/>
                    </a:cubicBezTo>
                    <a:cubicBezTo>
                      <a:pt x="23" y="38"/>
                      <a:pt x="21" y="41"/>
                      <a:pt x="20" y="42"/>
                    </a:cubicBezTo>
                    <a:cubicBezTo>
                      <a:pt x="20" y="43"/>
                      <a:pt x="19" y="44"/>
                      <a:pt x="19" y="45"/>
                    </a:cubicBezTo>
                    <a:lnTo>
                      <a:pt x="3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íṧlíḍe">
                <a:extLst>
                  <a:ext uri="{FF2B5EF4-FFF2-40B4-BE49-F238E27FC236}">
                    <a16:creationId xmlns:a16="http://schemas.microsoft.com/office/drawing/2014/main" xmlns="" id="{B0FEB2E0-A09F-4F5F-8E03-04C31F47B3D1}"/>
                  </a:ext>
                </a:extLst>
              </p:cNvPr>
              <p:cNvSpPr/>
              <p:nvPr/>
            </p:nvSpPr>
            <p:spPr bwMode="auto">
              <a:xfrm>
                <a:off x="2611334" y="6072778"/>
                <a:ext cx="22225" cy="23813"/>
              </a:xfrm>
              <a:custGeom>
                <a:avLst/>
                <a:gdLst>
                  <a:gd name="T0" fmla="*/ 3 w 14"/>
                  <a:gd name="T1" fmla="*/ 15 h 15"/>
                  <a:gd name="T2" fmla="*/ 0 w 14"/>
                  <a:gd name="T3" fmla="*/ 3 h 15"/>
                  <a:gd name="T4" fmla="*/ 11 w 14"/>
                  <a:gd name="T5" fmla="*/ 0 h 15"/>
                  <a:gd name="T6" fmla="*/ 14 w 14"/>
                  <a:gd name="T7" fmla="*/ 12 h 15"/>
                  <a:gd name="T8" fmla="*/ 3 w 1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3" y="15"/>
                    </a:moveTo>
                    <a:lnTo>
                      <a:pt x="0" y="3"/>
                    </a:lnTo>
                    <a:lnTo>
                      <a:pt x="11" y="0"/>
                    </a:lnTo>
                    <a:lnTo>
                      <a:pt x="14" y="12"/>
                    </a:lnTo>
                    <a:lnTo>
                      <a:pt x="3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îŝľîḓê">
                <a:extLst>
                  <a:ext uri="{FF2B5EF4-FFF2-40B4-BE49-F238E27FC236}">
                    <a16:creationId xmlns:a16="http://schemas.microsoft.com/office/drawing/2014/main" xmlns="" id="{5C147A3A-067D-4F0E-B421-EF76388B81A3}"/>
                  </a:ext>
                </a:extLst>
              </p:cNvPr>
              <p:cNvSpPr/>
              <p:nvPr/>
            </p:nvSpPr>
            <p:spPr bwMode="auto">
              <a:xfrm>
                <a:off x="2108097" y="5261565"/>
                <a:ext cx="141288" cy="257175"/>
              </a:xfrm>
              <a:custGeom>
                <a:avLst/>
                <a:gdLst>
                  <a:gd name="T0" fmla="*/ 12 w 77"/>
                  <a:gd name="T1" fmla="*/ 25 h 139"/>
                  <a:gd name="T2" fmla="*/ 9 w 77"/>
                  <a:gd name="T3" fmla="*/ 21 h 139"/>
                  <a:gd name="T4" fmla="*/ 12 w 77"/>
                  <a:gd name="T5" fmla="*/ 17 h 139"/>
                  <a:gd name="T6" fmla="*/ 39 w 77"/>
                  <a:gd name="T7" fmla="*/ 21 h 139"/>
                  <a:gd name="T8" fmla="*/ 46 w 77"/>
                  <a:gd name="T9" fmla="*/ 36 h 139"/>
                  <a:gd name="T10" fmla="*/ 46 w 77"/>
                  <a:gd name="T11" fmla="*/ 39 h 139"/>
                  <a:gd name="T12" fmla="*/ 61 w 77"/>
                  <a:gd name="T13" fmla="*/ 33 h 139"/>
                  <a:gd name="T14" fmla="*/ 57 w 77"/>
                  <a:gd name="T15" fmla="*/ 16 h 139"/>
                  <a:gd name="T16" fmla="*/ 35 w 77"/>
                  <a:gd name="T17" fmla="*/ 9 h 139"/>
                  <a:gd name="T18" fmla="*/ 27 w 77"/>
                  <a:gd name="T19" fmla="*/ 3 h 139"/>
                  <a:gd name="T20" fmla="*/ 32 w 77"/>
                  <a:gd name="T21" fmla="*/ 0 h 139"/>
                  <a:gd name="T22" fmla="*/ 61 w 77"/>
                  <a:gd name="T23" fmla="*/ 9 h 139"/>
                  <a:gd name="T24" fmla="*/ 72 w 77"/>
                  <a:gd name="T25" fmla="*/ 30 h 139"/>
                  <a:gd name="T26" fmla="*/ 48 w 77"/>
                  <a:gd name="T27" fmla="*/ 45 h 139"/>
                  <a:gd name="T28" fmla="*/ 45 w 77"/>
                  <a:gd name="T29" fmla="*/ 46 h 139"/>
                  <a:gd name="T30" fmla="*/ 45 w 77"/>
                  <a:gd name="T31" fmla="*/ 54 h 139"/>
                  <a:gd name="T32" fmla="*/ 59 w 77"/>
                  <a:gd name="T33" fmla="*/ 61 h 139"/>
                  <a:gd name="T34" fmla="*/ 77 w 77"/>
                  <a:gd name="T35" fmla="*/ 80 h 139"/>
                  <a:gd name="T36" fmla="*/ 75 w 77"/>
                  <a:gd name="T37" fmla="*/ 84 h 139"/>
                  <a:gd name="T38" fmla="*/ 71 w 77"/>
                  <a:gd name="T39" fmla="*/ 83 h 139"/>
                  <a:gd name="T40" fmla="*/ 59 w 77"/>
                  <a:gd name="T41" fmla="*/ 70 h 139"/>
                  <a:gd name="T42" fmla="*/ 45 w 77"/>
                  <a:gd name="T43" fmla="*/ 63 h 139"/>
                  <a:gd name="T44" fmla="*/ 45 w 77"/>
                  <a:gd name="T45" fmla="*/ 77 h 139"/>
                  <a:gd name="T46" fmla="*/ 53 w 77"/>
                  <a:gd name="T47" fmla="*/ 83 h 139"/>
                  <a:gd name="T48" fmla="*/ 66 w 77"/>
                  <a:gd name="T49" fmla="*/ 102 h 139"/>
                  <a:gd name="T50" fmla="*/ 72 w 77"/>
                  <a:gd name="T51" fmla="*/ 121 h 139"/>
                  <a:gd name="T52" fmla="*/ 70 w 77"/>
                  <a:gd name="T53" fmla="*/ 124 h 139"/>
                  <a:gd name="T54" fmla="*/ 67 w 77"/>
                  <a:gd name="T55" fmla="*/ 122 h 139"/>
                  <a:gd name="T56" fmla="*/ 64 w 77"/>
                  <a:gd name="T57" fmla="*/ 115 h 139"/>
                  <a:gd name="T58" fmla="*/ 55 w 77"/>
                  <a:gd name="T59" fmla="*/ 97 h 139"/>
                  <a:gd name="T60" fmla="*/ 45 w 77"/>
                  <a:gd name="T61" fmla="*/ 87 h 139"/>
                  <a:gd name="T62" fmla="*/ 45 w 77"/>
                  <a:gd name="T63" fmla="*/ 102 h 139"/>
                  <a:gd name="T64" fmla="*/ 44 w 77"/>
                  <a:gd name="T65" fmla="*/ 136 h 139"/>
                  <a:gd name="T66" fmla="*/ 41 w 77"/>
                  <a:gd name="T67" fmla="*/ 139 h 139"/>
                  <a:gd name="T68" fmla="*/ 38 w 77"/>
                  <a:gd name="T69" fmla="*/ 137 h 139"/>
                  <a:gd name="T70" fmla="*/ 37 w 77"/>
                  <a:gd name="T71" fmla="*/ 103 h 139"/>
                  <a:gd name="T72" fmla="*/ 37 w 77"/>
                  <a:gd name="T73" fmla="*/ 86 h 139"/>
                  <a:gd name="T74" fmla="*/ 28 w 77"/>
                  <a:gd name="T75" fmla="*/ 92 h 139"/>
                  <a:gd name="T76" fmla="*/ 19 w 77"/>
                  <a:gd name="T77" fmla="*/ 109 h 139"/>
                  <a:gd name="T78" fmla="*/ 12 w 77"/>
                  <a:gd name="T79" fmla="*/ 121 h 139"/>
                  <a:gd name="T80" fmla="*/ 8 w 77"/>
                  <a:gd name="T81" fmla="*/ 122 h 139"/>
                  <a:gd name="T82" fmla="*/ 7 w 77"/>
                  <a:gd name="T83" fmla="*/ 120 h 139"/>
                  <a:gd name="T84" fmla="*/ 8 w 77"/>
                  <a:gd name="T85" fmla="*/ 117 h 139"/>
                  <a:gd name="T86" fmla="*/ 11 w 77"/>
                  <a:gd name="T87" fmla="*/ 106 h 139"/>
                  <a:gd name="T88" fmla="*/ 22 w 77"/>
                  <a:gd name="T89" fmla="*/ 86 h 139"/>
                  <a:gd name="T90" fmla="*/ 37 w 77"/>
                  <a:gd name="T91" fmla="*/ 76 h 139"/>
                  <a:gd name="T92" fmla="*/ 37 w 77"/>
                  <a:gd name="T93" fmla="*/ 68 h 139"/>
                  <a:gd name="T94" fmla="*/ 37 w 77"/>
                  <a:gd name="T95" fmla="*/ 63 h 139"/>
                  <a:gd name="T96" fmla="*/ 24 w 77"/>
                  <a:gd name="T97" fmla="*/ 69 h 139"/>
                  <a:gd name="T98" fmla="*/ 16 w 77"/>
                  <a:gd name="T99" fmla="*/ 77 h 139"/>
                  <a:gd name="T100" fmla="*/ 9 w 77"/>
                  <a:gd name="T101" fmla="*/ 85 h 139"/>
                  <a:gd name="T102" fmla="*/ 6 w 77"/>
                  <a:gd name="T103" fmla="*/ 86 h 139"/>
                  <a:gd name="T104" fmla="*/ 5 w 77"/>
                  <a:gd name="T105" fmla="*/ 82 h 139"/>
                  <a:gd name="T106" fmla="*/ 22 w 77"/>
                  <a:gd name="T107" fmla="*/ 60 h 139"/>
                  <a:gd name="T108" fmla="*/ 37 w 77"/>
                  <a:gd name="T109" fmla="*/ 54 h 139"/>
                  <a:gd name="T110" fmla="*/ 37 w 77"/>
                  <a:gd name="T111" fmla="*/ 47 h 139"/>
                  <a:gd name="T112" fmla="*/ 3 w 77"/>
                  <a:gd name="T113" fmla="*/ 45 h 139"/>
                  <a:gd name="T114" fmla="*/ 0 w 77"/>
                  <a:gd name="T115" fmla="*/ 40 h 139"/>
                  <a:gd name="T116" fmla="*/ 5 w 77"/>
                  <a:gd name="T117" fmla="*/ 38 h 139"/>
                  <a:gd name="T118" fmla="*/ 37 w 77"/>
                  <a:gd name="T119" fmla="*/ 39 h 139"/>
                  <a:gd name="T120" fmla="*/ 37 w 77"/>
                  <a:gd name="T121" fmla="*/ 39 h 139"/>
                  <a:gd name="T122" fmla="*/ 33 w 77"/>
                  <a:gd name="T123" fmla="*/ 28 h 139"/>
                  <a:gd name="T124" fmla="*/ 12 w 77"/>
                  <a:gd name="T125" fmla="*/ 2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7" h="139">
                    <a:moveTo>
                      <a:pt x="12" y="25"/>
                    </a:moveTo>
                    <a:cubicBezTo>
                      <a:pt x="10" y="25"/>
                      <a:pt x="9" y="24"/>
                      <a:pt x="9" y="21"/>
                    </a:cubicBezTo>
                    <a:cubicBezTo>
                      <a:pt x="9" y="18"/>
                      <a:pt x="10" y="17"/>
                      <a:pt x="12" y="17"/>
                    </a:cubicBezTo>
                    <a:cubicBezTo>
                      <a:pt x="24" y="17"/>
                      <a:pt x="33" y="18"/>
                      <a:pt x="39" y="21"/>
                    </a:cubicBezTo>
                    <a:cubicBezTo>
                      <a:pt x="45" y="24"/>
                      <a:pt x="47" y="28"/>
                      <a:pt x="46" y="36"/>
                    </a:cubicBezTo>
                    <a:cubicBezTo>
                      <a:pt x="46" y="37"/>
                      <a:pt x="46" y="38"/>
                      <a:pt x="46" y="39"/>
                    </a:cubicBezTo>
                    <a:cubicBezTo>
                      <a:pt x="53" y="38"/>
                      <a:pt x="58" y="35"/>
                      <a:pt x="61" y="33"/>
                    </a:cubicBezTo>
                    <a:cubicBezTo>
                      <a:pt x="65" y="27"/>
                      <a:pt x="64" y="22"/>
                      <a:pt x="57" y="16"/>
                    </a:cubicBezTo>
                    <a:cubicBezTo>
                      <a:pt x="52" y="12"/>
                      <a:pt x="44" y="9"/>
                      <a:pt x="35" y="9"/>
                    </a:cubicBezTo>
                    <a:cubicBezTo>
                      <a:pt x="30" y="8"/>
                      <a:pt x="28" y="6"/>
                      <a:pt x="27" y="3"/>
                    </a:cubicBezTo>
                    <a:cubicBezTo>
                      <a:pt x="27" y="1"/>
                      <a:pt x="29" y="0"/>
                      <a:pt x="32" y="0"/>
                    </a:cubicBezTo>
                    <a:cubicBezTo>
                      <a:pt x="44" y="0"/>
                      <a:pt x="53" y="3"/>
                      <a:pt x="61" y="9"/>
                    </a:cubicBezTo>
                    <a:cubicBezTo>
                      <a:pt x="69" y="16"/>
                      <a:pt x="73" y="23"/>
                      <a:pt x="72" y="30"/>
                    </a:cubicBezTo>
                    <a:cubicBezTo>
                      <a:pt x="68" y="37"/>
                      <a:pt x="60" y="43"/>
                      <a:pt x="48" y="45"/>
                    </a:cubicBezTo>
                    <a:cubicBezTo>
                      <a:pt x="47" y="46"/>
                      <a:pt x="46" y="46"/>
                      <a:pt x="45" y="46"/>
                    </a:cubicBezTo>
                    <a:cubicBezTo>
                      <a:pt x="45" y="48"/>
                      <a:pt x="45" y="51"/>
                      <a:pt x="45" y="54"/>
                    </a:cubicBezTo>
                    <a:cubicBezTo>
                      <a:pt x="49" y="54"/>
                      <a:pt x="54" y="57"/>
                      <a:pt x="59" y="61"/>
                    </a:cubicBezTo>
                    <a:cubicBezTo>
                      <a:pt x="66" y="66"/>
                      <a:pt x="72" y="72"/>
                      <a:pt x="77" y="80"/>
                    </a:cubicBezTo>
                    <a:cubicBezTo>
                      <a:pt x="77" y="82"/>
                      <a:pt x="77" y="83"/>
                      <a:pt x="75" y="84"/>
                    </a:cubicBezTo>
                    <a:cubicBezTo>
                      <a:pt x="74" y="85"/>
                      <a:pt x="72" y="85"/>
                      <a:pt x="71" y="83"/>
                    </a:cubicBezTo>
                    <a:cubicBezTo>
                      <a:pt x="69" y="80"/>
                      <a:pt x="65" y="76"/>
                      <a:pt x="59" y="70"/>
                    </a:cubicBezTo>
                    <a:cubicBezTo>
                      <a:pt x="54" y="66"/>
                      <a:pt x="49" y="64"/>
                      <a:pt x="45" y="63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8" y="78"/>
                      <a:pt x="51" y="80"/>
                      <a:pt x="53" y="83"/>
                    </a:cubicBezTo>
                    <a:cubicBezTo>
                      <a:pt x="59" y="88"/>
                      <a:pt x="63" y="94"/>
                      <a:pt x="66" y="102"/>
                    </a:cubicBezTo>
                    <a:cubicBezTo>
                      <a:pt x="71" y="109"/>
                      <a:pt x="73" y="116"/>
                      <a:pt x="72" y="121"/>
                    </a:cubicBezTo>
                    <a:cubicBezTo>
                      <a:pt x="72" y="122"/>
                      <a:pt x="72" y="123"/>
                      <a:pt x="70" y="124"/>
                    </a:cubicBezTo>
                    <a:cubicBezTo>
                      <a:pt x="69" y="124"/>
                      <a:pt x="68" y="124"/>
                      <a:pt x="67" y="122"/>
                    </a:cubicBezTo>
                    <a:cubicBezTo>
                      <a:pt x="67" y="121"/>
                      <a:pt x="66" y="118"/>
                      <a:pt x="64" y="115"/>
                    </a:cubicBezTo>
                    <a:cubicBezTo>
                      <a:pt x="60" y="107"/>
                      <a:pt x="57" y="102"/>
                      <a:pt x="55" y="97"/>
                    </a:cubicBezTo>
                    <a:cubicBezTo>
                      <a:pt x="51" y="91"/>
                      <a:pt x="48" y="88"/>
                      <a:pt x="45" y="87"/>
                    </a:cubicBezTo>
                    <a:cubicBezTo>
                      <a:pt x="45" y="102"/>
                      <a:pt x="45" y="102"/>
                      <a:pt x="45" y="102"/>
                    </a:cubicBezTo>
                    <a:cubicBezTo>
                      <a:pt x="45" y="117"/>
                      <a:pt x="45" y="128"/>
                      <a:pt x="44" y="136"/>
                    </a:cubicBezTo>
                    <a:cubicBezTo>
                      <a:pt x="43" y="137"/>
                      <a:pt x="42" y="138"/>
                      <a:pt x="41" y="139"/>
                    </a:cubicBezTo>
                    <a:cubicBezTo>
                      <a:pt x="40" y="139"/>
                      <a:pt x="39" y="139"/>
                      <a:pt x="38" y="137"/>
                    </a:cubicBezTo>
                    <a:cubicBezTo>
                      <a:pt x="37" y="135"/>
                      <a:pt x="37" y="123"/>
                      <a:pt x="37" y="103"/>
                    </a:cubicBezTo>
                    <a:cubicBezTo>
                      <a:pt x="37" y="97"/>
                      <a:pt x="37" y="92"/>
                      <a:pt x="37" y="86"/>
                    </a:cubicBezTo>
                    <a:cubicBezTo>
                      <a:pt x="34" y="87"/>
                      <a:pt x="31" y="89"/>
                      <a:pt x="28" y="92"/>
                    </a:cubicBezTo>
                    <a:cubicBezTo>
                      <a:pt x="24" y="98"/>
                      <a:pt x="21" y="103"/>
                      <a:pt x="19" y="109"/>
                    </a:cubicBezTo>
                    <a:cubicBezTo>
                      <a:pt x="17" y="113"/>
                      <a:pt x="15" y="117"/>
                      <a:pt x="12" y="121"/>
                    </a:cubicBezTo>
                    <a:cubicBezTo>
                      <a:pt x="11" y="122"/>
                      <a:pt x="9" y="122"/>
                      <a:pt x="8" y="122"/>
                    </a:cubicBezTo>
                    <a:cubicBezTo>
                      <a:pt x="7" y="122"/>
                      <a:pt x="7" y="121"/>
                      <a:pt x="7" y="120"/>
                    </a:cubicBezTo>
                    <a:cubicBezTo>
                      <a:pt x="7" y="119"/>
                      <a:pt x="7" y="118"/>
                      <a:pt x="8" y="117"/>
                    </a:cubicBezTo>
                    <a:cubicBezTo>
                      <a:pt x="9" y="112"/>
                      <a:pt x="10" y="108"/>
                      <a:pt x="11" y="106"/>
                    </a:cubicBezTo>
                    <a:cubicBezTo>
                      <a:pt x="13" y="101"/>
                      <a:pt x="17" y="94"/>
                      <a:pt x="22" y="86"/>
                    </a:cubicBezTo>
                    <a:cubicBezTo>
                      <a:pt x="27" y="80"/>
                      <a:pt x="32" y="77"/>
                      <a:pt x="37" y="76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3" y="64"/>
                      <a:pt x="29" y="66"/>
                      <a:pt x="24" y="69"/>
                    </a:cubicBezTo>
                    <a:cubicBezTo>
                      <a:pt x="23" y="70"/>
                      <a:pt x="20" y="72"/>
                      <a:pt x="16" y="77"/>
                    </a:cubicBezTo>
                    <a:cubicBezTo>
                      <a:pt x="13" y="81"/>
                      <a:pt x="11" y="83"/>
                      <a:pt x="9" y="85"/>
                    </a:cubicBezTo>
                    <a:cubicBezTo>
                      <a:pt x="8" y="86"/>
                      <a:pt x="7" y="87"/>
                      <a:pt x="6" y="86"/>
                    </a:cubicBezTo>
                    <a:cubicBezTo>
                      <a:pt x="5" y="86"/>
                      <a:pt x="5" y="84"/>
                      <a:pt x="5" y="82"/>
                    </a:cubicBezTo>
                    <a:cubicBezTo>
                      <a:pt x="10" y="73"/>
                      <a:pt x="15" y="65"/>
                      <a:pt x="22" y="60"/>
                    </a:cubicBezTo>
                    <a:cubicBezTo>
                      <a:pt x="27" y="56"/>
                      <a:pt x="32" y="54"/>
                      <a:pt x="37" y="5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22" y="49"/>
                      <a:pt x="10" y="48"/>
                      <a:pt x="3" y="45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1" y="38"/>
                      <a:pt x="3" y="38"/>
                      <a:pt x="5" y="38"/>
                    </a:cubicBezTo>
                    <a:cubicBezTo>
                      <a:pt x="12" y="40"/>
                      <a:pt x="22" y="40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2"/>
                      <a:pt x="36" y="29"/>
                      <a:pt x="33" y="28"/>
                    </a:cubicBezTo>
                    <a:cubicBezTo>
                      <a:pt x="26" y="25"/>
                      <a:pt x="19" y="24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íṣlíḑe">
                <a:extLst>
                  <a:ext uri="{FF2B5EF4-FFF2-40B4-BE49-F238E27FC236}">
                    <a16:creationId xmlns:a16="http://schemas.microsoft.com/office/drawing/2014/main" xmlns="" id="{8B096578-9362-430E-B0DF-6CAF913C2729}"/>
                  </a:ext>
                </a:extLst>
              </p:cNvPr>
              <p:cNvSpPr/>
              <p:nvPr/>
            </p:nvSpPr>
            <p:spPr bwMode="auto">
              <a:xfrm>
                <a:off x="2273197" y="5255215"/>
                <a:ext cx="163513" cy="263525"/>
              </a:xfrm>
              <a:custGeom>
                <a:avLst/>
                <a:gdLst>
                  <a:gd name="T0" fmla="*/ 47 w 88"/>
                  <a:gd name="T1" fmla="*/ 8 h 143"/>
                  <a:gd name="T2" fmla="*/ 74 w 88"/>
                  <a:gd name="T3" fmla="*/ 14 h 143"/>
                  <a:gd name="T4" fmla="*/ 82 w 88"/>
                  <a:gd name="T5" fmla="*/ 26 h 143"/>
                  <a:gd name="T6" fmla="*/ 79 w 88"/>
                  <a:gd name="T7" fmla="*/ 75 h 143"/>
                  <a:gd name="T8" fmla="*/ 86 w 88"/>
                  <a:gd name="T9" fmla="*/ 136 h 143"/>
                  <a:gd name="T10" fmla="*/ 73 w 88"/>
                  <a:gd name="T11" fmla="*/ 45 h 143"/>
                  <a:gd name="T12" fmla="*/ 67 w 88"/>
                  <a:gd name="T13" fmla="*/ 44 h 143"/>
                  <a:gd name="T14" fmla="*/ 54 w 88"/>
                  <a:gd name="T15" fmla="*/ 58 h 143"/>
                  <a:gd name="T16" fmla="*/ 22 w 88"/>
                  <a:gd name="T17" fmla="*/ 54 h 143"/>
                  <a:gd name="T18" fmla="*/ 15 w 88"/>
                  <a:gd name="T19" fmla="*/ 45 h 143"/>
                  <a:gd name="T20" fmla="*/ 11 w 88"/>
                  <a:gd name="T21" fmla="*/ 91 h 143"/>
                  <a:gd name="T22" fmla="*/ 9 w 88"/>
                  <a:gd name="T23" fmla="*/ 118 h 143"/>
                  <a:gd name="T24" fmla="*/ 2 w 88"/>
                  <a:gd name="T25" fmla="*/ 139 h 143"/>
                  <a:gd name="T26" fmla="*/ 6 w 88"/>
                  <a:gd name="T27" fmla="*/ 80 h 143"/>
                  <a:gd name="T28" fmla="*/ 2 w 88"/>
                  <a:gd name="T29" fmla="*/ 26 h 143"/>
                  <a:gd name="T30" fmla="*/ 32 w 88"/>
                  <a:gd name="T31" fmla="*/ 10 h 143"/>
                  <a:gd name="T32" fmla="*/ 39 w 88"/>
                  <a:gd name="T33" fmla="*/ 0 h 143"/>
                  <a:gd name="T34" fmla="*/ 24 w 88"/>
                  <a:gd name="T35" fmla="*/ 23 h 143"/>
                  <a:gd name="T36" fmla="*/ 66 w 88"/>
                  <a:gd name="T37" fmla="*/ 29 h 143"/>
                  <a:gd name="T38" fmla="*/ 67 w 88"/>
                  <a:gd name="T39" fmla="*/ 37 h 143"/>
                  <a:gd name="T40" fmla="*/ 73 w 88"/>
                  <a:gd name="T41" fmla="*/ 34 h 143"/>
                  <a:gd name="T42" fmla="*/ 66 w 88"/>
                  <a:gd name="T43" fmla="*/ 20 h 143"/>
                  <a:gd name="T44" fmla="*/ 13 w 88"/>
                  <a:gd name="T45" fmla="*/ 21 h 143"/>
                  <a:gd name="T46" fmla="*/ 12 w 88"/>
                  <a:gd name="T47" fmla="*/ 32 h 143"/>
                  <a:gd name="T48" fmla="*/ 17 w 88"/>
                  <a:gd name="T49" fmla="*/ 38 h 143"/>
                  <a:gd name="T50" fmla="*/ 24 w 88"/>
                  <a:gd name="T51" fmla="*/ 23 h 143"/>
                  <a:gd name="T52" fmla="*/ 61 w 88"/>
                  <a:gd name="T53" fmla="*/ 64 h 143"/>
                  <a:gd name="T54" fmla="*/ 66 w 88"/>
                  <a:gd name="T55" fmla="*/ 96 h 143"/>
                  <a:gd name="T56" fmla="*/ 61 w 88"/>
                  <a:gd name="T57" fmla="*/ 136 h 143"/>
                  <a:gd name="T58" fmla="*/ 59 w 88"/>
                  <a:gd name="T59" fmla="*/ 143 h 143"/>
                  <a:gd name="T60" fmla="*/ 46 w 88"/>
                  <a:gd name="T61" fmla="*/ 105 h 143"/>
                  <a:gd name="T62" fmla="*/ 30 w 88"/>
                  <a:gd name="T63" fmla="*/ 140 h 143"/>
                  <a:gd name="T64" fmla="*/ 26 w 88"/>
                  <a:gd name="T65" fmla="*/ 137 h 143"/>
                  <a:gd name="T66" fmla="*/ 32 w 88"/>
                  <a:gd name="T67" fmla="*/ 121 h 143"/>
                  <a:gd name="T68" fmla="*/ 35 w 88"/>
                  <a:gd name="T69" fmla="*/ 105 h 143"/>
                  <a:gd name="T70" fmla="*/ 18 w 88"/>
                  <a:gd name="T71" fmla="*/ 75 h 143"/>
                  <a:gd name="T72" fmla="*/ 24 w 88"/>
                  <a:gd name="T73" fmla="*/ 35 h 143"/>
                  <a:gd name="T74" fmla="*/ 39 w 88"/>
                  <a:gd name="T75" fmla="*/ 37 h 143"/>
                  <a:gd name="T76" fmla="*/ 34 w 88"/>
                  <a:gd name="T77" fmla="*/ 29 h 143"/>
                  <a:gd name="T78" fmla="*/ 24 w 88"/>
                  <a:gd name="T79" fmla="*/ 35 h 143"/>
                  <a:gd name="T80" fmla="*/ 62 w 88"/>
                  <a:gd name="T81" fmla="*/ 84 h 143"/>
                  <a:gd name="T82" fmla="*/ 43 w 88"/>
                  <a:gd name="T83" fmla="*/ 81 h 143"/>
                  <a:gd name="T84" fmla="*/ 25 w 88"/>
                  <a:gd name="T85" fmla="*/ 87 h 143"/>
                  <a:gd name="T86" fmla="*/ 26 w 88"/>
                  <a:gd name="T87" fmla="*/ 48 h 143"/>
                  <a:gd name="T88" fmla="*/ 38 w 88"/>
                  <a:gd name="T89" fmla="*/ 52 h 143"/>
                  <a:gd name="T90" fmla="*/ 25 w 88"/>
                  <a:gd name="T91" fmla="*/ 44 h 143"/>
                  <a:gd name="T92" fmla="*/ 32 w 88"/>
                  <a:gd name="T93" fmla="*/ 69 h 143"/>
                  <a:gd name="T94" fmla="*/ 41 w 88"/>
                  <a:gd name="T95" fmla="*/ 75 h 143"/>
                  <a:gd name="T96" fmla="*/ 57 w 88"/>
                  <a:gd name="T97" fmla="*/ 70 h 143"/>
                  <a:gd name="T98" fmla="*/ 56 w 88"/>
                  <a:gd name="T99" fmla="*/ 98 h 143"/>
                  <a:gd name="T100" fmla="*/ 54 w 88"/>
                  <a:gd name="T101" fmla="*/ 93 h 143"/>
                  <a:gd name="T102" fmla="*/ 36 w 88"/>
                  <a:gd name="T103" fmla="*/ 93 h 143"/>
                  <a:gd name="T104" fmla="*/ 32 w 88"/>
                  <a:gd name="T105" fmla="*/ 98 h 143"/>
                  <a:gd name="T106" fmla="*/ 56 w 88"/>
                  <a:gd name="T107" fmla="*/ 29 h 143"/>
                  <a:gd name="T108" fmla="*/ 46 w 88"/>
                  <a:gd name="T109" fmla="*/ 29 h 143"/>
                  <a:gd name="T110" fmla="*/ 60 w 88"/>
                  <a:gd name="T111" fmla="*/ 37 h 143"/>
                  <a:gd name="T112" fmla="*/ 56 w 88"/>
                  <a:gd name="T113" fmla="*/ 29 h 143"/>
                  <a:gd name="T114" fmla="*/ 60 w 88"/>
                  <a:gd name="T115" fmla="*/ 43 h 143"/>
                  <a:gd name="T116" fmla="*/ 46 w 88"/>
                  <a:gd name="T117" fmla="*/ 52 h 143"/>
                  <a:gd name="T118" fmla="*/ 59 w 88"/>
                  <a:gd name="T119" fmla="*/ 4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" h="143">
                    <a:moveTo>
                      <a:pt x="43" y="2"/>
                    </a:moveTo>
                    <a:cubicBezTo>
                      <a:pt x="45" y="3"/>
                      <a:pt x="47" y="6"/>
                      <a:pt x="47" y="8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7" y="10"/>
                      <a:pt x="66" y="12"/>
                      <a:pt x="74" y="14"/>
                    </a:cubicBezTo>
                    <a:cubicBezTo>
                      <a:pt x="78" y="16"/>
                      <a:pt x="81" y="18"/>
                      <a:pt x="81" y="19"/>
                    </a:cubicBezTo>
                    <a:cubicBezTo>
                      <a:pt x="82" y="21"/>
                      <a:pt x="82" y="24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79" y="39"/>
                      <a:pt x="78" y="55"/>
                      <a:pt x="79" y="75"/>
                    </a:cubicBezTo>
                    <a:cubicBezTo>
                      <a:pt x="80" y="87"/>
                      <a:pt x="83" y="106"/>
                      <a:pt x="87" y="131"/>
                    </a:cubicBezTo>
                    <a:cubicBezTo>
                      <a:pt x="88" y="134"/>
                      <a:pt x="87" y="135"/>
                      <a:pt x="86" y="136"/>
                    </a:cubicBezTo>
                    <a:cubicBezTo>
                      <a:pt x="84" y="137"/>
                      <a:pt x="82" y="136"/>
                      <a:pt x="82" y="133"/>
                    </a:cubicBezTo>
                    <a:cubicBezTo>
                      <a:pt x="74" y="106"/>
                      <a:pt x="71" y="76"/>
                      <a:pt x="73" y="45"/>
                    </a:cubicBezTo>
                    <a:cubicBezTo>
                      <a:pt x="72" y="45"/>
                      <a:pt x="71" y="44"/>
                      <a:pt x="70" y="44"/>
                    </a:cubicBezTo>
                    <a:cubicBezTo>
                      <a:pt x="69" y="44"/>
                      <a:pt x="68" y="44"/>
                      <a:pt x="67" y="44"/>
                    </a:cubicBezTo>
                    <a:cubicBezTo>
                      <a:pt x="67" y="48"/>
                      <a:pt x="66" y="51"/>
                      <a:pt x="64" y="54"/>
                    </a:cubicBezTo>
                    <a:cubicBezTo>
                      <a:pt x="62" y="57"/>
                      <a:pt x="59" y="59"/>
                      <a:pt x="54" y="58"/>
                    </a:cubicBezTo>
                    <a:cubicBezTo>
                      <a:pt x="47" y="58"/>
                      <a:pt x="39" y="58"/>
                      <a:pt x="32" y="58"/>
                    </a:cubicBezTo>
                    <a:cubicBezTo>
                      <a:pt x="28" y="59"/>
                      <a:pt x="25" y="58"/>
                      <a:pt x="22" y="54"/>
                    </a:cubicBezTo>
                    <a:cubicBezTo>
                      <a:pt x="20" y="51"/>
                      <a:pt x="19" y="48"/>
                      <a:pt x="18" y="45"/>
                    </a:cubicBezTo>
                    <a:cubicBezTo>
                      <a:pt x="17" y="45"/>
                      <a:pt x="16" y="45"/>
                      <a:pt x="15" y="45"/>
                    </a:cubicBezTo>
                    <a:cubicBezTo>
                      <a:pt x="14" y="45"/>
                      <a:pt x="13" y="45"/>
                      <a:pt x="13" y="45"/>
                    </a:cubicBezTo>
                    <a:cubicBezTo>
                      <a:pt x="13" y="60"/>
                      <a:pt x="13" y="75"/>
                      <a:pt x="11" y="91"/>
                    </a:cubicBezTo>
                    <a:cubicBezTo>
                      <a:pt x="11" y="95"/>
                      <a:pt x="11" y="102"/>
                      <a:pt x="10" y="111"/>
                    </a:cubicBezTo>
                    <a:cubicBezTo>
                      <a:pt x="10" y="108"/>
                      <a:pt x="10" y="111"/>
                      <a:pt x="9" y="118"/>
                    </a:cubicBezTo>
                    <a:cubicBezTo>
                      <a:pt x="9" y="124"/>
                      <a:pt x="8" y="130"/>
                      <a:pt x="6" y="134"/>
                    </a:cubicBezTo>
                    <a:cubicBezTo>
                      <a:pt x="5" y="138"/>
                      <a:pt x="3" y="139"/>
                      <a:pt x="2" y="139"/>
                    </a:cubicBezTo>
                    <a:cubicBezTo>
                      <a:pt x="0" y="139"/>
                      <a:pt x="0" y="137"/>
                      <a:pt x="0" y="133"/>
                    </a:cubicBezTo>
                    <a:cubicBezTo>
                      <a:pt x="3" y="112"/>
                      <a:pt x="5" y="94"/>
                      <a:pt x="6" y="80"/>
                    </a:cubicBezTo>
                    <a:cubicBezTo>
                      <a:pt x="8" y="64"/>
                      <a:pt x="7" y="51"/>
                      <a:pt x="6" y="38"/>
                    </a:cubicBezTo>
                    <a:cubicBezTo>
                      <a:pt x="5" y="34"/>
                      <a:pt x="4" y="30"/>
                      <a:pt x="2" y="26"/>
                    </a:cubicBezTo>
                    <a:cubicBezTo>
                      <a:pt x="0" y="21"/>
                      <a:pt x="1" y="17"/>
                      <a:pt x="6" y="16"/>
                    </a:cubicBezTo>
                    <a:cubicBezTo>
                      <a:pt x="14" y="12"/>
                      <a:pt x="23" y="11"/>
                      <a:pt x="32" y="10"/>
                    </a:cubicBezTo>
                    <a:cubicBezTo>
                      <a:pt x="36" y="9"/>
                      <a:pt x="38" y="7"/>
                      <a:pt x="38" y="4"/>
                    </a:cubicBezTo>
                    <a:cubicBezTo>
                      <a:pt x="38" y="2"/>
                      <a:pt x="38" y="1"/>
                      <a:pt x="39" y="0"/>
                    </a:cubicBezTo>
                    <a:cubicBezTo>
                      <a:pt x="41" y="0"/>
                      <a:pt x="42" y="0"/>
                      <a:pt x="43" y="2"/>
                    </a:cubicBezTo>
                    <a:close/>
                    <a:moveTo>
                      <a:pt x="24" y="23"/>
                    </a:moveTo>
                    <a:cubicBezTo>
                      <a:pt x="33" y="22"/>
                      <a:pt x="44" y="22"/>
                      <a:pt x="58" y="23"/>
                    </a:cubicBezTo>
                    <a:cubicBezTo>
                      <a:pt x="63" y="24"/>
                      <a:pt x="66" y="26"/>
                      <a:pt x="66" y="29"/>
                    </a:cubicBezTo>
                    <a:cubicBezTo>
                      <a:pt x="66" y="30"/>
                      <a:pt x="66" y="30"/>
                      <a:pt x="67" y="31"/>
                    </a:cubicBezTo>
                    <a:cubicBezTo>
                      <a:pt x="67" y="33"/>
                      <a:pt x="67" y="35"/>
                      <a:pt x="67" y="37"/>
                    </a:cubicBezTo>
                    <a:cubicBezTo>
                      <a:pt x="69" y="38"/>
                      <a:pt x="71" y="38"/>
                      <a:pt x="73" y="38"/>
                    </a:cubicBezTo>
                    <a:cubicBezTo>
                      <a:pt x="73" y="37"/>
                      <a:pt x="73" y="36"/>
                      <a:pt x="73" y="34"/>
                    </a:cubicBezTo>
                    <a:cubicBezTo>
                      <a:pt x="73" y="32"/>
                      <a:pt x="73" y="30"/>
                      <a:pt x="74" y="29"/>
                    </a:cubicBezTo>
                    <a:cubicBezTo>
                      <a:pt x="75" y="25"/>
                      <a:pt x="72" y="21"/>
                      <a:pt x="66" y="20"/>
                    </a:cubicBezTo>
                    <a:cubicBezTo>
                      <a:pt x="58" y="17"/>
                      <a:pt x="50" y="16"/>
                      <a:pt x="40" y="16"/>
                    </a:cubicBezTo>
                    <a:cubicBezTo>
                      <a:pt x="29" y="16"/>
                      <a:pt x="20" y="18"/>
                      <a:pt x="13" y="21"/>
                    </a:cubicBezTo>
                    <a:cubicBezTo>
                      <a:pt x="11" y="22"/>
                      <a:pt x="11" y="24"/>
                      <a:pt x="11" y="26"/>
                    </a:cubicBezTo>
                    <a:cubicBezTo>
                      <a:pt x="11" y="28"/>
                      <a:pt x="12" y="30"/>
                      <a:pt x="12" y="32"/>
                    </a:cubicBezTo>
                    <a:cubicBezTo>
                      <a:pt x="12" y="35"/>
                      <a:pt x="12" y="37"/>
                      <a:pt x="12" y="38"/>
                    </a:cubicBezTo>
                    <a:cubicBezTo>
                      <a:pt x="14" y="38"/>
                      <a:pt x="15" y="38"/>
                      <a:pt x="17" y="38"/>
                    </a:cubicBezTo>
                    <a:cubicBezTo>
                      <a:pt x="17" y="35"/>
                      <a:pt x="17" y="32"/>
                      <a:pt x="17" y="30"/>
                    </a:cubicBezTo>
                    <a:cubicBezTo>
                      <a:pt x="18" y="26"/>
                      <a:pt x="20" y="24"/>
                      <a:pt x="24" y="23"/>
                    </a:cubicBezTo>
                    <a:close/>
                    <a:moveTo>
                      <a:pt x="28" y="64"/>
                    </a:moveTo>
                    <a:cubicBezTo>
                      <a:pt x="39" y="62"/>
                      <a:pt x="50" y="62"/>
                      <a:pt x="61" y="64"/>
                    </a:cubicBezTo>
                    <a:cubicBezTo>
                      <a:pt x="65" y="65"/>
                      <a:pt x="67" y="67"/>
                      <a:pt x="67" y="71"/>
                    </a:cubicBezTo>
                    <a:cubicBezTo>
                      <a:pt x="69" y="79"/>
                      <a:pt x="68" y="88"/>
                      <a:pt x="66" y="96"/>
                    </a:cubicBezTo>
                    <a:cubicBezTo>
                      <a:pt x="65" y="102"/>
                      <a:pt x="61" y="105"/>
                      <a:pt x="54" y="105"/>
                    </a:cubicBezTo>
                    <a:cubicBezTo>
                      <a:pt x="55" y="115"/>
                      <a:pt x="57" y="125"/>
                      <a:pt x="61" y="136"/>
                    </a:cubicBezTo>
                    <a:cubicBezTo>
                      <a:pt x="63" y="138"/>
                      <a:pt x="63" y="140"/>
                      <a:pt x="61" y="142"/>
                    </a:cubicBezTo>
                    <a:cubicBezTo>
                      <a:pt x="60" y="142"/>
                      <a:pt x="59" y="143"/>
                      <a:pt x="59" y="143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2" y="131"/>
                      <a:pt x="48" y="120"/>
                      <a:pt x="46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20"/>
                      <a:pt x="37" y="131"/>
                      <a:pt x="30" y="140"/>
                    </a:cubicBezTo>
                    <a:cubicBezTo>
                      <a:pt x="29" y="141"/>
                      <a:pt x="27" y="142"/>
                      <a:pt x="26" y="142"/>
                    </a:cubicBezTo>
                    <a:cubicBezTo>
                      <a:pt x="25" y="141"/>
                      <a:pt x="25" y="139"/>
                      <a:pt x="26" y="137"/>
                    </a:cubicBezTo>
                    <a:cubicBezTo>
                      <a:pt x="26" y="137"/>
                      <a:pt x="26" y="135"/>
                      <a:pt x="28" y="132"/>
                    </a:cubicBezTo>
                    <a:cubicBezTo>
                      <a:pt x="30" y="127"/>
                      <a:pt x="32" y="123"/>
                      <a:pt x="32" y="121"/>
                    </a:cubicBezTo>
                    <a:cubicBezTo>
                      <a:pt x="33" y="118"/>
                      <a:pt x="34" y="113"/>
                      <a:pt x="35" y="107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29" y="105"/>
                      <a:pt x="25" y="103"/>
                      <a:pt x="22" y="98"/>
                    </a:cubicBezTo>
                    <a:cubicBezTo>
                      <a:pt x="19" y="93"/>
                      <a:pt x="17" y="85"/>
                      <a:pt x="18" y="75"/>
                    </a:cubicBezTo>
                    <a:cubicBezTo>
                      <a:pt x="19" y="68"/>
                      <a:pt x="22" y="65"/>
                      <a:pt x="28" y="64"/>
                    </a:cubicBezTo>
                    <a:close/>
                    <a:moveTo>
                      <a:pt x="24" y="35"/>
                    </a:moveTo>
                    <a:cubicBezTo>
                      <a:pt x="24" y="36"/>
                      <a:pt x="24" y="36"/>
                      <a:pt x="24" y="37"/>
                    </a:cubicBezTo>
                    <a:cubicBezTo>
                      <a:pt x="29" y="37"/>
                      <a:pt x="34" y="37"/>
                      <a:pt x="39" y="37"/>
                    </a:cubicBezTo>
                    <a:cubicBezTo>
                      <a:pt x="39" y="34"/>
                      <a:pt x="38" y="31"/>
                      <a:pt x="38" y="29"/>
                    </a:cubicBezTo>
                    <a:cubicBezTo>
                      <a:pt x="37" y="29"/>
                      <a:pt x="36" y="29"/>
                      <a:pt x="34" y="29"/>
                    </a:cubicBezTo>
                    <a:cubicBezTo>
                      <a:pt x="31" y="29"/>
                      <a:pt x="30" y="29"/>
                      <a:pt x="28" y="29"/>
                    </a:cubicBezTo>
                    <a:cubicBezTo>
                      <a:pt x="25" y="31"/>
                      <a:pt x="24" y="32"/>
                      <a:pt x="24" y="35"/>
                    </a:cubicBezTo>
                    <a:close/>
                    <a:moveTo>
                      <a:pt x="61" y="87"/>
                    </a:moveTo>
                    <a:cubicBezTo>
                      <a:pt x="61" y="86"/>
                      <a:pt x="62" y="85"/>
                      <a:pt x="62" y="84"/>
                    </a:cubicBezTo>
                    <a:cubicBezTo>
                      <a:pt x="62" y="83"/>
                      <a:pt x="62" y="82"/>
                      <a:pt x="62" y="82"/>
                    </a:cubicBezTo>
                    <a:cubicBezTo>
                      <a:pt x="56" y="81"/>
                      <a:pt x="50" y="80"/>
                      <a:pt x="43" y="81"/>
                    </a:cubicBezTo>
                    <a:cubicBezTo>
                      <a:pt x="37" y="81"/>
                      <a:pt x="31" y="82"/>
                      <a:pt x="24" y="83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5" y="86"/>
                      <a:pt x="48" y="86"/>
                      <a:pt x="61" y="87"/>
                    </a:cubicBezTo>
                    <a:close/>
                    <a:moveTo>
                      <a:pt x="26" y="48"/>
                    </a:moveTo>
                    <a:cubicBezTo>
                      <a:pt x="28" y="51"/>
                      <a:pt x="30" y="52"/>
                      <a:pt x="35" y="5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49"/>
                      <a:pt x="39" y="46"/>
                      <a:pt x="39" y="44"/>
                    </a:cubicBezTo>
                    <a:cubicBezTo>
                      <a:pt x="34" y="44"/>
                      <a:pt x="30" y="44"/>
                      <a:pt x="25" y="44"/>
                    </a:cubicBezTo>
                    <a:cubicBezTo>
                      <a:pt x="25" y="46"/>
                      <a:pt x="25" y="47"/>
                      <a:pt x="26" y="48"/>
                    </a:cubicBezTo>
                    <a:close/>
                    <a:moveTo>
                      <a:pt x="32" y="69"/>
                    </a:moveTo>
                    <a:cubicBezTo>
                      <a:pt x="28" y="70"/>
                      <a:pt x="25" y="72"/>
                      <a:pt x="25" y="76"/>
                    </a:cubicBezTo>
                    <a:cubicBezTo>
                      <a:pt x="30" y="75"/>
                      <a:pt x="35" y="75"/>
                      <a:pt x="41" y="75"/>
                    </a:cubicBezTo>
                    <a:cubicBezTo>
                      <a:pt x="46" y="74"/>
                      <a:pt x="53" y="74"/>
                      <a:pt x="61" y="75"/>
                    </a:cubicBezTo>
                    <a:cubicBezTo>
                      <a:pt x="61" y="72"/>
                      <a:pt x="59" y="71"/>
                      <a:pt x="57" y="70"/>
                    </a:cubicBezTo>
                    <a:cubicBezTo>
                      <a:pt x="49" y="68"/>
                      <a:pt x="40" y="68"/>
                      <a:pt x="32" y="69"/>
                    </a:cubicBezTo>
                    <a:close/>
                    <a:moveTo>
                      <a:pt x="56" y="98"/>
                    </a:moveTo>
                    <a:cubicBezTo>
                      <a:pt x="59" y="97"/>
                      <a:pt x="60" y="96"/>
                      <a:pt x="61" y="93"/>
                    </a:cubicBezTo>
                    <a:cubicBezTo>
                      <a:pt x="60" y="93"/>
                      <a:pt x="57" y="93"/>
                      <a:pt x="54" y="93"/>
                    </a:cubicBezTo>
                    <a:cubicBezTo>
                      <a:pt x="48" y="92"/>
                      <a:pt x="44" y="92"/>
                      <a:pt x="41" y="92"/>
                    </a:cubicBezTo>
                    <a:cubicBezTo>
                      <a:pt x="40" y="92"/>
                      <a:pt x="38" y="92"/>
                      <a:pt x="36" y="93"/>
                    </a:cubicBezTo>
                    <a:cubicBezTo>
                      <a:pt x="31" y="93"/>
                      <a:pt x="28" y="94"/>
                      <a:pt x="26" y="94"/>
                    </a:cubicBezTo>
                    <a:cubicBezTo>
                      <a:pt x="27" y="96"/>
                      <a:pt x="29" y="98"/>
                      <a:pt x="32" y="98"/>
                    </a:cubicBezTo>
                    <a:cubicBezTo>
                      <a:pt x="39" y="99"/>
                      <a:pt x="47" y="99"/>
                      <a:pt x="56" y="98"/>
                    </a:cubicBezTo>
                    <a:close/>
                    <a:moveTo>
                      <a:pt x="56" y="29"/>
                    </a:moveTo>
                    <a:cubicBezTo>
                      <a:pt x="55" y="29"/>
                      <a:pt x="53" y="29"/>
                      <a:pt x="51" y="29"/>
                    </a:cubicBezTo>
                    <a:cubicBezTo>
                      <a:pt x="49" y="29"/>
                      <a:pt x="47" y="29"/>
                      <a:pt x="46" y="29"/>
                    </a:cubicBezTo>
                    <a:cubicBezTo>
                      <a:pt x="46" y="31"/>
                      <a:pt x="46" y="34"/>
                      <a:pt x="46" y="37"/>
                    </a:cubicBezTo>
                    <a:cubicBezTo>
                      <a:pt x="50" y="37"/>
                      <a:pt x="55" y="37"/>
                      <a:pt x="60" y="37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60" y="32"/>
                      <a:pt x="58" y="30"/>
                      <a:pt x="56" y="29"/>
                    </a:cubicBezTo>
                    <a:close/>
                    <a:moveTo>
                      <a:pt x="59" y="48"/>
                    </a:moveTo>
                    <a:cubicBezTo>
                      <a:pt x="59" y="47"/>
                      <a:pt x="59" y="45"/>
                      <a:pt x="60" y="43"/>
                    </a:cubicBezTo>
                    <a:cubicBezTo>
                      <a:pt x="55" y="43"/>
                      <a:pt x="51" y="43"/>
                      <a:pt x="46" y="43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8" y="52"/>
                      <a:pt x="51" y="52"/>
                      <a:pt x="54" y="52"/>
                    </a:cubicBezTo>
                    <a:cubicBezTo>
                      <a:pt x="57" y="51"/>
                      <a:pt x="59" y="49"/>
                      <a:pt x="5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Sḻide">
                <a:extLst>
                  <a:ext uri="{FF2B5EF4-FFF2-40B4-BE49-F238E27FC236}">
                    <a16:creationId xmlns:a16="http://schemas.microsoft.com/office/drawing/2014/main" xmlns="" id="{3A207EE1-5812-45BB-865B-470002498552}"/>
                  </a:ext>
                </a:extLst>
              </p:cNvPr>
              <p:cNvSpPr/>
              <p:nvPr/>
            </p:nvSpPr>
            <p:spPr bwMode="auto">
              <a:xfrm>
                <a:off x="2449409" y="5256803"/>
                <a:ext cx="139700" cy="265113"/>
              </a:xfrm>
              <a:custGeom>
                <a:avLst/>
                <a:gdLst>
                  <a:gd name="T0" fmla="*/ 56 w 76"/>
                  <a:gd name="T1" fmla="*/ 3 h 144"/>
                  <a:gd name="T2" fmla="*/ 61 w 76"/>
                  <a:gd name="T3" fmla="*/ 45 h 144"/>
                  <a:gd name="T4" fmla="*/ 50 w 76"/>
                  <a:gd name="T5" fmla="*/ 74 h 144"/>
                  <a:gd name="T6" fmla="*/ 68 w 76"/>
                  <a:gd name="T7" fmla="*/ 65 h 144"/>
                  <a:gd name="T8" fmla="*/ 70 w 76"/>
                  <a:gd name="T9" fmla="*/ 31 h 144"/>
                  <a:gd name="T10" fmla="*/ 74 w 76"/>
                  <a:gd name="T11" fmla="*/ 31 h 144"/>
                  <a:gd name="T12" fmla="*/ 74 w 76"/>
                  <a:gd name="T13" fmla="*/ 64 h 144"/>
                  <a:gd name="T14" fmla="*/ 50 w 76"/>
                  <a:gd name="T15" fmla="*/ 81 h 144"/>
                  <a:gd name="T16" fmla="*/ 69 w 76"/>
                  <a:gd name="T17" fmla="*/ 103 h 144"/>
                  <a:gd name="T18" fmla="*/ 74 w 76"/>
                  <a:gd name="T19" fmla="*/ 140 h 144"/>
                  <a:gd name="T20" fmla="*/ 63 w 76"/>
                  <a:gd name="T21" fmla="*/ 105 h 144"/>
                  <a:gd name="T22" fmla="*/ 52 w 76"/>
                  <a:gd name="T23" fmla="*/ 138 h 144"/>
                  <a:gd name="T24" fmla="*/ 46 w 76"/>
                  <a:gd name="T25" fmla="*/ 139 h 144"/>
                  <a:gd name="T26" fmla="*/ 42 w 76"/>
                  <a:gd name="T27" fmla="*/ 57 h 144"/>
                  <a:gd name="T28" fmla="*/ 35 w 76"/>
                  <a:gd name="T29" fmla="*/ 132 h 144"/>
                  <a:gd name="T30" fmla="*/ 27 w 76"/>
                  <a:gd name="T31" fmla="*/ 136 h 144"/>
                  <a:gd name="T32" fmla="*/ 29 w 76"/>
                  <a:gd name="T33" fmla="*/ 95 h 144"/>
                  <a:gd name="T34" fmla="*/ 5 w 76"/>
                  <a:gd name="T35" fmla="*/ 135 h 144"/>
                  <a:gd name="T36" fmla="*/ 0 w 76"/>
                  <a:gd name="T37" fmla="*/ 135 h 144"/>
                  <a:gd name="T38" fmla="*/ 30 w 76"/>
                  <a:gd name="T39" fmla="*/ 86 h 144"/>
                  <a:gd name="T40" fmla="*/ 26 w 76"/>
                  <a:gd name="T41" fmla="*/ 80 h 144"/>
                  <a:gd name="T42" fmla="*/ 5 w 76"/>
                  <a:gd name="T43" fmla="*/ 66 h 144"/>
                  <a:gd name="T44" fmla="*/ 3 w 76"/>
                  <a:gd name="T45" fmla="*/ 29 h 144"/>
                  <a:gd name="T46" fmla="*/ 9 w 76"/>
                  <a:gd name="T47" fmla="*/ 59 h 144"/>
                  <a:gd name="T48" fmla="*/ 31 w 76"/>
                  <a:gd name="T49" fmla="*/ 74 h 144"/>
                  <a:gd name="T50" fmla="*/ 32 w 76"/>
                  <a:gd name="T51" fmla="*/ 57 h 144"/>
                  <a:gd name="T52" fmla="*/ 16 w 76"/>
                  <a:gd name="T53" fmla="*/ 14 h 144"/>
                  <a:gd name="T54" fmla="*/ 22 w 76"/>
                  <a:gd name="T55" fmla="*/ 19 h 144"/>
                  <a:gd name="T56" fmla="*/ 57 w 76"/>
                  <a:gd name="T57" fmla="*/ 19 h 144"/>
                  <a:gd name="T58" fmla="*/ 50 w 76"/>
                  <a:gd name="T59" fmla="*/ 9 h 144"/>
                  <a:gd name="T60" fmla="*/ 22 w 76"/>
                  <a:gd name="T61" fmla="*/ 19 h 144"/>
                  <a:gd name="T62" fmla="*/ 23 w 76"/>
                  <a:gd name="T63" fmla="*/ 31 h 144"/>
                  <a:gd name="T64" fmla="*/ 57 w 76"/>
                  <a:gd name="T65" fmla="*/ 34 h 144"/>
                  <a:gd name="T66" fmla="*/ 22 w 76"/>
                  <a:gd name="T67" fmla="*/ 27 h 144"/>
                  <a:gd name="T68" fmla="*/ 48 w 76"/>
                  <a:gd name="T69" fmla="*/ 50 h 144"/>
                  <a:gd name="T70" fmla="*/ 57 w 76"/>
                  <a:gd name="T71" fmla="*/ 41 h 144"/>
                  <a:gd name="T72" fmla="*/ 25 w 76"/>
                  <a:gd name="T73" fmla="*/ 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" h="144">
                    <a:moveTo>
                      <a:pt x="27" y="2"/>
                    </a:moveTo>
                    <a:cubicBezTo>
                      <a:pt x="37" y="0"/>
                      <a:pt x="47" y="0"/>
                      <a:pt x="56" y="3"/>
                    </a:cubicBezTo>
                    <a:cubicBezTo>
                      <a:pt x="60" y="3"/>
                      <a:pt x="62" y="7"/>
                      <a:pt x="63" y="15"/>
                    </a:cubicBezTo>
                    <a:cubicBezTo>
                      <a:pt x="65" y="25"/>
                      <a:pt x="64" y="35"/>
                      <a:pt x="61" y="45"/>
                    </a:cubicBezTo>
                    <a:cubicBezTo>
                      <a:pt x="60" y="53"/>
                      <a:pt x="55" y="56"/>
                      <a:pt x="49" y="57"/>
                    </a:cubicBezTo>
                    <a:cubicBezTo>
                      <a:pt x="49" y="62"/>
                      <a:pt x="50" y="68"/>
                      <a:pt x="50" y="74"/>
                    </a:cubicBezTo>
                    <a:cubicBezTo>
                      <a:pt x="53" y="74"/>
                      <a:pt x="56" y="74"/>
                      <a:pt x="58" y="74"/>
                    </a:cubicBezTo>
                    <a:cubicBezTo>
                      <a:pt x="62" y="75"/>
                      <a:pt x="66" y="72"/>
                      <a:pt x="68" y="65"/>
                    </a:cubicBezTo>
                    <a:cubicBezTo>
                      <a:pt x="69" y="62"/>
                      <a:pt x="70" y="53"/>
                      <a:pt x="70" y="39"/>
                    </a:cubicBezTo>
                    <a:cubicBezTo>
                      <a:pt x="70" y="35"/>
                      <a:pt x="70" y="32"/>
                      <a:pt x="70" y="31"/>
                    </a:cubicBezTo>
                    <a:cubicBezTo>
                      <a:pt x="71" y="31"/>
                      <a:pt x="71" y="30"/>
                      <a:pt x="72" y="30"/>
                    </a:cubicBezTo>
                    <a:cubicBezTo>
                      <a:pt x="73" y="30"/>
                      <a:pt x="74" y="30"/>
                      <a:pt x="74" y="31"/>
                    </a:cubicBezTo>
                    <a:cubicBezTo>
                      <a:pt x="75" y="33"/>
                      <a:pt x="76" y="36"/>
                      <a:pt x="76" y="41"/>
                    </a:cubicBezTo>
                    <a:cubicBezTo>
                      <a:pt x="76" y="49"/>
                      <a:pt x="75" y="56"/>
                      <a:pt x="74" y="64"/>
                    </a:cubicBezTo>
                    <a:cubicBezTo>
                      <a:pt x="72" y="75"/>
                      <a:pt x="67" y="81"/>
                      <a:pt x="58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60" y="87"/>
                      <a:pt x="66" y="92"/>
                      <a:pt x="69" y="103"/>
                    </a:cubicBezTo>
                    <a:cubicBezTo>
                      <a:pt x="72" y="112"/>
                      <a:pt x="74" y="122"/>
                      <a:pt x="76" y="134"/>
                    </a:cubicBezTo>
                    <a:cubicBezTo>
                      <a:pt x="76" y="138"/>
                      <a:pt x="75" y="140"/>
                      <a:pt x="74" y="140"/>
                    </a:cubicBezTo>
                    <a:cubicBezTo>
                      <a:pt x="72" y="141"/>
                      <a:pt x="71" y="139"/>
                      <a:pt x="70" y="136"/>
                    </a:cubicBezTo>
                    <a:cubicBezTo>
                      <a:pt x="68" y="126"/>
                      <a:pt x="66" y="116"/>
                      <a:pt x="63" y="105"/>
                    </a:cubicBezTo>
                    <a:cubicBezTo>
                      <a:pt x="61" y="98"/>
                      <a:pt x="57" y="95"/>
                      <a:pt x="50" y="95"/>
                    </a:cubicBezTo>
                    <a:cubicBezTo>
                      <a:pt x="50" y="109"/>
                      <a:pt x="51" y="123"/>
                      <a:pt x="52" y="138"/>
                    </a:cubicBezTo>
                    <a:cubicBezTo>
                      <a:pt x="52" y="141"/>
                      <a:pt x="51" y="143"/>
                      <a:pt x="49" y="144"/>
                    </a:cubicBezTo>
                    <a:cubicBezTo>
                      <a:pt x="47" y="144"/>
                      <a:pt x="46" y="142"/>
                      <a:pt x="46" y="139"/>
                    </a:cubicBezTo>
                    <a:cubicBezTo>
                      <a:pt x="44" y="134"/>
                      <a:pt x="43" y="118"/>
                      <a:pt x="43" y="92"/>
                    </a:cubicBezTo>
                    <a:cubicBezTo>
                      <a:pt x="43" y="76"/>
                      <a:pt x="43" y="64"/>
                      <a:pt x="42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88"/>
                      <a:pt x="35" y="113"/>
                      <a:pt x="35" y="132"/>
                    </a:cubicBezTo>
                    <a:cubicBezTo>
                      <a:pt x="35" y="138"/>
                      <a:pt x="33" y="142"/>
                      <a:pt x="31" y="142"/>
                    </a:cubicBezTo>
                    <a:cubicBezTo>
                      <a:pt x="29" y="142"/>
                      <a:pt x="27" y="140"/>
                      <a:pt x="27" y="136"/>
                    </a:cubicBezTo>
                    <a:cubicBezTo>
                      <a:pt x="27" y="136"/>
                      <a:pt x="27" y="134"/>
                      <a:pt x="27" y="132"/>
                    </a:cubicBezTo>
                    <a:cubicBezTo>
                      <a:pt x="28" y="118"/>
                      <a:pt x="29" y="105"/>
                      <a:pt x="29" y="95"/>
                    </a:cubicBezTo>
                    <a:cubicBezTo>
                      <a:pt x="19" y="95"/>
                      <a:pt x="14" y="98"/>
                      <a:pt x="13" y="105"/>
                    </a:cubicBezTo>
                    <a:cubicBezTo>
                      <a:pt x="10" y="114"/>
                      <a:pt x="7" y="124"/>
                      <a:pt x="5" y="135"/>
                    </a:cubicBezTo>
                    <a:cubicBezTo>
                      <a:pt x="4" y="137"/>
                      <a:pt x="3" y="139"/>
                      <a:pt x="2" y="139"/>
                    </a:cubicBezTo>
                    <a:cubicBezTo>
                      <a:pt x="1" y="140"/>
                      <a:pt x="0" y="138"/>
                      <a:pt x="0" y="135"/>
                    </a:cubicBezTo>
                    <a:cubicBezTo>
                      <a:pt x="0" y="125"/>
                      <a:pt x="2" y="115"/>
                      <a:pt x="7" y="104"/>
                    </a:cubicBezTo>
                    <a:cubicBezTo>
                      <a:pt x="11" y="92"/>
                      <a:pt x="18" y="86"/>
                      <a:pt x="30" y="86"/>
                    </a:cubicBezTo>
                    <a:cubicBezTo>
                      <a:pt x="30" y="85"/>
                      <a:pt x="30" y="83"/>
                      <a:pt x="31" y="80"/>
                    </a:cubicBezTo>
                    <a:cubicBezTo>
                      <a:pt x="29" y="81"/>
                      <a:pt x="28" y="81"/>
                      <a:pt x="26" y="80"/>
                    </a:cubicBezTo>
                    <a:cubicBezTo>
                      <a:pt x="24" y="80"/>
                      <a:pt x="23" y="80"/>
                      <a:pt x="22" y="80"/>
                    </a:cubicBezTo>
                    <a:cubicBezTo>
                      <a:pt x="14" y="81"/>
                      <a:pt x="8" y="76"/>
                      <a:pt x="5" y="66"/>
                    </a:cubicBezTo>
                    <a:cubicBezTo>
                      <a:pt x="2" y="59"/>
                      <a:pt x="0" y="49"/>
                      <a:pt x="0" y="37"/>
                    </a:cubicBezTo>
                    <a:cubicBezTo>
                      <a:pt x="0" y="32"/>
                      <a:pt x="1" y="29"/>
                      <a:pt x="3" y="29"/>
                    </a:cubicBezTo>
                    <a:cubicBezTo>
                      <a:pt x="6" y="31"/>
                      <a:pt x="8" y="35"/>
                      <a:pt x="8" y="39"/>
                    </a:cubicBezTo>
                    <a:cubicBezTo>
                      <a:pt x="7" y="45"/>
                      <a:pt x="7" y="52"/>
                      <a:pt x="9" y="59"/>
                    </a:cubicBezTo>
                    <a:cubicBezTo>
                      <a:pt x="10" y="68"/>
                      <a:pt x="16" y="73"/>
                      <a:pt x="24" y="74"/>
                    </a:cubicBezTo>
                    <a:cubicBezTo>
                      <a:pt x="26" y="74"/>
                      <a:pt x="29" y="74"/>
                      <a:pt x="31" y="74"/>
                    </a:cubicBezTo>
                    <a:cubicBezTo>
                      <a:pt x="31" y="72"/>
                      <a:pt x="31" y="69"/>
                      <a:pt x="31" y="65"/>
                    </a:cubicBezTo>
                    <a:cubicBezTo>
                      <a:pt x="31" y="61"/>
                      <a:pt x="32" y="58"/>
                      <a:pt x="32" y="57"/>
                    </a:cubicBezTo>
                    <a:cubicBezTo>
                      <a:pt x="25" y="56"/>
                      <a:pt x="20" y="53"/>
                      <a:pt x="19" y="48"/>
                    </a:cubicBezTo>
                    <a:cubicBezTo>
                      <a:pt x="15" y="36"/>
                      <a:pt x="14" y="25"/>
                      <a:pt x="16" y="14"/>
                    </a:cubicBezTo>
                    <a:cubicBezTo>
                      <a:pt x="17" y="6"/>
                      <a:pt x="21" y="2"/>
                      <a:pt x="27" y="2"/>
                    </a:cubicBezTo>
                    <a:close/>
                    <a:moveTo>
                      <a:pt x="22" y="19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30" y="20"/>
                      <a:pt x="42" y="19"/>
                      <a:pt x="57" y="19"/>
                    </a:cubicBezTo>
                    <a:cubicBezTo>
                      <a:pt x="57" y="18"/>
                      <a:pt x="57" y="17"/>
                      <a:pt x="57" y="16"/>
                    </a:cubicBezTo>
                    <a:cubicBezTo>
                      <a:pt x="56" y="13"/>
                      <a:pt x="54" y="10"/>
                      <a:pt x="50" y="9"/>
                    </a:cubicBezTo>
                    <a:cubicBezTo>
                      <a:pt x="44" y="8"/>
                      <a:pt x="37" y="7"/>
                      <a:pt x="31" y="9"/>
                    </a:cubicBezTo>
                    <a:cubicBezTo>
                      <a:pt x="25" y="11"/>
                      <a:pt x="22" y="14"/>
                      <a:pt x="22" y="19"/>
                    </a:cubicBezTo>
                    <a:close/>
                    <a:moveTo>
                      <a:pt x="22" y="27"/>
                    </a:moveTo>
                    <a:cubicBezTo>
                      <a:pt x="22" y="28"/>
                      <a:pt x="22" y="29"/>
                      <a:pt x="23" y="31"/>
                    </a:cubicBezTo>
                    <a:cubicBezTo>
                      <a:pt x="23" y="32"/>
                      <a:pt x="23" y="33"/>
                      <a:pt x="23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45" y="26"/>
                      <a:pt x="33" y="26"/>
                      <a:pt x="22" y="27"/>
                    </a:cubicBezTo>
                    <a:close/>
                    <a:moveTo>
                      <a:pt x="35" y="50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53" y="50"/>
                      <a:pt x="55" y="47"/>
                      <a:pt x="57" y="42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43" y="41"/>
                      <a:pt x="32" y="41"/>
                      <a:pt x="24" y="42"/>
                    </a:cubicBezTo>
                    <a:cubicBezTo>
                      <a:pt x="24" y="43"/>
                      <a:pt x="24" y="43"/>
                      <a:pt x="25" y="44"/>
                    </a:cubicBezTo>
                    <a:cubicBezTo>
                      <a:pt x="27" y="48"/>
                      <a:pt x="30" y="50"/>
                      <a:pt x="35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iṣlîḋè">
                <a:extLst>
                  <a:ext uri="{FF2B5EF4-FFF2-40B4-BE49-F238E27FC236}">
                    <a16:creationId xmlns:a16="http://schemas.microsoft.com/office/drawing/2014/main" xmlns="" id="{B1FDD9E7-D9A4-4026-A6F9-9CBFF0611CF5}"/>
                  </a:ext>
                </a:extLst>
              </p:cNvPr>
              <p:cNvSpPr/>
              <p:nvPr/>
            </p:nvSpPr>
            <p:spPr bwMode="auto">
              <a:xfrm>
                <a:off x="2604984" y="5259978"/>
                <a:ext cx="177800" cy="255588"/>
              </a:xfrm>
              <a:custGeom>
                <a:avLst/>
                <a:gdLst>
                  <a:gd name="T0" fmla="*/ 5 w 96"/>
                  <a:gd name="T1" fmla="*/ 37 h 138"/>
                  <a:gd name="T2" fmla="*/ 24 w 96"/>
                  <a:gd name="T3" fmla="*/ 49 h 138"/>
                  <a:gd name="T4" fmla="*/ 7 w 96"/>
                  <a:gd name="T5" fmla="*/ 26 h 138"/>
                  <a:gd name="T6" fmla="*/ 0 w 96"/>
                  <a:gd name="T7" fmla="*/ 22 h 138"/>
                  <a:gd name="T8" fmla="*/ 44 w 96"/>
                  <a:gd name="T9" fmla="*/ 19 h 138"/>
                  <a:gd name="T10" fmla="*/ 40 w 96"/>
                  <a:gd name="T11" fmla="*/ 26 h 138"/>
                  <a:gd name="T12" fmla="*/ 29 w 96"/>
                  <a:gd name="T13" fmla="*/ 49 h 138"/>
                  <a:gd name="T14" fmla="*/ 42 w 96"/>
                  <a:gd name="T15" fmla="*/ 39 h 138"/>
                  <a:gd name="T16" fmla="*/ 36 w 96"/>
                  <a:gd name="T17" fmla="*/ 64 h 138"/>
                  <a:gd name="T18" fmla="*/ 44 w 96"/>
                  <a:gd name="T19" fmla="*/ 70 h 138"/>
                  <a:gd name="T20" fmla="*/ 30 w 96"/>
                  <a:gd name="T21" fmla="*/ 78 h 138"/>
                  <a:gd name="T22" fmla="*/ 48 w 96"/>
                  <a:gd name="T23" fmla="*/ 111 h 138"/>
                  <a:gd name="T24" fmla="*/ 42 w 96"/>
                  <a:gd name="T25" fmla="*/ 124 h 138"/>
                  <a:gd name="T26" fmla="*/ 33 w 96"/>
                  <a:gd name="T27" fmla="*/ 93 h 138"/>
                  <a:gd name="T28" fmla="*/ 30 w 96"/>
                  <a:gd name="T29" fmla="*/ 116 h 138"/>
                  <a:gd name="T30" fmla="*/ 24 w 96"/>
                  <a:gd name="T31" fmla="*/ 133 h 138"/>
                  <a:gd name="T32" fmla="*/ 20 w 96"/>
                  <a:gd name="T33" fmla="*/ 93 h 138"/>
                  <a:gd name="T34" fmla="*/ 11 w 96"/>
                  <a:gd name="T35" fmla="*/ 122 h 138"/>
                  <a:gd name="T36" fmla="*/ 8 w 96"/>
                  <a:gd name="T37" fmla="*/ 102 h 138"/>
                  <a:gd name="T38" fmla="*/ 24 w 96"/>
                  <a:gd name="T39" fmla="*/ 81 h 138"/>
                  <a:gd name="T40" fmla="*/ 3 w 96"/>
                  <a:gd name="T41" fmla="*/ 77 h 138"/>
                  <a:gd name="T42" fmla="*/ 14 w 96"/>
                  <a:gd name="T43" fmla="*/ 70 h 138"/>
                  <a:gd name="T44" fmla="*/ 20 w 96"/>
                  <a:gd name="T45" fmla="*/ 65 h 138"/>
                  <a:gd name="T46" fmla="*/ 2 w 96"/>
                  <a:gd name="T47" fmla="*/ 37 h 138"/>
                  <a:gd name="T48" fmla="*/ 40 w 96"/>
                  <a:gd name="T49" fmla="*/ 3 h 138"/>
                  <a:gd name="T50" fmla="*/ 14 w 96"/>
                  <a:gd name="T51" fmla="*/ 11 h 138"/>
                  <a:gd name="T52" fmla="*/ 5 w 96"/>
                  <a:gd name="T53" fmla="*/ 6 h 138"/>
                  <a:gd name="T54" fmla="*/ 33 w 96"/>
                  <a:gd name="T55" fmla="*/ 26 h 138"/>
                  <a:gd name="T56" fmla="*/ 27 w 96"/>
                  <a:gd name="T57" fmla="*/ 45 h 138"/>
                  <a:gd name="T58" fmla="*/ 54 w 96"/>
                  <a:gd name="T59" fmla="*/ 2 h 138"/>
                  <a:gd name="T60" fmla="*/ 58 w 96"/>
                  <a:gd name="T61" fmla="*/ 10 h 138"/>
                  <a:gd name="T62" fmla="*/ 88 w 96"/>
                  <a:gd name="T63" fmla="*/ 22 h 138"/>
                  <a:gd name="T64" fmla="*/ 74 w 96"/>
                  <a:gd name="T65" fmla="*/ 37 h 138"/>
                  <a:gd name="T66" fmla="*/ 62 w 96"/>
                  <a:gd name="T67" fmla="*/ 66 h 138"/>
                  <a:gd name="T68" fmla="*/ 53 w 96"/>
                  <a:gd name="T69" fmla="*/ 136 h 138"/>
                  <a:gd name="T70" fmla="*/ 48 w 96"/>
                  <a:gd name="T71" fmla="*/ 130 h 138"/>
                  <a:gd name="T72" fmla="*/ 55 w 96"/>
                  <a:gd name="T73" fmla="*/ 48 h 138"/>
                  <a:gd name="T74" fmla="*/ 76 w 96"/>
                  <a:gd name="T75" fmla="*/ 31 h 138"/>
                  <a:gd name="T76" fmla="*/ 65 w 96"/>
                  <a:gd name="T77" fmla="*/ 18 h 138"/>
                  <a:gd name="T78" fmla="*/ 52 w 96"/>
                  <a:gd name="T79" fmla="*/ 13 h 138"/>
                  <a:gd name="T80" fmla="*/ 94 w 96"/>
                  <a:gd name="T81" fmla="*/ 74 h 138"/>
                  <a:gd name="T82" fmla="*/ 76 w 96"/>
                  <a:gd name="T83" fmla="*/ 54 h 138"/>
                  <a:gd name="T84" fmla="*/ 83 w 96"/>
                  <a:gd name="T85" fmla="*/ 119 h 138"/>
                  <a:gd name="T86" fmla="*/ 88 w 96"/>
                  <a:gd name="T87" fmla="*/ 133 h 138"/>
                  <a:gd name="T88" fmla="*/ 70 w 96"/>
                  <a:gd name="T89" fmla="*/ 93 h 138"/>
                  <a:gd name="T90" fmla="*/ 70 w 96"/>
                  <a:gd name="T91" fmla="*/ 42 h 138"/>
                  <a:gd name="T92" fmla="*/ 95 w 96"/>
                  <a:gd name="T93" fmla="*/ 7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138">
                    <a:moveTo>
                      <a:pt x="2" y="37"/>
                    </a:moveTo>
                    <a:cubicBezTo>
                      <a:pt x="2" y="36"/>
                      <a:pt x="2" y="35"/>
                      <a:pt x="3" y="35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9" y="49"/>
                      <a:pt x="14" y="56"/>
                      <a:pt x="21" y="59"/>
                    </a:cubicBezTo>
                    <a:cubicBezTo>
                      <a:pt x="21" y="59"/>
                      <a:pt x="22" y="60"/>
                      <a:pt x="24" y="60"/>
                    </a:cubicBezTo>
                    <a:cubicBezTo>
                      <a:pt x="24" y="56"/>
                      <a:pt x="24" y="53"/>
                      <a:pt x="24" y="49"/>
                    </a:cubicBezTo>
                    <a:cubicBezTo>
                      <a:pt x="21" y="48"/>
                      <a:pt x="18" y="46"/>
                      <a:pt x="16" y="42"/>
                    </a:cubicBezTo>
                    <a:cubicBezTo>
                      <a:pt x="13" y="38"/>
                      <a:pt x="12" y="33"/>
                      <a:pt x="12" y="26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4" y="27"/>
                      <a:pt x="2" y="27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19"/>
                      <a:pt x="2" y="18"/>
                      <a:pt x="4" y="19"/>
                    </a:cubicBezTo>
                    <a:cubicBezTo>
                      <a:pt x="6" y="19"/>
                      <a:pt x="8" y="19"/>
                      <a:pt x="1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6" y="19"/>
                      <a:pt x="48" y="20"/>
                      <a:pt x="48" y="23"/>
                    </a:cubicBezTo>
                    <a:cubicBezTo>
                      <a:pt x="47" y="25"/>
                      <a:pt x="45" y="26"/>
                      <a:pt x="42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34"/>
                      <a:pt x="38" y="39"/>
                      <a:pt x="37" y="42"/>
                    </a:cubicBezTo>
                    <a:cubicBezTo>
                      <a:pt x="34" y="46"/>
                      <a:pt x="32" y="49"/>
                      <a:pt x="29" y="49"/>
                    </a:cubicBezTo>
                    <a:cubicBezTo>
                      <a:pt x="30" y="53"/>
                      <a:pt x="30" y="56"/>
                      <a:pt x="30" y="60"/>
                    </a:cubicBezTo>
                    <a:cubicBezTo>
                      <a:pt x="31" y="60"/>
                      <a:pt x="32" y="59"/>
                      <a:pt x="33" y="58"/>
                    </a:cubicBezTo>
                    <a:cubicBezTo>
                      <a:pt x="39" y="56"/>
                      <a:pt x="42" y="49"/>
                      <a:pt x="42" y="39"/>
                    </a:cubicBezTo>
                    <a:cubicBezTo>
                      <a:pt x="43" y="37"/>
                      <a:pt x="44" y="36"/>
                      <a:pt x="46" y="36"/>
                    </a:cubicBezTo>
                    <a:cubicBezTo>
                      <a:pt x="47" y="36"/>
                      <a:pt x="48" y="37"/>
                      <a:pt x="48" y="39"/>
                    </a:cubicBezTo>
                    <a:cubicBezTo>
                      <a:pt x="49" y="49"/>
                      <a:pt x="45" y="57"/>
                      <a:pt x="36" y="64"/>
                    </a:cubicBezTo>
                    <a:cubicBezTo>
                      <a:pt x="34" y="65"/>
                      <a:pt x="32" y="66"/>
                      <a:pt x="30" y="66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7" y="70"/>
                      <a:pt x="49" y="71"/>
                      <a:pt x="49" y="73"/>
                    </a:cubicBezTo>
                    <a:cubicBezTo>
                      <a:pt x="49" y="76"/>
                      <a:pt x="47" y="77"/>
                      <a:pt x="43" y="77"/>
                    </a:cubicBezTo>
                    <a:cubicBezTo>
                      <a:pt x="37" y="77"/>
                      <a:pt x="33" y="77"/>
                      <a:pt x="30" y="78"/>
                    </a:cubicBezTo>
                    <a:cubicBezTo>
                      <a:pt x="30" y="80"/>
                      <a:pt x="30" y="82"/>
                      <a:pt x="30" y="84"/>
                    </a:cubicBezTo>
                    <a:cubicBezTo>
                      <a:pt x="34" y="84"/>
                      <a:pt x="37" y="87"/>
                      <a:pt x="40" y="91"/>
                    </a:cubicBezTo>
                    <a:cubicBezTo>
                      <a:pt x="44" y="96"/>
                      <a:pt x="46" y="103"/>
                      <a:pt x="48" y="111"/>
                    </a:cubicBezTo>
                    <a:cubicBezTo>
                      <a:pt x="49" y="116"/>
                      <a:pt x="49" y="120"/>
                      <a:pt x="48" y="124"/>
                    </a:cubicBezTo>
                    <a:cubicBezTo>
                      <a:pt x="47" y="125"/>
                      <a:pt x="46" y="125"/>
                      <a:pt x="45" y="125"/>
                    </a:cubicBezTo>
                    <a:cubicBezTo>
                      <a:pt x="44" y="125"/>
                      <a:pt x="43" y="125"/>
                      <a:pt x="42" y="124"/>
                    </a:cubicBezTo>
                    <a:cubicBezTo>
                      <a:pt x="42" y="123"/>
                      <a:pt x="42" y="121"/>
                      <a:pt x="42" y="118"/>
                    </a:cubicBezTo>
                    <a:cubicBezTo>
                      <a:pt x="41" y="116"/>
                      <a:pt x="41" y="114"/>
                      <a:pt x="41" y="113"/>
                    </a:cubicBezTo>
                    <a:cubicBezTo>
                      <a:pt x="40" y="104"/>
                      <a:pt x="37" y="97"/>
                      <a:pt x="33" y="93"/>
                    </a:cubicBezTo>
                    <a:cubicBezTo>
                      <a:pt x="33" y="92"/>
                      <a:pt x="32" y="91"/>
                      <a:pt x="30" y="91"/>
                    </a:cubicBezTo>
                    <a:cubicBezTo>
                      <a:pt x="31" y="97"/>
                      <a:pt x="31" y="101"/>
                      <a:pt x="31" y="105"/>
                    </a:cubicBezTo>
                    <a:cubicBezTo>
                      <a:pt x="31" y="107"/>
                      <a:pt x="31" y="111"/>
                      <a:pt x="30" y="116"/>
                    </a:cubicBezTo>
                    <a:cubicBezTo>
                      <a:pt x="30" y="124"/>
                      <a:pt x="30" y="129"/>
                      <a:pt x="29" y="133"/>
                    </a:cubicBezTo>
                    <a:cubicBezTo>
                      <a:pt x="29" y="136"/>
                      <a:pt x="28" y="137"/>
                      <a:pt x="27" y="137"/>
                    </a:cubicBezTo>
                    <a:cubicBezTo>
                      <a:pt x="26" y="137"/>
                      <a:pt x="25" y="136"/>
                      <a:pt x="24" y="133"/>
                    </a:cubicBezTo>
                    <a:cubicBezTo>
                      <a:pt x="24" y="120"/>
                      <a:pt x="24" y="111"/>
                      <a:pt x="24" y="105"/>
                    </a:cubicBezTo>
                    <a:cubicBezTo>
                      <a:pt x="24" y="100"/>
                      <a:pt x="24" y="95"/>
                      <a:pt x="24" y="90"/>
                    </a:cubicBezTo>
                    <a:cubicBezTo>
                      <a:pt x="22" y="91"/>
                      <a:pt x="21" y="92"/>
                      <a:pt x="20" y="93"/>
                    </a:cubicBezTo>
                    <a:cubicBezTo>
                      <a:pt x="18" y="94"/>
                      <a:pt x="16" y="98"/>
                      <a:pt x="14" y="102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8"/>
                      <a:pt x="11" y="114"/>
                      <a:pt x="11" y="122"/>
                    </a:cubicBezTo>
                    <a:cubicBezTo>
                      <a:pt x="10" y="124"/>
                      <a:pt x="9" y="125"/>
                      <a:pt x="7" y="125"/>
                    </a:cubicBezTo>
                    <a:cubicBezTo>
                      <a:pt x="6" y="125"/>
                      <a:pt x="5" y="124"/>
                      <a:pt x="5" y="122"/>
                    </a:cubicBezTo>
                    <a:cubicBezTo>
                      <a:pt x="6" y="115"/>
                      <a:pt x="7" y="108"/>
                      <a:pt x="8" y="102"/>
                    </a:cubicBezTo>
                    <a:cubicBezTo>
                      <a:pt x="9" y="97"/>
                      <a:pt x="11" y="92"/>
                      <a:pt x="14" y="89"/>
                    </a:cubicBezTo>
                    <a:cubicBezTo>
                      <a:pt x="17" y="86"/>
                      <a:pt x="20" y="84"/>
                      <a:pt x="24" y="84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79"/>
                      <a:pt x="24" y="78"/>
                    </a:cubicBezTo>
                    <a:cubicBezTo>
                      <a:pt x="14" y="78"/>
                      <a:pt x="9" y="78"/>
                      <a:pt x="9" y="78"/>
                    </a:cubicBezTo>
                    <a:cubicBezTo>
                      <a:pt x="6" y="79"/>
                      <a:pt x="4" y="79"/>
                      <a:pt x="3" y="77"/>
                    </a:cubicBezTo>
                    <a:cubicBezTo>
                      <a:pt x="2" y="76"/>
                      <a:pt x="2" y="74"/>
                      <a:pt x="3" y="72"/>
                    </a:cubicBezTo>
                    <a:cubicBezTo>
                      <a:pt x="3" y="70"/>
                      <a:pt x="4" y="70"/>
                      <a:pt x="7" y="70"/>
                    </a:cubicBezTo>
                    <a:cubicBezTo>
                      <a:pt x="8" y="70"/>
                      <a:pt x="10" y="70"/>
                      <a:pt x="1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1" y="66"/>
                      <a:pt x="20" y="65"/>
                    </a:cubicBezTo>
                    <a:cubicBezTo>
                      <a:pt x="12" y="62"/>
                      <a:pt x="6" y="56"/>
                      <a:pt x="2" y="46"/>
                    </a:cubicBezTo>
                    <a:cubicBezTo>
                      <a:pt x="2" y="46"/>
                      <a:pt x="2" y="43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lose/>
                    <a:moveTo>
                      <a:pt x="9" y="3"/>
                    </a:moveTo>
                    <a:cubicBezTo>
                      <a:pt x="11" y="3"/>
                      <a:pt x="15" y="3"/>
                      <a:pt x="1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3"/>
                      <a:pt x="44" y="5"/>
                      <a:pt x="44" y="7"/>
                    </a:cubicBezTo>
                    <a:cubicBezTo>
                      <a:pt x="44" y="9"/>
                      <a:pt x="42" y="10"/>
                      <a:pt x="39" y="10"/>
                    </a:cubicBezTo>
                    <a:cubicBezTo>
                      <a:pt x="34" y="10"/>
                      <a:pt x="25" y="10"/>
                      <a:pt x="14" y="11"/>
                    </a:cubicBezTo>
                    <a:cubicBezTo>
                      <a:pt x="13" y="11"/>
                      <a:pt x="12" y="11"/>
                      <a:pt x="11" y="11"/>
                    </a:cubicBezTo>
                    <a:cubicBezTo>
                      <a:pt x="7" y="11"/>
                      <a:pt x="5" y="11"/>
                      <a:pt x="5" y="9"/>
                    </a:cubicBezTo>
                    <a:cubicBezTo>
                      <a:pt x="5" y="9"/>
                      <a:pt x="4" y="8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3"/>
                      <a:pt x="9" y="3"/>
                    </a:cubicBezTo>
                    <a:close/>
                    <a:moveTo>
                      <a:pt x="33" y="26"/>
                    </a:moveTo>
                    <a:cubicBezTo>
                      <a:pt x="28" y="26"/>
                      <a:pt x="23" y="26"/>
                      <a:pt x="17" y="26"/>
                    </a:cubicBezTo>
                    <a:cubicBezTo>
                      <a:pt x="18" y="32"/>
                      <a:pt x="20" y="38"/>
                      <a:pt x="24" y="42"/>
                    </a:cubicBezTo>
                    <a:cubicBezTo>
                      <a:pt x="25" y="44"/>
                      <a:pt x="26" y="45"/>
                      <a:pt x="27" y="45"/>
                    </a:cubicBezTo>
                    <a:cubicBezTo>
                      <a:pt x="28" y="45"/>
                      <a:pt x="29" y="44"/>
                      <a:pt x="29" y="42"/>
                    </a:cubicBezTo>
                    <a:cubicBezTo>
                      <a:pt x="32" y="38"/>
                      <a:pt x="33" y="33"/>
                      <a:pt x="33" y="26"/>
                    </a:cubicBezTo>
                    <a:close/>
                    <a:moveTo>
                      <a:pt x="54" y="2"/>
                    </a:moveTo>
                    <a:cubicBezTo>
                      <a:pt x="55" y="0"/>
                      <a:pt x="57" y="0"/>
                      <a:pt x="58" y="1"/>
                    </a:cubicBezTo>
                    <a:cubicBezTo>
                      <a:pt x="59" y="2"/>
                      <a:pt x="60" y="4"/>
                      <a:pt x="59" y="6"/>
                    </a:cubicBezTo>
                    <a:cubicBezTo>
                      <a:pt x="57" y="8"/>
                      <a:pt x="57" y="9"/>
                      <a:pt x="58" y="10"/>
                    </a:cubicBezTo>
                    <a:cubicBezTo>
                      <a:pt x="59" y="11"/>
                      <a:pt x="61" y="12"/>
                      <a:pt x="63" y="11"/>
                    </a:cubicBezTo>
                    <a:cubicBezTo>
                      <a:pt x="67" y="9"/>
                      <a:pt x="73" y="9"/>
                      <a:pt x="80" y="11"/>
                    </a:cubicBezTo>
                    <a:cubicBezTo>
                      <a:pt x="84" y="13"/>
                      <a:pt x="87" y="16"/>
                      <a:pt x="88" y="22"/>
                    </a:cubicBezTo>
                    <a:cubicBezTo>
                      <a:pt x="89" y="27"/>
                      <a:pt x="88" y="32"/>
                      <a:pt x="85" y="35"/>
                    </a:cubicBezTo>
                    <a:cubicBezTo>
                      <a:pt x="84" y="38"/>
                      <a:pt x="81" y="39"/>
                      <a:pt x="75" y="37"/>
                    </a:cubicBezTo>
                    <a:cubicBezTo>
                      <a:pt x="75" y="37"/>
                      <a:pt x="74" y="37"/>
                      <a:pt x="74" y="37"/>
                    </a:cubicBezTo>
                    <a:cubicBezTo>
                      <a:pt x="69" y="37"/>
                      <a:pt x="66" y="37"/>
                      <a:pt x="63" y="38"/>
                    </a:cubicBezTo>
                    <a:cubicBezTo>
                      <a:pt x="62" y="38"/>
                      <a:pt x="61" y="40"/>
                      <a:pt x="61" y="43"/>
                    </a:cubicBezTo>
                    <a:cubicBezTo>
                      <a:pt x="62" y="48"/>
                      <a:pt x="62" y="56"/>
                      <a:pt x="62" y="66"/>
                    </a:cubicBezTo>
                    <a:cubicBezTo>
                      <a:pt x="62" y="70"/>
                      <a:pt x="61" y="76"/>
                      <a:pt x="61" y="84"/>
                    </a:cubicBezTo>
                    <a:cubicBezTo>
                      <a:pt x="59" y="99"/>
                      <a:pt x="58" y="110"/>
                      <a:pt x="57" y="116"/>
                    </a:cubicBezTo>
                    <a:cubicBezTo>
                      <a:pt x="57" y="122"/>
                      <a:pt x="55" y="128"/>
                      <a:pt x="53" y="136"/>
                    </a:cubicBezTo>
                    <a:cubicBezTo>
                      <a:pt x="52" y="137"/>
                      <a:pt x="51" y="138"/>
                      <a:pt x="50" y="138"/>
                    </a:cubicBezTo>
                    <a:cubicBezTo>
                      <a:pt x="48" y="138"/>
                      <a:pt x="48" y="137"/>
                      <a:pt x="48" y="136"/>
                    </a:cubicBezTo>
                    <a:cubicBezTo>
                      <a:pt x="48" y="135"/>
                      <a:pt x="48" y="133"/>
                      <a:pt x="48" y="130"/>
                    </a:cubicBezTo>
                    <a:cubicBezTo>
                      <a:pt x="49" y="127"/>
                      <a:pt x="49" y="126"/>
                      <a:pt x="49" y="125"/>
                    </a:cubicBezTo>
                    <a:cubicBezTo>
                      <a:pt x="53" y="104"/>
                      <a:pt x="55" y="85"/>
                      <a:pt x="55" y="68"/>
                    </a:cubicBezTo>
                    <a:cubicBezTo>
                      <a:pt x="56" y="60"/>
                      <a:pt x="56" y="54"/>
                      <a:pt x="55" y="48"/>
                    </a:cubicBezTo>
                    <a:cubicBezTo>
                      <a:pt x="54" y="45"/>
                      <a:pt x="53" y="42"/>
                      <a:pt x="52" y="40"/>
                    </a:cubicBezTo>
                    <a:cubicBezTo>
                      <a:pt x="50" y="38"/>
                      <a:pt x="51" y="36"/>
                      <a:pt x="54" y="34"/>
                    </a:cubicBezTo>
                    <a:cubicBezTo>
                      <a:pt x="58" y="30"/>
                      <a:pt x="66" y="29"/>
                      <a:pt x="76" y="31"/>
                    </a:cubicBezTo>
                    <a:cubicBezTo>
                      <a:pt x="81" y="32"/>
                      <a:pt x="83" y="30"/>
                      <a:pt x="83" y="25"/>
                    </a:cubicBezTo>
                    <a:cubicBezTo>
                      <a:pt x="83" y="21"/>
                      <a:pt x="81" y="18"/>
                      <a:pt x="77" y="18"/>
                    </a:cubicBezTo>
                    <a:cubicBezTo>
                      <a:pt x="70" y="17"/>
                      <a:pt x="66" y="17"/>
                      <a:pt x="65" y="18"/>
                    </a:cubicBezTo>
                    <a:cubicBezTo>
                      <a:pt x="63" y="19"/>
                      <a:pt x="60" y="19"/>
                      <a:pt x="57" y="19"/>
                    </a:cubicBezTo>
                    <a:cubicBezTo>
                      <a:pt x="57" y="18"/>
                      <a:pt x="55" y="17"/>
                      <a:pt x="53" y="15"/>
                    </a:cubicBezTo>
                    <a:cubicBezTo>
                      <a:pt x="53" y="14"/>
                      <a:pt x="52" y="14"/>
                      <a:pt x="52" y="13"/>
                    </a:cubicBezTo>
                    <a:cubicBezTo>
                      <a:pt x="50" y="10"/>
                      <a:pt x="51" y="6"/>
                      <a:pt x="54" y="2"/>
                    </a:cubicBezTo>
                    <a:close/>
                    <a:moveTo>
                      <a:pt x="95" y="70"/>
                    </a:moveTo>
                    <a:cubicBezTo>
                      <a:pt x="96" y="72"/>
                      <a:pt x="95" y="73"/>
                      <a:pt x="94" y="74"/>
                    </a:cubicBezTo>
                    <a:cubicBezTo>
                      <a:pt x="92" y="74"/>
                      <a:pt x="91" y="74"/>
                      <a:pt x="90" y="72"/>
                    </a:cubicBezTo>
                    <a:cubicBezTo>
                      <a:pt x="88" y="67"/>
                      <a:pt x="84" y="62"/>
                      <a:pt x="78" y="56"/>
                    </a:cubicBezTo>
                    <a:cubicBezTo>
                      <a:pt x="77" y="55"/>
                      <a:pt x="76" y="54"/>
                      <a:pt x="76" y="54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61"/>
                      <a:pt x="75" y="73"/>
                      <a:pt x="77" y="93"/>
                    </a:cubicBezTo>
                    <a:cubicBezTo>
                      <a:pt x="78" y="99"/>
                      <a:pt x="80" y="107"/>
                      <a:pt x="83" y="119"/>
                    </a:cubicBezTo>
                    <a:cubicBezTo>
                      <a:pt x="84" y="122"/>
                      <a:pt x="85" y="124"/>
                      <a:pt x="85" y="124"/>
                    </a:cubicBezTo>
                    <a:cubicBezTo>
                      <a:pt x="86" y="126"/>
                      <a:pt x="86" y="128"/>
                      <a:pt x="87" y="131"/>
                    </a:cubicBezTo>
                    <a:cubicBezTo>
                      <a:pt x="88" y="132"/>
                      <a:pt x="88" y="133"/>
                      <a:pt x="88" y="133"/>
                    </a:cubicBezTo>
                    <a:cubicBezTo>
                      <a:pt x="88" y="135"/>
                      <a:pt x="88" y="136"/>
                      <a:pt x="86" y="136"/>
                    </a:cubicBezTo>
                    <a:cubicBezTo>
                      <a:pt x="84" y="136"/>
                      <a:pt x="83" y="135"/>
                      <a:pt x="82" y="133"/>
                    </a:cubicBezTo>
                    <a:cubicBezTo>
                      <a:pt x="77" y="123"/>
                      <a:pt x="73" y="110"/>
                      <a:pt x="70" y="93"/>
                    </a:cubicBezTo>
                    <a:cubicBezTo>
                      <a:pt x="69" y="79"/>
                      <a:pt x="68" y="68"/>
                      <a:pt x="68" y="58"/>
                    </a:cubicBezTo>
                    <a:cubicBezTo>
                      <a:pt x="68" y="51"/>
                      <a:pt x="68" y="46"/>
                      <a:pt x="68" y="44"/>
                    </a:cubicBezTo>
                    <a:cubicBezTo>
                      <a:pt x="68" y="43"/>
                      <a:pt x="69" y="42"/>
                      <a:pt x="70" y="42"/>
                    </a:cubicBezTo>
                    <a:cubicBezTo>
                      <a:pt x="71" y="41"/>
                      <a:pt x="71" y="41"/>
                      <a:pt x="72" y="42"/>
                    </a:cubicBezTo>
                    <a:cubicBezTo>
                      <a:pt x="76" y="45"/>
                      <a:pt x="78" y="48"/>
                      <a:pt x="80" y="49"/>
                    </a:cubicBezTo>
                    <a:cubicBezTo>
                      <a:pt x="86" y="54"/>
                      <a:pt x="91" y="61"/>
                      <a:pt x="9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ṣ1ïḑe">
                <a:extLst>
                  <a:ext uri="{FF2B5EF4-FFF2-40B4-BE49-F238E27FC236}">
                    <a16:creationId xmlns:a16="http://schemas.microsoft.com/office/drawing/2014/main" xmlns="" id="{5DF6E490-E2FB-4817-8F9F-C465FC03CD95}"/>
                  </a:ext>
                </a:extLst>
              </p:cNvPr>
              <p:cNvSpPr/>
              <p:nvPr/>
            </p:nvSpPr>
            <p:spPr bwMode="auto">
              <a:xfrm>
                <a:off x="1750909" y="4905965"/>
                <a:ext cx="93663" cy="87313"/>
              </a:xfrm>
              <a:custGeom>
                <a:avLst/>
                <a:gdLst>
                  <a:gd name="T0" fmla="*/ 51 w 51"/>
                  <a:gd name="T1" fmla="*/ 17 h 47"/>
                  <a:gd name="T2" fmla="*/ 46 w 51"/>
                  <a:gd name="T3" fmla="*/ 25 h 47"/>
                  <a:gd name="T4" fmla="*/ 26 w 51"/>
                  <a:gd name="T5" fmla="*/ 13 h 47"/>
                  <a:gd name="T6" fmla="*/ 20 w 51"/>
                  <a:gd name="T7" fmla="*/ 9 h 47"/>
                  <a:gd name="T8" fmla="*/ 14 w 51"/>
                  <a:gd name="T9" fmla="*/ 9 h 47"/>
                  <a:gd name="T10" fmla="*/ 10 w 51"/>
                  <a:gd name="T11" fmla="*/ 13 h 47"/>
                  <a:gd name="T12" fmla="*/ 8 w 51"/>
                  <a:gd name="T13" fmla="*/ 19 h 47"/>
                  <a:gd name="T14" fmla="*/ 10 w 51"/>
                  <a:gd name="T15" fmla="*/ 23 h 47"/>
                  <a:gd name="T16" fmla="*/ 17 w 51"/>
                  <a:gd name="T17" fmla="*/ 27 h 47"/>
                  <a:gd name="T18" fmla="*/ 37 w 51"/>
                  <a:gd name="T19" fmla="*/ 40 h 47"/>
                  <a:gd name="T20" fmla="*/ 33 w 51"/>
                  <a:gd name="T21" fmla="*/ 47 h 47"/>
                  <a:gd name="T22" fmla="*/ 13 w 51"/>
                  <a:gd name="T23" fmla="*/ 35 h 47"/>
                  <a:gd name="T24" fmla="*/ 4 w 51"/>
                  <a:gd name="T25" fmla="*/ 29 h 47"/>
                  <a:gd name="T26" fmla="*/ 1 w 51"/>
                  <a:gd name="T27" fmla="*/ 24 h 47"/>
                  <a:gd name="T28" fmla="*/ 0 w 51"/>
                  <a:gd name="T29" fmla="*/ 18 h 47"/>
                  <a:gd name="T30" fmla="*/ 3 w 51"/>
                  <a:gd name="T31" fmla="*/ 10 h 47"/>
                  <a:gd name="T32" fmla="*/ 10 w 51"/>
                  <a:gd name="T33" fmla="*/ 2 h 47"/>
                  <a:gd name="T34" fmla="*/ 15 w 51"/>
                  <a:gd name="T35" fmla="*/ 0 h 47"/>
                  <a:gd name="T36" fmla="*/ 21 w 51"/>
                  <a:gd name="T37" fmla="*/ 0 h 47"/>
                  <a:gd name="T38" fmla="*/ 31 w 51"/>
                  <a:gd name="T39" fmla="*/ 5 h 47"/>
                  <a:gd name="T40" fmla="*/ 51 w 51"/>
                  <a:gd name="T4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7">
                    <a:moveTo>
                      <a:pt x="51" y="17"/>
                    </a:moveTo>
                    <a:cubicBezTo>
                      <a:pt x="46" y="25"/>
                      <a:pt x="46" y="25"/>
                      <a:pt x="46" y="2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3" y="11"/>
                      <a:pt x="21" y="10"/>
                      <a:pt x="20" y="9"/>
                    </a:cubicBezTo>
                    <a:cubicBezTo>
                      <a:pt x="18" y="9"/>
                      <a:pt x="16" y="9"/>
                      <a:pt x="14" y="9"/>
                    </a:cubicBezTo>
                    <a:cubicBezTo>
                      <a:pt x="13" y="10"/>
                      <a:pt x="11" y="11"/>
                      <a:pt x="10" y="13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2" y="24"/>
                      <a:pt x="14" y="25"/>
                      <a:pt x="17" y="2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3"/>
                      <a:pt x="6" y="31"/>
                      <a:pt x="4" y="29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0" y="22"/>
                      <a:pt x="0" y="20"/>
                      <a:pt x="0" y="18"/>
                    </a:cubicBezTo>
                    <a:cubicBezTo>
                      <a:pt x="0" y="15"/>
                      <a:pt x="2" y="13"/>
                      <a:pt x="3" y="10"/>
                    </a:cubicBezTo>
                    <a:cubicBezTo>
                      <a:pt x="6" y="6"/>
                      <a:pt x="8" y="4"/>
                      <a:pt x="10" y="2"/>
                    </a:cubicBezTo>
                    <a:cubicBezTo>
                      <a:pt x="11" y="1"/>
                      <a:pt x="13" y="0"/>
                      <a:pt x="15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7" y="3"/>
                      <a:pt x="31" y="5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íṧḷîde">
                <a:extLst>
                  <a:ext uri="{FF2B5EF4-FFF2-40B4-BE49-F238E27FC236}">
                    <a16:creationId xmlns:a16="http://schemas.microsoft.com/office/drawing/2014/main" xmlns="" id="{772CE25B-A089-40E3-9437-2BB6A18C5C7D}"/>
                  </a:ext>
                </a:extLst>
              </p:cNvPr>
              <p:cNvSpPr/>
              <p:nvPr/>
            </p:nvSpPr>
            <p:spPr bwMode="auto">
              <a:xfrm>
                <a:off x="1704872" y="4971053"/>
                <a:ext cx="100013" cy="92075"/>
              </a:xfrm>
              <a:custGeom>
                <a:avLst/>
                <a:gdLst>
                  <a:gd name="T0" fmla="*/ 17 w 63"/>
                  <a:gd name="T1" fmla="*/ 0 h 58"/>
                  <a:gd name="T2" fmla="*/ 63 w 63"/>
                  <a:gd name="T3" fmla="*/ 21 h 58"/>
                  <a:gd name="T4" fmla="*/ 59 w 63"/>
                  <a:gd name="T5" fmla="*/ 30 h 58"/>
                  <a:gd name="T6" fmla="*/ 19 w 63"/>
                  <a:gd name="T7" fmla="*/ 35 h 58"/>
                  <a:gd name="T8" fmla="*/ 50 w 63"/>
                  <a:gd name="T9" fmla="*/ 50 h 58"/>
                  <a:gd name="T10" fmla="*/ 46 w 63"/>
                  <a:gd name="T11" fmla="*/ 58 h 58"/>
                  <a:gd name="T12" fmla="*/ 0 w 63"/>
                  <a:gd name="T13" fmla="*/ 37 h 58"/>
                  <a:gd name="T14" fmla="*/ 4 w 63"/>
                  <a:gd name="T15" fmla="*/ 26 h 58"/>
                  <a:gd name="T16" fmla="*/ 43 w 63"/>
                  <a:gd name="T17" fmla="*/ 22 h 58"/>
                  <a:gd name="T18" fmla="*/ 12 w 63"/>
                  <a:gd name="T19" fmla="*/ 8 h 58"/>
                  <a:gd name="T20" fmla="*/ 17 w 63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58">
                    <a:moveTo>
                      <a:pt x="17" y="0"/>
                    </a:moveTo>
                    <a:lnTo>
                      <a:pt x="63" y="21"/>
                    </a:lnTo>
                    <a:lnTo>
                      <a:pt x="59" y="30"/>
                    </a:lnTo>
                    <a:lnTo>
                      <a:pt x="19" y="35"/>
                    </a:lnTo>
                    <a:lnTo>
                      <a:pt x="50" y="50"/>
                    </a:lnTo>
                    <a:lnTo>
                      <a:pt x="46" y="58"/>
                    </a:lnTo>
                    <a:lnTo>
                      <a:pt x="0" y="37"/>
                    </a:lnTo>
                    <a:lnTo>
                      <a:pt x="4" y="26"/>
                    </a:lnTo>
                    <a:lnTo>
                      <a:pt x="43" y="22"/>
                    </a:lnTo>
                    <a:lnTo>
                      <a:pt x="12" y="8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íS1îḍé">
                <a:extLst>
                  <a:ext uri="{FF2B5EF4-FFF2-40B4-BE49-F238E27FC236}">
                    <a16:creationId xmlns:a16="http://schemas.microsoft.com/office/drawing/2014/main" xmlns="" id="{C72D29B6-A22A-4E08-882B-BCF14B5BD608}"/>
                  </a:ext>
                </a:extLst>
              </p:cNvPr>
              <p:cNvSpPr/>
              <p:nvPr/>
            </p:nvSpPr>
            <p:spPr bwMode="auto">
              <a:xfrm>
                <a:off x="1690584" y="5045665"/>
                <a:ext cx="84138" cy="44450"/>
              </a:xfrm>
              <a:custGeom>
                <a:avLst/>
                <a:gdLst>
                  <a:gd name="T0" fmla="*/ 5 w 53"/>
                  <a:gd name="T1" fmla="*/ 0 h 28"/>
                  <a:gd name="T2" fmla="*/ 53 w 53"/>
                  <a:gd name="T3" fmla="*/ 19 h 28"/>
                  <a:gd name="T4" fmla="*/ 49 w 53"/>
                  <a:gd name="T5" fmla="*/ 28 h 28"/>
                  <a:gd name="T6" fmla="*/ 0 w 53"/>
                  <a:gd name="T7" fmla="*/ 10 h 28"/>
                  <a:gd name="T8" fmla="*/ 5 w 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8">
                    <a:moveTo>
                      <a:pt x="5" y="0"/>
                    </a:moveTo>
                    <a:lnTo>
                      <a:pt x="53" y="19"/>
                    </a:lnTo>
                    <a:lnTo>
                      <a:pt x="49" y="28"/>
                    </a:lnTo>
                    <a:lnTo>
                      <a:pt x="0" y="1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íṧļïḋè">
                <a:extLst>
                  <a:ext uri="{FF2B5EF4-FFF2-40B4-BE49-F238E27FC236}">
                    <a16:creationId xmlns:a16="http://schemas.microsoft.com/office/drawing/2014/main" xmlns="" id="{0F56E1A8-7575-4C96-B2A7-D7CB6B5D5B18}"/>
                  </a:ext>
                </a:extLst>
              </p:cNvPr>
              <p:cNvSpPr/>
              <p:nvPr/>
            </p:nvSpPr>
            <p:spPr bwMode="auto">
              <a:xfrm>
                <a:off x="1674709" y="5091703"/>
                <a:ext cx="92075" cy="73025"/>
              </a:xfrm>
              <a:custGeom>
                <a:avLst/>
                <a:gdLst>
                  <a:gd name="T0" fmla="*/ 4 w 58"/>
                  <a:gd name="T1" fmla="*/ 3 h 46"/>
                  <a:gd name="T2" fmla="*/ 58 w 58"/>
                  <a:gd name="T3" fmla="*/ 0 h 46"/>
                  <a:gd name="T4" fmla="*/ 55 w 58"/>
                  <a:gd name="T5" fmla="*/ 11 h 46"/>
                  <a:gd name="T6" fmla="*/ 14 w 58"/>
                  <a:gd name="T7" fmla="*/ 13 h 46"/>
                  <a:gd name="T8" fmla="*/ 46 w 58"/>
                  <a:gd name="T9" fmla="*/ 35 h 46"/>
                  <a:gd name="T10" fmla="*/ 44 w 58"/>
                  <a:gd name="T11" fmla="*/ 46 h 46"/>
                  <a:gd name="T12" fmla="*/ 0 w 58"/>
                  <a:gd name="T13" fmla="*/ 14 h 46"/>
                  <a:gd name="T14" fmla="*/ 4 w 58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6">
                    <a:moveTo>
                      <a:pt x="4" y="3"/>
                    </a:moveTo>
                    <a:lnTo>
                      <a:pt x="58" y="0"/>
                    </a:lnTo>
                    <a:lnTo>
                      <a:pt x="55" y="11"/>
                    </a:lnTo>
                    <a:lnTo>
                      <a:pt x="14" y="13"/>
                    </a:lnTo>
                    <a:lnTo>
                      <a:pt x="46" y="35"/>
                    </a:lnTo>
                    <a:lnTo>
                      <a:pt x="44" y="46"/>
                    </a:lnTo>
                    <a:lnTo>
                      <a:pt x="0" y="1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ïṡḷiḋé">
                <a:extLst>
                  <a:ext uri="{FF2B5EF4-FFF2-40B4-BE49-F238E27FC236}">
                    <a16:creationId xmlns:a16="http://schemas.microsoft.com/office/drawing/2014/main" xmlns="" id="{ADE1F8E1-97A6-4384-8770-529254CC9ADA}"/>
                  </a:ext>
                </a:extLst>
              </p:cNvPr>
              <p:cNvSpPr/>
              <p:nvPr/>
            </p:nvSpPr>
            <p:spPr bwMode="auto">
              <a:xfrm>
                <a:off x="1652484" y="5153615"/>
                <a:ext cx="90488" cy="73025"/>
              </a:xfrm>
              <a:custGeom>
                <a:avLst/>
                <a:gdLst>
                  <a:gd name="T0" fmla="*/ 7 w 57"/>
                  <a:gd name="T1" fmla="*/ 0 h 46"/>
                  <a:gd name="T2" fmla="*/ 57 w 57"/>
                  <a:gd name="T3" fmla="*/ 10 h 46"/>
                  <a:gd name="T4" fmla="*/ 50 w 57"/>
                  <a:gd name="T5" fmla="*/ 46 h 46"/>
                  <a:gd name="T6" fmla="*/ 42 w 57"/>
                  <a:gd name="T7" fmla="*/ 45 h 46"/>
                  <a:gd name="T8" fmla="*/ 47 w 57"/>
                  <a:gd name="T9" fmla="*/ 18 h 46"/>
                  <a:gd name="T10" fmla="*/ 36 w 57"/>
                  <a:gd name="T11" fmla="*/ 16 h 46"/>
                  <a:gd name="T12" fmla="*/ 30 w 57"/>
                  <a:gd name="T13" fmla="*/ 40 h 46"/>
                  <a:gd name="T14" fmla="*/ 22 w 57"/>
                  <a:gd name="T15" fmla="*/ 39 h 46"/>
                  <a:gd name="T16" fmla="*/ 27 w 57"/>
                  <a:gd name="T17" fmla="*/ 14 h 46"/>
                  <a:gd name="T18" fmla="*/ 14 w 57"/>
                  <a:gd name="T19" fmla="*/ 11 h 46"/>
                  <a:gd name="T20" fmla="*/ 8 w 57"/>
                  <a:gd name="T21" fmla="*/ 39 h 46"/>
                  <a:gd name="T22" fmla="*/ 0 w 57"/>
                  <a:gd name="T23" fmla="*/ 38 h 46"/>
                  <a:gd name="T24" fmla="*/ 7 w 57"/>
                  <a:gd name="T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7" y="0"/>
                    </a:moveTo>
                    <a:lnTo>
                      <a:pt x="57" y="10"/>
                    </a:lnTo>
                    <a:lnTo>
                      <a:pt x="50" y="46"/>
                    </a:lnTo>
                    <a:lnTo>
                      <a:pt x="42" y="45"/>
                    </a:lnTo>
                    <a:lnTo>
                      <a:pt x="47" y="18"/>
                    </a:lnTo>
                    <a:lnTo>
                      <a:pt x="36" y="16"/>
                    </a:lnTo>
                    <a:lnTo>
                      <a:pt x="30" y="40"/>
                    </a:lnTo>
                    <a:lnTo>
                      <a:pt x="22" y="39"/>
                    </a:lnTo>
                    <a:lnTo>
                      <a:pt x="27" y="14"/>
                    </a:lnTo>
                    <a:lnTo>
                      <a:pt x="14" y="11"/>
                    </a:lnTo>
                    <a:lnTo>
                      <a:pt x="8" y="39"/>
                    </a:lnTo>
                    <a:lnTo>
                      <a:pt x="0" y="3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ïşļiḋe">
                <a:extLst>
                  <a:ext uri="{FF2B5EF4-FFF2-40B4-BE49-F238E27FC236}">
                    <a16:creationId xmlns:a16="http://schemas.microsoft.com/office/drawing/2014/main" xmlns="" id="{FBCBACFE-DB51-4B91-9E4F-03DCB1CB0764}"/>
                  </a:ext>
                </a:extLst>
              </p:cNvPr>
              <p:cNvSpPr/>
              <p:nvPr/>
            </p:nvSpPr>
            <p:spPr bwMode="auto">
              <a:xfrm>
                <a:off x="1641372" y="5231403"/>
                <a:ext cx="88900" cy="71438"/>
              </a:xfrm>
              <a:custGeom>
                <a:avLst/>
                <a:gdLst>
                  <a:gd name="T0" fmla="*/ 4 w 48"/>
                  <a:gd name="T1" fmla="*/ 0 h 39"/>
                  <a:gd name="T2" fmla="*/ 48 w 48"/>
                  <a:gd name="T3" fmla="*/ 4 h 39"/>
                  <a:gd name="T4" fmla="*/ 46 w 48"/>
                  <a:gd name="T5" fmla="*/ 23 h 39"/>
                  <a:gd name="T6" fmla="*/ 44 w 48"/>
                  <a:gd name="T7" fmla="*/ 33 h 39"/>
                  <a:gd name="T8" fmla="*/ 39 w 48"/>
                  <a:gd name="T9" fmla="*/ 38 h 39"/>
                  <a:gd name="T10" fmla="*/ 32 w 48"/>
                  <a:gd name="T11" fmla="*/ 39 h 39"/>
                  <a:gd name="T12" fmla="*/ 24 w 48"/>
                  <a:gd name="T13" fmla="*/ 35 h 39"/>
                  <a:gd name="T14" fmla="*/ 21 w 48"/>
                  <a:gd name="T15" fmla="*/ 26 h 39"/>
                  <a:gd name="T16" fmla="*/ 17 w 48"/>
                  <a:gd name="T17" fmla="*/ 30 h 39"/>
                  <a:gd name="T18" fmla="*/ 9 w 48"/>
                  <a:gd name="T19" fmla="*/ 35 h 39"/>
                  <a:gd name="T20" fmla="*/ 0 w 48"/>
                  <a:gd name="T21" fmla="*/ 39 h 39"/>
                  <a:gd name="T22" fmla="*/ 1 w 48"/>
                  <a:gd name="T23" fmla="*/ 29 h 39"/>
                  <a:gd name="T24" fmla="*/ 12 w 48"/>
                  <a:gd name="T25" fmla="*/ 23 h 39"/>
                  <a:gd name="T26" fmla="*/ 18 w 48"/>
                  <a:gd name="T27" fmla="*/ 19 h 39"/>
                  <a:gd name="T28" fmla="*/ 20 w 48"/>
                  <a:gd name="T29" fmla="*/ 17 h 39"/>
                  <a:gd name="T30" fmla="*/ 21 w 48"/>
                  <a:gd name="T31" fmla="*/ 12 h 39"/>
                  <a:gd name="T32" fmla="*/ 22 w 48"/>
                  <a:gd name="T33" fmla="*/ 11 h 39"/>
                  <a:gd name="T34" fmla="*/ 3 w 48"/>
                  <a:gd name="T35" fmla="*/ 9 h 39"/>
                  <a:gd name="T36" fmla="*/ 4 w 48"/>
                  <a:gd name="T37" fmla="*/ 0 h 39"/>
                  <a:gd name="T38" fmla="*/ 29 w 48"/>
                  <a:gd name="T39" fmla="*/ 11 h 39"/>
                  <a:gd name="T40" fmla="*/ 28 w 48"/>
                  <a:gd name="T41" fmla="*/ 18 h 39"/>
                  <a:gd name="T42" fmla="*/ 28 w 48"/>
                  <a:gd name="T43" fmla="*/ 26 h 39"/>
                  <a:gd name="T44" fmla="*/ 29 w 48"/>
                  <a:gd name="T45" fmla="*/ 28 h 39"/>
                  <a:gd name="T46" fmla="*/ 32 w 48"/>
                  <a:gd name="T47" fmla="*/ 30 h 39"/>
                  <a:gd name="T48" fmla="*/ 36 w 48"/>
                  <a:gd name="T49" fmla="*/ 29 h 39"/>
                  <a:gd name="T50" fmla="*/ 38 w 48"/>
                  <a:gd name="T51" fmla="*/ 26 h 39"/>
                  <a:gd name="T52" fmla="*/ 39 w 48"/>
                  <a:gd name="T53" fmla="*/ 19 h 39"/>
                  <a:gd name="T54" fmla="*/ 40 w 48"/>
                  <a:gd name="T55" fmla="*/ 12 h 39"/>
                  <a:gd name="T56" fmla="*/ 29 w 48"/>
                  <a:gd name="T5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39">
                    <a:moveTo>
                      <a:pt x="4" y="0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7"/>
                      <a:pt x="45" y="31"/>
                      <a:pt x="44" y="33"/>
                    </a:cubicBezTo>
                    <a:cubicBezTo>
                      <a:pt x="43" y="35"/>
                      <a:pt x="41" y="36"/>
                      <a:pt x="39" y="38"/>
                    </a:cubicBezTo>
                    <a:cubicBezTo>
                      <a:pt x="37" y="39"/>
                      <a:pt x="35" y="39"/>
                      <a:pt x="32" y="39"/>
                    </a:cubicBezTo>
                    <a:cubicBezTo>
                      <a:pt x="29" y="38"/>
                      <a:pt x="26" y="37"/>
                      <a:pt x="24" y="35"/>
                    </a:cubicBezTo>
                    <a:cubicBezTo>
                      <a:pt x="22" y="33"/>
                      <a:pt x="21" y="30"/>
                      <a:pt x="21" y="26"/>
                    </a:cubicBezTo>
                    <a:cubicBezTo>
                      <a:pt x="20" y="28"/>
                      <a:pt x="18" y="29"/>
                      <a:pt x="17" y="30"/>
                    </a:cubicBezTo>
                    <a:cubicBezTo>
                      <a:pt x="16" y="32"/>
                      <a:pt x="13" y="33"/>
                      <a:pt x="9" y="3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5" y="21"/>
                      <a:pt x="17" y="20"/>
                      <a:pt x="18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4" y="0"/>
                    </a:lnTo>
                    <a:close/>
                    <a:moveTo>
                      <a:pt x="29" y="11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7" y="25"/>
                      <a:pt x="28" y="26"/>
                    </a:cubicBezTo>
                    <a:cubicBezTo>
                      <a:pt x="28" y="27"/>
                      <a:pt x="28" y="28"/>
                      <a:pt x="29" y="28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4" y="30"/>
                      <a:pt x="35" y="30"/>
                      <a:pt x="36" y="29"/>
                    </a:cubicBezTo>
                    <a:cubicBezTo>
                      <a:pt x="37" y="28"/>
                      <a:pt x="38" y="27"/>
                      <a:pt x="38" y="26"/>
                    </a:cubicBezTo>
                    <a:cubicBezTo>
                      <a:pt x="38" y="25"/>
                      <a:pt x="39" y="23"/>
                      <a:pt x="39" y="19"/>
                    </a:cubicBezTo>
                    <a:cubicBezTo>
                      <a:pt x="40" y="12"/>
                      <a:pt x="40" y="12"/>
                      <a:pt x="40" y="12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îś1iḓê">
                <a:extLst>
                  <a:ext uri="{FF2B5EF4-FFF2-40B4-BE49-F238E27FC236}">
                    <a16:creationId xmlns:a16="http://schemas.microsoft.com/office/drawing/2014/main" xmlns="" id="{CA5C5C8E-C90E-46DD-B361-A4D4C573DEFB}"/>
                  </a:ext>
                </a:extLst>
              </p:cNvPr>
              <p:cNvSpPr/>
              <p:nvPr/>
            </p:nvSpPr>
            <p:spPr bwMode="auto">
              <a:xfrm>
                <a:off x="1641372" y="5312365"/>
                <a:ext cx="82550" cy="66675"/>
              </a:xfrm>
              <a:custGeom>
                <a:avLst/>
                <a:gdLst>
                  <a:gd name="T0" fmla="*/ 15 w 45"/>
                  <a:gd name="T1" fmla="*/ 0 h 36"/>
                  <a:gd name="T2" fmla="*/ 16 w 45"/>
                  <a:gd name="T3" fmla="*/ 8 h 36"/>
                  <a:gd name="T4" fmla="*/ 9 w 45"/>
                  <a:gd name="T5" fmla="*/ 12 h 36"/>
                  <a:gd name="T6" fmla="*/ 7 w 45"/>
                  <a:gd name="T7" fmla="*/ 18 h 36"/>
                  <a:gd name="T8" fmla="*/ 9 w 45"/>
                  <a:gd name="T9" fmla="*/ 25 h 36"/>
                  <a:gd name="T10" fmla="*/ 13 w 45"/>
                  <a:gd name="T11" fmla="*/ 27 h 36"/>
                  <a:gd name="T12" fmla="*/ 16 w 45"/>
                  <a:gd name="T13" fmla="*/ 26 h 36"/>
                  <a:gd name="T14" fmla="*/ 18 w 45"/>
                  <a:gd name="T15" fmla="*/ 23 h 36"/>
                  <a:gd name="T16" fmla="*/ 20 w 45"/>
                  <a:gd name="T17" fmla="*/ 15 h 36"/>
                  <a:gd name="T18" fmla="*/ 24 w 45"/>
                  <a:gd name="T19" fmla="*/ 5 h 36"/>
                  <a:gd name="T20" fmla="*/ 33 w 45"/>
                  <a:gd name="T21" fmla="*/ 1 h 36"/>
                  <a:gd name="T22" fmla="*/ 39 w 45"/>
                  <a:gd name="T23" fmla="*/ 3 h 36"/>
                  <a:gd name="T24" fmla="*/ 44 w 45"/>
                  <a:gd name="T25" fmla="*/ 9 h 36"/>
                  <a:gd name="T26" fmla="*/ 45 w 45"/>
                  <a:gd name="T27" fmla="*/ 17 h 36"/>
                  <a:gd name="T28" fmla="*/ 42 w 45"/>
                  <a:gd name="T29" fmla="*/ 30 h 36"/>
                  <a:gd name="T30" fmla="*/ 32 w 45"/>
                  <a:gd name="T31" fmla="*/ 34 h 36"/>
                  <a:gd name="T32" fmla="*/ 31 w 45"/>
                  <a:gd name="T33" fmla="*/ 25 h 36"/>
                  <a:gd name="T34" fmla="*/ 36 w 45"/>
                  <a:gd name="T35" fmla="*/ 23 h 36"/>
                  <a:gd name="T36" fmla="*/ 38 w 45"/>
                  <a:gd name="T37" fmla="*/ 17 h 36"/>
                  <a:gd name="T38" fmla="*/ 36 w 45"/>
                  <a:gd name="T39" fmla="*/ 11 h 36"/>
                  <a:gd name="T40" fmla="*/ 33 w 45"/>
                  <a:gd name="T41" fmla="*/ 10 h 36"/>
                  <a:gd name="T42" fmla="*/ 31 w 45"/>
                  <a:gd name="T43" fmla="*/ 11 h 36"/>
                  <a:gd name="T44" fmla="*/ 28 w 45"/>
                  <a:gd name="T45" fmla="*/ 19 h 36"/>
                  <a:gd name="T46" fmla="*/ 25 w 45"/>
                  <a:gd name="T47" fmla="*/ 29 h 36"/>
                  <a:gd name="T48" fmla="*/ 20 w 45"/>
                  <a:gd name="T49" fmla="*/ 34 h 36"/>
                  <a:gd name="T50" fmla="*/ 13 w 45"/>
                  <a:gd name="T51" fmla="*/ 36 h 36"/>
                  <a:gd name="T52" fmla="*/ 6 w 45"/>
                  <a:gd name="T53" fmla="*/ 33 h 36"/>
                  <a:gd name="T54" fmla="*/ 1 w 45"/>
                  <a:gd name="T55" fmla="*/ 28 h 36"/>
                  <a:gd name="T56" fmla="*/ 0 w 45"/>
                  <a:gd name="T57" fmla="*/ 18 h 36"/>
                  <a:gd name="T58" fmla="*/ 3 w 45"/>
                  <a:gd name="T59" fmla="*/ 5 h 36"/>
                  <a:gd name="T60" fmla="*/ 15 w 45"/>
                  <a:gd name="T6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36">
                    <a:moveTo>
                      <a:pt x="15" y="0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3" y="9"/>
                      <a:pt x="10" y="10"/>
                      <a:pt x="9" y="12"/>
                    </a:cubicBezTo>
                    <a:cubicBezTo>
                      <a:pt x="8" y="13"/>
                      <a:pt x="7" y="15"/>
                      <a:pt x="7" y="18"/>
                    </a:cubicBezTo>
                    <a:cubicBezTo>
                      <a:pt x="7" y="21"/>
                      <a:pt x="8" y="23"/>
                      <a:pt x="9" y="25"/>
                    </a:cubicBezTo>
                    <a:cubicBezTo>
                      <a:pt x="10" y="26"/>
                      <a:pt x="12" y="27"/>
                      <a:pt x="13" y="27"/>
                    </a:cubicBezTo>
                    <a:cubicBezTo>
                      <a:pt x="14" y="27"/>
                      <a:pt x="15" y="26"/>
                      <a:pt x="16" y="26"/>
                    </a:cubicBezTo>
                    <a:cubicBezTo>
                      <a:pt x="17" y="25"/>
                      <a:pt x="17" y="24"/>
                      <a:pt x="18" y="23"/>
                    </a:cubicBezTo>
                    <a:cubicBezTo>
                      <a:pt x="18" y="22"/>
                      <a:pt x="19" y="19"/>
                      <a:pt x="20" y="15"/>
                    </a:cubicBezTo>
                    <a:cubicBezTo>
                      <a:pt x="21" y="11"/>
                      <a:pt x="22" y="7"/>
                      <a:pt x="24" y="5"/>
                    </a:cubicBezTo>
                    <a:cubicBezTo>
                      <a:pt x="26" y="3"/>
                      <a:pt x="29" y="1"/>
                      <a:pt x="33" y="1"/>
                    </a:cubicBezTo>
                    <a:cubicBezTo>
                      <a:pt x="35" y="1"/>
                      <a:pt x="37" y="2"/>
                      <a:pt x="39" y="3"/>
                    </a:cubicBezTo>
                    <a:cubicBezTo>
                      <a:pt x="41" y="4"/>
                      <a:pt x="43" y="6"/>
                      <a:pt x="44" y="9"/>
                    </a:cubicBezTo>
                    <a:cubicBezTo>
                      <a:pt x="45" y="11"/>
                      <a:pt x="45" y="14"/>
                      <a:pt x="45" y="17"/>
                    </a:cubicBezTo>
                    <a:cubicBezTo>
                      <a:pt x="45" y="23"/>
                      <a:pt x="44" y="27"/>
                      <a:pt x="42" y="30"/>
                    </a:cubicBezTo>
                    <a:cubicBezTo>
                      <a:pt x="39" y="33"/>
                      <a:pt x="36" y="34"/>
                      <a:pt x="32" y="3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4" y="25"/>
                      <a:pt x="35" y="24"/>
                      <a:pt x="36" y="23"/>
                    </a:cubicBezTo>
                    <a:cubicBezTo>
                      <a:pt x="37" y="22"/>
                      <a:pt x="38" y="20"/>
                      <a:pt x="38" y="17"/>
                    </a:cubicBezTo>
                    <a:cubicBezTo>
                      <a:pt x="38" y="15"/>
                      <a:pt x="37" y="13"/>
                      <a:pt x="36" y="11"/>
                    </a:cubicBezTo>
                    <a:cubicBezTo>
                      <a:pt x="35" y="10"/>
                      <a:pt x="35" y="10"/>
                      <a:pt x="33" y="10"/>
                    </a:cubicBezTo>
                    <a:cubicBezTo>
                      <a:pt x="32" y="10"/>
                      <a:pt x="31" y="10"/>
                      <a:pt x="31" y="11"/>
                    </a:cubicBezTo>
                    <a:cubicBezTo>
                      <a:pt x="30" y="12"/>
                      <a:pt x="29" y="15"/>
                      <a:pt x="28" y="19"/>
                    </a:cubicBezTo>
                    <a:cubicBezTo>
                      <a:pt x="27" y="24"/>
                      <a:pt x="26" y="27"/>
                      <a:pt x="25" y="29"/>
                    </a:cubicBezTo>
                    <a:cubicBezTo>
                      <a:pt x="24" y="31"/>
                      <a:pt x="22" y="33"/>
                      <a:pt x="20" y="34"/>
                    </a:cubicBezTo>
                    <a:cubicBezTo>
                      <a:pt x="18" y="35"/>
                      <a:pt x="16" y="36"/>
                      <a:pt x="13" y="36"/>
                    </a:cubicBezTo>
                    <a:cubicBezTo>
                      <a:pt x="11" y="36"/>
                      <a:pt x="8" y="35"/>
                      <a:pt x="6" y="33"/>
                    </a:cubicBezTo>
                    <a:cubicBezTo>
                      <a:pt x="4" y="32"/>
                      <a:pt x="2" y="30"/>
                      <a:pt x="1" y="28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2"/>
                      <a:pt x="1" y="8"/>
                      <a:pt x="3" y="5"/>
                    </a:cubicBezTo>
                    <a:cubicBezTo>
                      <a:pt x="6" y="2"/>
                      <a:pt x="10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ş1ïḓe">
                <a:extLst>
                  <a:ext uri="{FF2B5EF4-FFF2-40B4-BE49-F238E27FC236}">
                    <a16:creationId xmlns:a16="http://schemas.microsoft.com/office/drawing/2014/main" xmlns="" id="{21BE8656-D9AD-47D6-BAE7-E8234BC376DC}"/>
                  </a:ext>
                </a:extLst>
              </p:cNvPr>
              <p:cNvSpPr/>
              <p:nvPr/>
            </p:nvSpPr>
            <p:spPr bwMode="auto">
              <a:xfrm>
                <a:off x="1642959" y="5385390"/>
                <a:ext cx="84138" cy="22225"/>
              </a:xfrm>
              <a:custGeom>
                <a:avLst/>
                <a:gdLst>
                  <a:gd name="T0" fmla="*/ 0 w 53"/>
                  <a:gd name="T1" fmla="*/ 5 h 14"/>
                  <a:gd name="T2" fmla="*/ 51 w 53"/>
                  <a:gd name="T3" fmla="*/ 0 h 14"/>
                  <a:gd name="T4" fmla="*/ 53 w 53"/>
                  <a:gd name="T5" fmla="*/ 11 h 14"/>
                  <a:gd name="T6" fmla="*/ 1 w 53"/>
                  <a:gd name="T7" fmla="*/ 14 h 14"/>
                  <a:gd name="T8" fmla="*/ 0 w 53"/>
                  <a:gd name="T9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0" y="5"/>
                    </a:moveTo>
                    <a:lnTo>
                      <a:pt x="51" y="0"/>
                    </a:lnTo>
                    <a:lnTo>
                      <a:pt x="53" y="11"/>
                    </a:lnTo>
                    <a:lnTo>
                      <a:pt x="1" y="14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ïṩlîḋè">
                <a:extLst>
                  <a:ext uri="{FF2B5EF4-FFF2-40B4-BE49-F238E27FC236}">
                    <a16:creationId xmlns:a16="http://schemas.microsoft.com/office/drawing/2014/main" xmlns="" id="{8411B596-A8A2-4B1A-9B1F-69AEA8B2CD49}"/>
                  </a:ext>
                </a:extLst>
              </p:cNvPr>
              <p:cNvSpPr/>
              <p:nvPr/>
            </p:nvSpPr>
            <p:spPr bwMode="auto">
              <a:xfrm>
                <a:off x="1649309" y="5407615"/>
                <a:ext cx="84138" cy="66675"/>
              </a:xfrm>
              <a:custGeom>
                <a:avLst/>
                <a:gdLst>
                  <a:gd name="T0" fmla="*/ 0 w 53"/>
                  <a:gd name="T1" fmla="*/ 22 h 42"/>
                  <a:gd name="T2" fmla="*/ 42 w 53"/>
                  <a:gd name="T3" fmla="*/ 17 h 42"/>
                  <a:gd name="T4" fmla="*/ 39 w 53"/>
                  <a:gd name="T5" fmla="*/ 1 h 42"/>
                  <a:gd name="T6" fmla="*/ 49 w 53"/>
                  <a:gd name="T7" fmla="*/ 0 h 42"/>
                  <a:gd name="T8" fmla="*/ 53 w 53"/>
                  <a:gd name="T9" fmla="*/ 41 h 42"/>
                  <a:gd name="T10" fmla="*/ 45 w 53"/>
                  <a:gd name="T11" fmla="*/ 42 h 42"/>
                  <a:gd name="T12" fmla="*/ 43 w 53"/>
                  <a:gd name="T13" fmla="*/ 27 h 42"/>
                  <a:gd name="T14" fmla="*/ 1 w 53"/>
                  <a:gd name="T15" fmla="*/ 33 h 42"/>
                  <a:gd name="T16" fmla="*/ 0 w 53"/>
                  <a:gd name="T17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42">
                    <a:moveTo>
                      <a:pt x="0" y="22"/>
                    </a:moveTo>
                    <a:lnTo>
                      <a:pt x="42" y="17"/>
                    </a:lnTo>
                    <a:lnTo>
                      <a:pt x="39" y="1"/>
                    </a:lnTo>
                    <a:lnTo>
                      <a:pt x="49" y="0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43" y="27"/>
                    </a:lnTo>
                    <a:lnTo>
                      <a:pt x="1" y="33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ïṣľîďe">
                <a:extLst>
                  <a:ext uri="{FF2B5EF4-FFF2-40B4-BE49-F238E27FC236}">
                    <a16:creationId xmlns:a16="http://schemas.microsoft.com/office/drawing/2014/main" xmlns="" id="{F767ECE6-AC2E-4BCA-96EB-182F63197127}"/>
                  </a:ext>
                </a:extLst>
              </p:cNvPr>
              <p:cNvSpPr/>
              <p:nvPr/>
            </p:nvSpPr>
            <p:spPr bwMode="auto">
              <a:xfrm>
                <a:off x="1662009" y="5471115"/>
                <a:ext cx="90488" cy="73025"/>
              </a:xfrm>
              <a:custGeom>
                <a:avLst/>
                <a:gdLst>
                  <a:gd name="T0" fmla="*/ 0 w 57"/>
                  <a:gd name="T1" fmla="*/ 29 h 46"/>
                  <a:gd name="T2" fmla="*/ 21 w 57"/>
                  <a:gd name="T3" fmla="*/ 24 h 46"/>
                  <a:gd name="T4" fmla="*/ 45 w 57"/>
                  <a:gd name="T5" fmla="*/ 0 h 46"/>
                  <a:gd name="T6" fmla="*/ 49 w 57"/>
                  <a:gd name="T7" fmla="*/ 11 h 46"/>
                  <a:gd name="T8" fmla="*/ 31 w 57"/>
                  <a:gd name="T9" fmla="*/ 28 h 46"/>
                  <a:gd name="T10" fmla="*/ 53 w 57"/>
                  <a:gd name="T11" fmla="*/ 35 h 46"/>
                  <a:gd name="T12" fmla="*/ 57 w 57"/>
                  <a:gd name="T13" fmla="*/ 46 h 46"/>
                  <a:gd name="T14" fmla="*/ 23 w 57"/>
                  <a:gd name="T15" fmla="*/ 35 h 46"/>
                  <a:gd name="T16" fmla="*/ 2 w 57"/>
                  <a:gd name="T17" fmla="*/ 39 h 46"/>
                  <a:gd name="T18" fmla="*/ 0 w 57"/>
                  <a:gd name="T19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46">
                    <a:moveTo>
                      <a:pt x="0" y="29"/>
                    </a:moveTo>
                    <a:lnTo>
                      <a:pt x="21" y="24"/>
                    </a:lnTo>
                    <a:lnTo>
                      <a:pt x="45" y="0"/>
                    </a:lnTo>
                    <a:lnTo>
                      <a:pt x="49" y="11"/>
                    </a:lnTo>
                    <a:lnTo>
                      <a:pt x="31" y="28"/>
                    </a:lnTo>
                    <a:lnTo>
                      <a:pt x="53" y="35"/>
                    </a:lnTo>
                    <a:lnTo>
                      <a:pt x="57" y="46"/>
                    </a:lnTo>
                    <a:lnTo>
                      <a:pt x="23" y="35"/>
                    </a:lnTo>
                    <a:lnTo>
                      <a:pt x="2" y="3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íśļiḓe">
                <a:extLst>
                  <a:ext uri="{FF2B5EF4-FFF2-40B4-BE49-F238E27FC236}">
                    <a16:creationId xmlns:a16="http://schemas.microsoft.com/office/drawing/2014/main" xmlns="" id="{98E387FF-9D1B-422B-869D-D1E410568708}"/>
                  </a:ext>
                </a:extLst>
              </p:cNvPr>
              <p:cNvSpPr/>
              <p:nvPr/>
            </p:nvSpPr>
            <p:spPr bwMode="auto">
              <a:xfrm>
                <a:off x="1704872" y="5609228"/>
                <a:ext cx="85725" cy="80963"/>
              </a:xfrm>
              <a:custGeom>
                <a:avLst/>
                <a:gdLst>
                  <a:gd name="T0" fmla="*/ 15 w 47"/>
                  <a:gd name="T1" fmla="*/ 2 h 44"/>
                  <a:gd name="T2" fmla="*/ 26 w 47"/>
                  <a:gd name="T3" fmla="*/ 0 h 44"/>
                  <a:gd name="T4" fmla="*/ 33 w 47"/>
                  <a:gd name="T5" fmla="*/ 1 h 44"/>
                  <a:gd name="T6" fmla="*/ 39 w 47"/>
                  <a:gd name="T7" fmla="*/ 4 h 44"/>
                  <a:gd name="T8" fmla="*/ 44 w 47"/>
                  <a:gd name="T9" fmla="*/ 12 h 44"/>
                  <a:gd name="T10" fmla="*/ 45 w 47"/>
                  <a:gd name="T11" fmla="*/ 29 h 44"/>
                  <a:gd name="T12" fmla="*/ 32 w 47"/>
                  <a:gd name="T13" fmla="*/ 41 h 44"/>
                  <a:gd name="T14" fmla="*/ 15 w 47"/>
                  <a:gd name="T15" fmla="*/ 43 h 44"/>
                  <a:gd name="T16" fmla="*/ 3 w 47"/>
                  <a:gd name="T17" fmla="*/ 31 h 44"/>
                  <a:gd name="T18" fmla="*/ 2 w 47"/>
                  <a:gd name="T19" fmla="*/ 14 h 44"/>
                  <a:gd name="T20" fmla="*/ 15 w 47"/>
                  <a:gd name="T21" fmla="*/ 2 h 44"/>
                  <a:gd name="T22" fmla="*/ 19 w 47"/>
                  <a:gd name="T23" fmla="*/ 10 h 44"/>
                  <a:gd name="T24" fmla="*/ 10 w 47"/>
                  <a:gd name="T25" fmla="*/ 18 h 44"/>
                  <a:gd name="T26" fmla="*/ 10 w 47"/>
                  <a:gd name="T27" fmla="*/ 28 h 44"/>
                  <a:gd name="T28" fmla="*/ 17 w 47"/>
                  <a:gd name="T29" fmla="*/ 34 h 44"/>
                  <a:gd name="T30" fmla="*/ 29 w 47"/>
                  <a:gd name="T31" fmla="*/ 33 h 44"/>
                  <a:gd name="T32" fmla="*/ 38 w 47"/>
                  <a:gd name="T33" fmla="*/ 25 h 44"/>
                  <a:gd name="T34" fmla="*/ 37 w 47"/>
                  <a:gd name="T35" fmla="*/ 16 h 44"/>
                  <a:gd name="T36" fmla="*/ 30 w 47"/>
                  <a:gd name="T37" fmla="*/ 9 h 44"/>
                  <a:gd name="T38" fmla="*/ 19 w 47"/>
                  <a:gd name="T39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4">
                    <a:moveTo>
                      <a:pt x="15" y="2"/>
                    </a:moveTo>
                    <a:cubicBezTo>
                      <a:pt x="19" y="0"/>
                      <a:pt x="23" y="0"/>
                      <a:pt x="26" y="0"/>
                    </a:cubicBezTo>
                    <a:cubicBezTo>
                      <a:pt x="28" y="0"/>
                      <a:pt x="31" y="0"/>
                      <a:pt x="33" y="1"/>
                    </a:cubicBezTo>
                    <a:cubicBezTo>
                      <a:pt x="35" y="2"/>
                      <a:pt x="37" y="3"/>
                      <a:pt x="39" y="4"/>
                    </a:cubicBezTo>
                    <a:cubicBezTo>
                      <a:pt x="41" y="6"/>
                      <a:pt x="43" y="9"/>
                      <a:pt x="44" y="12"/>
                    </a:cubicBezTo>
                    <a:cubicBezTo>
                      <a:pt x="47" y="18"/>
                      <a:pt x="47" y="24"/>
                      <a:pt x="45" y="29"/>
                    </a:cubicBezTo>
                    <a:cubicBezTo>
                      <a:pt x="43" y="34"/>
                      <a:pt x="39" y="38"/>
                      <a:pt x="32" y="41"/>
                    </a:cubicBezTo>
                    <a:cubicBezTo>
                      <a:pt x="26" y="44"/>
                      <a:pt x="20" y="44"/>
                      <a:pt x="15" y="43"/>
                    </a:cubicBezTo>
                    <a:cubicBezTo>
                      <a:pt x="9" y="41"/>
                      <a:pt x="5" y="37"/>
                      <a:pt x="3" y="31"/>
                    </a:cubicBezTo>
                    <a:cubicBezTo>
                      <a:pt x="0" y="25"/>
                      <a:pt x="0" y="19"/>
                      <a:pt x="2" y="14"/>
                    </a:cubicBezTo>
                    <a:cubicBezTo>
                      <a:pt x="4" y="9"/>
                      <a:pt x="8" y="5"/>
                      <a:pt x="15" y="2"/>
                    </a:cubicBezTo>
                    <a:close/>
                    <a:moveTo>
                      <a:pt x="19" y="10"/>
                    </a:moveTo>
                    <a:cubicBezTo>
                      <a:pt x="14" y="12"/>
                      <a:pt x="11" y="15"/>
                      <a:pt x="10" y="18"/>
                    </a:cubicBezTo>
                    <a:cubicBezTo>
                      <a:pt x="8" y="21"/>
                      <a:pt x="8" y="24"/>
                      <a:pt x="10" y="28"/>
                    </a:cubicBezTo>
                    <a:cubicBezTo>
                      <a:pt x="11" y="31"/>
                      <a:pt x="13" y="33"/>
                      <a:pt x="17" y="34"/>
                    </a:cubicBezTo>
                    <a:cubicBezTo>
                      <a:pt x="20" y="35"/>
                      <a:pt x="24" y="35"/>
                      <a:pt x="29" y="33"/>
                    </a:cubicBezTo>
                    <a:cubicBezTo>
                      <a:pt x="33" y="31"/>
                      <a:pt x="36" y="28"/>
                      <a:pt x="38" y="25"/>
                    </a:cubicBezTo>
                    <a:cubicBezTo>
                      <a:pt x="39" y="22"/>
                      <a:pt x="39" y="19"/>
                      <a:pt x="37" y="16"/>
                    </a:cubicBezTo>
                    <a:cubicBezTo>
                      <a:pt x="36" y="12"/>
                      <a:pt x="34" y="10"/>
                      <a:pt x="30" y="9"/>
                    </a:cubicBezTo>
                    <a:cubicBezTo>
                      <a:pt x="27" y="8"/>
                      <a:pt x="2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î$ḷïďe">
                <a:extLst>
                  <a:ext uri="{FF2B5EF4-FFF2-40B4-BE49-F238E27FC236}">
                    <a16:creationId xmlns:a16="http://schemas.microsoft.com/office/drawing/2014/main" xmlns="" id="{CD2FCDEC-7C51-4B41-876D-33295CDBDD40}"/>
                  </a:ext>
                </a:extLst>
              </p:cNvPr>
              <p:cNvSpPr/>
              <p:nvPr/>
            </p:nvSpPr>
            <p:spPr bwMode="auto">
              <a:xfrm>
                <a:off x="1733447" y="5675903"/>
                <a:ext cx="98425" cy="66675"/>
              </a:xfrm>
              <a:custGeom>
                <a:avLst/>
                <a:gdLst>
                  <a:gd name="T0" fmla="*/ 0 w 62"/>
                  <a:gd name="T1" fmla="*/ 26 h 42"/>
                  <a:gd name="T2" fmla="*/ 45 w 62"/>
                  <a:gd name="T3" fmla="*/ 0 h 42"/>
                  <a:gd name="T4" fmla="*/ 62 w 62"/>
                  <a:gd name="T5" fmla="*/ 30 h 42"/>
                  <a:gd name="T6" fmla="*/ 55 w 62"/>
                  <a:gd name="T7" fmla="*/ 35 h 42"/>
                  <a:gd name="T8" fmla="*/ 43 w 62"/>
                  <a:gd name="T9" fmla="*/ 14 h 42"/>
                  <a:gd name="T10" fmla="*/ 32 w 62"/>
                  <a:gd name="T11" fmla="*/ 20 h 42"/>
                  <a:gd name="T12" fmla="*/ 43 w 62"/>
                  <a:gd name="T13" fmla="*/ 38 h 42"/>
                  <a:gd name="T14" fmla="*/ 35 w 62"/>
                  <a:gd name="T15" fmla="*/ 42 h 42"/>
                  <a:gd name="T16" fmla="*/ 25 w 62"/>
                  <a:gd name="T17" fmla="*/ 23 h 42"/>
                  <a:gd name="T18" fmla="*/ 6 w 62"/>
                  <a:gd name="T19" fmla="*/ 35 h 42"/>
                  <a:gd name="T20" fmla="*/ 0 w 62"/>
                  <a:gd name="T2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42">
                    <a:moveTo>
                      <a:pt x="0" y="26"/>
                    </a:moveTo>
                    <a:lnTo>
                      <a:pt x="45" y="0"/>
                    </a:lnTo>
                    <a:lnTo>
                      <a:pt x="62" y="30"/>
                    </a:lnTo>
                    <a:lnTo>
                      <a:pt x="55" y="35"/>
                    </a:lnTo>
                    <a:lnTo>
                      <a:pt x="43" y="14"/>
                    </a:lnTo>
                    <a:lnTo>
                      <a:pt x="32" y="20"/>
                    </a:lnTo>
                    <a:lnTo>
                      <a:pt x="43" y="38"/>
                    </a:lnTo>
                    <a:lnTo>
                      <a:pt x="35" y="42"/>
                    </a:lnTo>
                    <a:lnTo>
                      <a:pt x="25" y="23"/>
                    </a:lnTo>
                    <a:lnTo>
                      <a:pt x="6" y="35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îśḻîḍe">
                <a:extLst>
                  <a:ext uri="{FF2B5EF4-FFF2-40B4-BE49-F238E27FC236}">
                    <a16:creationId xmlns:a16="http://schemas.microsoft.com/office/drawing/2014/main" xmlns="" id="{5DD8162D-259B-4C20-AFD1-AF0FAF8D5002}"/>
                  </a:ext>
                </a:extLst>
              </p:cNvPr>
              <p:cNvSpPr/>
              <p:nvPr/>
            </p:nvSpPr>
            <p:spPr bwMode="auto">
              <a:xfrm>
                <a:off x="1812822" y="5785440"/>
                <a:ext cx="85725" cy="82550"/>
              </a:xfrm>
              <a:custGeom>
                <a:avLst/>
                <a:gdLst>
                  <a:gd name="T0" fmla="*/ 6 w 46"/>
                  <a:gd name="T1" fmla="*/ 13 h 45"/>
                  <a:gd name="T2" fmla="*/ 12 w 46"/>
                  <a:gd name="T3" fmla="*/ 19 h 45"/>
                  <a:gd name="T4" fmla="*/ 9 w 46"/>
                  <a:gd name="T5" fmla="*/ 26 h 45"/>
                  <a:gd name="T6" fmla="*/ 11 w 46"/>
                  <a:gd name="T7" fmla="*/ 32 h 45"/>
                  <a:gd name="T8" fmla="*/ 17 w 46"/>
                  <a:gd name="T9" fmla="*/ 36 h 45"/>
                  <a:gd name="T10" fmla="*/ 22 w 46"/>
                  <a:gd name="T11" fmla="*/ 35 h 45"/>
                  <a:gd name="T12" fmla="*/ 23 w 46"/>
                  <a:gd name="T13" fmla="*/ 32 h 45"/>
                  <a:gd name="T14" fmla="*/ 22 w 46"/>
                  <a:gd name="T15" fmla="*/ 29 h 45"/>
                  <a:gd name="T16" fmla="*/ 19 w 46"/>
                  <a:gd name="T17" fmla="*/ 22 h 45"/>
                  <a:gd name="T18" fmla="*/ 16 w 46"/>
                  <a:gd name="T19" fmla="*/ 12 h 45"/>
                  <a:gd name="T20" fmla="*/ 21 w 46"/>
                  <a:gd name="T21" fmla="*/ 3 h 45"/>
                  <a:gd name="T22" fmla="*/ 27 w 46"/>
                  <a:gd name="T23" fmla="*/ 0 h 45"/>
                  <a:gd name="T24" fmla="*/ 34 w 46"/>
                  <a:gd name="T25" fmla="*/ 2 h 45"/>
                  <a:gd name="T26" fmla="*/ 40 w 46"/>
                  <a:gd name="T27" fmla="*/ 8 h 45"/>
                  <a:gd name="T28" fmla="*/ 45 w 46"/>
                  <a:gd name="T29" fmla="*/ 19 h 45"/>
                  <a:gd name="T30" fmla="*/ 41 w 46"/>
                  <a:gd name="T31" fmla="*/ 29 h 45"/>
                  <a:gd name="T32" fmla="*/ 35 w 46"/>
                  <a:gd name="T33" fmla="*/ 22 h 45"/>
                  <a:gd name="T34" fmla="*/ 37 w 46"/>
                  <a:gd name="T35" fmla="*/ 17 h 45"/>
                  <a:gd name="T36" fmla="*/ 35 w 46"/>
                  <a:gd name="T37" fmla="*/ 12 h 45"/>
                  <a:gd name="T38" fmla="*/ 30 w 46"/>
                  <a:gd name="T39" fmla="*/ 8 h 45"/>
                  <a:gd name="T40" fmla="*/ 27 w 46"/>
                  <a:gd name="T41" fmla="*/ 9 h 45"/>
                  <a:gd name="T42" fmla="*/ 25 w 46"/>
                  <a:gd name="T43" fmla="*/ 12 h 45"/>
                  <a:gd name="T44" fmla="*/ 28 w 46"/>
                  <a:gd name="T45" fmla="*/ 20 h 45"/>
                  <a:gd name="T46" fmla="*/ 32 w 46"/>
                  <a:gd name="T47" fmla="*/ 29 h 45"/>
                  <a:gd name="T48" fmla="*/ 31 w 46"/>
                  <a:gd name="T49" fmla="*/ 36 h 45"/>
                  <a:gd name="T50" fmla="*/ 27 w 46"/>
                  <a:gd name="T51" fmla="*/ 42 h 45"/>
                  <a:gd name="T52" fmla="*/ 20 w 46"/>
                  <a:gd name="T53" fmla="*/ 45 h 45"/>
                  <a:gd name="T54" fmla="*/ 13 w 46"/>
                  <a:gd name="T55" fmla="*/ 43 h 45"/>
                  <a:gd name="T56" fmla="*/ 6 w 46"/>
                  <a:gd name="T57" fmla="*/ 37 h 45"/>
                  <a:gd name="T58" fmla="*/ 0 w 46"/>
                  <a:gd name="T59" fmla="*/ 24 h 45"/>
                  <a:gd name="T60" fmla="*/ 6 w 46"/>
                  <a:gd name="T61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5">
                    <a:moveTo>
                      <a:pt x="6" y="13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21"/>
                      <a:pt x="9" y="24"/>
                      <a:pt x="9" y="26"/>
                    </a:cubicBezTo>
                    <a:cubicBezTo>
                      <a:pt x="9" y="28"/>
                      <a:pt x="10" y="30"/>
                      <a:pt x="11" y="32"/>
                    </a:cubicBezTo>
                    <a:cubicBezTo>
                      <a:pt x="13" y="34"/>
                      <a:pt x="15" y="35"/>
                      <a:pt x="17" y="36"/>
                    </a:cubicBezTo>
                    <a:cubicBezTo>
                      <a:pt x="19" y="36"/>
                      <a:pt x="20" y="36"/>
                      <a:pt x="22" y="35"/>
                    </a:cubicBezTo>
                    <a:cubicBezTo>
                      <a:pt x="22" y="34"/>
                      <a:pt x="23" y="33"/>
                      <a:pt x="23" y="32"/>
                    </a:cubicBezTo>
                    <a:cubicBezTo>
                      <a:pt x="23" y="32"/>
                      <a:pt x="23" y="30"/>
                      <a:pt x="22" y="29"/>
                    </a:cubicBezTo>
                    <a:cubicBezTo>
                      <a:pt x="22" y="28"/>
                      <a:pt x="21" y="26"/>
                      <a:pt x="19" y="22"/>
                    </a:cubicBezTo>
                    <a:cubicBezTo>
                      <a:pt x="17" y="18"/>
                      <a:pt x="16" y="14"/>
                      <a:pt x="16" y="12"/>
                    </a:cubicBezTo>
                    <a:cubicBezTo>
                      <a:pt x="17" y="8"/>
                      <a:pt x="18" y="5"/>
                      <a:pt x="21" y="3"/>
                    </a:cubicBezTo>
                    <a:cubicBezTo>
                      <a:pt x="23" y="1"/>
                      <a:pt x="25" y="1"/>
                      <a:pt x="27" y="0"/>
                    </a:cubicBezTo>
                    <a:cubicBezTo>
                      <a:pt x="29" y="0"/>
                      <a:pt x="31" y="1"/>
                      <a:pt x="34" y="2"/>
                    </a:cubicBezTo>
                    <a:cubicBezTo>
                      <a:pt x="36" y="3"/>
                      <a:pt x="38" y="5"/>
                      <a:pt x="40" y="8"/>
                    </a:cubicBezTo>
                    <a:cubicBezTo>
                      <a:pt x="44" y="12"/>
                      <a:pt x="46" y="16"/>
                      <a:pt x="45" y="19"/>
                    </a:cubicBezTo>
                    <a:cubicBezTo>
                      <a:pt x="45" y="23"/>
                      <a:pt x="44" y="26"/>
                      <a:pt x="41" y="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1"/>
                      <a:pt x="37" y="19"/>
                      <a:pt x="37" y="17"/>
                    </a:cubicBezTo>
                    <a:cubicBezTo>
                      <a:pt x="37" y="16"/>
                      <a:pt x="36" y="14"/>
                      <a:pt x="35" y="12"/>
                    </a:cubicBezTo>
                    <a:cubicBezTo>
                      <a:pt x="33" y="10"/>
                      <a:pt x="31" y="9"/>
                      <a:pt x="30" y="8"/>
                    </a:cubicBezTo>
                    <a:cubicBezTo>
                      <a:pt x="28" y="8"/>
                      <a:pt x="27" y="8"/>
                      <a:pt x="27" y="9"/>
                    </a:cubicBez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6" y="16"/>
                      <a:pt x="28" y="20"/>
                    </a:cubicBezTo>
                    <a:cubicBezTo>
                      <a:pt x="30" y="24"/>
                      <a:pt x="31" y="27"/>
                      <a:pt x="32" y="29"/>
                    </a:cubicBezTo>
                    <a:cubicBezTo>
                      <a:pt x="32" y="32"/>
                      <a:pt x="32" y="34"/>
                      <a:pt x="31" y="36"/>
                    </a:cubicBezTo>
                    <a:cubicBezTo>
                      <a:pt x="31" y="38"/>
                      <a:pt x="29" y="40"/>
                      <a:pt x="27" y="42"/>
                    </a:cubicBezTo>
                    <a:cubicBezTo>
                      <a:pt x="25" y="43"/>
                      <a:pt x="23" y="44"/>
                      <a:pt x="20" y="45"/>
                    </a:cubicBezTo>
                    <a:cubicBezTo>
                      <a:pt x="18" y="45"/>
                      <a:pt x="15" y="44"/>
                      <a:pt x="13" y="43"/>
                    </a:cubicBezTo>
                    <a:cubicBezTo>
                      <a:pt x="10" y="42"/>
                      <a:pt x="8" y="40"/>
                      <a:pt x="6" y="37"/>
                    </a:cubicBezTo>
                    <a:cubicBezTo>
                      <a:pt x="2" y="32"/>
                      <a:pt x="0" y="28"/>
                      <a:pt x="0" y="24"/>
                    </a:cubicBezTo>
                    <a:cubicBezTo>
                      <a:pt x="1" y="20"/>
                      <a:pt x="2" y="17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í$ļîḋê">
                <a:extLst>
                  <a:ext uri="{FF2B5EF4-FFF2-40B4-BE49-F238E27FC236}">
                    <a16:creationId xmlns:a16="http://schemas.microsoft.com/office/drawing/2014/main" xmlns="" id="{7CF5A0B2-6544-43F5-ADBB-8B71304A45FD}"/>
                  </a:ext>
                </a:extLst>
              </p:cNvPr>
              <p:cNvSpPr/>
              <p:nvPr/>
            </p:nvSpPr>
            <p:spPr bwMode="auto">
              <a:xfrm>
                <a:off x="1868384" y="5844178"/>
                <a:ext cx="82550" cy="82550"/>
              </a:xfrm>
              <a:custGeom>
                <a:avLst/>
                <a:gdLst>
                  <a:gd name="T0" fmla="*/ 25 w 45"/>
                  <a:gd name="T1" fmla="*/ 33 h 45"/>
                  <a:gd name="T2" fmla="*/ 29 w 45"/>
                  <a:gd name="T3" fmla="*/ 41 h 45"/>
                  <a:gd name="T4" fmla="*/ 17 w 45"/>
                  <a:gd name="T5" fmla="*/ 44 h 45"/>
                  <a:gd name="T6" fmla="*/ 6 w 45"/>
                  <a:gd name="T7" fmla="*/ 38 h 45"/>
                  <a:gd name="T8" fmla="*/ 0 w 45"/>
                  <a:gd name="T9" fmla="*/ 24 h 45"/>
                  <a:gd name="T10" fmla="*/ 8 w 45"/>
                  <a:gd name="T11" fmla="*/ 8 h 45"/>
                  <a:gd name="T12" fmla="*/ 24 w 45"/>
                  <a:gd name="T13" fmla="*/ 0 h 45"/>
                  <a:gd name="T14" fmla="*/ 39 w 45"/>
                  <a:gd name="T15" fmla="*/ 7 h 45"/>
                  <a:gd name="T16" fmla="*/ 45 w 45"/>
                  <a:gd name="T17" fmla="*/ 19 h 45"/>
                  <a:gd name="T18" fmla="*/ 42 w 45"/>
                  <a:gd name="T19" fmla="*/ 28 h 45"/>
                  <a:gd name="T20" fmla="*/ 34 w 45"/>
                  <a:gd name="T21" fmla="*/ 23 h 45"/>
                  <a:gd name="T22" fmla="*/ 36 w 45"/>
                  <a:gd name="T23" fmla="*/ 17 h 45"/>
                  <a:gd name="T24" fmla="*/ 33 w 45"/>
                  <a:gd name="T25" fmla="*/ 12 h 45"/>
                  <a:gd name="T26" fmla="*/ 25 w 45"/>
                  <a:gd name="T27" fmla="*/ 9 h 45"/>
                  <a:gd name="T28" fmla="*/ 15 w 45"/>
                  <a:gd name="T29" fmla="*/ 14 h 45"/>
                  <a:gd name="T30" fmla="*/ 8 w 45"/>
                  <a:gd name="T31" fmla="*/ 25 h 45"/>
                  <a:gd name="T32" fmla="*/ 11 w 45"/>
                  <a:gd name="T33" fmla="*/ 33 h 45"/>
                  <a:gd name="T34" fmla="*/ 17 w 45"/>
                  <a:gd name="T35" fmla="*/ 36 h 45"/>
                  <a:gd name="T36" fmla="*/ 25 w 45"/>
                  <a:gd name="T37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5">
                    <a:moveTo>
                      <a:pt x="25" y="33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5"/>
                      <a:pt x="17" y="44"/>
                    </a:cubicBezTo>
                    <a:cubicBezTo>
                      <a:pt x="13" y="44"/>
                      <a:pt x="9" y="42"/>
                      <a:pt x="6" y="38"/>
                    </a:cubicBezTo>
                    <a:cubicBezTo>
                      <a:pt x="2" y="34"/>
                      <a:pt x="0" y="29"/>
                      <a:pt x="0" y="24"/>
                    </a:cubicBezTo>
                    <a:cubicBezTo>
                      <a:pt x="0" y="19"/>
                      <a:pt x="3" y="13"/>
                      <a:pt x="8" y="8"/>
                    </a:cubicBezTo>
                    <a:cubicBezTo>
                      <a:pt x="13" y="3"/>
                      <a:pt x="18" y="1"/>
                      <a:pt x="24" y="0"/>
                    </a:cubicBezTo>
                    <a:cubicBezTo>
                      <a:pt x="29" y="0"/>
                      <a:pt x="34" y="2"/>
                      <a:pt x="39" y="7"/>
                    </a:cubicBezTo>
                    <a:cubicBezTo>
                      <a:pt x="42" y="10"/>
                      <a:pt x="44" y="15"/>
                      <a:pt x="45" y="19"/>
                    </a:cubicBezTo>
                    <a:cubicBezTo>
                      <a:pt x="45" y="22"/>
                      <a:pt x="44" y="25"/>
                      <a:pt x="42" y="28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1"/>
                      <a:pt x="36" y="19"/>
                      <a:pt x="36" y="17"/>
                    </a:cubicBezTo>
                    <a:cubicBezTo>
                      <a:pt x="36" y="15"/>
                      <a:pt x="35" y="13"/>
                      <a:pt x="33" y="12"/>
                    </a:cubicBezTo>
                    <a:cubicBezTo>
                      <a:pt x="31" y="9"/>
                      <a:pt x="28" y="8"/>
                      <a:pt x="25" y="9"/>
                    </a:cubicBezTo>
                    <a:cubicBezTo>
                      <a:pt x="22" y="9"/>
                      <a:pt x="18" y="11"/>
                      <a:pt x="15" y="14"/>
                    </a:cubicBezTo>
                    <a:cubicBezTo>
                      <a:pt x="11" y="18"/>
                      <a:pt x="9" y="22"/>
                      <a:pt x="8" y="25"/>
                    </a:cubicBezTo>
                    <a:cubicBezTo>
                      <a:pt x="8" y="28"/>
                      <a:pt x="9" y="31"/>
                      <a:pt x="11" y="33"/>
                    </a:cubicBezTo>
                    <a:cubicBezTo>
                      <a:pt x="13" y="35"/>
                      <a:pt x="15" y="36"/>
                      <a:pt x="17" y="36"/>
                    </a:cubicBezTo>
                    <a:cubicBezTo>
                      <a:pt x="20" y="36"/>
                      <a:pt x="22" y="35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íṩḷiḋé">
                <a:extLst>
                  <a:ext uri="{FF2B5EF4-FFF2-40B4-BE49-F238E27FC236}">
                    <a16:creationId xmlns:a16="http://schemas.microsoft.com/office/drawing/2014/main" xmlns="" id="{9492D311-FE25-44E1-9BF9-A759023793DD}"/>
                  </a:ext>
                </a:extLst>
              </p:cNvPr>
              <p:cNvSpPr/>
              <p:nvPr/>
            </p:nvSpPr>
            <p:spPr bwMode="auto">
              <a:xfrm>
                <a:off x="1916009" y="5887040"/>
                <a:ext cx="65088" cy="71438"/>
              </a:xfrm>
              <a:custGeom>
                <a:avLst/>
                <a:gdLst>
                  <a:gd name="T0" fmla="*/ 0 w 41"/>
                  <a:gd name="T1" fmla="*/ 38 h 45"/>
                  <a:gd name="T2" fmla="*/ 34 w 41"/>
                  <a:gd name="T3" fmla="*/ 0 h 45"/>
                  <a:gd name="T4" fmla="*/ 41 w 41"/>
                  <a:gd name="T5" fmla="*/ 6 h 45"/>
                  <a:gd name="T6" fmla="*/ 8 w 41"/>
                  <a:gd name="T7" fmla="*/ 45 h 45"/>
                  <a:gd name="T8" fmla="*/ 0 w 41"/>
                  <a:gd name="T9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0" y="38"/>
                    </a:moveTo>
                    <a:lnTo>
                      <a:pt x="34" y="0"/>
                    </a:lnTo>
                    <a:lnTo>
                      <a:pt x="41" y="6"/>
                    </a:lnTo>
                    <a:lnTo>
                      <a:pt x="8" y="45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îsľïďé">
                <a:extLst>
                  <a:ext uri="{FF2B5EF4-FFF2-40B4-BE49-F238E27FC236}">
                    <a16:creationId xmlns:a16="http://schemas.microsoft.com/office/drawing/2014/main" xmlns="" id="{C5BB045F-E409-4576-9726-68A4B1C25AC0}"/>
                  </a:ext>
                </a:extLst>
              </p:cNvPr>
              <p:cNvSpPr/>
              <p:nvPr/>
            </p:nvSpPr>
            <p:spPr bwMode="auto">
              <a:xfrm>
                <a:off x="1941409" y="5904503"/>
                <a:ext cx="96838" cy="101600"/>
              </a:xfrm>
              <a:custGeom>
                <a:avLst/>
                <a:gdLst>
                  <a:gd name="T0" fmla="*/ 0 w 61"/>
                  <a:gd name="T1" fmla="*/ 41 h 64"/>
                  <a:gd name="T2" fmla="*/ 31 w 61"/>
                  <a:gd name="T3" fmla="*/ 0 h 64"/>
                  <a:gd name="T4" fmla="*/ 61 w 61"/>
                  <a:gd name="T5" fmla="*/ 22 h 64"/>
                  <a:gd name="T6" fmla="*/ 56 w 61"/>
                  <a:gd name="T7" fmla="*/ 29 h 64"/>
                  <a:gd name="T8" fmla="*/ 34 w 61"/>
                  <a:gd name="T9" fmla="*/ 13 h 64"/>
                  <a:gd name="T10" fmla="*/ 27 w 61"/>
                  <a:gd name="T11" fmla="*/ 22 h 64"/>
                  <a:gd name="T12" fmla="*/ 47 w 61"/>
                  <a:gd name="T13" fmla="*/ 37 h 64"/>
                  <a:gd name="T14" fmla="*/ 42 w 61"/>
                  <a:gd name="T15" fmla="*/ 44 h 64"/>
                  <a:gd name="T16" fmla="*/ 21 w 61"/>
                  <a:gd name="T17" fmla="*/ 29 h 64"/>
                  <a:gd name="T18" fmla="*/ 13 w 61"/>
                  <a:gd name="T19" fmla="*/ 40 h 64"/>
                  <a:gd name="T20" fmla="*/ 36 w 61"/>
                  <a:gd name="T21" fmla="*/ 57 h 64"/>
                  <a:gd name="T22" fmla="*/ 31 w 61"/>
                  <a:gd name="T23" fmla="*/ 64 h 64"/>
                  <a:gd name="T24" fmla="*/ 0 w 61"/>
                  <a:gd name="T25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4">
                    <a:moveTo>
                      <a:pt x="0" y="41"/>
                    </a:moveTo>
                    <a:lnTo>
                      <a:pt x="31" y="0"/>
                    </a:lnTo>
                    <a:lnTo>
                      <a:pt x="61" y="22"/>
                    </a:lnTo>
                    <a:lnTo>
                      <a:pt x="56" y="29"/>
                    </a:lnTo>
                    <a:lnTo>
                      <a:pt x="34" y="13"/>
                    </a:lnTo>
                    <a:lnTo>
                      <a:pt x="27" y="22"/>
                    </a:lnTo>
                    <a:lnTo>
                      <a:pt x="47" y="37"/>
                    </a:lnTo>
                    <a:lnTo>
                      <a:pt x="42" y="44"/>
                    </a:lnTo>
                    <a:lnTo>
                      <a:pt x="21" y="29"/>
                    </a:lnTo>
                    <a:lnTo>
                      <a:pt x="13" y="40"/>
                    </a:lnTo>
                    <a:lnTo>
                      <a:pt x="36" y="57"/>
                    </a:lnTo>
                    <a:lnTo>
                      <a:pt x="31" y="64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íśliḋé">
                <a:extLst>
                  <a:ext uri="{FF2B5EF4-FFF2-40B4-BE49-F238E27FC236}">
                    <a16:creationId xmlns:a16="http://schemas.microsoft.com/office/drawing/2014/main" xmlns="" id="{335E0706-F5EA-4A0E-83DA-CBF5F022A886}"/>
                  </a:ext>
                </a:extLst>
              </p:cNvPr>
              <p:cNvSpPr/>
              <p:nvPr/>
            </p:nvSpPr>
            <p:spPr bwMode="auto">
              <a:xfrm>
                <a:off x="2004909" y="5947365"/>
                <a:ext cx="96838" cy="101600"/>
              </a:xfrm>
              <a:custGeom>
                <a:avLst/>
                <a:gdLst>
                  <a:gd name="T0" fmla="*/ 0 w 61"/>
                  <a:gd name="T1" fmla="*/ 43 h 64"/>
                  <a:gd name="T2" fmla="*/ 27 w 61"/>
                  <a:gd name="T3" fmla="*/ 0 h 64"/>
                  <a:gd name="T4" fmla="*/ 35 w 61"/>
                  <a:gd name="T5" fmla="*/ 5 h 64"/>
                  <a:gd name="T6" fmla="*/ 36 w 61"/>
                  <a:gd name="T7" fmla="*/ 45 h 64"/>
                  <a:gd name="T8" fmla="*/ 53 w 61"/>
                  <a:gd name="T9" fmla="*/ 15 h 64"/>
                  <a:gd name="T10" fmla="*/ 61 w 61"/>
                  <a:gd name="T11" fmla="*/ 21 h 64"/>
                  <a:gd name="T12" fmla="*/ 35 w 61"/>
                  <a:gd name="T13" fmla="*/ 64 h 64"/>
                  <a:gd name="T14" fmla="*/ 27 w 61"/>
                  <a:gd name="T15" fmla="*/ 59 h 64"/>
                  <a:gd name="T16" fmla="*/ 25 w 61"/>
                  <a:gd name="T17" fmla="*/ 20 h 64"/>
                  <a:gd name="T18" fmla="*/ 8 w 61"/>
                  <a:gd name="T19" fmla="*/ 49 h 64"/>
                  <a:gd name="T20" fmla="*/ 0 w 61"/>
                  <a:gd name="T21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64">
                    <a:moveTo>
                      <a:pt x="0" y="43"/>
                    </a:moveTo>
                    <a:lnTo>
                      <a:pt x="27" y="0"/>
                    </a:lnTo>
                    <a:lnTo>
                      <a:pt x="35" y="5"/>
                    </a:lnTo>
                    <a:lnTo>
                      <a:pt x="36" y="45"/>
                    </a:lnTo>
                    <a:lnTo>
                      <a:pt x="53" y="15"/>
                    </a:lnTo>
                    <a:lnTo>
                      <a:pt x="61" y="21"/>
                    </a:lnTo>
                    <a:lnTo>
                      <a:pt x="35" y="64"/>
                    </a:lnTo>
                    <a:lnTo>
                      <a:pt x="27" y="59"/>
                    </a:lnTo>
                    <a:lnTo>
                      <a:pt x="25" y="20"/>
                    </a:lnTo>
                    <a:lnTo>
                      <a:pt x="8" y="49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iSļiďê">
                <a:extLst>
                  <a:ext uri="{FF2B5EF4-FFF2-40B4-BE49-F238E27FC236}">
                    <a16:creationId xmlns:a16="http://schemas.microsoft.com/office/drawing/2014/main" xmlns="" id="{8DBA8C3E-6970-46DE-8371-DA5E79447DE5}"/>
                  </a:ext>
                </a:extLst>
              </p:cNvPr>
              <p:cNvSpPr/>
              <p:nvPr/>
            </p:nvSpPr>
            <p:spPr bwMode="auto">
              <a:xfrm>
                <a:off x="2087459" y="5993403"/>
                <a:ext cx="79375" cy="87313"/>
              </a:xfrm>
              <a:custGeom>
                <a:avLst/>
                <a:gdLst>
                  <a:gd name="T0" fmla="*/ 28 w 43"/>
                  <a:gd name="T1" fmla="*/ 33 h 47"/>
                  <a:gd name="T2" fmla="*/ 34 w 43"/>
                  <a:gd name="T3" fmla="*/ 39 h 47"/>
                  <a:gd name="T4" fmla="*/ 24 w 43"/>
                  <a:gd name="T5" fmla="*/ 46 h 47"/>
                  <a:gd name="T6" fmla="*/ 12 w 43"/>
                  <a:gd name="T7" fmla="*/ 44 h 47"/>
                  <a:gd name="T8" fmla="*/ 1 w 43"/>
                  <a:gd name="T9" fmla="*/ 33 h 47"/>
                  <a:gd name="T10" fmla="*/ 3 w 43"/>
                  <a:gd name="T11" fmla="*/ 15 h 47"/>
                  <a:gd name="T12" fmla="*/ 15 w 43"/>
                  <a:gd name="T13" fmla="*/ 2 h 47"/>
                  <a:gd name="T14" fmla="*/ 32 w 43"/>
                  <a:gd name="T15" fmla="*/ 3 h 47"/>
                  <a:gd name="T16" fmla="*/ 41 w 43"/>
                  <a:gd name="T17" fmla="*/ 13 h 47"/>
                  <a:gd name="T18" fmla="*/ 42 w 43"/>
                  <a:gd name="T19" fmla="*/ 22 h 47"/>
                  <a:gd name="T20" fmla="*/ 33 w 43"/>
                  <a:gd name="T21" fmla="*/ 20 h 47"/>
                  <a:gd name="T22" fmla="*/ 33 w 43"/>
                  <a:gd name="T23" fmla="*/ 14 h 47"/>
                  <a:gd name="T24" fmla="*/ 28 w 43"/>
                  <a:gd name="T25" fmla="*/ 10 h 47"/>
                  <a:gd name="T26" fmla="*/ 19 w 43"/>
                  <a:gd name="T27" fmla="*/ 10 h 47"/>
                  <a:gd name="T28" fmla="*/ 12 w 43"/>
                  <a:gd name="T29" fmla="*/ 19 h 47"/>
                  <a:gd name="T30" fmla="*/ 9 w 43"/>
                  <a:gd name="T31" fmla="*/ 31 h 47"/>
                  <a:gd name="T32" fmla="*/ 15 w 43"/>
                  <a:gd name="T33" fmla="*/ 37 h 47"/>
                  <a:gd name="T34" fmla="*/ 22 w 43"/>
                  <a:gd name="T35" fmla="*/ 38 h 47"/>
                  <a:gd name="T36" fmla="*/ 28 w 43"/>
                  <a:gd name="T37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" h="47">
                    <a:moveTo>
                      <a:pt x="28" y="33"/>
                    </a:moveTo>
                    <a:cubicBezTo>
                      <a:pt x="34" y="39"/>
                      <a:pt x="34" y="39"/>
                      <a:pt x="34" y="39"/>
                    </a:cubicBezTo>
                    <a:cubicBezTo>
                      <a:pt x="31" y="43"/>
                      <a:pt x="28" y="45"/>
                      <a:pt x="24" y="46"/>
                    </a:cubicBezTo>
                    <a:cubicBezTo>
                      <a:pt x="20" y="47"/>
                      <a:pt x="16" y="46"/>
                      <a:pt x="12" y="44"/>
                    </a:cubicBezTo>
                    <a:cubicBezTo>
                      <a:pt x="7" y="42"/>
                      <a:pt x="3" y="38"/>
                      <a:pt x="1" y="33"/>
                    </a:cubicBezTo>
                    <a:cubicBezTo>
                      <a:pt x="0" y="27"/>
                      <a:pt x="0" y="22"/>
                      <a:pt x="3" y="15"/>
                    </a:cubicBezTo>
                    <a:cubicBezTo>
                      <a:pt x="6" y="9"/>
                      <a:pt x="10" y="4"/>
                      <a:pt x="15" y="2"/>
                    </a:cubicBezTo>
                    <a:cubicBezTo>
                      <a:pt x="21" y="0"/>
                      <a:pt x="26" y="1"/>
                      <a:pt x="32" y="3"/>
                    </a:cubicBezTo>
                    <a:cubicBezTo>
                      <a:pt x="36" y="5"/>
                      <a:pt x="40" y="9"/>
                      <a:pt x="41" y="13"/>
                    </a:cubicBezTo>
                    <a:cubicBezTo>
                      <a:pt x="42" y="16"/>
                      <a:pt x="43" y="19"/>
                      <a:pt x="42" y="22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18"/>
                      <a:pt x="34" y="16"/>
                      <a:pt x="33" y="14"/>
                    </a:cubicBezTo>
                    <a:cubicBezTo>
                      <a:pt x="32" y="12"/>
                      <a:pt x="30" y="11"/>
                      <a:pt x="28" y="10"/>
                    </a:cubicBezTo>
                    <a:cubicBezTo>
                      <a:pt x="25" y="8"/>
                      <a:pt x="22" y="8"/>
                      <a:pt x="19" y="10"/>
                    </a:cubicBezTo>
                    <a:cubicBezTo>
                      <a:pt x="16" y="11"/>
                      <a:pt x="14" y="14"/>
                      <a:pt x="12" y="19"/>
                    </a:cubicBezTo>
                    <a:cubicBezTo>
                      <a:pt x="9" y="24"/>
                      <a:pt x="9" y="28"/>
                      <a:pt x="9" y="31"/>
                    </a:cubicBezTo>
                    <a:cubicBezTo>
                      <a:pt x="10" y="34"/>
                      <a:pt x="12" y="36"/>
                      <a:pt x="15" y="37"/>
                    </a:cubicBezTo>
                    <a:cubicBezTo>
                      <a:pt x="17" y="38"/>
                      <a:pt x="19" y="38"/>
                      <a:pt x="22" y="38"/>
                    </a:cubicBezTo>
                    <a:cubicBezTo>
                      <a:pt x="24" y="37"/>
                      <a:pt x="26" y="35"/>
                      <a:pt x="2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íSliḋé">
                <a:extLst>
                  <a:ext uri="{FF2B5EF4-FFF2-40B4-BE49-F238E27FC236}">
                    <a16:creationId xmlns:a16="http://schemas.microsoft.com/office/drawing/2014/main" xmlns="" id="{8214D86D-309B-4E8F-8F2C-B1C4DC437BBE}"/>
                  </a:ext>
                </a:extLst>
              </p:cNvPr>
              <p:cNvSpPr/>
              <p:nvPr/>
            </p:nvSpPr>
            <p:spPr bwMode="auto">
              <a:xfrm>
                <a:off x="2157309" y="6017215"/>
                <a:ext cx="82550" cy="96838"/>
              </a:xfrm>
              <a:custGeom>
                <a:avLst/>
                <a:gdLst>
                  <a:gd name="T0" fmla="*/ 0 w 52"/>
                  <a:gd name="T1" fmla="*/ 49 h 61"/>
                  <a:gd name="T2" fmla="*/ 16 w 52"/>
                  <a:gd name="T3" fmla="*/ 0 h 61"/>
                  <a:gd name="T4" fmla="*/ 52 w 52"/>
                  <a:gd name="T5" fmla="*/ 13 h 61"/>
                  <a:gd name="T6" fmla="*/ 50 w 52"/>
                  <a:gd name="T7" fmla="*/ 21 h 61"/>
                  <a:gd name="T8" fmla="*/ 23 w 52"/>
                  <a:gd name="T9" fmla="*/ 12 h 61"/>
                  <a:gd name="T10" fmla="*/ 20 w 52"/>
                  <a:gd name="T11" fmla="*/ 22 h 61"/>
                  <a:gd name="T12" fmla="*/ 44 w 52"/>
                  <a:gd name="T13" fmla="*/ 30 h 61"/>
                  <a:gd name="T14" fmla="*/ 41 w 52"/>
                  <a:gd name="T15" fmla="*/ 38 h 61"/>
                  <a:gd name="T16" fmla="*/ 18 w 52"/>
                  <a:gd name="T17" fmla="*/ 30 h 61"/>
                  <a:gd name="T18" fmla="*/ 13 w 52"/>
                  <a:gd name="T19" fmla="*/ 43 h 61"/>
                  <a:gd name="T20" fmla="*/ 40 w 52"/>
                  <a:gd name="T21" fmla="*/ 52 h 61"/>
                  <a:gd name="T22" fmla="*/ 36 w 52"/>
                  <a:gd name="T23" fmla="*/ 61 h 61"/>
                  <a:gd name="T24" fmla="*/ 0 w 52"/>
                  <a:gd name="T25" fmla="*/ 4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1">
                    <a:moveTo>
                      <a:pt x="0" y="49"/>
                    </a:moveTo>
                    <a:lnTo>
                      <a:pt x="16" y="0"/>
                    </a:lnTo>
                    <a:lnTo>
                      <a:pt x="52" y="13"/>
                    </a:lnTo>
                    <a:lnTo>
                      <a:pt x="50" y="21"/>
                    </a:lnTo>
                    <a:lnTo>
                      <a:pt x="23" y="12"/>
                    </a:lnTo>
                    <a:lnTo>
                      <a:pt x="20" y="22"/>
                    </a:lnTo>
                    <a:lnTo>
                      <a:pt x="44" y="30"/>
                    </a:lnTo>
                    <a:lnTo>
                      <a:pt x="41" y="38"/>
                    </a:lnTo>
                    <a:lnTo>
                      <a:pt x="18" y="30"/>
                    </a:lnTo>
                    <a:lnTo>
                      <a:pt x="13" y="43"/>
                    </a:lnTo>
                    <a:lnTo>
                      <a:pt x="40" y="52"/>
                    </a:lnTo>
                    <a:lnTo>
                      <a:pt x="36" y="61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îŝ1îḑè">
                <a:extLst>
                  <a:ext uri="{FF2B5EF4-FFF2-40B4-BE49-F238E27FC236}">
                    <a16:creationId xmlns:a16="http://schemas.microsoft.com/office/drawing/2014/main" xmlns="" id="{7822BDE9-74DB-48D6-8492-FC27482AC07A}"/>
                  </a:ext>
                </a:extLst>
              </p:cNvPr>
              <p:cNvSpPr/>
              <p:nvPr/>
            </p:nvSpPr>
            <p:spPr bwMode="auto">
              <a:xfrm>
                <a:off x="2663722" y="6026740"/>
                <a:ext cx="77788" cy="92075"/>
              </a:xfrm>
              <a:custGeom>
                <a:avLst/>
                <a:gdLst>
                  <a:gd name="T0" fmla="*/ 49 w 49"/>
                  <a:gd name="T1" fmla="*/ 42 h 58"/>
                  <a:gd name="T2" fmla="*/ 39 w 49"/>
                  <a:gd name="T3" fmla="*/ 45 h 58"/>
                  <a:gd name="T4" fmla="*/ 31 w 49"/>
                  <a:gd name="T5" fmla="*/ 36 h 58"/>
                  <a:gd name="T6" fmla="*/ 11 w 49"/>
                  <a:gd name="T7" fmla="*/ 43 h 58"/>
                  <a:gd name="T8" fmla="*/ 11 w 49"/>
                  <a:gd name="T9" fmla="*/ 55 h 58"/>
                  <a:gd name="T10" fmla="*/ 0 w 49"/>
                  <a:gd name="T11" fmla="*/ 58 h 58"/>
                  <a:gd name="T12" fmla="*/ 3 w 49"/>
                  <a:gd name="T13" fmla="*/ 3 h 58"/>
                  <a:gd name="T14" fmla="*/ 13 w 49"/>
                  <a:gd name="T15" fmla="*/ 0 h 58"/>
                  <a:gd name="T16" fmla="*/ 49 w 49"/>
                  <a:gd name="T17" fmla="*/ 42 h 58"/>
                  <a:gd name="T18" fmla="*/ 25 w 49"/>
                  <a:gd name="T19" fmla="*/ 29 h 58"/>
                  <a:gd name="T20" fmla="*/ 12 w 49"/>
                  <a:gd name="T21" fmla="*/ 14 h 58"/>
                  <a:gd name="T22" fmla="*/ 11 w 49"/>
                  <a:gd name="T23" fmla="*/ 34 h 58"/>
                  <a:gd name="T24" fmla="*/ 25 w 49"/>
                  <a:gd name="T2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58">
                    <a:moveTo>
                      <a:pt x="49" y="42"/>
                    </a:moveTo>
                    <a:lnTo>
                      <a:pt x="39" y="45"/>
                    </a:lnTo>
                    <a:lnTo>
                      <a:pt x="31" y="36"/>
                    </a:lnTo>
                    <a:lnTo>
                      <a:pt x="11" y="43"/>
                    </a:lnTo>
                    <a:lnTo>
                      <a:pt x="11" y="55"/>
                    </a:lnTo>
                    <a:lnTo>
                      <a:pt x="0" y="58"/>
                    </a:lnTo>
                    <a:lnTo>
                      <a:pt x="3" y="3"/>
                    </a:lnTo>
                    <a:lnTo>
                      <a:pt x="13" y="0"/>
                    </a:lnTo>
                    <a:lnTo>
                      <a:pt x="49" y="42"/>
                    </a:lnTo>
                    <a:close/>
                    <a:moveTo>
                      <a:pt x="25" y="29"/>
                    </a:moveTo>
                    <a:lnTo>
                      <a:pt x="12" y="14"/>
                    </a:lnTo>
                    <a:lnTo>
                      <a:pt x="11" y="34"/>
                    </a:lnTo>
                    <a:lnTo>
                      <a:pt x="25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íṩḻiḋê">
                <a:extLst>
                  <a:ext uri="{FF2B5EF4-FFF2-40B4-BE49-F238E27FC236}">
                    <a16:creationId xmlns:a16="http://schemas.microsoft.com/office/drawing/2014/main" xmlns="" id="{B5CD2BFE-9D44-41D1-B6E7-BFC24E7DC33B}"/>
                  </a:ext>
                </a:extLst>
              </p:cNvPr>
              <p:cNvSpPr/>
              <p:nvPr/>
            </p:nvSpPr>
            <p:spPr bwMode="auto">
              <a:xfrm>
                <a:off x="2714522" y="5990228"/>
                <a:ext cx="92075" cy="101600"/>
              </a:xfrm>
              <a:custGeom>
                <a:avLst/>
                <a:gdLst>
                  <a:gd name="T0" fmla="*/ 21 w 58"/>
                  <a:gd name="T1" fmla="*/ 64 h 64"/>
                  <a:gd name="T2" fmla="*/ 0 w 58"/>
                  <a:gd name="T3" fmla="*/ 17 h 64"/>
                  <a:gd name="T4" fmla="*/ 9 w 58"/>
                  <a:gd name="T5" fmla="*/ 12 h 64"/>
                  <a:gd name="T6" fmla="*/ 43 w 58"/>
                  <a:gd name="T7" fmla="*/ 36 h 64"/>
                  <a:gd name="T8" fmla="*/ 29 w 58"/>
                  <a:gd name="T9" fmla="*/ 4 h 64"/>
                  <a:gd name="T10" fmla="*/ 37 w 58"/>
                  <a:gd name="T11" fmla="*/ 0 h 64"/>
                  <a:gd name="T12" fmla="*/ 58 w 58"/>
                  <a:gd name="T13" fmla="*/ 46 h 64"/>
                  <a:gd name="T14" fmla="*/ 49 w 58"/>
                  <a:gd name="T15" fmla="*/ 51 h 64"/>
                  <a:gd name="T16" fmla="*/ 16 w 58"/>
                  <a:gd name="T17" fmla="*/ 29 h 64"/>
                  <a:gd name="T18" fmla="*/ 30 w 58"/>
                  <a:gd name="T19" fmla="*/ 59 h 64"/>
                  <a:gd name="T20" fmla="*/ 21 w 58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4">
                    <a:moveTo>
                      <a:pt x="21" y="64"/>
                    </a:moveTo>
                    <a:lnTo>
                      <a:pt x="0" y="17"/>
                    </a:lnTo>
                    <a:lnTo>
                      <a:pt x="9" y="12"/>
                    </a:lnTo>
                    <a:lnTo>
                      <a:pt x="43" y="36"/>
                    </a:lnTo>
                    <a:lnTo>
                      <a:pt x="29" y="4"/>
                    </a:lnTo>
                    <a:lnTo>
                      <a:pt x="37" y="0"/>
                    </a:lnTo>
                    <a:lnTo>
                      <a:pt x="58" y="46"/>
                    </a:lnTo>
                    <a:lnTo>
                      <a:pt x="49" y="51"/>
                    </a:lnTo>
                    <a:lnTo>
                      <a:pt x="16" y="29"/>
                    </a:lnTo>
                    <a:lnTo>
                      <a:pt x="30" y="59"/>
                    </a:lnTo>
                    <a:lnTo>
                      <a:pt x="21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îṧľíḍe">
                <a:extLst>
                  <a:ext uri="{FF2B5EF4-FFF2-40B4-BE49-F238E27FC236}">
                    <a16:creationId xmlns:a16="http://schemas.microsoft.com/office/drawing/2014/main" xmlns="" id="{F0F6473C-4861-41A1-8830-8B6935AFAFE3}"/>
                  </a:ext>
                </a:extLst>
              </p:cNvPr>
              <p:cNvSpPr/>
              <p:nvPr/>
            </p:nvSpPr>
            <p:spPr bwMode="auto">
              <a:xfrm>
                <a:off x="2781197" y="5963240"/>
                <a:ext cx="85725" cy="95250"/>
              </a:xfrm>
              <a:custGeom>
                <a:avLst/>
                <a:gdLst>
                  <a:gd name="T0" fmla="*/ 0 w 47"/>
                  <a:gd name="T1" fmla="*/ 13 h 51"/>
                  <a:gd name="T2" fmla="*/ 14 w 47"/>
                  <a:gd name="T3" fmla="*/ 4 h 51"/>
                  <a:gd name="T4" fmla="*/ 22 w 47"/>
                  <a:gd name="T5" fmla="*/ 1 h 51"/>
                  <a:gd name="T6" fmla="*/ 29 w 47"/>
                  <a:gd name="T7" fmla="*/ 1 h 51"/>
                  <a:gd name="T8" fmla="*/ 37 w 47"/>
                  <a:gd name="T9" fmla="*/ 5 h 51"/>
                  <a:gd name="T10" fmla="*/ 43 w 47"/>
                  <a:gd name="T11" fmla="*/ 14 h 51"/>
                  <a:gd name="T12" fmla="*/ 47 w 47"/>
                  <a:gd name="T13" fmla="*/ 22 h 51"/>
                  <a:gd name="T14" fmla="*/ 46 w 47"/>
                  <a:gd name="T15" fmla="*/ 31 h 51"/>
                  <a:gd name="T16" fmla="*/ 43 w 47"/>
                  <a:gd name="T17" fmla="*/ 38 h 51"/>
                  <a:gd name="T18" fmla="*/ 36 w 47"/>
                  <a:gd name="T19" fmla="*/ 42 h 51"/>
                  <a:gd name="T20" fmla="*/ 22 w 47"/>
                  <a:gd name="T21" fmla="*/ 51 h 51"/>
                  <a:gd name="T22" fmla="*/ 0 w 47"/>
                  <a:gd name="T23" fmla="*/ 13 h 51"/>
                  <a:gd name="T24" fmla="*/ 11 w 47"/>
                  <a:gd name="T25" fmla="*/ 15 h 51"/>
                  <a:gd name="T26" fmla="*/ 26 w 47"/>
                  <a:gd name="T27" fmla="*/ 40 h 51"/>
                  <a:gd name="T28" fmla="*/ 32 w 47"/>
                  <a:gd name="T29" fmla="*/ 37 h 51"/>
                  <a:gd name="T30" fmla="*/ 36 w 47"/>
                  <a:gd name="T31" fmla="*/ 33 h 51"/>
                  <a:gd name="T32" fmla="*/ 38 w 47"/>
                  <a:gd name="T33" fmla="*/ 30 h 51"/>
                  <a:gd name="T34" fmla="*/ 38 w 47"/>
                  <a:gd name="T35" fmla="*/ 25 h 51"/>
                  <a:gd name="T36" fmla="*/ 35 w 47"/>
                  <a:gd name="T37" fmla="*/ 18 h 51"/>
                  <a:gd name="T38" fmla="*/ 30 w 47"/>
                  <a:gd name="T39" fmla="*/ 11 h 51"/>
                  <a:gd name="T40" fmla="*/ 26 w 47"/>
                  <a:gd name="T41" fmla="*/ 9 h 51"/>
                  <a:gd name="T42" fmla="*/ 21 w 47"/>
                  <a:gd name="T43" fmla="*/ 9 h 51"/>
                  <a:gd name="T44" fmla="*/ 15 w 47"/>
                  <a:gd name="T45" fmla="*/ 13 h 51"/>
                  <a:gd name="T46" fmla="*/ 11 w 47"/>
                  <a:gd name="T4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51">
                    <a:moveTo>
                      <a:pt x="0" y="1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0" y="1"/>
                      <a:pt x="22" y="1"/>
                    </a:cubicBezTo>
                    <a:cubicBezTo>
                      <a:pt x="24" y="0"/>
                      <a:pt x="27" y="0"/>
                      <a:pt x="29" y="1"/>
                    </a:cubicBezTo>
                    <a:cubicBezTo>
                      <a:pt x="32" y="2"/>
                      <a:pt x="34" y="3"/>
                      <a:pt x="37" y="5"/>
                    </a:cubicBezTo>
                    <a:cubicBezTo>
                      <a:pt x="39" y="7"/>
                      <a:pt x="41" y="10"/>
                      <a:pt x="43" y="14"/>
                    </a:cubicBezTo>
                    <a:cubicBezTo>
                      <a:pt x="45" y="17"/>
                      <a:pt x="46" y="20"/>
                      <a:pt x="47" y="22"/>
                    </a:cubicBezTo>
                    <a:cubicBezTo>
                      <a:pt x="47" y="26"/>
                      <a:pt x="47" y="29"/>
                      <a:pt x="46" y="31"/>
                    </a:cubicBezTo>
                    <a:cubicBezTo>
                      <a:pt x="46" y="34"/>
                      <a:pt x="45" y="36"/>
                      <a:pt x="43" y="38"/>
                    </a:cubicBezTo>
                    <a:cubicBezTo>
                      <a:pt x="41" y="39"/>
                      <a:pt x="39" y="41"/>
                      <a:pt x="36" y="42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0" y="13"/>
                    </a:lnTo>
                    <a:close/>
                    <a:moveTo>
                      <a:pt x="11" y="15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2"/>
                      <a:pt x="38" y="31"/>
                      <a:pt x="38" y="30"/>
                    </a:cubicBezTo>
                    <a:cubicBezTo>
                      <a:pt x="39" y="29"/>
                      <a:pt x="39" y="27"/>
                      <a:pt x="38" y="25"/>
                    </a:cubicBezTo>
                    <a:cubicBezTo>
                      <a:pt x="38" y="23"/>
                      <a:pt x="37" y="21"/>
                      <a:pt x="35" y="18"/>
                    </a:cubicBezTo>
                    <a:cubicBezTo>
                      <a:pt x="33" y="15"/>
                      <a:pt x="32" y="13"/>
                      <a:pt x="30" y="11"/>
                    </a:cubicBezTo>
                    <a:cubicBezTo>
                      <a:pt x="29" y="10"/>
                      <a:pt x="27" y="9"/>
                      <a:pt x="26" y="9"/>
                    </a:cubicBezTo>
                    <a:cubicBezTo>
                      <a:pt x="25" y="9"/>
                      <a:pt x="23" y="9"/>
                      <a:pt x="21" y="9"/>
                    </a:cubicBezTo>
                    <a:cubicBezTo>
                      <a:pt x="20" y="10"/>
                      <a:pt x="18" y="11"/>
                      <a:pt x="15" y="13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ïṩḻiḍe">
                <a:extLst>
                  <a:ext uri="{FF2B5EF4-FFF2-40B4-BE49-F238E27FC236}">
                    <a16:creationId xmlns:a16="http://schemas.microsoft.com/office/drawing/2014/main" xmlns="" id="{1AB9EF83-32EC-418C-AEC6-E91A97196EA6}"/>
                  </a:ext>
                </a:extLst>
              </p:cNvPr>
              <p:cNvSpPr/>
              <p:nvPr/>
            </p:nvSpPr>
            <p:spPr bwMode="auto">
              <a:xfrm>
                <a:off x="2876447" y="5888628"/>
                <a:ext cx="80963" cy="88900"/>
              </a:xfrm>
              <a:custGeom>
                <a:avLst/>
                <a:gdLst>
                  <a:gd name="T0" fmla="*/ 43 w 51"/>
                  <a:gd name="T1" fmla="*/ 56 h 56"/>
                  <a:gd name="T2" fmla="*/ 16 w 51"/>
                  <a:gd name="T3" fmla="*/ 22 h 56"/>
                  <a:gd name="T4" fmla="*/ 5 w 51"/>
                  <a:gd name="T5" fmla="*/ 31 h 56"/>
                  <a:gd name="T6" fmla="*/ 0 w 51"/>
                  <a:gd name="T7" fmla="*/ 25 h 56"/>
                  <a:gd name="T8" fmla="*/ 31 w 51"/>
                  <a:gd name="T9" fmla="*/ 0 h 56"/>
                  <a:gd name="T10" fmla="*/ 37 w 51"/>
                  <a:gd name="T11" fmla="*/ 7 h 56"/>
                  <a:gd name="T12" fmla="*/ 24 w 51"/>
                  <a:gd name="T13" fmla="*/ 16 h 56"/>
                  <a:gd name="T14" fmla="*/ 51 w 51"/>
                  <a:gd name="T15" fmla="*/ 49 h 56"/>
                  <a:gd name="T16" fmla="*/ 43 w 5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56">
                    <a:moveTo>
                      <a:pt x="43" y="56"/>
                    </a:moveTo>
                    <a:lnTo>
                      <a:pt x="16" y="22"/>
                    </a:lnTo>
                    <a:lnTo>
                      <a:pt x="5" y="31"/>
                    </a:lnTo>
                    <a:lnTo>
                      <a:pt x="0" y="25"/>
                    </a:lnTo>
                    <a:lnTo>
                      <a:pt x="31" y="0"/>
                    </a:lnTo>
                    <a:lnTo>
                      <a:pt x="37" y="7"/>
                    </a:lnTo>
                    <a:lnTo>
                      <a:pt x="24" y="16"/>
                    </a:lnTo>
                    <a:lnTo>
                      <a:pt x="51" y="49"/>
                    </a:lnTo>
                    <a:lnTo>
                      <a:pt x="4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íśļïḓè">
                <a:extLst>
                  <a:ext uri="{FF2B5EF4-FFF2-40B4-BE49-F238E27FC236}">
                    <a16:creationId xmlns:a16="http://schemas.microsoft.com/office/drawing/2014/main" xmlns="" id="{4F341AF4-65A5-47E4-9312-1787C9612EE6}"/>
                  </a:ext>
                </a:extLst>
              </p:cNvPr>
              <p:cNvSpPr/>
              <p:nvPr/>
            </p:nvSpPr>
            <p:spPr bwMode="auto">
              <a:xfrm>
                <a:off x="2925659" y="5845765"/>
                <a:ext cx="101600" cy="100013"/>
              </a:xfrm>
              <a:custGeom>
                <a:avLst/>
                <a:gdLst>
                  <a:gd name="T0" fmla="*/ 36 w 64"/>
                  <a:gd name="T1" fmla="*/ 63 h 63"/>
                  <a:gd name="T2" fmla="*/ 0 w 64"/>
                  <a:gd name="T3" fmla="*/ 26 h 63"/>
                  <a:gd name="T4" fmla="*/ 28 w 64"/>
                  <a:gd name="T5" fmla="*/ 0 h 63"/>
                  <a:gd name="T6" fmla="*/ 34 w 64"/>
                  <a:gd name="T7" fmla="*/ 6 h 63"/>
                  <a:gd name="T8" fmla="*/ 14 w 64"/>
                  <a:gd name="T9" fmla="*/ 26 h 63"/>
                  <a:gd name="T10" fmla="*/ 22 w 64"/>
                  <a:gd name="T11" fmla="*/ 34 h 63"/>
                  <a:gd name="T12" fmla="*/ 41 w 64"/>
                  <a:gd name="T13" fmla="*/ 16 h 63"/>
                  <a:gd name="T14" fmla="*/ 47 w 64"/>
                  <a:gd name="T15" fmla="*/ 22 h 63"/>
                  <a:gd name="T16" fmla="*/ 28 w 64"/>
                  <a:gd name="T17" fmla="*/ 39 h 63"/>
                  <a:gd name="T18" fmla="*/ 38 w 64"/>
                  <a:gd name="T19" fmla="*/ 50 h 63"/>
                  <a:gd name="T20" fmla="*/ 58 w 64"/>
                  <a:gd name="T21" fmla="*/ 30 h 63"/>
                  <a:gd name="T22" fmla="*/ 64 w 64"/>
                  <a:gd name="T23" fmla="*/ 36 h 63"/>
                  <a:gd name="T24" fmla="*/ 36 w 64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63">
                    <a:moveTo>
                      <a:pt x="36" y="63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4" y="6"/>
                    </a:lnTo>
                    <a:lnTo>
                      <a:pt x="14" y="26"/>
                    </a:lnTo>
                    <a:lnTo>
                      <a:pt x="22" y="34"/>
                    </a:lnTo>
                    <a:lnTo>
                      <a:pt x="41" y="16"/>
                    </a:lnTo>
                    <a:lnTo>
                      <a:pt x="47" y="22"/>
                    </a:lnTo>
                    <a:lnTo>
                      <a:pt x="28" y="39"/>
                    </a:lnTo>
                    <a:lnTo>
                      <a:pt x="38" y="50"/>
                    </a:lnTo>
                    <a:lnTo>
                      <a:pt x="58" y="30"/>
                    </a:lnTo>
                    <a:lnTo>
                      <a:pt x="64" y="36"/>
                    </a:lnTo>
                    <a:lnTo>
                      <a:pt x="36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íṩḻîde">
                <a:extLst>
                  <a:ext uri="{FF2B5EF4-FFF2-40B4-BE49-F238E27FC236}">
                    <a16:creationId xmlns:a16="http://schemas.microsoft.com/office/drawing/2014/main" xmlns="" id="{98410231-C1D7-4AF7-A30F-2D5B7A68B070}"/>
                  </a:ext>
                </a:extLst>
              </p:cNvPr>
              <p:cNvSpPr/>
              <p:nvPr/>
            </p:nvSpPr>
            <p:spPr bwMode="auto">
              <a:xfrm>
                <a:off x="2985984" y="5801315"/>
                <a:ext cx="82550" cy="80963"/>
              </a:xfrm>
              <a:custGeom>
                <a:avLst/>
                <a:gdLst>
                  <a:gd name="T0" fmla="*/ 34 w 45"/>
                  <a:gd name="T1" fmla="*/ 19 h 44"/>
                  <a:gd name="T2" fmla="*/ 41 w 45"/>
                  <a:gd name="T3" fmla="*/ 14 h 44"/>
                  <a:gd name="T4" fmla="*/ 45 w 45"/>
                  <a:gd name="T5" fmla="*/ 26 h 44"/>
                  <a:gd name="T6" fmla="*/ 40 w 45"/>
                  <a:gd name="T7" fmla="*/ 37 h 44"/>
                  <a:gd name="T8" fmla="*/ 26 w 45"/>
                  <a:gd name="T9" fmla="*/ 44 h 44"/>
                  <a:gd name="T10" fmla="*/ 10 w 45"/>
                  <a:gd name="T11" fmla="*/ 38 h 44"/>
                  <a:gd name="T12" fmla="*/ 1 w 45"/>
                  <a:gd name="T13" fmla="*/ 22 h 44"/>
                  <a:gd name="T14" fmla="*/ 6 w 45"/>
                  <a:gd name="T15" fmla="*/ 7 h 44"/>
                  <a:gd name="T16" fmla="*/ 18 w 45"/>
                  <a:gd name="T17" fmla="*/ 0 h 44"/>
                  <a:gd name="T18" fmla="*/ 27 w 45"/>
                  <a:gd name="T19" fmla="*/ 2 h 44"/>
                  <a:gd name="T20" fmla="*/ 23 w 45"/>
                  <a:gd name="T21" fmla="*/ 10 h 44"/>
                  <a:gd name="T22" fmla="*/ 17 w 45"/>
                  <a:gd name="T23" fmla="*/ 9 h 44"/>
                  <a:gd name="T24" fmla="*/ 11 w 45"/>
                  <a:gd name="T25" fmla="*/ 12 h 44"/>
                  <a:gd name="T26" fmla="*/ 9 w 45"/>
                  <a:gd name="T27" fmla="*/ 21 h 44"/>
                  <a:gd name="T28" fmla="*/ 15 w 45"/>
                  <a:gd name="T29" fmla="*/ 30 h 44"/>
                  <a:gd name="T30" fmla="*/ 26 w 45"/>
                  <a:gd name="T31" fmla="*/ 36 h 44"/>
                  <a:gd name="T32" fmla="*/ 34 w 45"/>
                  <a:gd name="T33" fmla="*/ 32 h 44"/>
                  <a:gd name="T34" fmla="*/ 36 w 45"/>
                  <a:gd name="T35" fmla="*/ 26 h 44"/>
                  <a:gd name="T36" fmla="*/ 34 w 45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44">
                    <a:moveTo>
                      <a:pt x="34" y="19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18"/>
                      <a:pt x="45" y="22"/>
                      <a:pt x="45" y="26"/>
                    </a:cubicBezTo>
                    <a:cubicBezTo>
                      <a:pt x="45" y="30"/>
                      <a:pt x="43" y="34"/>
                      <a:pt x="40" y="37"/>
                    </a:cubicBezTo>
                    <a:cubicBezTo>
                      <a:pt x="36" y="42"/>
                      <a:pt x="31" y="44"/>
                      <a:pt x="26" y="44"/>
                    </a:cubicBezTo>
                    <a:cubicBezTo>
                      <a:pt x="21" y="44"/>
                      <a:pt x="15" y="42"/>
                      <a:pt x="10" y="38"/>
                    </a:cubicBezTo>
                    <a:cubicBezTo>
                      <a:pt x="4" y="33"/>
                      <a:pt x="1" y="28"/>
                      <a:pt x="1" y="22"/>
                    </a:cubicBezTo>
                    <a:cubicBezTo>
                      <a:pt x="0" y="17"/>
                      <a:pt x="2" y="12"/>
                      <a:pt x="6" y="7"/>
                    </a:cubicBezTo>
                    <a:cubicBezTo>
                      <a:pt x="10" y="3"/>
                      <a:pt x="14" y="1"/>
                      <a:pt x="18" y="0"/>
                    </a:cubicBezTo>
                    <a:cubicBezTo>
                      <a:pt x="21" y="0"/>
                      <a:pt x="24" y="1"/>
                      <a:pt x="27" y="2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1" y="9"/>
                      <a:pt x="19" y="9"/>
                      <a:pt x="17" y="9"/>
                    </a:cubicBezTo>
                    <a:cubicBezTo>
                      <a:pt x="15" y="9"/>
                      <a:pt x="13" y="11"/>
                      <a:pt x="11" y="12"/>
                    </a:cubicBezTo>
                    <a:cubicBezTo>
                      <a:pt x="9" y="15"/>
                      <a:pt x="8" y="18"/>
                      <a:pt x="9" y="21"/>
                    </a:cubicBezTo>
                    <a:cubicBezTo>
                      <a:pt x="9" y="24"/>
                      <a:pt x="12" y="27"/>
                      <a:pt x="15" y="30"/>
                    </a:cubicBezTo>
                    <a:cubicBezTo>
                      <a:pt x="20" y="34"/>
                      <a:pt x="23" y="36"/>
                      <a:pt x="26" y="36"/>
                    </a:cubicBezTo>
                    <a:cubicBezTo>
                      <a:pt x="29" y="36"/>
                      <a:pt x="32" y="35"/>
                      <a:pt x="34" y="32"/>
                    </a:cubicBezTo>
                    <a:cubicBezTo>
                      <a:pt x="36" y="31"/>
                      <a:pt x="36" y="29"/>
                      <a:pt x="36" y="26"/>
                    </a:cubicBezTo>
                    <a:cubicBezTo>
                      <a:pt x="36" y="24"/>
                      <a:pt x="35" y="22"/>
                      <a:pt x="3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îŝḷïḓê">
                <a:extLst>
                  <a:ext uri="{FF2B5EF4-FFF2-40B4-BE49-F238E27FC236}">
                    <a16:creationId xmlns:a16="http://schemas.microsoft.com/office/drawing/2014/main" xmlns="" id="{148F46F6-3CA8-4C7F-9A9C-571C541D6256}"/>
                  </a:ext>
                </a:extLst>
              </p:cNvPr>
              <p:cNvSpPr/>
              <p:nvPr/>
            </p:nvSpPr>
            <p:spPr bwMode="auto">
              <a:xfrm>
                <a:off x="3022497" y="5733053"/>
                <a:ext cx="103188" cy="101600"/>
              </a:xfrm>
              <a:custGeom>
                <a:avLst/>
                <a:gdLst>
                  <a:gd name="T0" fmla="*/ 42 w 65"/>
                  <a:gd name="T1" fmla="*/ 64 h 64"/>
                  <a:gd name="T2" fmla="*/ 0 w 65"/>
                  <a:gd name="T3" fmla="*/ 34 h 64"/>
                  <a:gd name="T4" fmla="*/ 6 w 65"/>
                  <a:gd name="T5" fmla="*/ 26 h 64"/>
                  <a:gd name="T6" fmla="*/ 22 w 65"/>
                  <a:gd name="T7" fmla="*/ 37 h 64"/>
                  <a:gd name="T8" fmla="*/ 33 w 65"/>
                  <a:gd name="T9" fmla="*/ 21 h 64"/>
                  <a:gd name="T10" fmla="*/ 17 w 65"/>
                  <a:gd name="T11" fmla="*/ 9 h 64"/>
                  <a:gd name="T12" fmla="*/ 23 w 65"/>
                  <a:gd name="T13" fmla="*/ 0 h 64"/>
                  <a:gd name="T14" fmla="*/ 65 w 65"/>
                  <a:gd name="T15" fmla="*/ 30 h 64"/>
                  <a:gd name="T16" fmla="*/ 59 w 65"/>
                  <a:gd name="T17" fmla="*/ 38 h 64"/>
                  <a:gd name="T18" fmla="*/ 40 w 65"/>
                  <a:gd name="T19" fmla="*/ 26 h 64"/>
                  <a:gd name="T20" fmla="*/ 29 w 65"/>
                  <a:gd name="T21" fmla="*/ 42 h 64"/>
                  <a:gd name="T22" fmla="*/ 47 w 65"/>
                  <a:gd name="T23" fmla="*/ 55 h 64"/>
                  <a:gd name="T24" fmla="*/ 42 w 65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42" y="64"/>
                    </a:moveTo>
                    <a:lnTo>
                      <a:pt x="0" y="34"/>
                    </a:lnTo>
                    <a:lnTo>
                      <a:pt x="6" y="26"/>
                    </a:lnTo>
                    <a:lnTo>
                      <a:pt x="22" y="37"/>
                    </a:lnTo>
                    <a:lnTo>
                      <a:pt x="33" y="21"/>
                    </a:lnTo>
                    <a:lnTo>
                      <a:pt x="17" y="9"/>
                    </a:lnTo>
                    <a:lnTo>
                      <a:pt x="23" y="0"/>
                    </a:lnTo>
                    <a:lnTo>
                      <a:pt x="65" y="30"/>
                    </a:lnTo>
                    <a:lnTo>
                      <a:pt x="59" y="38"/>
                    </a:lnTo>
                    <a:lnTo>
                      <a:pt x="40" y="26"/>
                    </a:lnTo>
                    <a:lnTo>
                      <a:pt x="29" y="42"/>
                    </a:lnTo>
                    <a:lnTo>
                      <a:pt x="47" y="55"/>
                    </a:lnTo>
                    <a:lnTo>
                      <a:pt x="42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îşḷîḑe">
                <a:extLst>
                  <a:ext uri="{FF2B5EF4-FFF2-40B4-BE49-F238E27FC236}">
                    <a16:creationId xmlns:a16="http://schemas.microsoft.com/office/drawing/2014/main" xmlns="" id="{EC1F8DB8-B421-47FB-A5A9-1EC01427D034}"/>
                  </a:ext>
                </a:extLst>
              </p:cNvPr>
              <p:cNvSpPr/>
              <p:nvPr/>
            </p:nvSpPr>
            <p:spPr bwMode="auto">
              <a:xfrm>
                <a:off x="3062184" y="5672728"/>
                <a:ext cx="103188" cy="95250"/>
              </a:xfrm>
              <a:custGeom>
                <a:avLst/>
                <a:gdLst>
                  <a:gd name="T0" fmla="*/ 44 w 65"/>
                  <a:gd name="T1" fmla="*/ 60 h 60"/>
                  <a:gd name="T2" fmla="*/ 0 w 65"/>
                  <a:gd name="T3" fmla="*/ 34 h 60"/>
                  <a:gd name="T4" fmla="*/ 5 w 65"/>
                  <a:gd name="T5" fmla="*/ 26 h 60"/>
                  <a:gd name="T6" fmla="*/ 46 w 65"/>
                  <a:gd name="T7" fmla="*/ 24 h 60"/>
                  <a:gd name="T8" fmla="*/ 15 w 65"/>
                  <a:gd name="T9" fmla="*/ 8 h 60"/>
                  <a:gd name="T10" fmla="*/ 20 w 65"/>
                  <a:gd name="T11" fmla="*/ 0 h 60"/>
                  <a:gd name="T12" fmla="*/ 65 w 65"/>
                  <a:gd name="T13" fmla="*/ 24 h 60"/>
                  <a:gd name="T14" fmla="*/ 59 w 65"/>
                  <a:gd name="T15" fmla="*/ 33 h 60"/>
                  <a:gd name="T16" fmla="*/ 20 w 65"/>
                  <a:gd name="T17" fmla="*/ 34 h 60"/>
                  <a:gd name="T18" fmla="*/ 49 w 65"/>
                  <a:gd name="T19" fmla="*/ 52 h 60"/>
                  <a:gd name="T20" fmla="*/ 44 w 65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0">
                    <a:moveTo>
                      <a:pt x="44" y="60"/>
                    </a:moveTo>
                    <a:lnTo>
                      <a:pt x="0" y="34"/>
                    </a:lnTo>
                    <a:lnTo>
                      <a:pt x="5" y="26"/>
                    </a:lnTo>
                    <a:lnTo>
                      <a:pt x="46" y="24"/>
                    </a:lnTo>
                    <a:lnTo>
                      <a:pt x="15" y="8"/>
                    </a:lnTo>
                    <a:lnTo>
                      <a:pt x="20" y="0"/>
                    </a:lnTo>
                    <a:lnTo>
                      <a:pt x="65" y="24"/>
                    </a:lnTo>
                    <a:lnTo>
                      <a:pt x="59" y="33"/>
                    </a:lnTo>
                    <a:lnTo>
                      <a:pt x="20" y="34"/>
                    </a:lnTo>
                    <a:lnTo>
                      <a:pt x="49" y="52"/>
                    </a:lnTo>
                    <a:lnTo>
                      <a:pt x="44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îşḷïḋê">
                <a:extLst>
                  <a:ext uri="{FF2B5EF4-FFF2-40B4-BE49-F238E27FC236}">
                    <a16:creationId xmlns:a16="http://schemas.microsoft.com/office/drawing/2014/main" xmlns="" id="{5273AE29-C8BE-4C31-B3E8-35FC57ECFF09}"/>
                  </a:ext>
                </a:extLst>
              </p:cNvPr>
              <p:cNvSpPr/>
              <p:nvPr/>
            </p:nvSpPr>
            <p:spPr bwMode="auto">
              <a:xfrm>
                <a:off x="3106634" y="5606053"/>
                <a:ext cx="87313" cy="84138"/>
              </a:xfrm>
              <a:custGeom>
                <a:avLst/>
                <a:gdLst>
                  <a:gd name="T0" fmla="*/ 15 w 47"/>
                  <a:gd name="T1" fmla="*/ 43 h 46"/>
                  <a:gd name="T2" fmla="*/ 5 w 47"/>
                  <a:gd name="T3" fmla="*/ 36 h 46"/>
                  <a:gd name="T4" fmla="*/ 2 w 47"/>
                  <a:gd name="T5" fmla="*/ 30 h 46"/>
                  <a:gd name="T6" fmla="*/ 0 w 47"/>
                  <a:gd name="T7" fmla="*/ 23 h 46"/>
                  <a:gd name="T8" fmla="*/ 2 w 47"/>
                  <a:gd name="T9" fmla="*/ 14 h 46"/>
                  <a:gd name="T10" fmla="*/ 14 w 47"/>
                  <a:gd name="T11" fmla="*/ 2 h 46"/>
                  <a:gd name="T12" fmla="*/ 32 w 47"/>
                  <a:gd name="T13" fmla="*/ 3 h 46"/>
                  <a:gd name="T14" fmla="*/ 45 w 47"/>
                  <a:gd name="T15" fmla="*/ 15 h 46"/>
                  <a:gd name="T16" fmla="*/ 44 w 47"/>
                  <a:gd name="T17" fmla="*/ 32 h 46"/>
                  <a:gd name="T18" fmla="*/ 32 w 47"/>
                  <a:gd name="T19" fmla="*/ 44 h 46"/>
                  <a:gd name="T20" fmla="*/ 15 w 47"/>
                  <a:gd name="T21" fmla="*/ 43 h 46"/>
                  <a:gd name="T22" fmla="*/ 18 w 47"/>
                  <a:gd name="T23" fmla="*/ 34 h 46"/>
                  <a:gd name="T24" fmla="*/ 30 w 47"/>
                  <a:gd name="T25" fmla="*/ 35 h 46"/>
                  <a:gd name="T26" fmla="*/ 37 w 47"/>
                  <a:gd name="T27" fmla="*/ 29 h 46"/>
                  <a:gd name="T28" fmla="*/ 37 w 47"/>
                  <a:gd name="T29" fmla="*/ 19 h 46"/>
                  <a:gd name="T30" fmla="*/ 28 w 47"/>
                  <a:gd name="T31" fmla="*/ 12 h 46"/>
                  <a:gd name="T32" fmla="*/ 16 w 47"/>
                  <a:gd name="T33" fmla="*/ 10 h 46"/>
                  <a:gd name="T34" fmla="*/ 9 w 47"/>
                  <a:gd name="T35" fmla="*/ 17 h 46"/>
                  <a:gd name="T36" fmla="*/ 9 w 47"/>
                  <a:gd name="T37" fmla="*/ 27 h 46"/>
                  <a:gd name="T38" fmla="*/ 18 w 47"/>
                  <a:gd name="T3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46">
                    <a:moveTo>
                      <a:pt x="15" y="43"/>
                    </a:moveTo>
                    <a:cubicBezTo>
                      <a:pt x="11" y="41"/>
                      <a:pt x="8" y="39"/>
                      <a:pt x="5" y="36"/>
                    </a:cubicBezTo>
                    <a:cubicBezTo>
                      <a:pt x="4" y="34"/>
                      <a:pt x="2" y="32"/>
                      <a:pt x="2" y="30"/>
                    </a:cubicBezTo>
                    <a:cubicBezTo>
                      <a:pt x="1" y="28"/>
                      <a:pt x="0" y="26"/>
                      <a:pt x="0" y="23"/>
                    </a:cubicBezTo>
                    <a:cubicBezTo>
                      <a:pt x="0" y="20"/>
                      <a:pt x="1" y="17"/>
                      <a:pt x="2" y="14"/>
                    </a:cubicBezTo>
                    <a:cubicBezTo>
                      <a:pt x="5" y="8"/>
                      <a:pt x="9" y="4"/>
                      <a:pt x="14" y="2"/>
                    </a:cubicBezTo>
                    <a:cubicBezTo>
                      <a:pt x="19" y="0"/>
                      <a:pt x="25" y="1"/>
                      <a:pt x="32" y="3"/>
                    </a:cubicBezTo>
                    <a:cubicBezTo>
                      <a:pt x="38" y="6"/>
                      <a:pt x="43" y="10"/>
                      <a:pt x="45" y="15"/>
                    </a:cubicBezTo>
                    <a:cubicBezTo>
                      <a:pt x="47" y="21"/>
                      <a:pt x="47" y="26"/>
                      <a:pt x="44" y="32"/>
                    </a:cubicBezTo>
                    <a:cubicBezTo>
                      <a:pt x="41" y="38"/>
                      <a:pt x="38" y="42"/>
                      <a:pt x="32" y="44"/>
                    </a:cubicBezTo>
                    <a:cubicBezTo>
                      <a:pt x="27" y="46"/>
                      <a:pt x="21" y="45"/>
                      <a:pt x="15" y="43"/>
                    </a:cubicBezTo>
                    <a:close/>
                    <a:moveTo>
                      <a:pt x="18" y="34"/>
                    </a:moveTo>
                    <a:cubicBezTo>
                      <a:pt x="23" y="36"/>
                      <a:pt x="27" y="37"/>
                      <a:pt x="30" y="35"/>
                    </a:cubicBezTo>
                    <a:cubicBezTo>
                      <a:pt x="33" y="34"/>
                      <a:pt x="36" y="32"/>
                      <a:pt x="37" y="29"/>
                    </a:cubicBezTo>
                    <a:cubicBezTo>
                      <a:pt x="39" y="26"/>
                      <a:pt x="39" y="23"/>
                      <a:pt x="37" y="19"/>
                    </a:cubicBezTo>
                    <a:cubicBezTo>
                      <a:pt x="36" y="16"/>
                      <a:pt x="33" y="14"/>
                      <a:pt x="28" y="12"/>
                    </a:cubicBezTo>
                    <a:cubicBezTo>
                      <a:pt x="23" y="10"/>
                      <a:pt x="19" y="9"/>
                      <a:pt x="16" y="10"/>
                    </a:cubicBezTo>
                    <a:cubicBezTo>
                      <a:pt x="13" y="11"/>
                      <a:pt x="11" y="14"/>
                      <a:pt x="9" y="17"/>
                    </a:cubicBezTo>
                    <a:cubicBezTo>
                      <a:pt x="8" y="20"/>
                      <a:pt x="8" y="23"/>
                      <a:pt x="9" y="27"/>
                    </a:cubicBezTo>
                    <a:cubicBezTo>
                      <a:pt x="11" y="30"/>
                      <a:pt x="14" y="32"/>
                      <a:pt x="1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îṣlïḍè">
                <a:extLst>
                  <a:ext uri="{FF2B5EF4-FFF2-40B4-BE49-F238E27FC236}">
                    <a16:creationId xmlns:a16="http://schemas.microsoft.com/office/drawing/2014/main" xmlns="" id="{A1B1D6E3-631B-4906-9720-31C1A3B4E440}"/>
                  </a:ext>
                </a:extLst>
              </p:cNvPr>
              <p:cNvSpPr/>
              <p:nvPr/>
            </p:nvSpPr>
            <p:spPr bwMode="auto">
              <a:xfrm>
                <a:off x="3128859" y="5560015"/>
                <a:ext cx="93663" cy="57150"/>
              </a:xfrm>
              <a:custGeom>
                <a:avLst/>
                <a:gdLst>
                  <a:gd name="T0" fmla="*/ 49 w 59"/>
                  <a:gd name="T1" fmla="*/ 36 h 36"/>
                  <a:gd name="T2" fmla="*/ 0 w 59"/>
                  <a:gd name="T3" fmla="*/ 21 h 36"/>
                  <a:gd name="T4" fmla="*/ 4 w 59"/>
                  <a:gd name="T5" fmla="*/ 10 h 36"/>
                  <a:gd name="T6" fmla="*/ 43 w 59"/>
                  <a:gd name="T7" fmla="*/ 24 h 36"/>
                  <a:gd name="T8" fmla="*/ 51 w 59"/>
                  <a:gd name="T9" fmla="*/ 0 h 36"/>
                  <a:gd name="T10" fmla="*/ 59 w 59"/>
                  <a:gd name="T11" fmla="*/ 2 h 36"/>
                  <a:gd name="T12" fmla="*/ 49 w 59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6">
                    <a:moveTo>
                      <a:pt x="49" y="36"/>
                    </a:moveTo>
                    <a:lnTo>
                      <a:pt x="0" y="21"/>
                    </a:lnTo>
                    <a:lnTo>
                      <a:pt x="4" y="10"/>
                    </a:lnTo>
                    <a:lnTo>
                      <a:pt x="43" y="24"/>
                    </a:lnTo>
                    <a:lnTo>
                      <a:pt x="51" y="0"/>
                    </a:lnTo>
                    <a:lnTo>
                      <a:pt x="59" y="2"/>
                    </a:lnTo>
                    <a:lnTo>
                      <a:pt x="4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ïṩḷîḓê">
                <a:extLst>
                  <a:ext uri="{FF2B5EF4-FFF2-40B4-BE49-F238E27FC236}">
                    <a16:creationId xmlns:a16="http://schemas.microsoft.com/office/drawing/2014/main" xmlns="" id="{66F54DF2-A99F-4106-8BF4-FD86702F38C5}"/>
                  </a:ext>
                </a:extLst>
              </p:cNvPr>
              <p:cNvSpPr/>
              <p:nvPr/>
            </p:nvSpPr>
            <p:spPr bwMode="auto">
              <a:xfrm>
                <a:off x="3152672" y="5469528"/>
                <a:ext cx="85725" cy="80963"/>
              </a:xfrm>
              <a:custGeom>
                <a:avLst/>
                <a:gdLst>
                  <a:gd name="T0" fmla="*/ 18 w 46"/>
                  <a:gd name="T1" fmla="*/ 43 h 44"/>
                  <a:gd name="T2" fmla="*/ 8 w 46"/>
                  <a:gd name="T3" fmla="*/ 38 h 44"/>
                  <a:gd name="T4" fmla="*/ 3 w 46"/>
                  <a:gd name="T5" fmla="*/ 33 h 44"/>
                  <a:gd name="T6" fmla="*/ 0 w 46"/>
                  <a:gd name="T7" fmla="*/ 27 h 44"/>
                  <a:gd name="T8" fmla="*/ 1 w 46"/>
                  <a:gd name="T9" fmla="*/ 17 h 44"/>
                  <a:gd name="T10" fmla="*/ 10 w 46"/>
                  <a:gd name="T11" fmla="*/ 3 h 44"/>
                  <a:gd name="T12" fmla="*/ 28 w 46"/>
                  <a:gd name="T13" fmla="*/ 1 h 44"/>
                  <a:gd name="T14" fmla="*/ 43 w 46"/>
                  <a:gd name="T15" fmla="*/ 11 h 44"/>
                  <a:gd name="T16" fmla="*/ 45 w 46"/>
                  <a:gd name="T17" fmla="*/ 27 h 44"/>
                  <a:gd name="T18" fmla="*/ 36 w 46"/>
                  <a:gd name="T19" fmla="*/ 41 h 44"/>
                  <a:gd name="T20" fmla="*/ 18 w 46"/>
                  <a:gd name="T21" fmla="*/ 43 h 44"/>
                  <a:gd name="T22" fmla="*/ 20 w 46"/>
                  <a:gd name="T23" fmla="*/ 34 h 44"/>
                  <a:gd name="T24" fmla="*/ 32 w 46"/>
                  <a:gd name="T25" fmla="*/ 33 h 44"/>
                  <a:gd name="T26" fmla="*/ 38 w 46"/>
                  <a:gd name="T27" fmla="*/ 25 h 44"/>
                  <a:gd name="T28" fmla="*/ 36 w 46"/>
                  <a:gd name="T29" fmla="*/ 16 h 44"/>
                  <a:gd name="T30" fmla="*/ 25 w 46"/>
                  <a:gd name="T31" fmla="*/ 10 h 44"/>
                  <a:gd name="T32" fmla="*/ 14 w 46"/>
                  <a:gd name="T33" fmla="*/ 11 h 44"/>
                  <a:gd name="T34" fmla="*/ 8 w 46"/>
                  <a:gd name="T35" fmla="*/ 19 h 44"/>
                  <a:gd name="T36" fmla="*/ 10 w 46"/>
                  <a:gd name="T37" fmla="*/ 28 h 44"/>
                  <a:gd name="T38" fmla="*/ 20 w 46"/>
                  <a:gd name="T39" fmla="*/ 3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" h="44">
                    <a:moveTo>
                      <a:pt x="18" y="43"/>
                    </a:moveTo>
                    <a:cubicBezTo>
                      <a:pt x="14" y="42"/>
                      <a:pt x="10" y="40"/>
                      <a:pt x="8" y="38"/>
                    </a:cubicBezTo>
                    <a:cubicBezTo>
                      <a:pt x="6" y="37"/>
                      <a:pt x="4" y="35"/>
                      <a:pt x="3" y="33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4"/>
                      <a:pt x="0" y="21"/>
                      <a:pt x="1" y="17"/>
                    </a:cubicBezTo>
                    <a:cubicBezTo>
                      <a:pt x="2" y="11"/>
                      <a:pt x="5" y="6"/>
                      <a:pt x="10" y="3"/>
                    </a:cubicBezTo>
                    <a:cubicBezTo>
                      <a:pt x="15" y="0"/>
                      <a:pt x="21" y="0"/>
                      <a:pt x="28" y="1"/>
                    </a:cubicBezTo>
                    <a:cubicBezTo>
                      <a:pt x="34" y="3"/>
                      <a:pt x="39" y="6"/>
                      <a:pt x="43" y="11"/>
                    </a:cubicBezTo>
                    <a:cubicBezTo>
                      <a:pt x="46" y="15"/>
                      <a:pt x="46" y="21"/>
                      <a:pt x="45" y="27"/>
                    </a:cubicBezTo>
                    <a:cubicBezTo>
                      <a:pt x="44" y="33"/>
                      <a:pt x="40" y="38"/>
                      <a:pt x="36" y="41"/>
                    </a:cubicBezTo>
                    <a:cubicBezTo>
                      <a:pt x="31" y="44"/>
                      <a:pt x="25" y="44"/>
                      <a:pt x="18" y="43"/>
                    </a:cubicBezTo>
                    <a:close/>
                    <a:moveTo>
                      <a:pt x="20" y="34"/>
                    </a:moveTo>
                    <a:cubicBezTo>
                      <a:pt x="25" y="35"/>
                      <a:pt x="29" y="35"/>
                      <a:pt x="32" y="33"/>
                    </a:cubicBezTo>
                    <a:cubicBezTo>
                      <a:pt x="35" y="31"/>
                      <a:pt x="37" y="29"/>
                      <a:pt x="38" y="25"/>
                    </a:cubicBezTo>
                    <a:cubicBezTo>
                      <a:pt x="38" y="22"/>
                      <a:pt x="38" y="19"/>
                      <a:pt x="36" y="16"/>
                    </a:cubicBezTo>
                    <a:cubicBezTo>
                      <a:pt x="34" y="13"/>
                      <a:pt x="30" y="11"/>
                      <a:pt x="25" y="10"/>
                    </a:cubicBezTo>
                    <a:cubicBezTo>
                      <a:pt x="20" y="9"/>
                      <a:pt x="16" y="9"/>
                      <a:pt x="14" y="11"/>
                    </a:cubicBezTo>
                    <a:cubicBezTo>
                      <a:pt x="11" y="13"/>
                      <a:pt x="9" y="15"/>
                      <a:pt x="8" y="19"/>
                    </a:cubicBezTo>
                    <a:cubicBezTo>
                      <a:pt x="7" y="22"/>
                      <a:pt x="8" y="25"/>
                      <a:pt x="10" y="28"/>
                    </a:cubicBezTo>
                    <a:cubicBezTo>
                      <a:pt x="12" y="31"/>
                      <a:pt x="15" y="33"/>
                      <a:pt x="2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ïSļiďé">
                <a:extLst>
                  <a:ext uri="{FF2B5EF4-FFF2-40B4-BE49-F238E27FC236}">
                    <a16:creationId xmlns:a16="http://schemas.microsoft.com/office/drawing/2014/main" xmlns="" id="{C5C44198-CAD6-4256-ACE2-C4B3D5F52D49}"/>
                  </a:ext>
                </a:extLst>
              </p:cNvPr>
              <p:cNvSpPr/>
              <p:nvPr/>
            </p:nvSpPr>
            <p:spPr bwMode="auto">
              <a:xfrm>
                <a:off x="3165372" y="5390153"/>
                <a:ext cx="85725" cy="77788"/>
              </a:xfrm>
              <a:custGeom>
                <a:avLst/>
                <a:gdLst>
                  <a:gd name="T0" fmla="*/ 29 w 46"/>
                  <a:gd name="T1" fmla="*/ 21 h 42"/>
                  <a:gd name="T2" fmla="*/ 22 w 46"/>
                  <a:gd name="T3" fmla="*/ 20 h 42"/>
                  <a:gd name="T4" fmla="*/ 24 w 46"/>
                  <a:gd name="T5" fmla="*/ 1 h 42"/>
                  <a:gd name="T6" fmla="*/ 41 w 46"/>
                  <a:gd name="T7" fmla="*/ 3 h 42"/>
                  <a:gd name="T8" fmla="*/ 45 w 46"/>
                  <a:gd name="T9" fmla="*/ 11 h 42"/>
                  <a:gd name="T10" fmla="*/ 46 w 46"/>
                  <a:gd name="T11" fmla="*/ 22 h 42"/>
                  <a:gd name="T12" fmla="*/ 42 w 46"/>
                  <a:gd name="T13" fmla="*/ 34 h 42"/>
                  <a:gd name="T14" fmla="*/ 33 w 46"/>
                  <a:gd name="T15" fmla="*/ 41 h 42"/>
                  <a:gd name="T16" fmla="*/ 21 w 46"/>
                  <a:gd name="T17" fmla="*/ 42 h 42"/>
                  <a:gd name="T18" fmla="*/ 9 w 46"/>
                  <a:gd name="T19" fmla="*/ 38 h 42"/>
                  <a:gd name="T20" fmla="*/ 2 w 46"/>
                  <a:gd name="T21" fmla="*/ 28 h 42"/>
                  <a:gd name="T22" fmla="*/ 1 w 46"/>
                  <a:gd name="T23" fmla="*/ 18 h 42"/>
                  <a:gd name="T24" fmla="*/ 6 w 46"/>
                  <a:gd name="T25" fmla="*/ 5 h 42"/>
                  <a:gd name="T26" fmla="*/ 16 w 46"/>
                  <a:gd name="T27" fmla="*/ 0 h 42"/>
                  <a:gd name="T28" fmla="*/ 16 w 46"/>
                  <a:gd name="T29" fmla="*/ 9 h 42"/>
                  <a:gd name="T30" fmla="*/ 11 w 46"/>
                  <a:gd name="T31" fmla="*/ 12 h 42"/>
                  <a:gd name="T32" fmla="*/ 8 w 46"/>
                  <a:gd name="T33" fmla="*/ 18 h 42"/>
                  <a:gd name="T34" fmla="*/ 11 w 46"/>
                  <a:gd name="T35" fmla="*/ 28 h 42"/>
                  <a:gd name="T36" fmla="*/ 21 w 46"/>
                  <a:gd name="T37" fmla="*/ 33 h 42"/>
                  <a:gd name="T38" fmla="*/ 34 w 46"/>
                  <a:gd name="T39" fmla="*/ 31 h 42"/>
                  <a:gd name="T40" fmla="*/ 38 w 46"/>
                  <a:gd name="T41" fmla="*/ 22 h 42"/>
                  <a:gd name="T42" fmla="*/ 38 w 46"/>
                  <a:gd name="T43" fmla="*/ 16 h 42"/>
                  <a:gd name="T44" fmla="*/ 36 w 46"/>
                  <a:gd name="T45" fmla="*/ 11 h 42"/>
                  <a:gd name="T46" fmla="*/ 30 w 46"/>
                  <a:gd name="T47" fmla="*/ 11 h 42"/>
                  <a:gd name="T48" fmla="*/ 29 w 46"/>
                  <a:gd name="T49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2">
                    <a:moveTo>
                      <a:pt x="29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5"/>
                      <a:pt x="44" y="8"/>
                      <a:pt x="45" y="11"/>
                    </a:cubicBezTo>
                    <a:cubicBezTo>
                      <a:pt x="46" y="15"/>
                      <a:pt x="46" y="19"/>
                      <a:pt x="46" y="22"/>
                    </a:cubicBezTo>
                    <a:cubicBezTo>
                      <a:pt x="46" y="27"/>
                      <a:pt x="44" y="31"/>
                      <a:pt x="42" y="34"/>
                    </a:cubicBezTo>
                    <a:cubicBezTo>
                      <a:pt x="39" y="37"/>
                      <a:pt x="36" y="39"/>
                      <a:pt x="33" y="41"/>
                    </a:cubicBezTo>
                    <a:cubicBezTo>
                      <a:pt x="29" y="42"/>
                      <a:pt x="25" y="42"/>
                      <a:pt x="21" y="42"/>
                    </a:cubicBezTo>
                    <a:cubicBezTo>
                      <a:pt x="16" y="41"/>
                      <a:pt x="12" y="40"/>
                      <a:pt x="9" y="38"/>
                    </a:cubicBezTo>
                    <a:cubicBezTo>
                      <a:pt x="6" y="35"/>
                      <a:pt x="3" y="32"/>
                      <a:pt x="2" y="28"/>
                    </a:cubicBezTo>
                    <a:cubicBezTo>
                      <a:pt x="1" y="25"/>
                      <a:pt x="0" y="22"/>
                      <a:pt x="1" y="18"/>
                    </a:cubicBezTo>
                    <a:cubicBezTo>
                      <a:pt x="1" y="12"/>
                      <a:pt x="3" y="8"/>
                      <a:pt x="6" y="5"/>
                    </a:cubicBezTo>
                    <a:cubicBezTo>
                      <a:pt x="8" y="2"/>
                      <a:pt x="12" y="1"/>
                      <a:pt x="16" y="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1"/>
                      <a:pt x="11" y="12"/>
                    </a:cubicBezTo>
                    <a:cubicBezTo>
                      <a:pt x="10" y="14"/>
                      <a:pt x="9" y="16"/>
                      <a:pt x="8" y="18"/>
                    </a:cubicBezTo>
                    <a:cubicBezTo>
                      <a:pt x="8" y="22"/>
                      <a:pt x="9" y="25"/>
                      <a:pt x="11" y="28"/>
                    </a:cubicBezTo>
                    <a:cubicBezTo>
                      <a:pt x="13" y="31"/>
                      <a:pt x="17" y="32"/>
                      <a:pt x="21" y="33"/>
                    </a:cubicBezTo>
                    <a:cubicBezTo>
                      <a:pt x="27" y="33"/>
                      <a:pt x="31" y="33"/>
                      <a:pt x="34" y="31"/>
                    </a:cubicBezTo>
                    <a:cubicBezTo>
                      <a:pt x="36" y="29"/>
                      <a:pt x="38" y="26"/>
                      <a:pt x="38" y="22"/>
                    </a:cubicBezTo>
                    <a:cubicBezTo>
                      <a:pt x="39" y="20"/>
                      <a:pt x="39" y="18"/>
                      <a:pt x="38" y="16"/>
                    </a:cubicBezTo>
                    <a:cubicBezTo>
                      <a:pt x="37" y="14"/>
                      <a:pt x="37" y="13"/>
                      <a:pt x="36" y="11"/>
                    </a:cubicBezTo>
                    <a:cubicBezTo>
                      <a:pt x="30" y="11"/>
                      <a:pt x="30" y="11"/>
                      <a:pt x="30" y="11"/>
                    </a:cubicBezTo>
                    <a:lnTo>
                      <a:pt x="2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îSḷiḋè">
                <a:extLst>
                  <a:ext uri="{FF2B5EF4-FFF2-40B4-BE49-F238E27FC236}">
                    <a16:creationId xmlns:a16="http://schemas.microsoft.com/office/drawing/2014/main" xmlns="" id="{0EDEBE11-89CD-40E3-B49A-AC324751A4CB}"/>
                  </a:ext>
                </a:extLst>
              </p:cNvPr>
              <p:cNvSpPr/>
              <p:nvPr/>
            </p:nvSpPr>
            <p:spPr bwMode="auto">
              <a:xfrm>
                <a:off x="3173309" y="5313953"/>
                <a:ext cx="80963" cy="76200"/>
              </a:xfrm>
              <a:custGeom>
                <a:avLst/>
                <a:gdLst>
                  <a:gd name="T0" fmla="*/ 51 w 51"/>
                  <a:gd name="T1" fmla="*/ 30 h 48"/>
                  <a:gd name="T2" fmla="*/ 29 w 51"/>
                  <a:gd name="T3" fmla="*/ 29 h 48"/>
                  <a:gd name="T4" fmla="*/ 0 w 51"/>
                  <a:gd name="T5" fmla="*/ 48 h 48"/>
                  <a:gd name="T6" fmla="*/ 0 w 51"/>
                  <a:gd name="T7" fmla="*/ 36 h 48"/>
                  <a:gd name="T8" fmla="*/ 20 w 51"/>
                  <a:gd name="T9" fmla="*/ 24 h 48"/>
                  <a:gd name="T10" fmla="*/ 0 w 51"/>
                  <a:gd name="T11" fmla="*/ 12 h 48"/>
                  <a:gd name="T12" fmla="*/ 0 w 51"/>
                  <a:gd name="T13" fmla="*/ 0 h 48"/>
                  <a:gd name="T14" fmla="*/ 30 w 51"/>
                  <a:gd name="T15" fmla="*/ 20 h 48"/>
                  <a:gd name="T16" fmla="*/ 51 w 51"/>
                  <a:gd name="T17" fmla="*/ 20 h 48"/>
                  <a:gd name="T18" fmla="*/ 51 w 51"/>
                  <a:gd name="T19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48">
                    <a:moveTo>
                      <a:pt x="51" y="30"/>
                    </a:moveTo>
                    <a:lnTo>
                      <a:pt x="29" y="29"/>
                    </a:lnTo>
                    <a:lnTo>
                      <a:pt x="0" y="48"/>
                    </a:lnTo>
                    <a:lnTo>
                      <a:pt x="0" y="36"/>
                    </a:lnTo>
                    <a:lnTo>
                      <a:pt x="20" y="24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0" y="20"/>
                    </a:lnTo>
                    <a:lnTo>
                      <a:pt x="51" y="20"/>
                    </a:lnTo>
                    <a:lnTo>
                      <a:pt x="5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îṣḷíḋé">
                <a:extLst>
                  <a:ext uri="{FF2B5EF4-FFF2-40B4-BE49-F238E27FC236}">
                    <a16:creationId xmlns:a16="http://schemas.microsoft.com/office/drawing/2014/main" xmlns="" id="{9BD1A238-0C7A-4981-B537-2B6134D06A40}"/>
                  </a:ext>
                </a:extLst>
              </p:cNvPr>
              <p:cNvSpPr/>
              <p:nvPr/>
            </p:nvSpPr>
            <p:spPr bwMode="auto">
              <a:xfrm>
                <a:off x="3163784" y="5193303"/>
                <a:ext cx="87313" cy="76200"/>
              </a:xfrm>
              <a:custGeom>
                <a:avLst/>
                <a:gdLst>
                  <a:gd name="T0" fmla="*/ 4 w 47"/>
                  <a:gd name="T1" fmla="*/ 41 h 41"/>
                  <a:gd name="T2" fmla="*/ 1 w 47"/>
                  <a:gd name="T3" fmla="*/ 24 h 41"/>
                  <a:gd name="T4" fmla="*/ 0 w 47"/>
                  <a:gd name="T5" fmla="*/ 16 h 41"/>
                  <a:gd name="T6" fmla="*/ 2 w 47"/>
                  <a:gd name="T7" fmla="*/ 11 h 41"/>
                  <a:gd name="T8" fmla="*/ 5 w 47"/>
                  <a:gd name="T9" fmla="*/ 7 h 41"/>
                  <a:gd name="T10" fmla="*/ 10 w 47"/>
                  <a:gd name="T11" fmla="*/ 5 h 41"/>
                  <a:gd name="T12" fmla="*/ 16 w 47"/>
                  <a:gd name="T13" fmla="*/ 6 h 41"/>
                  <a:gd name="T14" fmla="*/ 20 w 47"/>
                  <a:gd name="T15" fmla="*/ 10 h 41"/>
                  <a:gd name="T16" fmla="*/ 23 w 47"/>
                  <a:gd name="T17" fmla="*/ 3 h 41"/>
                  <a:gd name="T18" fmla="*/ 29 w 47"/>
                  <a:gd name="T19" fmla="*/ 0 h 41"/>
                  <a:gd name="T20" fmla="*/ 35 w 47"/>
                  <a:gd name="T21" fmla="*/ 1 h 41"/>
                  <a:gd name="T22" fmla="*/ 40 w 47"/>
                  <a:gd name="T23" fmla="*/ 4 h 41"/>
                  <a:gd name="T24" fmla="*/ 43 w 47"/>
                  <a:gd name="T25" fmla="*/ 10 h 41"/>
                  <a:gd name="T26" fmla="*/ 45 w 47"/>
                  <a:gd name="T27" fmla="*/ 20 h 41"/>
                  <a:gd name="T28" fmla="*/ 47 w 47"/>
                  <a:gd name="T29" fmla="*/ 35 h 41"/>
                  <a:gd name="T30" fmla="*/ 4 w 47"/>
                  <a:gd name="T31" fmla="*/ 41 h 41"/>
                  <a:gd name="T32" fmla="*/ 10 w 47"/>
                  <a:gd name="T33" fmla="*/ 31 h 41"/>
                  <a:gd name="T34" fmla="*/ 20 w 47"/>
                  <a:gd name="T35" fmla="*/ 30 h 41"/>
                  <a:gd name="T36" fmla="*/ 19 w 47"/>
                  <a:gd name="T37" fmla="*/ 24 h 41"/>
                  <a:gd name="T38" fmla="*/ 18 w 47"/>
                  <a:gd name="T39" fmla="*/ 18 h 41"/>
                  <a:gd name="T40" fmla="*/ 16 w 47"/>
                  <a:gd name="T41" fmla="*/ 15 h 41"/>
                  <a:gd name="T42" fmla="*/ 12 w 47"/>
                  <a:gd name="T43" fmla="*/ 14 h 41"/>
                  <a:gd name="T44" fmla="*/ 9 w 47"/>
                  <a:gd name="T45" fmla="*/ 15 h 41"/>
                  <a:gd name="T46" fmla="*/ 8 w 47"/>
                  <a:gd name="T47" fmla="*/ 19 h 41"/>
                  <a:gd name="T48" fmla="*/ 9 w 47"/>
                  <a:gd name="T49" fmla="*/ 26 h 41"/>
                  <a:gd name="T50" fmla="*/ 10 w 47"/>
                  <a:gd name="T51" fmla="*/ 31 h 41"/>
                  <a:gd name="T52" fmla="*/ 27 w 47"/>
                  <a:gd name="T53" fmla="*/ 29 h 41"/>
                  <a:gd name="T54" fmla="*/ 39 w 47"/>
                  <a:gd name="T55" fmla="*/ 27 h 41"/>
                  <a:gd name="T56" fmla="*/ 37 w 47"/>
                  <a:gd name="T57" fmla="*/ 19 h 41"/>
                  <a:gd name="T58" fmla="*/ 36 w 47"/>
                  <a:gd name="T59" fmla="*/ 13 h 41"/>
                  <a:gd name="T60" fmla="*/ 34 w 47"/>
                  <a:gd name="T61" fmla="*/ 10 h 41"/>
                  <a:gd name="T62" fmla="*/ 30 w 47"/>
                  <a:gd name="T63" fmla="*/ 10 h 41"/>
                  <a:gd name="T64" fmla="*/ 27 w 47"/>
                  <a:gd name="T65" fmla="*/ 11 h 41"/>
                  <a:gd name="T66" fmla="*/ 25 w 47"/>
                  <a:gd name="T67" fmla="*/ 14 h 41"/>
                  <a:gd name="T68" fmla="*/ 26 w 47"/>
                  <a:gd name="T69" fmla="*/ 22 h 41"/>
                  <a:gd name="T70" fmla="*/ 27 w 47"/>
                  <a:gd name="T7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" h="41">
                    <a:moveTo>
                      <a:pt x="4" y="4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1" y="14"/>
                      <a:pt x="1" y="13"/>
                      <a:pt x="2" y="11"/>
                    </a:cubicBezTo>
                    <a:cubicBezTo>
                      <a:pt x="2" y="10"/>
                      <a:pt x="3" y="9"/>
                      <a:pt x="5" y="7"/>
                    </a:cubicBezTo>
                    <a:cubicBezTo>
                      <a:pt x="6" y="6"/>
                      <a:pt x="8" y="6"/>
                      <a:pt x="10" y="5"/>
                    </a:cubicBezTo>
                    <a:cubicBezTo>
                      <a:pt x="12" y="5"/>
                      <a:pt x="14" y="5"/>
                      <a:pt x="16" y="6"/>
                    </a:cubicBezTo>
                    <a:cubicBezTo>
                      <a:pt x="17" y="7"/>
                      <a:pt x="19" y="8"/>
                      <a:pt x="20" y="10"/>
                    </a:cubicBezTo>
                    <a:cubicBezTo>
                      <a:pt x="20" y="7"/>
                      <a:pt x="21" y="5"/>
                      <a:pt x="23" y="3"/>
                    </a:cubicBezTo>
                    <a:cubicBezTo>
                      <a:pt x="25" y="2"/>
                      <a:pt x="27" y="1"/>
                      <a:pt x="29" y="0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7" y="2"/>
                      <a:pt x="39" y="3"/>
                      <a:pt x="40" y="4"/>
                    </a:cubicBezTo>
                    <a:cubicBezTo>
                      <a:pt x="42" y="5"/>
                      <a:pt x="43" y="7"/>
                      <a:pt x="43" y="10"/>
                    </a:cubicBezTo>
                    <a:cubicBezTo>
                      <a:pt x="44" y="11"/>
                      <a:pt x="44" y="15"/>
                      <a:pt x="45" y="20"/>
                    </a:cubicBezTo>
                    <a:cubicBezTo>
                      <a:pt x="47" y="35"/>
                      <a:pt x="47" y="35"/>
                      <a:pt x="47" y="35"/>
                    </a:cubicBezTo>
                    <a:lnTo>
                      <a:pt x="4" y="41"/>
                    </a:lnTo>
                    <a:close/>
                    <a:moveTo>
                      <a:pt x="10" y="31"/>
                    </a:move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1"/>
                      <a:pt x="18" y="19"/>
                      <a:pt x="18" y="18"/>
                    </a:cubicBezTo>
                    <a:cubicBezTo>
                      <a:pt x="17" y="16"/>
                      <a:pt x="17" y="15"/>
                      <a:pt x="16" y="15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1" y="14"/>
                      <a:pt x="10" y="14"/>
                      <a:pt x="9" y="15"/>
                    </a:cubicBezTo>
                    <a:cubicBezTo>
                      <a:pt x="8" y="16"/>
                      <a:pt x="8" y="17"/>
                      <a:pt x="8" y="19"/>
                    </a:cubicBezTo>
                    <a:cubicBezTo>
                      <a:pt x="8" y="20"/>
                      <a:pt x="8" y="22"/>
                      <a:pt x="9" y="26"/>
                    </a:cubicBezTo>
                    <a:lnTo>
                      <a:pt x="10" y="31"/>
                    </a:lnTo>
                    <a:close/>
                    <a:moveTo>
                      <a:pt x="27" y="29"/>
                    </a:moveTo>
                    <a:cubicBezTo>
                      <a:pt x="39" y="27"/>
                      <a:pt x="39" y="27"/>
                      <a:pt x="39" y="2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6"/>
                      <a:pt x="37" y="14"/>
                      <a:pt x="36" y="13"/>
                    </a:cubicBezTo>
                    <a:cubicBezTo>
                      <a:pt x="36" y="12"/>
                      <a:pt x="35" y="11"/>
                      <a:pt x="34" y="10"/>
                    </a:cubicBezTo>
                    <a:cubicBezTo>
                      <a:pt x="33" y="10"/>
                      <a:pt x="32" y="9"/>
                      <a:pt x="30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6" y="12"/>
                      <a:pt x="26" y="13"/>
                      <a:pt x="25" y="14"/>
                    </a:cubicBezTo>
                    <a:cubicBezTo>
                      <a:pt x="25" y="15"/>
                      <a:pt x="25" y="18"/>
                      <a:pt x="26" y="22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îṩliďè">
                <a:extLst>
                  <a:ext uri="{FF2B5EF4-FFF2-40B4-BE49-F238E27FC236}">
                    <a16:creationId xmlns:a16="http://schemas.microsoft.com/office/drawing/2014/main" xmlns="" id="{67C7A80A-D154-4306-99FF-285C45FEF41C}"/>
                  </a:ext>
                </a:extLst>
              </p:cNvPr>
              <p:cNvSpPr/>
              <p:nvPr/>
            </p:nvSpPr>
            <p:spPr bwMode="auto">
              <a:xfrm>
                <a:off x="3146322" y="5120278"/>
                <a:ext cx="93663" cy="79375"/>
              </a:xfrm>
              <a:custGeom>
                <a:avLst/>
                <a:gdLst>
                  <a:gd name="T0" fmla="*/ 59 w 59"/>
                  <a:gd name="T1" fmla="*/ 37 h 50"/>
                  <a:gd name="T2" fmla="*/ 9 w 59"/>
                  <a:gd name="T3" fmla="*/ 50 h 50"/>
                  <a:gd name="T4" fmla="*/ 0 w 59"/>
                  <a:gd name="T5" fmla="*/ 13 h 50"/>
                  <a:gd name="T6" fmla="*/ 8 w 59"/>
                  <a:gd name="T7" fmla="*/ 10 h 50"/>
                  <a:gd name="T8" fmla="*/ 15 w 59"/>
                  <a:gd name="T9" fmla="*/ 37 h 50"/>
                  <a:gd name="T10" fmla="*/ 25 w 59"/>
                  <a:gd name="T11" fmla="*/ 35 h 50"/>
                  <a:gd name="T12" fmla="*/ 19 w 59"/>
                  <a:gd name="T13" fmla="*/ 9 h 50"/>
                  <a:gd name="T14" fmla="*/ 27 w 59"/>
                  <a:gd name="T15" fmla="*/ 8 h 50"/>
                  <a:gd name="T16" fmla="*/ 34 w 59"/>
                  <a:gd name="T17" fmla="*/ 32 h 50"/>
                  <a:gd name="T18" fmla="*/ 47 w 59"/>
                  <a:gd name="T19" fmla="*/ 29 h 50"/>
                  <a:gd name="T20" fmla="*/ 40 w 59"/>
                  <a:gd name="T21" fmla="*/ 1 h 50"/>
                  <a:gd name="T22" fmla="*/ 49 w 59"/>
                  <a:gd name="T23" fmla="*/ 0 h 50"/>
                  <a:gd name="T24" fmla="*/ 59 w 59"/>
                  <a:gd name="T2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0">
                    <a:moveTo>
                      <a:pt x="59" y="37"/>
                    </a:moveTo>
                    <a:lnTo>
                      <a:pt x="9" y="50"/>
                    </a:lnTo>
                    <a:lnTo>
                      <a:pt x="0" y="13"/>
                    </a:lnTo>
                    <a:lnTo>
                      <a:pt x="8" y="10"/>
                    </a:lnTo>
                    <a:lnTo>
                      <a:pt x="15" y="37"/>
                    </a:lnTo>
                    <a:lnTo>
                      <a:pt x="25" y="35"/>
                    </a:lnTo>
                    <a:lnTo>
                      <a:pt x="19" y="9"/>
                    </a:lnTo>
                    <a:lnTo>
                      <a:pt x="27" y="8"/>
                    </a:lnTo>
                    <a:lnTo>
                      <a:pt x="34" y="32"/>
                    </a:lnTo>
                    <a:lnTo>
                      <a:pt x="47" y="29"/>
                    </a:lnTo>
                    <a:lnTo>
                      <a:pt x="40" y="1"/>
                    </a:lnTo>
                    <a:lnTo>
                      <a:pt x="49" y="0"/>
                    </a:lnTo>
                    <a:lnTo>
                      <a:pt x="5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iṧlíḋè">
                <a:extLst>
                  <a:ext uri="{FF2B5EF4-FFF2-40B4-BE49-F238E27FC236}">
                    <a16:creationId xmlns:a16="http://schemas.microsoft.com/office/drawing/2014/main" xmlns="" id="{85521AE0-B71A-48F7-8B44-F41E0A44A764}"/>
                  </a:ext>
                </a:extLst>
              </p:cNvPr>
              <p:cNvSpPr/>
              <p:nvPr/>
            </p:nvSpPr>
            <p:spPr bwMode="auto">
              <a:xfrm>
                <a:off x="3138384" y="5096465"/>
                <a:ext cx="82550" cy="38100"/>
              </a:xfrm>
              <a:custGeom>
                <a:avLst/>
                <a:gdLst>
                  <a:gd name="T0" fmla="*/ 52 w 52"/>
                  <a:gd name="T1" fmla="*/ 9 h 24"/>
                  <a:gd name="T2" fmla="*/ 3 w 52"/>
                  <a:gd name="T3" fmla="*/ 24 h 24"/>
                  <a:gd name="T4" fmla="*/ 0 w 52"/>
                  <a:gd name="T5" fmla="*/ 15 h 24"/>
                  <a:gd name="T6" fmla="*/ 49 w 52"/>
                  <a:gd name="T7" fmla="*/ 0 h 24"/>
                  <a:gd name="T8" fmla="*/ 52 w 52"/>
                  <a:gd name="T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">
                    <a:moveTo>
                      <a:pt x="52" y="9"/>
                    </a:moveTo>
                    <a:lnTo>
                      <a:pt x="3" y="24"/>
                    </a:lnTo>
                    <a:lnTo>
                      <a:pt x="0" y="15"/>
                    </a:lnTo>
                    <a:lnTo>
                      <a:pt x="49" y="0"/>
                    </a:ln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islïḓè">
                <a:extLst>
                  <a:ext uri="{FF2B5EF4-FFF2-40B4-BE49-F238E27FC236}">
                    <a16:creationId xmlns:a16="http://schemas.microsoft.com/office/drawing/2014/main" xmlns="" id="{081EC7C4-7C38-4DE8-9311-5F0B97FC1029}"/>
                  </a:ext>
                </a:extLst>
              </p:cNvPr>
              <p:cNvSpPr/>
              <p:nvPr/>
            </p:nvSpPr>
            <p:spPr bwMode="auto">
              <a:xfrm>
                <a:off x="3120922" y="5047253"/>
                <a:ext cx="88900" cy="52388"/>
              </a:xfrm>
              <a:custGeom>
                <a:avLst/>
                <a:gdLst>
                  <a:gd name="T0" fmla="*/ 3 w 48"/>
                  <a:gd name="T1" fmla="*/ 20 h 28"/>
                  <a:gd name="T2" fmla="*/ 0 w 48"/>
                  <a:gd name="T3" fmla="*/ 12 h 28"/>
                  <a:gd name="T4" fmla="*/ 26 w 48"/>
                  <a:gd name="T5" fmla="*/ 2 h 28"/>
                  <a:gd name="T6" fmla="*/ 34 w 48"/>
                  <a:gd name="T7" fmla="*/ 0 h 28"/>
                  <a:gd name="T8" fmla="*/ 42 w 48"/>
                  <a:gd name="T9" fmla="*/ 3 h 28"/>
                  <a:gd name="T10" fmla="*/ 47 w 48"/>
                  <a:gd name="T11" fmla="*/ 10 h 28"/>
                  <a:gd name="T12" fmla="*/ 47 w 48"/>
                  <a:gd name="T13" fmla="*/ 21 h 28"/>
                  <a:gd name="T14" fmla="*/ 38 w 48"/>
                  <a:gd name="T15" fmla="*/ 28 h 28"/>
                  <a:gd name="T16" fmla="*/ 34 w 48"/>
                  <a:gd name="T17" fmla="*/ 20 h 28"/>
                  <a:gd name="T18" fmla="*/ 39 w 48"/>
                  <a:gd name="T19" fmla="*/ 17 h 28"/>
                  <a:gd name="T20" fmla="*/ 40 w 48"/>
                  <a:gd name="T21" fmla="*/ 13 h 28"/>
                  <a:gd name="T22" fmla="*/ 37 w 48"/>
                  <a:gd name="T23" fmla="*/ 9 h 28"/>
                  <a:gd name="T24" fmla="*/ 30 w 48"/>
                  <a:gd name="T25" fmla="*/ 10 h 28"/>
                  <a:gd name="T26" fmla="*/ 3 w 48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28">
                    <a:moveTo>
                      <a:pt x="3" y="2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1"/>
                      <a:pt x="32" y="0"/>
                      <a:pt x="34" y="0"/>
                    </a:cubicBezTo>
                    <a:cubicBezTo>
                      <a:pt x="37" y="0"/>
                      <a:pt x="39" y="1"/>
                      <a:pt x="42" y="3"/>
                    </a:cubicBezTo>
                    <a:cubicBezTo>
                      <a:pt x="44" y="4"/>
                      <a:pt x="46" y="7"/>
                      <a:pt x="47" y="10"/>
                    </a:cubicBezTo>
                    <a:cubicBezTo>
                      <a:pt x="48" y="14"/>
                      <a:pt x="48" y="18"/>
                      <a:pt x="47" y="21"/>
                    </a:cubicBezTo>
                    <a:cubicBezTo>
                      <a:pt x="45" y="24"/>
                      <a:pt x="42" y="26"/>
                      <a:pt x="38" y="28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19"/>
                      <a:pt x="38" y="18"/>
                      <a:pt x="39" y="17"/>
                    </a:cubicBezTo>
                    <a:cubicBezTo>
                      <a:pt x="40" y="16"/>
                      <a:pt x="40" y="14"/>
                      <a:pt x="40" y="13"/>
                    </a:cubicBezTo>
                    <a:cubicBezTo>
                      <a:pt x="39" y="11"/>
                      <a:pt x="38" y="10"/>
                      <a:pt x="37" y="9"/>
                    </a:cubicBezTo>
                    <a:cubicBezTo>
                      <a:pt x="35" y="9"/>
                      <a:pt x="33" y="9"/>
                      <a:pt x="30" y="10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íṥ1iḍe">
                <a:extLst>
                  <a:ext uri="{FF2B5EF4-FFF2-40B4-BE49-F238E27FC236}">
                    <a16:creationId xmlns:a16="http://schemas.microsoft.com/office/drawing/2014/main" xmlns="" id="{EC9E20C8-A8F0-4AA5-8386-96EE708D58B2}"/>
                  </a:ext>
                </a:extLst>
              </p:cNvPr>
              <p:cNvSpPr/>
              <p:nvPr/>
            </p:nvSpPr>
            <p:spPr bwMode="auto">
              <a:xfrm>
                <a:off x="3112984" y="5017090"/>
                <a:ext cx="80963" cy="46038"/>
              </a:xfrm>
              <a:custGeom>
                <a:avLst/>
                <a:gdLst>
                  <a:gd name="T0" fmla="*/ 51 w 51"/>
                  <a:gd name="T1" fmla="*/ 9 h 29"/>
                  <a:gd name="T2" fmla="*/ 3 w 51"/>
                  <a:gd name="T3" fmla="*/ 29 h 29"/>
                  <a:gd name="T4" fmla="*/ 0 w 51"/>
                  <a:gd name="T5" fmla="*/ 19 h 29"/>
                  <a:gd name="T6" fmla="*/ 46 w 51"/>
                  <a:gd name="T7" fmla="*/ 0 h 29"/>
                  <a:gd name="T8" fmla="*/ 51 w 51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9">
                    <a:moveTo>
                      <a:pt x="51" y="9"/>
                    </a:moveTo>
                    <a:lnTo>
                      <a:pt x="3" y="29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5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iṥľîḋé">
                <a:extLst>
                  <a:ext uri="{FF2B5EF4-FFF2-40B4-BE49-F238E27FC236}">
                    <a16:creationId xmlns:a16="http://schemas.microsoft.com/office/drawing/2014/main" xmlns="" id="{AE48992A-0807-4E91-A472-8C79710E1B54}"/>
                  </a:ext>
                </a:extLst>
              </p:cNvPr>
              <p:cNvSpPr/>
              <p:nvPr/>
            </p:nvSpPr>
            <p:spPr bwMode="auto">
              <a:xfrm>
                <a:off x="3081234" y="4948828"/>
                <a:ext cx="101600" cy="93663"/>
              </a:xfrm>
              <a:custGeom>
                <a:avLst/>
                <a:gdLst>
                  <a:gd name="T0" fmla="*/ 64 w 64"/>
                  <a:gd name="T1" fmla="*/ 36 h 59"/>
                  <a:gd name="T2" fmla="*/ 18 w 64"/>
                  <a:gd name="T3" fmla="*/ 59 h 59"/>
                  <a:gd name="T4" fmla="*/ 14 w 64"/>
                  <a:gd name="T5" fmla="*/ 50 h 59"/>
                  <a:gd name="T6" fmla="*/ 35 w 64"/>
                  <a:gd name="T7" fmla="*/ 16 h 59"/>
                  <a:gd name="T8" fmla="*/ 3 w 64"/>
                  <a:gd name="T9" fmla="*/ 31 h 59"/>
                  <a:gd name="T10" fmla="*/ 0 w 64"/>
                  <a:gd name="T11" fmla="*/ 22 h 59"/>
                  <a:gd name="T12" fmla="*/ 45 w 64"/>
                  <a:gd name="T13" fmla="*/ 0 h 59"/>
                  <a:gd name="T14" fmla="*/ 50 w 64"/>
                  <a:gd name="T15" fmla="*/ 8 h 59"/>
                  <a:gd name="T16" fmla="*/ 29 w 64"/>
                  <a:gd name="T17" fmla="*/ 42 h 59"/>
                  <a:gd name="T18" fmla="*/ 59 w 64"/>
                  <a:gd name="T19" fmla="*/ 26 h 59"/>
                  <a:gd name="T20" fmla="*/ 64 w 64"/>
                  <a:gd name="T21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59">
                    <a:moveTo>
                      <a:pt x="64" y="36"/>
                    </a:moveTo>
                    <a:lnTo>
                      <a:pt x="18" y="59"/>
                    </a:lnTo>
                    <a:lnTo>
                      <a:pt x="14" y="50"/>
                    </a:lnTo>
                    <a:lnTo>
                      <a:pt x="35" y="16"/>
                    </a:lnTo>
                    <a:lnTo>
                      <a:pt x="3" y="31"/>
                    </a:lnTo>
                    <a:lnTo>
                      <a:pt x="0" y="22"/>
                    </a:lnTo>
                    <a:lnTo>
                      <a:pt x="45" y="0"/>
                    </a:lnTo>
                    <a:lnTo>
                      <a:pt x="50" y="8"/>
                    </a:lnTo>
                    <a:lnTo>
                      <a:pt x="29" y="42"/>
                    </a:lnTo>
                    <a:lnTo>
                      <a:pt x="59" y="26"/>
                    </a:lnTo>
                    <a:lnTo>
                      <a:pt x="6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îślidè">
                <a:extLst>
                  <a:ext uri="{FF2B5EF4-FFF2-40B4-BE49-F238E27FC236}">
                    <a16:creationId xmlns:a16="http://schemas.microsoft.com/office/drawing/2014/main" xmlns="" id="{1FF6F1CB-CBB2-4D4E-972E-09EFACA30BFE}"/>
                  </a:ext>
                </a:extLst>
              </p:cNvPr>
              <p:cNvSpPr/>
              <p:nvPr/>
            </p:nvSpPr>
            <p:spPr bwMode="auto">
              <a:xfrm>
                <a:off x="3047897" y="4877390"/>
                <a:ext cx="84138" cy="88900"/>
              </a:xfrm>
              <a:custGeom>
                <a:avLst/>
                <a:gdLst>
                  <a:gd name="T0" fmla="*/ 28 w 46"/>
                  <a:gd name="T1" fmla="*/ 21 h 48"/>
                  <a:gd name="T2" fmla="*/ 22 w 46"/>
                  <a:gd name="T3" fmla="*/ 25 h 48"/>
                  <a:gd name="T4" fmla="*/ 11 w 46"/>
                  <a:gd name="T5" fmla="*/ 9 h 48"/>
                  <a:gd name="T6" fmla="*/ 26 w 46"/>
                  <a:gd name="T7" fmla="*/ 0 h 48"/>
                  <a:gd name="T8" fmla="*/ 35 w 46"/>
                  <a:gd name="T9" fmla="*/ 4 h 48"/>
                  <a:gd name="T10" fmla="*/ 42 w 46"/>
                  <a:gd name="T11" fmla="*/ 12 h 48"/>
                  <a:gd name="T12" fmla="*/ 46 w 46"/>
                  <a:gd name="T13" fmla="*/ 24 h 48"/>
                  <a:gd name="T14" fmla="*/ 43 w 46"/>
                  <a:gd name="T15" fmla="*/ 35 h 48"/>
                  <a:gd name="T16" fmla="*/ 35 w 46"/>
                  <a:gd name="T17" fmla="*/ 43 h 48"/>
                  <a:gd name="T18" fmla="*/ 23 w 46"/>
                  <a:gd name="T19" fmla="*/ 47 h 48"/>
                  <a:gd name="T20" fmla="*/ 12 w 46"/>
                  <a:gd name="T21" fmla="*/ 45 h 48"/>
                  <a:gd name="T22" fmla="*/ 4 w 46"/>
                  <a:gd name="T23" fmla="*/ 37 h 48"/>
                  <a:gd name="T24" fmla="*/ 0 w 46"/>
                  <a:gd name="T25" fmla="*/ 24 h 48"/>
                  <a:gd name="T26" fmla="*/ 5 w 46"/>
                  <a:gd name="T27" fmla="*/ 14 h 48"/>
                  <a:gd name="T28" fmla="*/ 11 w 46"/>
                  <a:gd name="T29" fmla="*/ 21 h 48"/>
                  <a:gd name="T30" fmla="*/ 9 w 46"/>
                  <a:gd name="T31" fmla="*/ 27 h 48"/>
                  <a:gd name="T32" fmla="*/ 11 w 46"/>
                  <a:gd name="T33" fmla="*/ 33 h 48"/>
                  <a:gd name="T34" fmla="*/ 19 w 46"/>
                  <a:gd name="T35" fmla="*/ 39 h 48"/>
                  <a:gd name="T36" fmla="*/ 30 w 46"/>
                  <a:gd name="T37" fmla="*/ 36 h 48"/>
                  <a:gd name="T38" fmla="*/ 38 w 46"/>
                  <a:gd name="T39" fmla="*/ 26 h 48"/>
                  <a:gd name="T40" fmla="*/ 36 w 46"/>
                  <a:gd name="T41" fmla="*/ 17 h 48"/>
                  <a:gd name="T42" fmla="*/ 32 w 46"/>
                  <a:gd name="T43" fmla="*/ 13 h 48"/>
                  <a:gd name="T44" fmla="*/ 27 w 46"/>
                  <a:gd name="T45" fmla="*/ 10 h 48"/>
                  <a:gd name="T46" fmla="*/ 23 w 46"/>
                  <a:gd name="T47" fmla="*/ 13 h 48"/>
                  <a:gd name="T48" fmla="*/ 28 w 46"/>
                  <a:gd name="T4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" h="48">
                    <a:moveTo>
                      <a:pt x="28" y="21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1"/>
                      <a:pt x="31" y="2"/>
                      <a:pt x="35" y="4"/>
                    </a:cubicBezTo>
                    <a:cubicBezTo>
                      <a:pt x="38" y="6"/>
                      <a:pt x="40" y="9"/>
                      <a:pt x="42" y="12"/>
                    </a:cubicBezTo>
                    <a:cubicBezTo>
                      <a:pt x="45" y="16"/>
                      <a:pt x="46" y="20"/>
                      <a:pt x="46" y="24"/>
                    </a:cubicBezTo>
                    <a:cubicBezTo>
                      <a:pt x="46" y="28"/>
                      <a:pt x="45" y="31"/>
                      <a:pt x="43" y="35"/>
                    </a:cubicBezTo>
                    <a:cubicBezTo>
                      <a:pt x="41" y="38"/>
                      <a:pt x="38" y="41"/>
                      <a:pt x="35" y="43"/>
                    </a:cubicBezTo>
                    <a:cubicBezTo>
                      <a:pt x="31" y="46"/>
                      <a:pt x="27" y="47"/>
                      <a:pt x="23" y="47"/>
                    </a:cubicBezTo>
                    <a:cubicBezTo>
                      <a:pt x="19" y="48"/>
                      <a:pt x="15" y="47"/>
                      <a:pt x="12" y="45"/>
                    </a:cubicBezTo>
                    <a:cubicBezTo>
                      <a:pt x="9" y="43"/>
                      <a:pt x="6" y="41"/>
                      <a:pt x="4" y="37"/>
                    </a:cubicBezTo>
                    <a:cubicBezTo>
                      <a:pt x="1" y="32"/>
                      <a:pt x="0" y="28"/>
                      <a:pt x="0" y="24"/>
                    </a:cubicBezTo>
                    <a:cubicBezTo>
                      <a:pt x="0" y="21"/>
                      <a:pt x="2" y="17"/>
                      <a:pt x="5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3"/>
                      <a:pt x="9" y="24"/>
                      <a:pt x="9" y="27"/>
                    </a:cubicBezTo>
                    <a:cubicBezTo>
                      <a:pt x="8" y="29"/>
                      <a:pt x="9" y="31"/>
                      <a:pt x="11" y="33"/>
                    </a:cubicBezTo>
                    <a:cubicBezTo>
                      <a:pt x="13" y="36"/>
                      <a:pt x="15" y="38"/>
                      <a:pt x="19" y="39"/>
                    </a:cubicBezTo>
                    <a:cubicBezTo>
                      <a:pt x="22" y="39"/>
                      <a:pt x="26" y="38"/>
                      <a:pt x="30" y="36"/>
                    </a:cubicBezTo>
                    <a:cubicBezTo>
                      <a:pt x="34" y="33"/>
                      <a:pt x="37" y="30"/>
                      <a:pt x="38" y="26"/>
                    </a:cubicBezTo>
                    <a:cubicBezTo>
                      <a:pt x="39" y="23"/>
                      <a:pt x="38" y="20"/>
                      <a:pt x="36" y="17"/>
                    </a:cubicBezTo>
                    <a:cubicBezTo>
                      <a:pt x="35" y="15"/>
                      <a:pt x="34" y="14"/>
                      <a:pt x="32" y="13"/>
                    </a:cubicBezTo>
                    <a:cubicBezTo>
                      <a:pt x="30" y="11"/>
                      <a:pt x="29" y="10"/>
                      <a:pt x="27" y="10"/>
                    </a:cubicBezTo>
                    <a:cubicBezTo>
                      <a:pt x="23" y="13"/>
                      <a:pt x="23" y="13"/>
                      <a:pt x="23" y="13"/>
                    </a:cubicBezTo>
                    <a:lnTo>
                      <a:pt x="2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îŝ1ide">
                <a:extLst>
                  <a:ext uri="{FF2B5EF4-FFF2-40B4-BE49-F238E27FC236}">
                    <a16:creationId xmlns:a16="http://schemas.microsoft.com/office/drawing/2014/main" xmlns="" id="{0691A262-5C1B-426B-9E5F-D0A294B2C95C}"/>
                  </a:ext>
                </a:extLst>
              </p:cNvPr>
              <p:cNvSpPr/>
              <p:nvPr/>
            </p:nvSpPr>
            <p:spPr bwMode="auto">
              <a:xfrm>
                <a:off x="1981097" y="4907553"/>
                <a:ext cx="931863" cy="969963"/>
              </a:xfrm>
              <a:custGeom>
                <a:avLst/>
                <a:gdLst>
                  <a:gd name="T0" fmla="*/ 488 w 506"/>
                  <a:gd name="T1" fmla="*/ 144 h 525"/>
                  <a:gd name="T2" fmla="*/ 449 w 506"/>
                  <a:gd name="T3" fmla="*/ 161 h 525"/>
                  <a:gd name="T4" fmla="*/ 473 w 506"/>
                  <a:gd name="T5" fmla="*/ 361 h 525"/>
                  <a:gd name="T6" fmla="*/ 434 w 506"/>
                  <a:gd name="T7" fmla="*/ 382 h 525"/>
                  <a:gd name="T8" fmla="*/ 463 w 506"/>
                  <a:gd name="T9" fmla="*/ 392 h 525"/>
                  <a:gd name="T10" fmla="*/ 434 w 506"/>
                  <a:gd name="T11" fmla="*/ 455 h 525"/>
                  <a:gd name="T12" fmla="*/ 418 w 506"/>
                  <a:gd name="T13" fmla="*/ 525 h 525"/>
                  <a:gd name="T14" fmla="*/ 328 w 506"/>
                  <a:gd name="T15" fmla="*/ 392 h 525"/>
                  <a:gd name="T16" fmla="*/ 200 w 506"/>
                  <a:gd name="T17" fmla="*/ 376 h 525"/>
                  <a:gd name="T18" fmla="*/ 179 w 506"/>
                  <a:gd name="T19" fmla="*/ 525 h 525"/>
                  <a:gd name="T20" fmla="*/ 72 w 506"/>
                  <a:gd name="T21" fmla="*/ 510 h 525"/>
                  <a:gd name="T22" fmla="*/ 44 w 506"/>
                  <a:gd name="T23" fmla="*/ 439 h 525"/>
                  <a:gd name="T24" fmla="*/ 72 w 506"/>
                  <a:gd name="T25" fmla="*/ 392 h 525"/>
                  <a:gd name="T26" fmla="*/ 57 w 506"/>
                  <a:gd name="T27" fmla="*/ 382 h 525"/>
                  <a:gd name="T28" fmla="*/ 18 w 506"/>
                  <a:gd name="T29" fmla="*/ 161 h 525"/>
                  <a:gd name="T30" fmla="*/ 56 w 506"/>
                  <a:gd name="T31" fmla="*/ 144 h 525"/>
                  <a:gd name="T32" fmla="*/ 0 w 506"/>
                  <a:gd name="T33" fmla="*/ 21 h 525"/>
                  <a:gd name="T34" fmla="*/ 92 w 506"/>
                  <a:gd name="T35" fmla="*/ 21 h 525"/>
                  <a:gd name="T36" fmla="*/ 403 w 506"/>
                  <a:gd name="T37" fmla="*/ 82 h 525"/>
                  <a:gd name="T38" fmla="*/ 457 w 506"/>
                  <a:gd name="T39" fmla="*/ 0 h 525"/>
                  <a:gd name="T40" fmla="*/ 461 w 506"/>
                  <a:gd name="T41" fmla="*/ 82 h 525"/>
                  <a:gd name="T42" fmla="*/ 455 w 506"/>
                  <a:gd name="T43" fmla="*/ 24 h 525"/>
                  <a:gd name="T44" fmla="*/ 435 w 506"/>
                  <a:gd name="T45" fmla="*/ 82 h 525"/>
                  <a:gd name="T46" fmla="*/ 454 w 506"/>
                  <a:gd name="T47" fmla="*/ 127 h 525"/>
                  <a:gd name="T48" fmla="*/ 49 w 506"/>
                  <a:gd name="T49" fmla="*/ 112 h 525"/>
                  <a:gd name="T50" fmla="*/ 78 w 506"/>
                  <a:gd name="T51" fmla="*/ 127 h 525"/>
                  <a:gd name="T52" fmla="*/ 81 w 506"/>
                  <a:gd name="T53" fmla="*/ 161 h 525"/>
                  <a:gd name="T54" fmla="*/ 426 w 506"/>
                  <a:gd name="T55" fmla="*/ 145 h 525"/>
                  <a:gd name="T56" fmla="*/ 454 w 506"/>
                  <a:gd name="T57" fmla="*/ 127 h 525"/>
                  <a:gd name="T58" fmla="*/ 450 w 506"/>
                  <a:gd name="T59" fmla="*/ 178 h 525"/>
                  <a:gd name="T60" fmla="*/ 65 w 506"/>
                  <a:gd name="T61" fmla="*/ 335 h 525"/>
                  <a:gd name="T62" fmla="*/ 421 w 506"/>
                  <a:gd name="T63" fmla="*/ 349 h 525"/>
                  <a:gd name="T64" fmla="*/ 398 w 506"/>
                  <a:gd name="T65" fmla="*/ 490 h 525"/>
                  <a:gd name="T66" fmla="*/ 356 w 506"/>
                  <a:gd name="T67" fmla="*/ 371 h 525"/>
                  <a:gd name="T68" fmla="*/ 389 w 506"/>
                  <a:gd name="T69" fmla="*/ 496 h 525"/>
                  <a:gd name="T70" fmla="*/ 150 w 506"/>
                  <a:gd name="T71" fmla="*/ 496 h 525"/>
                  <a:gd name="T72" fmla="*/ 108 w 506"/>
                  <a:gd name="T73" fmla="*/ 371 h 525"/>
                  <a:gd name="T74" fmla="*/ 117 w 506"/>
                  <a:gd name="T75" fmla="*/ 496 h 525"/>
                  <a:gd name="T76" fmla="*/ 71 w 506"/>
                  <a:gd name="T77" fmla="*/ 82 h 525"/>
                  <a:gd name="T78" fmla="*/ 51 w 506"/>
                  <a:gd name="T79" fmla="*/ 24 h 525"/>
                  <a:gd name="T80" fmla="*/ 45 w 506"/>
                  <a:gd name="T81" fmla="*/ 8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6" h="525">
                    <a:moveTo>
                      <a:pt x="506" y="21"/>
                    </a:moveTo>
                    <a:cubicBezTo>
                      <a:pt x="488" y="144"/>
                      <a:pt x="488" y="144"/>
                      <a:pt x="488" y="144"/>
                    </a:cubicBezTo>
                    <a:cubicBezTo>
                      <a:pt x="450" y="144"/>
                      <a:pt x="450" y="144"/>
                      <a:pt x="450" y="144"/>
                    </a:cubicBezTo>
                    <a:cubicBezTo>
                      <a:pt x="449" y="161"/>
                      <a:pt x="449" y="161"/>
                      <a:pt x="449" y="161"/>
                    </a:cubicBezTo>
                    <a:cubicBezTo>
                      <a:pt x="488" y="161"/>
                      <a:pt x="488" y="161"/>
                      <a:pt x="488" y="161"/>
                    </a:cubicBezTo>
                    <a:cubicBezTo>
                      <a:pt x="473" y="361"/>
                      <a:pt x="473" y="361"/>
                      <a:pt x="473" y="361"/>
                    </a:cubicBezTo>
                    <a:cubicBezTo>
                      <a:pt x="473" y="372"/>
                      <a:pt x="462" y="382"/>
                      <a:pt x="450" y="382"/>
                    </a:cubicBezTo>
                    <a:cubicBezTo>
                      <a:pt x="434" y="382"/>
                      <a:pt x="434" y="382"/>
                      <a:pt x="434" y="382"/>
                    </a:cubicBezTo>
                    <a:cubicBezTo>
                      <a:pt x="434" y="392"/>
                      <a:pt x="434" y="392"/>
                      <a:pt x="434" y="392"/>
                    </a:cubicBezTo>
                    <a:cubicBezTo>
                      <a:pt x="463" y="392"/>
                      <a:pt x="463" y="392"/>
                      <a:pt x="463" y="392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463" y="448"/>
                      <a:pt x="450" y="455"/>
                      <a:pt x="434" y="455"/>
                    </a:cubicBezTo>
                    <a:cubicBezTo>
                      <a:pt x="434" y="510"/>
                      <a:pt x="434" y="510"/>
                      <a:pt x="434" y="510"/>
                    </a:cubicBezTo>
                    <a:cubicBezTo>
                      <a:pt x="434" y="518"/>
                      <a:pt x="427" y="525"/>
                      <a:pt x="418" y="525"/>
                    </a:cubicBezTo>
                    <a:cubicBezTo>
                      <a:pt x="328" y="525"/>
                      <a:pt x="328" y="525"/>
                      <a:pt x="328" y="525"/>
                    </a:cubicBezTo>
                    <a:cubicBezTo>
                      <a:pt x="328" y="392"/>
                      <a:pt x="328" y="392"/>
                      <a:pt x="328" y="392"/>
                    </a:cubicBezTo>
                    <a:cubicBezTo>
                      <a:pt x="328" y="383"/>
                      <a:pt x="318" y="376"/>
                      <a:pt x="307" y="376"/>
                    </a:cubicBezTo>
                    <a:cubicBezTo>
                      <a:pt x="200" y="376"/>
                      <a:pt x="200" y="376"/>
                      <a:pt x="200" y="376"/>
                    </a:cubicBezTo>
                    <a:cubicBezTo>
                      <a:pt x="188" y="376"/>
                      <a:pt x="179" y="383"/>
                      <a:pt x="179" y="392"/>
                    </a:cubicBezTo>
                    <a:cubicBezTo>
                      <a:pt x="179" y="525"/>
                      <a:pt x="179" y="525"/>
                      <a:pt x="179" y="525"/>
                    </a:cubicBezTo>
                    <a:cubicBezTo>
                      <a:pt x="89" y="525"/>
                      <a:pt x="89" y="525"/>
                      <a:pt x="89" y="525"/>
                    </a:cubicBezTo>
                    <a:cubicBezTo>
                      <a:pt x="80" y="525"/>
                      <a:pt x="72" y="518"/>
                      <a:pt x="72" y="510"/>
                    </a:cubicBezTo>
                    <a:cubicBezTo>
                      <a:pt x="72" y="455"/>
                      <a:pt x="72" y="455"/>
                      <a:pt x="72" y="455"/>
                    </a:cubicBezTo>
                    <a:cubicBezTo>
                      <a:pt x="56" y="455"/>
                      <a:pt x="44" y="448"/>
                      <a:pt x="44" y="439"/>
                    </a:cubicBezTo>
                    <a:cubicBezTo>
                      <a:pt x="44" y="392"/>
                      <a:pt x="44" y="392"/>
                      <a:pt x="44" y="392"/>
                    </a:cubicBezTo>
                    <a:cubicBezTo>
                      <a:pt x="72" y="392"/>
                      <a:pt x="72" y="392"/>
                      <a:pt x="72" y="392"/>
                    </a:cubicBezTo>
                    <a:cubicBezTo>
                      <a:pt x="72" y="382"/>
                      <a:pt x="72" y="382"/>
                      <a:pt x="72" y="382"/>
                    </a:cubicBezTo>
                    <a:cubicBezTo>
                      <a:pt x="57" y="382"/>
                      <a:pt x="57" y="382"/>
                      <a:pt x="57" y="382"/>
                    </a:cubicBezTo>
                    <a:cubicBezTo>
                      <a:pt x="44" y="382"/>
                      <a:pt x="34" y="372"/>
                      <a:pt x="34" y="361"/>
                    </a:cubicBezTo>
                    <a:cubicBezTo>
                      <a:pt x="18" y="161"/>
                      <a:pt x="18" y="161"/>
                      <a:pt x="18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6" y="144"/>
                      <a:pt x="56" y="144"/>
                      <a:pt x="56" y="144"/>
                    </a:cubicBezTo>
                    <a:cubicBezTo>
                      <a:pt x="18" y="144"/>
                      <a:pt x="18" y="144"/>
                      <a:pt x="18" y="1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7"/>
                      <a:pt x="31" y="0"/>
                      <a:pt x="49" y="0"/>
                    </a:cubicBezTo>
                    <a:cubicBezTo>
                      <a:pt x="73" y="0"/>
                      <a:pt x="80" y="3"/>
                      <a:pt x="92" y="21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403" y="82"/>
                      <a:pt x="403" y="82"/>
                      <a:pt x="403" y="82"/>
                    </a:cubicBezTo>
                    <a:cubicBezTo>
                      <a:pt x="415" y="21"/>
                      <a:pt x="415" y="21"/>
                      <a:pt x="415" y="21"/>
                    </a:cubicBezTo>
                    <a:cubicBezTo>
                      <a:pt x="426" y="3"/>
                      <a:pt x="433" y="0"/>
                      <a:pt x="457" y="0"/>
                    </a:cubicBezTo>
                    <a:cubicBezTo>
                      <a:pt x="475" y="0"/>
                      <a:pt x="504" y="7"/>
                      <a:pt x="506" y="21"/>
                    </a:cubicBezTo>
                    <a:close/>
                    <a:moveTo>
                      <a:pt x="461" y="82"/>
                    </a:moveTo>
                    <a:cubicBezTo>
                      <a:pt x="469" y="32"/>
                      <a:pt x="469" y="32"/>
                      <a:pt x="469" y="32"/>
                    </a:cubicBezTo>
                    <a:cubicBezTo>
                      <a:pt x="469" y="24"/>
                      <a:pt x="463" y="24"/>
                      <a:pt x="455" y="24"/>
                    </a:cubicBezTo>
                    <a:cubicBezTo>
                      <a:pt x="450" y="24"/>
                      <a:pt x="447" y="26"/>
                      <a:pt x="445" y="32"/>
                    </a:cubicBezTo>
                    <a:cubicBezTo>
                      <a:pt x="435" y="82"/>
                      <a:pt x="435" y="82"/>
                      <a:pt x="435" y="82"/>
                    </a:cubicBezTo>
                    <a:lnTo>
                      <a:pt x="461" y="82"/>
                    </a:lnTo>
                    <a:close/>
                    <a:moveTo>
                      <a:pt x="454" y="127"/>
                    </a:moveTo>
                    <a:cubicBezTo>
                      <a:pt x="457" y="112"/>
                      <a:pt x="457" y="112"/>
                      <a:pt x="457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425" y="161"/>
                      <a:pt x="425" y="161"/>
                      <a:pt x="425" y="161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28" y="127"/>
                      <a:pt x="428" y="127"/>
                      <a:pt x="428" y="127"/>
                    </a:cubicBezTo>
                    <a:lnTo>
                      <a:pt x="454" y="127"/>
                    </a:lnTo>
                    <a:close/>
                    <a:moveTo>
                      <a:pt x="441" y="335"/>
                    </a:moveTo>
                    <a:cubicBezTo>
                      <a:pt x="450" y="178"/>
                      <a:pt x="450" y="178"/>
                      <a:pt x="450" y="178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5" y="343"/>
                      <a:pt x="74" y="349"/>
                      <a:pt x="85" y="349"/>
                    </a:cubicBezTo>
                    <a:cubicBezTo>
                      <a:pt x="421" y="349"/>
                      <a:pt x="421" y="349"/>
                      <a:pt x="421" y="349"/>
                    </a:cubicBezTo>
                    <a:cubicBezTo>
                      <a:pt x="432" y="349"/>
                      <a:pt x="441" y="343"/>
                      <a:pt x="441" y="335"/>
                    </a:cubicBezTo>
                    <a:close/>
                    <a:moveTo>
                      <a:pt x="398" y="490"/>
                    </a:moveTo>
                    <a:cubicBezTo>
                      <a:pt x="398" y="371"/>
                      <a:pt x="398" y="371"/>
                      <a:pt x="398" y="371"/>
                    </a:cubicBezTo>
                    <a:cubicBezTo>
                      <a:pt x="356" y="371"/>
                      <a:pt x="356" y="371"/>
                      <a:pt x="356" y="371"/>
                    </a:cubicBezTo>
                    <a:cubicBezTo>
                      <a:pt x="356" y="496"/>
                      <a:pt x="356" y="496"/>
                      <a:pt x="356" y="496"/>
                    </a:cubicBezTo>
                    <a:cubicBezTo>
                      <a:pt x="389" y="496"/>
                      <a:pt x="389" y="496"/>
                      <a:pt x="389" y="496"/>
                    </a:cubicBezTo>
                    <a:cubicBezTo>
                      <a:pt x="394" y="496"/>
                      <a:pt x="398" y="496"/>
                      <a:pt x="398" y="490"/>
                    </a:cubicBezTo>
                    <a:close/>
                    <a:moveTo>
                      <a:pt x="150" y="496"/>
                    </a:moveTo>
                    <a:cubicBezTo>
                      <a:pt x="150" y="371"/>
                      <a:pt x="150" y="371"/>
                      <a:pt x="150" y="371"/>
                    </a:cubicBezTo>
                    <a:cubicBezTo>
                      <a:pt x="108" y="371"/>
                      <a:pt x="108" y="371"/>
                      <a:pt x="108" y="371"/>
                    </a:cubicBezTo>
                    <a:cubicBezTo>
                      <a:pt x="108" y="490"/>
                      <a:pt x="108" y="490"/>
                      <a:pt x="108" y="490"/>
                    </a:cubicBezTo>
                    <a:cubicBezTo>
                      <a:pt x="108" y="496"/>
                      <a:pt x="112" y="496"/>
                      <a:pt x="117" y="496"/>
                    </a:cubicBezTo>
                    <a:lnTo>
                      <a:pt x="150" y="496"/>
                    </a:lnTo>
                    <a:close/>
                    <a:moveTo>
                      <a:pt x="71" y="82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0" y="26"/>
                      <a:pt x="57" y="24"/>
                      <a:pt x="51" y="24"/>
                    </a:cubicBezTo>
                    <a:cubicBezTo>
                      <a:pt x="43" y="24"/>
                      <a:pt x="37" y="24"/>
                      <a:pt x="37" y="3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í$ḻíde">
                <a:extLst>
                  <a:ext uri="{FF2B5EF4-FFF2-40B4-BE49-F238E27FC236}">
                    <a16:creationId xmlns:a16="http://schemas.microsoft.com/office/drawing/2014/main" xmlns="" id="{147DE4C6-4CCC-4B0E-B83C-8F9E7662D548}"/>
                  </a:ext>
                </a:extLst>
              </p:cNvPr>
              <p:cNvSpPr/>
              <p:nvPr/>
            </p:nvSpPr>
            <p:spPr bwMode="auto">
              <a:xfrm>
                <a:off x="2144609" y="5142503"/>
                <a:ext cx="604838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xmlns="" id="{C0356192-60B7-4EEA-AB14-7D28075C480A}"/>
              </a:ext>
            </a:extLst>
          </p:cNvPr>
          <p:cNvGrpSpPr/>
          <p:nvPr/>
        </p:nvGrpSpPr>
        <p:grpSpPr>
          <a:xfrm>
            <a:off x="5319762" y="1457555"/>
            <a:ext cx="1552476" cy="320434"/>
            <a:chOff x="5180266" y="4756740"/>
            <a:chExt cx="5753100" cy="1187451"/>
          </a:xfrm>
          <a:solidFill>
            <a:schemeClr val="bg1"/>
          </a:solidFill>
        </p:grpSpPr>
        <p:sp>
          <p:nvSpPr>
            <p:cNvPr id="136" name="ïṩļîḑê">
              <a:extLst>
                <a:ext uri="{FF2B5EF4-FFF2-40B4-BE49-F238E27FC236}">
                  <a16:creationId xmlns:a16="http://schemas.microsoft.com/office/drawing/2014/main" xmlns="" id="{9C285CD1-069E-49D3-99F7-04EB1ED838FA}"/>
                </a:ext>
              </a:extLst>
            </p:cNvPr>
            <p:cNvSpPr/>
            <p:nvPr/>
          </p:nvSpPr>
          <p:spPr bwMode="auto">
            <a:xfrm>
              <a:off x="10319003" y="4805953"/>
              <a:ext cx="600075" cy="771525"/>
            </a:xfrm>
            <a:custGeom>
              <a:avLst/>
              <a:gdLst>
                <a:gd name="T0" fmla="*/ 210 w 325"/>
                <a:gd name="T1" fmla="*/ 140 h 418"/>
                <a:gd name="T2" fmla="*/ 237 w 325"/>
                <a:gd name="T3" fmla="*/ 155 h 418"/>
                <a:gd name="T4" fmla="*/ 161 w 325"/>
                <a:gd name="T5" fmla="*/ 179 h 418"/>
                <a:gd name="T6" fmla="*/ 187 w 325"/>
                <a:gd name="T7" fmla="*/ 68 h 418"/>
                <a:gd name="T8" fmla="*/ 230 w 325"/>
                <a:gd name="T9" fmla="*/ 40 h 418"/>
                <a:gd name="T10" fmla="*/ 199 w 325"/>
                <a:gd name="T11" fmla="*/ 85 h 418"/>
                <a:gd name="T12" fmla="*/ 99 w 325"/>
                <a:gd name="T13" fmla="*/ 132 h 418"/>
                <a:gd name="T14" fmla="*/ 132 w 325"/>
                <a:gd name="T15" fmla="*/ 83 h 418"/>
                <a:gd name="T16" fmla="*/ 174 w 325"/>
                <a:gd name="T17" fmla="*/ 116 h 418"/>
                <a:gd name="T18" fmla="*/ 59 w 325"/>
                <a:gd name="T19" fmla="*/ 198 h 418"/>
                <a:gd name="T20" fmla="*/ 16 w 325"/>
                <a:gd name="T21" fmla="*/ 224 h 418"/>
                <a:gd name="T22" fmla="*/ 17 w 325"/>
                <a:gd name="T23" fmla="*/ 314 h 418"/>
                <a:gd name="T24" fmla="*/ 55 w 325"/>
                <a:gd name="T25" fmla="*/ 244 h 418"/>
                <a:gd name="T26" fmla="*/ 131 w 325"/>
                <a:gd name="T27" fmla="*/ 194 h 418"/>
                <a:gd name="T28" fmla="*/ 111 w 325"/>
                <a:gd name="T29" fmla="*/ 251 h 418"/>
                <a:gd name="T30" fmla="*/ 148 w 325"/>
                <a:gd name="T31" fmla="*/ 246 h 418"/>
                <a:gd name="T32" fmla="*/ 184 w 325"/>
                <a:gd name="T33" fmla="*/ 243 h 418"/>
                <a:gd name="T34" fmla="*/ 131 w 325"/>
                <a:gd name="T35" fmla="*/ 281 h 418"/>
                <a:gd name="T36" fmla="*/ 76 w 325"/>
                <a:gd name="T37" fmla="*/ 299 h 418"/>
                <a:gd name="T38" fmla="*/ 134 w 325"/>
                <a:gd name="T39" fmla="*/ 334 h 418"/>
                <a:gd name="T40" fmla="*/ 203 w 325"/>
                <a:gd name="T41" fmla="*/ 298 h 418"/>
                <a:gd name="T42" fmla="*/ 206 w 325"/>
                <a:gd name="T43" fmla="*/ 350 h 418"/>
                <a:gd name="T44" fmla="*/ 165 w 325"/>
                <a:gd name="T45" fmla="*/ 378 h 418"/>
                <a:gd name="T46" fmla="*/ 144 w 325"/>
                <a:gd name="T47" fmla="*/ 410 h 418"/>
                <a:gd name="T48" fmla="*/ 228 w 325"/>
                <a:gd name="T49" fmla="*/ 408 h 418"/>
                <a:gd name="T50" fmla="*/ 239 w 325"/>
                <a:gd name="T51" fmla="*/ 307 h 418"/>
                <a:gd name="T52" fmla="*/ 273 w 325"/>
                <a:gd name="T53" fmla="*/ 283 h 418"/>
                <a:gd name="T54" fmla="*/ 271 w 325"/>
                <a:gd name="T55" fmla="*/ 239 h 418"/>
                <a:gd name="T56" fmla="*/ 233 w 325"/>
                <a:gd name="T57" fmla="*/ 226 h 418"/>
                <a:gd name="T58" fmla="*/ 261 w 325"/>
                <a:gd name="T59" fmla="*/ 181 h 418"/>
                <a:gd name="T60" fmla="*/ 316 w 325"/>
                <a:gd name="T61" fmla="*/ 167 h 418"/>
                <a:gd name="T62" fmla="*/ 297 w 325"/>
                <a:gd name="T63" fmla="*/ 119 h 418"/>
                <a:gd name="T64" fmla="*/ 251 w 325"/>
                <a:gd name="T65" fmla="*/ 93 h 418"/>
                <a:gd name="T66" fmla="*/ 276 w 325"/>
                <a:gd name="T67" fmla="*/ 34 h 418"/>
                <a:gd name="T68" fmla="*/ 217 w 325"/>
                <a:gd name="T69" fmla="*/ 11 h 418"/>
                <a:gd name="T70" fmla="*/ 164 w 325"/>
                <a:gd name="T71" fmla="*/ 29 h 418"/>
                <a:gd name="T72" fmla="*/ 136 w 325"/>
                <a:gd name="T73" fmla="*/ 43 h 418"/>
                <a:gd name="T74" fmla="*/ 113 w 325"/>
                <a:gd name="T75" fmla="*/ 21 h 418"/>
                <a:gd name="T76" fmla="*/ 78 w 325"/>
                <a:gd name="T77" fmla="*/ 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418">
                  <a:moveTo>
                    <a:pt x="161" y="179"/>
                  </a:moveTo>
                  <a:cubicBezTo>
                    <a:pt x="160" y="178"/>
                    <a:pt x="188" y="143"/>
                    <a:pt x="210" y="140"/>
                  </a:cubicBezTo>
                  <a:cubicBezTo>
                    <a:pt x="232" y="137"/>
                    <a:pt x="226" y="133"/>
                    <a:pt x="238" y="138"/>
                  </a:cubicBezTo>
                  <a:cubicBezTo>
                    <a:pt x="250" y="144"/>
                    <a:pt x="252" y="148"/>
                    <a:pt x="237" y="155"/>
                  </a:cubicBezTo>
                  <a:cubicBezTo>
                    <a:pt x="222" y="162"/>
                    <a:pt x="215" y="168"/>
                    <a:pt x="196" y="171"/>
                  </a:cubicBezTo>
                  <a:cubicBezTo>
                    <a:pt x="177" y="175"/>
                    <a:pt x="163" y="181"/>
                    <a:pt x="161" y="179"/>
                  </a:cubicBezTo>
                  <a:close/>
                  <a:moveTo>
                    <a:pt x="199" y="85"/>
                  </a:moveTo>
                  <a:cubicBezTo>
                    <a:pt x="197" y="87"/>
                    <a:pt x="186" y="79"/>
                    <a:pt x="187" y="68"/>
                  </a:cubicBezTo>
                  <a:cubicBezTo>
                    <a:pt x="188" y="57"/>
                    <a:pt x="197" y="38"/>
                    <a:pt x="211" y="34"/>
                  </a:cubicBezTo>
                  <a:cubicBezTo>
                    <a:pt x="225" y="30"/>
                    <a:pt x="230" y="30"/>
                    <a:pt x="230" y="40"/>
                  </a:cubicBezTo>
                  <a:cubicBezTo>
                    <a:pt x="229" y="51"/>
                    <a:pt x="229" y="62"/>
                    <a:pt x="219" y="71"/>
                  </a:cubicBezTo>
                  <a:cubicBezTo>
                    <a:pt x="210" y="80"/>
                    <a:pt x="201" y="84"/>
                    <a:pt x="199" y="85"/>
                  </a:cubicBezTo>
                  <a:close/>
                  <a:moveTo>
                    <a:pt x="79" y="112"/>
                  </a:moveTo>
                  <a:cubicBezTo>
                    <a:pt x="79" y="113"/>
                    <a:pt x="87" y="125"/>
                    <a:pt x="99" y="132"/>
                  </a:cubicBezTo>
                  <a:cubicBezTo>
                    <a:pt x="112" y="138"/>
                    <a:pt x="119" y="135"/>
                    <a:pt x="129" y="127"/>
                  </a:cubicBezTo>
                  <a:cubicBezTo>
                    <a:pt x="139" y="118"/>
                    <a:pt x="130" y="95"/>
                    <a:pt x="132" y="83"/>
                  </a:cubicBezTo>
                  <a:cubicBezTo>
                    <a:pt x="135" y="70"/>
                    <a:pt x="136" y="73"/>
                    <a:pt x="146" y="75"/>
                  </a:cubicBezTo>
                  <a:cubicBezTo>
                    <a:pt x="156" y="76"/>
                    <a:pt x="173" y="108"/>
                    <a:pt x="174" y="116"/>
                  </a:cubicBezTo>
                  <a:cubicBezTo>
                    <a:pt x="174" y="123"/>
                    <a:pt x="170" y="123"/>
                    <a:pt x="128" y="142"/>
                  </a:cubicBezTo>
                  <a:cubicBezTo>
                    <a:pt x="86" y="161"/>
                    <a:pt x="67" y="195"/>
                    <a:pt x="59" y="198"/>
                  </a:cubicBezTo>
                  <a:cubicBezTo>
                    <a:pt x="52" y="202"/>
                    <a:pt x="55" y="191"/>
                    <a:pt x="40" y="188"/>
                  </a:cubicBezTo>
                  <a:cubicBezTo>
                    <a:pt x="26" y="186"/>
                    <a:pt x="23" y="211"/>
                    <a:pt x="16" y="224"/>
                  </a:cubicBezTo>
                  <a:cubicBezTo>
                    <a:pt x="8" y="238"/>
                    <a:pt x="5" y="266"/>
                    <a:pt x="5" y="277"/>
                  </a:cubicBezTo>
                  <a:cubicBezTo>
                    <a:pt x="5" y="288"/>
                    <a:pt x="0" y="301"/>
                    <a:pt x="17" y="314"/>
                  </a:cubicBezTo>
                  <a:cubicBezTo>
                    <a:pt x="33" y="326"/>
                    <a:pt x="49" y="311"/>
                    <a:pt x="53" y="304"/>
                  </a:cubicBezTo>
                  <a:cubicBezTo>
                    <a:pt x="57" y="298"/>
                    <a:pt x="53" y="269"/>
                    <a:pt x="55" y="244"/>
                  </a:cubicBezTo>
                  <a:cubicBezTo>
                    <a:pt x="57" y="220"/>
                    <a:pt x="89" y="204"/>
                    <a:pt x="100" y="197"/>
                  </a:cubicBezTo>
                  <a:cubicBezTo>
                    <a:pt x="115" y="189"/>
                    <a:pt x="129" y="190"/>
                    <a:pt x="131" y="194"/>
                  </a:cubicBezTo>
                  <a:cubicBezTo>
                    <a:pt x="134" y="197"/>
                    <a:pt x="119" y="214"/>
                    <a:pt x="112" y="219"/>
                  </a:cubicBezTo>
                  <a:cubicBezTo>
                    <a:pt x="105" y="224"/>
                    <a:pt x="110" y="244"/>
                    <a:pt x="111" y="251"/>
                  </a:cubicBezTo>
                  <a:cubicBezTo>
                    <a:pt x="113" y="257"/>
                    <a:pt x="111" y="260"/>
                    <a:pt x="125" y="265"/>
                  </a:cubicBezTo>
                  <a:cubicBezTo>
                    <a:pt x="142" y="271"/>
                    <a:pt x="139" y="257"/>
                    <a:pt x="148" y="246"/>
                  </a:cubicBezTo>
                  <a:cubicBezTo>
                    <a:pt x="157" y="236"/>
                    <a:pt x="163" y="224"/>
                    <a:pt x="170" y="224"/>
                  </a:cubicBezTo>
                  <a:cubicBezTo>
                    <a:pt x="177" y="224"/>
                    <a:pt x="180" y="238"/>
                    <a:pt x="184" y="243"/>
                  </a:cubicBezTo>
                  <a:cubicBezTo>
                    <a:pt x="187" y="248"/>
                    <a:pt x="189" y="257"/>
                    <a:pt x="177" y="263"/>
                  </a:cubicBezTo>
                  <a:cubicBezTo>
                    <a:pt x="165" y="269"/>
                    <a:pt x="131" y="281"/>
                    <a:pt x="131" y="281"/>
                  </a:cubicBezTo>
                  <a:cubicBezTo>
                    <a:pt x="131" y="281"/>
                    <a:pt x="112" y="284"/>
                    <a:pt x="101" y="287"/>
                  </a:cubicBezTo>
                  <a:cubicBezTo>
                    <a:pt x="90" y="289"/>
                    <a:pt x="78" y="285"/>
                    <a:pt x="76" y="299"/>
                  </a:cubicBezTo>
                  <a:cubicBezTo>
                    <a:pt x="73" y="312"/>
                    <a:pt x="78" y="305"/>
                    <a:pt x="86" y="319"/>
                  </a:cubicBezTo>
                  <a:cubicBezTo>
                    <a:pt x="94" y="333"/>
                    <a:pt x="119" y="337"/>
                    <a:pt x="134" y="334"/>
                  </a:cubicBezTo>
                  <a:cubicBezTo>
                    <a:pt x="149" y="332"/>
                    <a:pt x="157" y="324"/>
                    <a:pt x="168" y="316"/>
                  </a:cubicBezTo>
                  <a:cubicBezTo>
                    <a:pt x="178" y="308"/>
                    <a:pt x="194" y="298"/>
                    <a:pt x="203" y="298"/>
                  </a:cubicBezTo>
                  <a:cubicBezTo>
                    <a:pt x="211" y="299"/>
                    <a:pt x="211" y="311"/>
                    <a:pt x="211" y="325"/>
                  </a:cubicBezTo>
                  <a:cubicBezTo>
                    <a:pt x="211" y="339"/>
                    <a:pt x="210" y="337"/>
                    <a:pt x="206" y="350"/>
                  </a:cubicBezTo>
                  <a:cubicBezTo>
                    <a:pt x="202" y="364"/>
                    <a:pt x="199" y="368"/>
                    <a:pt x="194" y="372"/>
                  </a:cubicBezTo>
                  <a:cubicBezTo>
                    <a:pt x="189" y="377"/>
                    <a:pt x="184" y="376"/>
                    <a:pt x="165" y="378"/>
                  </a:cubicBezTo>
                  <a:cubicBezTo>
                    <a:pt x="145" y="380"/>
                    <a:pt x="131" y="393"/>
                    <a:pt x="129" y="400"/>
                  </a:cubicBezTo>
                  <a:cubicBezTo>
                    <a:pt x="128" y="407"/>
                    <a:pt x="135" y="405"/>
                    <a:pt x="144" y="410"/>
                  </a:cubicBezTo>
                  <a:cubicBezTo>
                    <a:pt x="152" y="414"/>
                    <a:pt x="163" y="416"/>
                    <a:pt x="185" y="417"/>
                  </a:cubicBezTo>
                  <a:cubicBezTo>
                    <a:pt x="208" y="418"/>
                    <a:pt x="219" y="417"/>
                    <a:pt x="228" y="408"/>
                  </a:cubicBezTo>
                  <a:cubicBezTo>
                    <a:pt x="238" y="400"/>
                    <a:pt x="240" y="373"/>
                    <a:pt x="241" y="354"/>
                  </a:cubicBezTo>
                  <a:cubicBezTo>
                    <a:pt x="243" y="335"/>
                    <a:pt x="239" y="315"/>
                    <a:pt x="239" y="307"/>
                  </a:cubicBezTo>
                  <a:cubicBezTo>
                    <a:pt x="239" y="299"/>
                    <a:pt x="239" y="297"/>
                    <a:pt x="244" y="288"/>
                  </a:cubicBezTo>
                  <a:cubicBezTo>
                    <a:pt x="249" y="280"/>
                    <a:pt x="257" y="284"/>
                    <a:pt x="273" y="283"/>
                  </a:cubicBezTo>
                  <a:cubicBezTo>
                    <a:pt x="288" y="281"/>
                    <a:pt x="286" y="270"/>
                    <a:pt x="287" y="261"/>
                  </a:cubicBezTo>
                  <a:cubicBezTo>
                    <a:pt x="288" y="251"/>
                    <a:pt x="281" y="247"/>
                    <a:pt x="271" y="239"/>
                  </a:cubicBezTo>
                  <a:cubicBezTo>
                    <a:pt x="260" y="231"/>
                    <a:pt x="250" y="236"/>
                    <a:pt x="240" y="236"/>
                  </a:cubicBezTo>
                  <a:cubicBezTo>
                    <a:pt x="230" y="236"/>
                    <a:pt x="233" y="234"/>
                    <a:pt x="233" y="226"/>
                  </a:cubicBezTo>
                  <a:cubicBezTo>
                    <a:pt x="233" y="219"/>
                    <a:pt x="238" y="215"/>
                    <a:pt x="239" y="207"/>
                  </a:cubicBezTo>
                  <a:cubicBezTo>
                    <a:pt x="241" y="200"/>
                    <a:pt x="251" y="192"/>
                    <a:pt x="261" y="181"/>
                  </a:cubicBezTo>
                  <a:cubicBezTo>
                    <a:pt x="270" y="170"/>
                    <a:pt x="276" y="175"/>
                    <a:pt x="289" y="176"/>
                  </a:cubicBezTo>
                  <a:cubicBezTo>
                    <a:pt x="302" y="176"/>
                    <a:pt x="307" y="176"/>
                    <a:pt x="316" y="167"/>
                  </a:cubicBezTo>
                  <a:cubicBezTo>
                    <a:pt x="325" y="157"/>
                    <a:pt x="318" y="138"/>
                    <a:pt x="316" y="132"/>
                  </a:cubicBezTo>
                  <a:cubicBezTo>
                    <a:pt x="315" y="125"/>
                    <a:pt x="309" y="129"/>
                    <a:pt x="297" y="119"/>
                  </a:cubicBezTo>
                  <a:cubicBezTo>
                    <a:pt x="285" y="108"/>
                    <a:pt x="274" y="111"/>
                    <a:pt x="261" y="111"/>
                  </a:cubicBezTo>
                  <a:cubicBezTo>
                    <a:pt x="248" y="111"/>
                    <a:pt x="244" y="100"/>
                    <a:pt x="251" y="93"/>
                  </a:cubicBezTo>
                  <a:cubicBezTo>
                    <a:pt x="259" y="87"/>
                    <a:pt x="265" y="77"/>
                    <a:pt x="272" y="66"/>
                  </a:cubicBezTo>
                  <a:cubicBezTo>
                    <a:pt x="278" y="55"/>
                    <a:pt x="276" y="45"/>
                    <a:pt x="276" y="34"/>
                  </a:cubicBezTo>
                  <a:cubicBezTo>
                    <a:pt x="275" y="24"/>
                    <a:pt x="264" y="20"/>
                    <a:pt x="252" y="10"/>
                  </a:cubicBezTo>
                  <a:cubicBezTo>
                    <a:pt x="240" y="0"/>
                    <a:pt x="225" y="8"/>
                    <a:pt x="217" y="11"/>
                  </a:cubicBezTo>
                  <a:cubicBezTo>
                    <a:pt x="208" y="14"/>
                    <a:pt x="196" y="20"/>
                    <a:pt x="187" y="25"/>
                  </a:cubicBezTo>
                  <a:cubicBezTo>
                    <a:pt x="178" y="30"/>
                    <a:pt x="172" y="30"/>
                    <a:pt x="164" y="29"/>
                  </a:cubicBezTo>
                  <a:cubicBezTo>
                    <a:pt x="157" y="29"/>
                    <a:pt x="150" y="29"/>
                    <a:pt x="147" y="29"/>
                  </a:cubicBezTo>
                  <a:cubicBezTo>
                    <a:pt x="144" y="29"/>
                    <a:pt x="141" y="35"/>
                    <a:pt x="136" y="43"/>
                  </a:cubicBezTo>
                  <a:cubicBezTo>
                    <a:pt x="131" y="51"/>
                    <a:pt x="126" y="47"/>
                    <a:pt x="124" y="43"/>
                  </a:cubicBezTo>
                  <a:cubicBezTo>
                    <a:pt x="121" y="38"/>
                    <a:pt x="116" y="28"/>
                    <a:pt x="113" y="21"/>
                  </a:cubicBezTo>
                  <a:cubicBezTo>
                    <a:pt x="110" y="15"/>
                    <a:pt x="97" y="18"/>
                    <a:pt x="91" y="21"/>
                  </a:cubicBezTo>
                  <a:cubicBezTo>
                    <a:pt x="84" y="25"/>
                    <a:pt x="80" y="41"/>
                    <a:pt x="78" y="52"/>
                  </a:cubicBezTo>
                  <a:cubicBezTo>
                    <a:pt x="75" y="63"/>
                    <a:pt x="78" y="111"/>
                    <a:pt x="7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îşḷïḍe">
              <a:extLst>
                <a:ext uri="{FF2B5EF4-FFF2-40B4-BE49-F238E27FC236}">
                  <a16:creationId xmlns:a16="http://schemas.microsoft.com/office/drawing/2014/main" xmlns="" id="{4CD7FCFC-6EC3-44F6-BA49-CC73DF54D80B}"/>
                </a:ext>
              </a:extLst>
            </p:cNvPr>
            <p:cNvSpPr/>
            <p:nvPr/>
          </p:nvSpPr>
          <p:spPr bwMode="auto">
            <a:xfrm>
              <a:off x="9461753" y="4939303"/>
              <a:ext cx="388938" cy="534988"/>
            </a:xfrm>
            <a:custGeom>
              <a:avLst/>
              <a:gdLst>
                <a:gd name="T0" fmla="*/ 4 w 211"/>
                <a:gd name="T1" fmla="*/ 137 h 290"/>
                <a:gd name="T2" fmla="*/ 41 w 211"/>
                <a:gd name="T3" fmla="*/ 117 h 290"/>
                <a:gd name="T4" fmla="*/ 75 w 211"/>
                <a:gd name="T5" fmla="*/ 83 h 290"/>
                <a:gd name="T6" fmla="*/ 82 w 211"/>
                <a:gd name="T7" fmla="*/ 29 h 290"/>
                <a:gd name="T8" fmla="*/ 94 w 211"/>
                <a:gd name="T9" fmla="*/ 6 h 290"/>
                <a:gd name="T10" fmla="*/ 126 w 211"/>
                <a:gd name="T11" fmla="*/ 27 h 290"/>
                <a:gd name="T12" fmla="*/ 145 w 211"/>
                <a:gd name="T13" fmla="*/ 65 h 290"/>
                <a:gd name="T14" fmla="*/ 170 w 211"/>
                <a:gd name="T15" fmla="*/ 93 h 290"/>
                <a:gd name="T16" fmla="*/ 164 w 211"/>
                <a:gd name="T17" fmla="*/ 119 h 290"/>
                <a:gd name="T18" fmla="*/ 127 w 211"/>
                <a:gd name="T19" fmla="*/ 151 h 290"/>
                <a:gd name="T20" fmla="*/ 123 w 211"/>
                <a:gd name="T21" fmla="*/ 165 h 290"/>
                <a:gd name="T22" fmla="*/ 181 w 211"/>
                <a:gd name="T23" fmla="*/ 187 h 290"/>
                <a:gd name="T24" fmla="*/ 210 w 211"/>
                <a:gd name="T25" fmla="*/ 231 h 290"/>
                <a:gd name="T26" fmla="*/ 202 w 211"/>
                <a:gd name="T27" fmla="*/ 281 h 290"/>
                <a:gd name="T28" fmla="*/ 185 w 211"/>
                <a:gd name="T29" fmla="*/ 289 h 290"/>
                <a:gd name="T30" fmla="*/ 162 w 211"/>
                <a:gd name="T31" fmla="*/ 267 h 290"/>
                <a:gd name="T32" fmla="*/ 158 w 211"/>
                <a:gd name="T33" fmla="*/ 217 h 290"/>
                <a:gd name="T34" fmla="*/ 134 w 211"/>
                <a:gd name="T35" fmla="*/ 188 h 290"/>
                <a:gd name="T36" fmla="*/ 117 w 211"/>
                <a:gd name="T37" fmla="*/ 183 h 290"/>
                <a:gd name="T38" fmla="*/ 105 w 211"/>
                <a:gd name="T39" fmla="*/ 191 h 290"/>
                <a:gd name="T40" fmla="*/ 95 w 211"/>
                <a:gd name="T41" fmla="*/ 225 h 290"/>
                <a:gd name="T42" fmla="*/ 92 w 211"/>
                <a:gd name="T43" fmla="*/ 251 h 290"/>
                <a:gd name="T44" fmla="*/ 58 w 211"/>
                <a:gd name="T45" fmla="*/ 261 h 290"/>
                <a:gd name="T46" fmla="*/ 37 w 211"/>
                <a:gd name="T47" fmla="*/ 235 h 290"/>
                <a:gd name="T48" fmla="*/ 39 w 211"/>
                <a:gd name="T49" fmla="*/ 205 h 290"/>
                <a:gd name="T50" fmla="*/ 45 w 211"/>
                <a:gd name="T51" fmla="*/ 177 h 290"/>
                <a:gd name="T52" fmla="*/ 18 w 211"/>
                <a:gd name="T53" fmla="*/ 155 h 290"/>
                <a:gd name="T54" fmla="*/ 0 w 211"/>
                <a:gd name="T55" fmla="*/ 147 h 290"/>
                <a:gd name="T56" fmla="*/ 4 w 211"/>
                <a:gd name="T57" fmla="*/ 13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90">
                  <a:moveTo>
                    <a:pt x="4" y="137"/>
                  </a:moveTo>
                  <a:cubicBezTo>
                    <a:pt x="4" y="137"/>
                    <a:pt x="32" y="120"/>
                    <a:pt x="41" y="117"/>
                  </a:cubicBezTo>
                  <a:cubicBezTo>
                    <a:pt x="50" y="115"/>
                    <a:pt x="69" y="103"/>
                    <a:pt x="75" y="83"/>
                  </a:cubicBezTo>
                  <a:cubicBezTo>
                    <a:pt x="81" y="63"/>
                    <a:pt x="82" y="39"/>
                    <a:pt x="82" y="29"/>
                  </a:cubicBezTo>
                  <a:cubicBezTo>
                    <a:pt x="82" y="19"/>
                    <a:pt x="76" y="0"/>
                    <a:pt x="94" y="6"/>
                  </a:cubicBezTo>
                  <a:cubicBezTo>
                    <a:pt x="112" y="12"/>
                    <a:pt x="124" y="15"/>
                    <a:pt x="126" y="27"/>
                  </a:cubicBezTo>
                  <a:cubicBezTo>
                    <a:pt x="129" y="39"/>
                    <a:pt x="131" y="55"/>
                    <a:pt x="145" y="65"/>
                  </a:cubicBezTo>
                  <a:cubicBezTo>
                    <a:pt x="159" y="75"/>
                    <a:pt x="168" y="83"/>
                    <a:pt x="170" y="93"/>
                  </a:cubicBezTo>
                  <a:cubicBezTo>
                    <a:pt x="172" y="103"/>
                    <a:pt x="172" y="114"/>
                    <a:pt x="164" y="119"/>
                  </a:cubicBezTo>
                  <a:cubicBezTo>
                    <a:pt x="157" y="123"/>
                    <a:pt x="132" y="147"/>
                    <a:pt x="127" y="151"/>
                  </a:cubicBezTo>
                  <a:cubicBezTo>
                    <a:pt x="121" y="154"/>
                    <a:pt x="119" y="165"/>
                    <a:pt x="123" y="165"/>
                  </a:cubicBezTo>
                  <a:cubicBezTo>
                    <a:pt x="127" y="165"/>
                    <a:pt x="163" y="172"/>
                    <a:pt x="181" y="187"/>
                  </a:cubicBezTo>
                  <a:cubicBezTo>
                    <a:pt x="198" y="202"/>
                    <a:pt x="209" y="216"/>
                    <a:pt x="210" y="231"/>
                  </a:cubicBezTo>
                  <a:cubicBezTo>
                    <a:pt x="211" y="247"/>
                    <a:pt x="210" y="273"/>
                    <a:pt x="202" y="281"/>
                  </a:cubicBezTo>
                  <a:cubicBezTo>
                    <a:pt x="194" y="288"/>
                    <a:pt x="192" y="290"/>
                    <a:pt x="185" y="289"/>
                  </a:cubicBezTo>
                  <a:cubicBezTo>
                    <a:pt x="178" y="288"/>
                    <a:pt x="164" y="279"/>
                    <a:pt x="162" y="267"/>
                  </a:cubicBezTo>
                  <a:cubicBezTo>
                    <a:pt x="160" y="255"/>
                    <a:pt x="164" y="239"/>
                    <a:pt x="158" y="217"/>
                  </a:cubicBezTo>
                  <a:cubicBezTo>
                    <a:pt x="153" y="196"/>
                    <a:pt x="139" y="191"/>
                    <a:pt x="134" y="188"/>
                  </a:cubicBezTo>
                  <a:cubicBezTo>
                    <a:pt x="129" y="186"/>
                    <a:pt x="117" y="183"/>
                    <a:pt x="117" y="183"/>
                  </a:cubicBezTo>
                  <a:cubicBezTo>
                    <a:pt x="117" y="183"/>
                    <a:pt x="108" y="182"/>
                    <a:pt x="105" y="191"/>
                  </a:cubicBezTo>
                  <a:cubicBezTo>
                    <a:pt x="102" y="199"/>
                    <a:pt x="96" y="215"/>
                    <a:pt x="95" y="225"/>
                  </a:cubicBezTo>
                  <a:cubicBezTo>
                    <a:pt x="94" y="235"/>
                    <a:pt x="96" y="247"/>
                    <a:pt x="92" y="251"/>
                  </a:cubicBezTo>
                  <a:cubicBezTo>
                    <a:pt x="87" y="256"/>
                    <a:pt x="77" y="267"/>
                    <a:pt x="58" y="261"/>
                  </a:cubicBezTo>
                  <a:cubicBezTo>
                    <a:pt x="39" y="255"/>
                    <a:pt x="41" y="238"/>
                    <a:pt x="37" y="235"/>
                  </a:cubicBezTo>
                  <a:cubicBezTo>
                    <a:pt x="33" y="231"/>
                    <a:pt x="39" y="211"/>
                    <a:pt x="39" y="205"/>
                  </a:cubicBezTo>
                  <a:cubicBezTo>
                    <a:pt x="39" y="200"/>
                    <a:pt x="47" y="182"/>
                    <a:pt x="45" y="177"/>
                  </a:cubicBezTo>
                  <a:cubicBezTo>
                    <a:pt x="44" y="173"/>
                    <a:pt x="25" y="153"/>
                    <a:pt x="18" y="155"/>
                  </a:cubicBezTo>
                  <a:cubicBezTo>
                    <a:pt x="11" y="157"/>
                    <a:pt x="1" y="155"/>
                    <a:pt x="0" y="147"/>
                  </a:cubicBezTo>
                  <a:cubicBezTo>
                    <a:pt x="0" y="140"/>
                    <a:pt x="4" y="137"/>
                    <a:pt x="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ṧļíďe">
              <a:extLst>
                <a:ext uri="{FF2B5EF4-FFF2-40B4-BE49-F238E27FC236}">
                  <a16:creationId xmlns:a16="http://schemas.microsoft.com/office/drawing/2014/main" xmlns="" id="{DCC468A4-95F5-41D1-AE8D-14EBBFC470F3}"/>
                </a:ext>
              </a:extLst>
            </p:cNvPr>
            <p:cNvSpPr/>
            <p:nvPr/>
          </p:nvSpPr>
          <p:spPr bwMode="auto">
            <a:xfrm>
              <a:off x="8326691" y="4823415"/>
              <a:ext cx="746125" cy="695325"/>
            </a:xfrm>
            <a:custGeom>
              <a:avLst/>
              <a:gdLst>
                <a:gd name="T0" fmla="*/ 159 w 405"/>
                <a:gd name="T1" fmla="*/ 229 h 377"/>
                <a:gd name="T2" fmla="*/ 218 w 405"/>
                <a:gd name="T3" fmla="*/ 183 h 377"/>
                <a:gd name="T4" fmla="*/ 234 w 405"/>
                <a:gd name="T5" fmla="*/ 247 h 377"/>
                <a:gd name="T6" fmla="*/ 260 w 405"/>
                <a:gd name="T7" fmla="*/ 269 h 377"/>
                <a:gd name="T8" fmla="*/ 209 w 405"/>
                <a:gd name="T9" fmla="*/ 247 h 377"/>
                <a:gd name="T10" fmla="*/ 108 w 405"/>
                <a:gd name="T11" fmla="*/ 215 h 377"/>
                <a:gd name="T12" fmla="*/ 73 w 405"/>
                <a:gd name="T13" fmla="*/ 283 h 377"/>
                <a:gd name="T14" fmla="*/ 43 w 405"/>
                <a:gd name="T15" fmla="*/ 350 h 377"/>
                <a:gd name="T16" fmla="*/ 91 w 405"/>
                <a:gd name="T17" fmla="*/ 347 h 377"/>
                <a:gd name="T18" fmla="*/ 118 w 405"/>
                <a:gd name="T19" fmla="*/ 372 h 377"/>
                <a:gd name="T20" fmla="*/ 136 w 405"/>
                <a:gd name="T21" fmla="*/ 328 h 377"/>
                <a:gd name="T22" fmla="*/ 147 w 405"/>
                <a:gd name="T23" fmla="*/ 265 h 377"/>
                <a:gd name="T24" fmla="*/ 242 w 405"/>
                <a:gd name="T25" fmla="*/ 306 h 377"/>
                <a:gd name="T26" fmla="*/ 186 w 405"/>
                <a:gd name="T27" fmla="*/ 337 h 377"/>
                <a:gd name="T28" fmla="*/ 172 w 405"/>
                <a:gd name="T29" fmla="*/ 367 h 377"/>
                <a:gd name="T30" fmla="*/ 272 w 405"/>
                <a:gd name="T31" fmla="*/ 328 h 377"/>
                <a:gd name="T32" fmla="*/ 352 w 405"/>
                <a:gd name="T33" fmla="*/ 373 h 377"/>
                <a:gd name="T34" fmla="*/ 389 w 405"/>
                <a:gd name="T35" fmla="*/ 333 h 377"/>
                <a:gd name="T36" fmla="*/ 292 w 405"/>
                <a:gd name="T37" fmla="*/ 299 h 377"/>
                <a:gd name="T38" fmla="*/ 291 w 405"/>
                <a:gd name="T39" fmla="*/ 217 h 377"/>
                <a:gd name="T40" fmla="*/ 261 w 405"/>
                <a:gd name="T41" fmla="*/ 173 h 377"/>
                <a:gd name="T42" fmla="*/ 297 w 405"/>
                <a:gd name="T43" fmla="*/ 107 h 377"/>
                <a:gd name="T44" fmla="*/ 283 w 405"/>
                <a:gd name="T45" fmla="*/ 43 h 377"/>
                <a:gd name="T46" fmla="*/ 241 w 405"/>
                <a:gd name="T47" fmla="*/ 1 h 377"/>
                <a:gd name="T48" fmla="*/ 241 w 405"/>
                <a:gd name="T49" fmla="*/ 35 h 377"/>
                <a:gd name="T50" fmla="*/ 245 w 405"/>
                <a:gd name="T51" fmla="*/ 97 h 377"/>
                <a:gd name="T52" fmla="*/ 194 w 405"/>
                <a:gd name="T53" fmla="*/ 129 h 377"/>
                <a:gd name="T54" fmla="*/ 161 w 405"/>
                <a:gd name="T55" fmla="*/ 121 h 377"/>
                <a:gd name="T56" fmla="*/ 150 w 405"/>
                <a:gd name="T57" fmla="*/ 33 h 377"/>
                <a:gd name="T58" fmla="*/ 122 w 405"/>
                <a:gd name="T59" fmla="*/ 56 h 377"/>
                <a:gd name="T60" fmla="*/ 121 w 405"/>
                <a:gd name="T61" fmla="*/ 133 h 377"/>
                <a:gd name="T62" fmla="*/ 30 w 405"/>
                <a:gd name="T63" fmla="*/ 180 h 377"/>
                <a:gd name="T64" fmla="*/ 22 w 405"/>
                <a:gd name="T65" fmla="*/ 21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5" h="377">
                  <a:moveTo>
                    <a:pt x="174" y="243"/>
                  </a:moveTo>
                  <a:cubicBezTo>
                    <a:pt x="172" y="243"/>
                    <a:pt x="154" y="236"/>
                    <a:pt x="159" y="229"/>
                  </a:cubicBezTo>
                  <a:cubicBezTo>
                    <a:pt x="163" y="221"/>
                    <a:pt x="190" y="187"/>
                    <a:pt x="199" y="183"/>
                  </a:cubicBezTo>
                  <a:cubicBezTo>
                    <a:pt x="208" y="178"/>
                    <a:pt x="215" y="172"/>
                    <a:pt x="218" y="183"/>
                  </a:cubicBezTo>
                  <a:cubicBezTo>
                    <a:pt x="221" y="193"/>
                    <a:pt x="215" y="230"/>
                    <a:pt x="220" y="236"/>
                  </a:cubicBezTo>
                  <a:cubicBezTo>
                    <a:pt x="225" y="241"/>
                    <a:pt x="227" y="248"/>
                    <a:pt x="234" y="247"/>
                  </a:cubicBezTo>
                  <a:cubicBezTo>
                    <a:pt x="241" y="246"/>
                    <a:pt x="256" y="238"/>
                    <a:pt x="260" y="245"/>
                  </a:cubicBezTo>
                  <a:cubicBezTo>
                    <a:pt x="263" y="252"/>
                    <a:pt x="268" y="259"/>
                    <a:pt x="260" y="269"/>
                  </a:cubicBezTo>
                  <a:cubicBezTo>
                    <a:pt x="253" y="278"/>
                    <a:pt x="247" y="281"/>
                    <a:pt x="239" y="274"/>
                  </a:cubicBezTo>
                  <a:cubicBezTo>
                    <a:pt x="230" y="267"/>
                    <a:pt x="221" y="250"/>
                    <a:pt x="209" y="247"/>
                  </a:cubicBezTo>
                  <a:cubicBezTo>
                    <a:pt x="198" y="245"/>
                    <a:pt x="176" y="243"/>
                    <a:pt x="174" y="243"/>
                  </a:cubicBezTo>
                  <a:close/>
                  <a:moveTo>
                    <a:pt x="108" y="215"/>
                  </a:moveTo>
                  <a:cubicBezTo>
                    <a:pt x="109" y="216"/>
                    <a:pt x="102" y="238"/>
                    <a:pt x="93" y="254"/>
                  </a:cubicBezTo>
                  <a:cubicBezTo>
                    <a:pt x="84" y="271"/>
                    <a:pt x="81" y="271"/>
                    <a:pt x="73" y="283"/>
                  </a:cubicBezTo>
                  <a:cubicBezTo>
                    <a:pt x="65" y="295"/>
                    <a:pt x="45" y="309"/>
                    <a:pt x="44" y="316"/>
                  </a:cubicBezTo>
                  <a:cubicBezTo>
                    <a:pt x="43" y="323"/>
                    <a:pt x="41" y="343"/>
                    <a:pt x="43" y="350"/>
                  </a:cubicBezTo>
                  <a:cubicBezTo>
                    <a:pt x="44" y="357"/>
                    <a:pt x="61" y="358"/>
                    <a:pt x="69" y="357"/>
                  </a:cubicBezTo>
                  <a:cubicBezTo>
                    <a:pt x="77" y="355"/>
                    <a:pt x="84" y="347"/>
                    <a:pt x="91" y="347"/>
                  </a:cubicBezTo>
                  <a:cubicBezTo>
                    <a:pt x="98" y="347"/>
                    <a:pt x="96" y="355"/>
                    <a:pt x="97" y="361"/>
                  </a:cubicBezTo>
                  <a:cubicBezTo>
                    <a:pt x="97" y="366"/>
                    <a:pt x="101" y="368"/>
                    <a:pt x="118" y="372"/>
                  </a:cubicBezTo>
                  <a:cubicBezTo>
                    <a:pt x="136" y="377"/>
                    <a:pt x="140" y="364"/>
                    <a:pt x="144" y="352"/>
                  </a:cubicBezTo>
                  <a:cubicBezTo>
                    <a:pt x="148" y="339"/>
                    <a:pt x="140" y="339"/>
                    <a:pt x="136" y="328"/>
                  </a:cubicBezTo>
                  <a:cubicBezTo>
                    <a:pt x="133" y="316"/>
                    <a:pt x="136" y="302"/>
                    <a:pt x="136" y="292"/>
                  </a:cubicBezTo>
                  <a:cubicBezTo>
                    <a:pt x="135" y="281"/>
                    <a:pt x="141" y="272"/>
                    <a:pt x="147" y="265"/>
                  </a:cubicBezTo>
                  <a:cubicBezTo>
                    <a:pt x="153" y="258"/>
                    <a:pt x="160" y="248"/>
                    <a:pt x="186" y="258"/>
                  </a:cubicBezTo>
                  <a:cubicBezTo>
                    <a:pt x="212" y="267"/>
                    <a:pt x="239" y="298"/>
                    <a:pt x="242" y="306"/>
                  </a:cubicBezTo>
                  <a:cubicBezTo>
                    <a:pt x="245" y="313"/>
                    <a:pt x="232" y="318"/>
                    <a:pt x="227" y="325"/>
                  </a:cubicBezTo>
                  <a:cubicBezTo>
                    <a:pt x="222" y="332"/>
                    <a:pt x="196" y="338"/>
                    <a:pt x="186" y="337"/>
                  </a:cubicBezTo>
                  <a:cubicBezTo>
                    <a:pt x="175" y="336"/>
                    <a:pt x="172" y="344"/>
                    <a:pt x="167" y="348"/>
                  </a:cubicBezTo>
                  <a:cubicBezTo>
                    <a:pt x="162" y="351"/>
                    <a:pt x="167" y="361"/>
                    <a:pt x="172" y="367"/>
                  </a:cubicBezTo>
                  <a:cubicBezTo>
                    <a:pt x="177" y="373"/>
                    <a:pt x="211" y="373"/>
                    <a:pt x="224" y="364"/>
                  </a:cubicBezTo>
                  <a:cubicBezTo>
                    <a:pt x="237" y="354"/>
                    <a:pt x="272" y="328"/>
                    <a:pt x="272" y="328"/>
                  </a:cubicBezTo>
                  <a:cubicBezTo>
                    <a:pt x="272" y="328"/>
                    <a:pt x="285" y="340"/>
                    <a:pt x="293" y="348"/>
                  </a:cubicBezTo>
                  <a:cubicBezTo>
                    <a:pt x="301" y="357"/>
                    <a:pt x="319" y="369"/>
                    <a:pt x="352" y="373"/>
                  </a:cubicBezTo>
                  <a:cubicBezTo>
                    <a:pt x="385" y="377"/>
                    <a:pt x="398" y="356"/>
                    <a:pt x="401" y="352"/>
                  </a:cubicBezTo>
                  <a:cubicBezTo>
                    <a:pt x="405" y="348"/>
                    <a:pt x="399" y="342"/>
                    <a:pt x="389" y="333"/>
                  </a:cubicBezTo>
                  <a:cubicBezTo>
                    <a:pt x="379" y="323"/>
                    <a:pt x="353" y="312"/>
                    <a:pt x="337" y="313"/>
                  </a:cubicBezTo>
                  <a:cubicBezTo>
                    <a:pt x="321" y="315"/>
                    <a:pt x="303" y="305"/>
                    <a:pt x="292" y="299"/>
                  </a:cubicBezTo>
                  <a:cubicBezTo>
                    <a:pt x="282" y="293"/>
                    <a:pt x="287" y="293"/>
                    <a:pt x="291" y="277"/>
                  </a:cubicBezTo>
                  <a:cubicBezTo>
                    <a:pt x="295" y="261"/>
                    <a:pt x="294" y="231"/>
                    <a:pt x="291" y="217"/>
                  </a:cubicBezTo>
                  <a:cubicBezTo>
                    <a:pt x="287" y="204"/>
                    <a:pt x="269" y="200"/>
                    <a:pt x="264" y="192"/>
                  </a:cubicBezTo>
                  <a:cubicBezTo>
                    <a:pt x="258" y="184"/>
                    <a:pt x="251" y="180"/>
                    <a:pt x="261" y="173"/>
                  </a:cubicBezTo>
                  <a:cubicBezTo>
                    <a:pt x="272" y="166"/>
                    <a:pt x="282" y="146"/>
                    <a:pt x="290" y="135"/>
                  </a:cubicBezTo>
                  <a:cubicBezTo>
                    <a:pt x="298" y="123"/>
                    <a:pt x="305" y="117"/>
                    <a:pt x="297" y="107"/>
                  </a:cubicBezTo>
                  <a:cubicBezTo>
                    <a:pt x="289" y="97"/>
                    <a:pt x="283" y="94"/>
                    <a:pt x="281" y="86"/>
                  </a:cubicBezTo>
                  <a:cubicBezTo>
                    <a:pt x="280" y="79"/>
                    <a:pt x="283" y="57"/>
                    <a:pt x="283" y="43"/>
                  </a:cubicBezTo>
                  <a:cubicBezTo>
                    <a:pt x="283" y="29"/>
                    <a:pt x="285" y="30"/>
                    <a:pt x="272" y="15"/>
                  </a:cubicBezTo>
                  <a:cubicBezTo>
                    <a:pt x="260" y="0"/>
                    <a:pt x="248" y="2"/>
                    <a:pt x="241" y="1"/>
                  </a:cubicBezTo>
                  <a:cubicBezTo>
                    <a:pt x="235" y="0"/>
                    <a:pt x="231" y="21"/>
                    <a:pt x="233" y="26"/>
                  </a:cubicBezTo>
                  <a:cubicBezTo>
                    <a:pt x="235" y="31"/>
                    <a:pt x="239" y="31"/>
                    <a:pt x="241" y="35"/>
                  </a:cubicBezTo>
                  <a:cubicBezTo>
                    <a:pt x="242" y="39"/>
                    <a:pt x="239" y="36"/>
                    <a:pt x="243" y="53"/>
                  </a:cubicBezTo>
                  <a:cubicBezTo>
                    <a:pt x="247" y="70"/>
                    <a:pt x="245" y="91"/>
                    <a:pt x="245" y="97"/>
                  </a:cubicBezTo>
                  <a:cubicBezTo>
                    <a:pt x="245" y="103"/>
                    <a:pt x="240" y="107"/>
                    <a:pt x="234" y="114"/>
                  </a:cubicBezTo>
                  <a:cubicBezTo>
                    <a:pt x="228" y="121"/>
                    <a:pt x="206" y="123"/>
                    <a:pt x="194" y="129"/>
                  </a:cubicBezTo>
                  <a:cubicBezTo>
                    <a:pt x="181" y="135"/>
                    <a:pt x="179" y="146"/>
                    <a:pt x="170" y="149"/>
                  </a:cubicBezTo>
                  <a:cubicBezTo>
                    <a:pt x="161" y="151"/>
                    <a:pt x="157" y="138"/>
                    <a:pt x="161" y="121"/>
                  </a:cubicBezTo>
                  <a:cubicBezTo>
                    <a:pt x="164" y="109"/>
                    <a:pt x="168" y="79"/>
                    <a:pt x="168" y="64"/>
                  </a:cubicBezTo>
                  <a:cubicBezTo>
                    <a:pt x="167" y="54"/>
                    <a:pt x="158" y="40"/>
                    <a:pt x="150" y="33"/>
                  </a:cubicBezTo>
                  <a:cubicBezTo>
                    <a:pt x="142" y="25"/>
                    <a:pt x="136" y="30"/>
                    <a:pt x="131" y="32"/>
                  </a:cubicBezTo>
                  <a:cubicBezTo>
                    <a:pt x="126" y="35"/>
                    <a:pt x="120" y="43"/>
                    <a:pt x="122" y="56"/>
                  </a:cubicBezTo>
                  <a:cubicBezTo>
                    <a:pt x="124" y="70"/>
                    <a:pt x="127" y="72"/>
                    <a:pt x="127" y="82"/>
                  </a:cubicBezTo>
                  <a:cubicBezTo>
                    <a:pt x="128" y="92"/>
                    <a:pt x="124" y="113"/>
                    <a:pt x="121" y="133"/>
                  </a:cubicBezTo>
                  <a:cubicBezTo>
                    <a:pt x="117" y="152"/>
                    <a:pt x="104" y="151"/>
                    <a:pt x="90" y="158"/>
                  </a:cubicBezTo>
                  <a:cubicBezTo>
                    <a:pt x="76" y="165"/>
                    <a:pt x="48" y="175"/>
                    <a:pt x="30" y="180"/>
                  </a:cubicBezTo>
                  <a:cubicBezTo>
                    <a:pt x="13" y="184"/>
                    <a:pt x="0" y="191"/>
                    <a:pt x="0" y="200"/>
                  </a:cubicBezTo>
                  <a:cubicBezTo>
                    <a:pt x="0" y="209"/>
                    <a:pt x="9" y="210"/>
                    <a:pt x="22" y="219"/>
                  </a:cubicBezTo>
                  <a:cubicBezTo>
                    <a:pt x="35" y="228"/>
                    <a:pt x="107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íŝļïḓè">
              <a:extLst>
                <a:ext uri="{FF2B5EF4-FFF2-40B4-BE49-F238E27FC236}">
                  <a16:creationId xmlns:a16="http://schemas.microsoft.com/office/drawing/2014/main" xmlns="" id="{468E1005-5BF5-484D-99FF-6397C7C3B366}"/>
                </a:ext>
              </a:extLst>
            </p:cNvPr>
            <p:cNvSpPr/>
            <p:nvPr/>
          </p:nvSpPr>
          <p:spPr bwMode="auto">
            <a:xfrm>
              <a:off x="6220078" y="4756740"/>
              <a:ext cx="627063" cy="793750"/>
            </a:xfrm>
            <a:custGeom>
              <a:avLst/>
              <a:gdLst>
                <a:gd name="T0" fmla="*/ 194 w 340"/>
                <a:gd name="T1" fmla="*/ 225 h 430"/>
                <a:gd name="T2" fmla="*/ 189 w 340"/>
                <a:gd name="T3" fmla="*/ 204 h 430"/>
                <a:gd name="T4" fmla="*/ 222 w 340"/>
                <a:gd name="T5" fmla="*/ 196 h 430"/>
                <a:gd name="T6" fmla="*/ 234 w 340"/>
                <a:gd name="T7" fmla="*/ 215 h 430"/>
                <a:gd name="T8" fmla="*/ 217 w 340"/>
                <a:gd name="T9" fmla="*/ 231 h 430"/>
                <a:gd name="T10" fmla="*/ 194 w 340"/>
                <a:gd name="T11" fmla="*/ 225 h 430"/>
                <a:gd name="T12" fmla="*/ 33 w 340"/>
                <a:gd name="T13" fmla="*/ 228 h 430"/>
                <a:gd name="T14" fmla="*/ 67 w 340"/>
                <a:gd name="T15" fmla="*/ 224 h 430"/>
                <a:gd name="T16" fmla="*/ 105 w 340"/>
                <a:gd name="T17" fmla="*/ 194 h 430"/>
                <a:gd name="T18" fmla="*/ 164 w 340"/>
                <a:gd name="T19" fmla="*/ 151 h 430"/>
                <a:gd name="T20" fmla="*/ 170 w 340"/>
                <a:gd name="T21" fmla="*/ 163 h 430"/>
                <a:gd name="T22" fmla="*/ 144 w 340"/>
                <a:gd name="T23" fmla="*/ 203 h 430"/>
                <a:gd name="T24" fmla="*/ 142 w 340"/>
                <a:gd name="T25" fmla="*/ 250 h 430"/>
                <a:gd name="T26" fmla="*/ 166 w 340"/>
                <a:gd name="T27" fmla="*/ 278 h 430"/>
                <a:gd name="T28" fmla="*/ 170 w 340"/>
                <a:gd name="T29" fmla="*/ 300 h 430"/>
                <a:gd name="T30" fmla="*/ 132 w 340"/>
                <a:gd name="T31" fmla="*/ 347 h 430"/>
                <a:gd name="T32" fmla="*/ 133 w 340"/>
                <a:gd name="T33" fmla="*/ 397 h 430"/>
                <a:gd name="T34" fmla="*/ 181 w 340"/>
                <a:gd name="T35" fmla="*/ 410 h 430"/>
                <a:gd name="T36" fmla="*/ 184 w 340"/>
                <a:gd name="T37" fmla="*/ 375 h 430"/>
                <a:gd name="T38" fmla="*/ 198 w 340"/>
                <a:gd name="T39" fmla="*/ 374 h 430"/>
                <a:gd name="T40" fmla="*/ 215 w 340"/>
                <a:gd name="T41" fmla="*/ 416 h 430"/>
                <a:gd name="T42" fmla="*/ 240 w 340"/>
                <a:gd name="T43" fmla="*/ 406 h 430"/>
                <a:gd name="T44" fmla="*/ 230 w 340"/>
                <a:gd name="T45" fmla="*/ 341 h 430"/>
                <a:gd name="T46" fmla="*/ 250 w 340"/>
                <a:gd name="T47" fmla="*/ 322 h 430"/>
                <a:gd name="T48" fmla="*/ 268 w 340"/>
                <a:gd name="T49" fmla="*/ 373 h 430"/>
                <a:gd name="T50" fmla="*/ 316 w 340"/>
                <a:gd name="T51" fmla="*/ 385 h 430"/>
                <a:gd name="T52" fmla="*/ 295 w 340"/>
                <a:gd name="T53" fmla="*/ 310 h 430"/>
                <a:gd name="T54" fmla="*/ 263 w 340"/>
                <a:gd name="T55" fmla="*/ 288 h 430"/>
                <a:gd name="T56" fmla="*/ 264 w 340"/>
                <a:gd name="T57" fmla="*/ 259 h 430"/>
                <a:gd name="T58" fmla="*/ 265 w 340"/>
                <a:gd name="T59" fmla="*/ 233 h 430"/>
                <a:gd name="T60" fmla="*/ 300 w 340"/>
                <a:gd name="T61" fmla="*/ 199 h 430"/>
                <a:gd name="T62" fmla="*/ 275 w 340"/>
                <a:gd name="T63" fmla="*/ 161 h 430"/>
                <a:gd name="T64" fmla="*/ 217 w 340"/>
                <a:gd name="T65" fmla="*/ 159 h 430"/>
                <a:gd name="T66" fmla="*/ 270 w 340"/>
                <a:gd name="T67" fmla="*/ 132 h 430"/>
                <a:gd name="T68" fmla="*/ 316 w 340"/>
                <a:gd name="T69" fmla="*/ 126 h 430"/>
                <a:gd name="T70" fmla="*/ 332 w 340"/>
                <a:gd name="T71" fmla="*/ 110 h 430"/>
                <a:gd name="T72" fmla="*/ 321 w 340"/>
                <a:gd name="T73" fmla="*/ 75 h 430"/>
                <a:gd name="T74" fmla="*/ 256 w 340"/>
                <a:gd name="T75" fmla="*/ 74 h 430"/>
                <a:gd name="T76" fmla="*/ 240 w 340"/>
                <a:gd name="T77" fmla="*/ 51 h 430"/>
                <a:gd name="T78" fmla="*/ 212 w 340"/>
                <a:gd name="T79" fmla="*/ 9 h 430"/>
                <a:gd name="T80" fmla="*/ 190 w 340"/>
                <a:gd name="T81" fmla="*/ 6 h 430"/>
                <a:gd name="T82" fmla="*/ 174 w 340"/>
                <a:gd name="T83" fmla="*/ 34 h 430"/>
                <a:gd name="T84" fmla="*/ 183 w 340"/>
                <a:gd name="T85" fmla="*/ 70 h 430"/>
                <a:gd name="T86" fmla="*/ 172 w 340"/>
                <a:gd name="T87" fmla="*/ 98 h 430"/>
                <a:gd name="T88" fmla="*/ 65 w 340"/>
                <a:gd name="T89" fmla="*/ 161 h 430"/>
                <a:gd name="T90" fmla="*/ 21 w 340"/>
                <a:gd name="T91" fmla="*/ 171 h 430"/>
                <a:gd name="T92" fmla="*/ 10 w 340"/>
                <a:gd name="T93" fmla="*/ 198 h 430"/>
                <a:gd name="T94" fmla="*/ 33 w 340"/>
                <a:gd name="T95" fmla="*/ 22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0" h="430">
                  <a:moveTo>
                    <a:pt x="194" y="225"/>
                  </a:moveTo>
                  <a:cubicBezTo>
                    <a:pt x="194" y="225"/>
                    <a:pt x="178" y="212"/>
                    <a:pt x="189" y="204"/>
                  </a:cubicBezTo>
                  <a:cubicBezTo>
                    <a:pt x="201" y="196"/>
                    <a:pt x="211" y="188"/>
                    <a:pt x="222" y="196"/>
                  </a:cubicBezTo>
                  <a:cubicBezTo>
                    <a:pt x="234" y="203"/>
                    <a:pt x="238" y="207"/>
                    <a:pt x="234" y="215"/>
                  </a:cubicBezTo>
                  <a:cubicBezTo>
                    <a:pt x="230" y="222"/>
                    <a:pt x="228" y="229"/>
                    <a:pt x="217" y="231"/>
                  </a:cubicBezTo>
                  <a:cubicBezTo>
                    <a:pt x="204" y="230"/>
                    <a:pt x="194" y="225"/>
                    <a:pt x="194" y="225"/>
                  </a:cubicBezTo>
                  <a:close/>
                  <a:moveTo>
                    <a:pt x="33" y="228"/>
                  </a:moveTo>
                  <a:cubicBezTo>
                    <a:pt x="40" y="229"/>
                    <a:pt x="52" y="231"/>
                    <a:pt x="67" y="224"/>
                  </a:cubicBezTo>
                  <a:cubicBezTo>
                    <a:pt x="82" y="216"/>
                    <a:pt x="91" y="208"/>
                    <a:pt x="105" y="194"/>
                  </a:cubicBezTo>
                  <a:cubicBezTo>
                    <a:pt x="119" y="180"/>
                    <a:pt x="153" y="155"/>
                    <a:pt x="164" y="151"/>
                  </a:cubicBezTo>
                  <a:cubicBezTo>
                    <a:pt x="176" y="146"/>
                    <a:pt x="176" y="155"/>
                    <a:pt x="170" y="163"/>
                  </a:cubicBezTo>
                  <a:cubicBezTo>
                    <a:pt x="164" y="171"/>
                    <a:pt x="150" y="188"/>
                    <a:pt x="144" y="203"/>
                  </a:cubicBezTo>
                  <a:cubicBezTo>
                    <a:pt x="139" y="218"/>
                    <a:pt x="134" y="224"/>
                    <a:pt x="142" y="250"/>
                  </a:cubicBezTo>
                  <a:cubicBezTo>
                    <a:pt x="149" y="275"/>
                    <a:pt x="160" y="275"/>
                    <a:pt x="166" y="278"/>
                  </a:cubicBezTo>
                  <a:cubicBezTo>
                    <a:pt x="172" y="281"/>
                    <a:pt x="176" y="301"/>
                    <a:pt x="170" y="300"/>
                  </a:cubicBezTo>
                  <a:cubicBezTo>
                    <a:pt x="164" y="299"/>
                    <a:pt x="136" y="327"/>
                    <a:pt x="132" y="347"/>
                  </a:cubicBezTo>
                  <a:cubicBezTo>
                    <a:pt x="127" y="366"/>
                    <a:pt x="123" y="375"/>
                    <a:pt x="133" y="397"/>
                  </a:cubicBezTo>
                  <a:cubicBezTo>
                    <a:pt x="144" y="419"/>
                    <a:pt x="174" y="413"/>
                    <a:pt x="181" y="410"/>
                  </a:cubicBezTo>
                  <a:cubicBezTo>
                    <a:pt x="189" y="407"/>
                    <a:pt x="185" y="395"/>
                    <a:pt x="184" y="375"/>
                  </a:cubicBezTo>
                  <a:cubicBezTo>
                    <a:pt x="182" y="355"/>
                    <a:pt x="192" y="364"/>
                    <a:pt x="198" y="374"/>
                  </a:cubicBezTo>
                  <a:cubicBezTo>
                    <a:pt x="204" y="384"/>
                    <a:pt x="203" y="402"/>
                    <a:pt x="215" y="416"/>
                  </a:cubicBezTo>
                  <a:cubicBezTo>
                    <a:pt x="226" y="430"/>
                    <a:pt x="235" y="419"/>
                    <a:pt x="240" y="406"/>
                  </a:cubicBezTo>
                  <a:cubicBezTo>
                    <a:pt x="245" y="393"/>
                    <a:pt x="232" y="357"/>
                    <a:pt x="230" y="341"/>
                  </a:cubicBezTo>
                  <a:cubicBezTo>
                    <a:pt x="229" y="326"/>
                    <a:pt x="238" y="322"/>
                    <a:pt x="250" y="322"/>
                  </a:cubicBezTo>
                  <a:cubicBezTo>
                    <a:pt x="262" y="322"/>
                    <a:pt x="248" y="347"/>
                    <a:pt x="268" y="373"/>
                  </a:cubicBezTo>
                  <a:cubicBezTo>
                    <a:pt x="287" y="399"/>
                    <a:pt x="292" y="396"/>
                    <a:pt x="316" y="385"/>
                  </a:cubicBezTo>
                  <a:cubicBezTo>
                    <a:pt x="340" y="375"/>
                    <a:pt x="311" y="327"/>
                    <a:pt x="295" y="310"/>
                  </a:cubicBezTo>
                  <a:cubicBezTo>
                    <a:pt x="279" y="294"/>
                    <a:pt x="263" y="294"/>
                    <a:pt x="263" y="288"/>
                  </a:cubicBezTo>
                  <a:cubicBezTo>
                    <a:pt x="263" y="282"/>
                    <a:pt x="266" y="267"/>
                    <a:pt x="264" y="259"/>
                  </a:cubicBezTo>
                  <a:cubicBezTo>
                    <a:pt x="262" y="251"/>
                    <a:pt x="258" y="239"/>
                    <a:pt x="265" y="233"/>
                  </a:cubicBezTo>
                  <a:cubicBezTo>
                    <a:pt x="273" y="226"/>
                    <a:pt x="301" y="222"/>
                    <a:pt x="300" y="199"/>
                  </a:cubicBezTo>
                  <a:cubicBezTo>
                    <a:pt x="299" y="177"/>
                    <a:pt x="294" y="175"/>
                    <a:pt x="275" y="161"/>
                  </a:cubicBezTo>
                  <a:cubicBezTo>
                    <a:pt x="257" y="148"/>
                    <a:pt x="216" y="168"/>
                    <a:pt x="217" y="159"/>
                  </a:cubicBezTo>
                  <a:cubicBezTo>
                    <a:pt x="218" y="150"/>
                    <a:pt x="250" y="138"/>
                    <a:pt x="270" y="132"/>
                  </a:cubicBezTo>
                  <a:cubicBezTo>
                    <a:pt x="290" y="125"/>
                    <a:pt x="306" y="126"/>
                    <a:pt x="316" y="126"/>
                  </a:cubicBezTo>
                  <a:cubicBezTo>
                    <a:pt x="326" y="126"/>
                    <a:pt x="326" y="118"/>
                    <a:pt x="332" y="110"/>
                  </a:cubicBezTo>
                  <a:cubicBezTo>
                    <a:pt x="337" y="102"/>
                    <a:pt x="334" y="88"/>
                    <a:pt x="321" y="75"/>
                  </a:cubicBezTo>
                  <a:cubicBezTo>
                    <a:pt x="308" y="61"/>
                    <a:pt x="263" y="74"/>
                    <a:pt x="256" y="74"/>
                  </a:cubicBezTo>
                  <a:cubicBezTo>
                    <a:pt x="250" y="74"/>
                    <a:pt x="250" y="63"/>
                    <a:pt x="240" y="51"/>
                  </a:cubicBezTo>
                  <a:cubicBezTo>
                    <a:pt x="229" y="38"/>
                    <a:pt x="220" y="18"/>
                    <a:pt x="212" y="9"/>
                  </a:cubicBezTo>
                  <a:cubicBezTo>
                    <a:pt x="205" y="0"/>
                    <a:pt x="203" y="8"/>
                    <a:pt x="190" y="6"/>
                  </a:cubicBezTo>
                  <a:cubicBezTo>
                    <a:pt x="176" y="3"/>
                    <a:pt x="165" y="15"/>
                    <a:pt x="174" y="34"/>
                  </a:cubicBezTo>
                  <a:cubicBezTo>
                    <a:pt x="183" y="53"/>
                    <a:pt x="183" y="56"/>
                    <a:pt x="183" y="70"/>
                  </a:cubicBezTo>
                  <a:cubicBezTo>
                    <a:pt x="183" y="84"/>
                    <a:pt x="197" y="88"/>
                    <a:pt x="172" y="98"/>
                  </a:cubicBezTo>
                  <a:cubicBezTo>
                    <a:pt x="147" y="108"/>
                    <a:pt x="75" y="152"/>
                    <a:pt x="65" y="161"/>
                  </a:cubicBezTo>
                  <a:cubicBezTo>
                    <a:pt x="55" y="170"/>
                    <a:pt x="26" y="169"/>
                    <a:pt x="21" y="171"/>
                  </a:cubicBezTo>
                  <a:cubicBezTo>
                    <a:pt x="15" y="173"/>
                    <a:pt x="0" y="170"/>
                    <a:pt x="10" y="198"/>
                  </a:cubicBezTo>
                  <a:cubicBezTo>
                    <a:pt x="24" y="238"/>
                    <a:pt x="26" y="227"/>
                    <a:pt x="3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ïs1îḋè">
              <a:extLst>
                <a:ext uri="{FF2B5EF4-FFF2-40B4-BE49-F238E27FC236}">
                  <a16:creationId xmlns:a16="http://schemas.microsoft.com/office/drawing/2014/main" xmlns="" id="{78FCBB7F-D3F7-4384-8E6C-E858412724BE}"/>
                </a:ext>
              </a:extLst>
            </p:cNvPr>
            <p:cNvSpPr/>
            <p:nvPr/>
          </p:nvSpPr>
          <p:spPr bwMode="auto">
            <a:xfrm>
              <a:off x="7263066" y="4780553"/>
              <a:ext cx="674688" cy="863600"/>
            </a:xfrm>
            <a:custGeom>
              <a:avLst/>
              <a:gdLst>
                <a:gd name="T0" fmla="*/ 258 w 366"/>
                <a:gd name="T1" fmla="*/ 136 h 468"/>
                <a:gd name="T2" fmla="*/ 270 w 366"/>
                <a:gd name="T3" fmla="*/ 115 h 468"/>
                <a:gd name="T4" fmla="*/ 287 w 366"/>
                <a:gd name="T5" fmla="*/ 153 h 468"/>
                <a:gd name="T6" fmla="*/ 200 w 366"/>
                <a:gd name="T7" fmla="*/ 103 h 468"/>
                <a:gd name="T8" fmla="*/ 227 w 366"/>
                <a:gd name="T9" fmla="*/ 122 h 468"/>
                <a:gd name="T10" fmla="*/ 225 w 366"/>
                <a:gd name="T11" fmla="*/ 167 h 468"/>
                <a:gd name="T12" fmla="*/ 215 w 366"/>
                <a:gd name="T13" fmla="*/ 201 h 468"/>
                <a:gd name="T14" fmla="*/ 197 w 366"/>
                <a:gd name="T15" fmla="*/ 167 h 468"/>
                <a:gd name="T16" fmla="*/ 204 w 366"/>
                <a:gd name="T17" fmla="*/ 133 h 468"/>
                <a:gd name="T18" fmla="*/ 200 w 366"/>
                <a:gd name="T19" fmla="*/ 103 h 468"/>
                <a:gd name="T20" fmla="*/ 271 w 366"/>
                <a:gd name="T21" fmla="*/ 175 h 468"/>
                <a:gd name="T22" fmla="*/ 286 w 366"/>
                <a:gd name="T23" fmla="*/ 190 h 468"/>
                <a:gd name="T24" fmla="*/ 146 w 366"/>
                <a:gd name="T25" fmla="*/ 109 h 468"/>
                <a:gd name="T26" fmla="*/ 87 w 366"/>
                <a:gd name="T27" fmla="*/ 173 h 468"/>
                <a:gd name="T28" fmla="*/ 7 w 366"/>
                <a:gd name="T29" fmla="*/ 236 h 468"/>
                <a:gd name="T30" fmla="*/ 111 w 366"/>
                <a:gd name="T31" fmla="*/ 239 h 468"/>
                <a:gd name="T32" fmla="*/ 108 w 366"/>
                <a:gd name="T33" fmla="*/ 279 h 468"/>
                <a:gd name="T34" fmla="*/ 110 w 366"/>
                <a:gd name="T35" fmla="*/ 332 h 468"/>
                <a:gd name="T36" fmla="*/ 139 w 366"/>
                <a:gd name="T37" fmla="*/ 316 h 468"/>
                <a:gd name="T38" fmla="*/ 159 w 366"/>
                <a:gd name="T39" fmla="*/ 326 h 468"/>
                <a:gd name="T40" fmla="*/ 189 w 366"/>
                <a:gd name="T41" fmla="*/ 330 h 468"/>
                <a:gd name="T42" fmla="*/ 217 w 366"/>
                <a:gd name="T43" fmla="*/ 281 h 468"/>
                <a:gd name="T44" fmla="*/ 284 w 366"/>
                <a:gd name="T45" fmla="*/ 237 h 468"/>
                <a:gd name="T46" fmla="*/ 287 w 366"/>
                <a:gd name="T47" fmla="*/ 396 h 468"/>
                <a:gd name="T48" fmla="*/ 284 w 366"/>
                <a:gd name="T49" fmla="*/ 461 h 468"/>
                <a:gd name="T50" fmla="*/ 319 w 366"/>
                <a:gd name="T51" fmla="*/ 393 h 468"/>
                <a:gd name="T52" fmla="*/ 327 w 366"/>
                <a:gd name="T53" fmla="*/ 227 h 468"/>
                <a:gd name="T54" fmla="*/ 363 w 366"/>
                <a:gd name="T55" fmla="*/ 202 h 468"/>
                <a:gd name="T56" fmla="*/ 324 w 366"/>
                <a:gd name="T57" fmla="*/ 162 h 468"/>
                <a:gd name="T58" fmla="*/ 330 w 366"/>
                <a:gd name="T59" fmla="*/ 85 h 468"/>
                <a:gd name="T60" fmla="*/ 324 w 366"/>
                <a:gd name="T61" fmla="*/ 23 h 468"/>
                <a:gd name="T62" fmla="*/ 275 w 366"/>
                <a:gd name="T63" fmla="*/ 29 h 468"/>
                <a:gd name="T64" fmla="*/ 286 w 366"/>
                <a:gd name="T65" fmla="*/ 69 h 468"/>
                <a:gd name="T66" fmla="*/ 253 w 366"/>
                <a:gd name="T67" fmla="*/ 65 h 468"/>
                <a:gd name="T68" fmla="*/ 212 w 366"/>
                <a:gd name="T69" fmla="*/ 52 h 468"/>
                <a:gd name="T70" fmla="*/ 115 w 366"/>
                <a:gd name="T71" fmla="*/ 68 h 468"/>
                <a:gd name="T72" fmla="*/ 30 w 366"/>
                <a:gd name="T73" fmla="*/ 163 h 468"/>
                <a:gd name="T74" fmla="*/ 96 w 366"/>
                <a:gd name="T75" fmla="*/ 1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6" h="468">
                  <a:moveTo>
                    <a:pt x="270" y="152"/>
                  </a:moveTo>
                  <a:cubicBezTo>
                    <a:pt x="270" y="152"/>
                    <a:pt x="273" y="146"/>
                    <a:pt x="258" y="136"/>
                  </a:cubicBezTo>
                  <a:cubicBezTo>
                    <a:pt x="242" y="126"/>
                    <a:pt x="247" y="126"/>
                    <a:pt x="254" y="122"/>
                  </a:cubicBezTo>
                  <a:cubicBezTo>
                    <a:pt x="261" y="119"/>
                    <a:pt x="262" y="114"/>
                    <a:pt x="270" y="115"/>
                  </a:cubicBezTo>
                  <a:cubicBezTo>
                    <a:pt x="279" y="116"/>
                    <a:pt x="285" y="112"/>
                    <a:pt x="287" y="120"/>
                  </a:cubicBezTo>
                  <a:cubicBezTo>
                    <a:pt x="289" y="128"/>
                    <a:pt x="291" y="151"/>
                    <a:pt x="287" y="153"/>
                  </a:cubicBezTo>
                  <a:cubicBezTo>
                    <a:pt x="284" y="155"/>
                    <a:pt x="271" y="153"/>
                    <a:pt x="270" y="152"/>
                  </a:cubicBezTo>
                  <a:close/>
                  <a:moveTo>
                    <a:pt x="200" y="103"/>
                  </a:moveTo>
                  <a:cubicBezTo>
                    <a:pt x="200" y="99"/>
                    <a:pt x="207" y="96"/>
                    <a:pt x="216" y="102"/>
                  </a:cubicBezTo>
                  <a:cubicBezTo>
                    <a:pt x="225" y="108"/>
                    <a:pt x="228" y="113"/>
                    <a:pt x="227" y="122"/>
                  </a:cubicBezTo>
                  <a:cubicBezTo>
                    <a:pt x="225" y="131"/>
                    <a:pt x="222" y="135"/>
                    <a:pt x="223" y="145"/>
                  </a:cubicBezTo>
                  <a:cubicBezTo>
                    <a:pt x="223" y="156"/>
                    <a:pt x="217" y="162"/>
                    <a:pt x="225" y="167"/>
                  </a:cubicBezTo>
                  <a:cubicBezTo>
                    <a:pt x="232" y="173"/>
                    <a:pt x="235" y="171"/>
                    <a:pt x="233" y="185"/>
                  </a:cubicBezTo>
                  <a:cubicBezTo>
                    <a:pt x="231" y="202"/>
                    <a:pt x="214" y="210"/>
                    <a:pt x="215" y="201"/>
                  </a:cubicBezTo>
                  <a:cubicBezTo>
                    <a:pt x="215" y="192"/>
                    <a:pt x="220" y="185"/>
                    <a:pt x="213" y="176"/>
                  </a:cubicBezTo>
                  <a:cubicBezTo>
                    <a:pt x="205" y="167"/>
                    <a:pt x="204" y="178"/>
                    <a:pt x="197" y="167"/>
                  </a:cubicBezTo>
                  <a:cubicBezTo>
                    <a:pt x="191" y="155"/>
                    <a:pt x="195" y="154"/>
                    <a:pt x="199" y="152"/>
                  </a:cubicBezTo>
                  <a:cubicBezTo>
                    <a:pt x="204" y="149"/>
                    <a:pt x="209" y="147"/>
                    <a:pt x="204" y="133"/>
                  </a:cubicBezTo>
                  <a:cubicBezTo>
                    <a:pt x="199" y="119"/>
                    <a:pt x="198" y="127"/>
                    <a:pt x="197" y="119"/>
                  </a:cubicBezTo>
                  <a:cubicBezTo>
                    <a:pt x="196" y="112"/>
                    <a:pt x="200" y="107"/>
                    <a:pt x="200" y="103"/>
                  </a:cubicBezTo>
                  <a:close/>
                  <a:moveTo>
                    <a:pt x="246" y="206"/>
                  </a:moveTo>
                  <a:cubicBezTo>
                    <a:pt x="243" y="205"/>
                    <a:pt x="264" y="181"/>
                    <a:pt x="271" y="175"/>
                  </a:cubicBezTo>
                  <a:cubicBezTo>
                    <a:pt x="277" y="170"/>
                    <a:pt x="289" y="166"/>
                    <a:pt x="288" y="173"/>
                  </a:cubicBezTo>
                  <a:cubicBezTo>
                    <a:pt x="287" y="180"/>
                    <a:pt x="291" y="185"/>
                    <a:pt x="286" y="190"/>
                  </a:cubicBezTo>
                  <a:cubicBezTo>
                    <a:pt x="282" y="195"/>
                    <a:pt x="250" y="207"/>
                    <a:pt x="246" y="206"/>
                  </a:cubicBezTo>
                  <a:close/>
                  <a:moveTo>
                    <a:pt x="146" y="109"/>
                  </a:moveTo>
                  <a:cubicBezTo>
                    <a:pt x="146" y="114"/>
                    <a:pt x="141" y="124"/>
                    <a:pt x="134" y="134"/>
                  </a:cubicBezTo>
                  <a:cubicBezTo>
                    <a:pt x="127" y="144"/>
                    <a:pt x="103" y="162"/>
                    <a:pt x="87" y="173"/>
                  </a:cubicBezTo>
                  <a:cubicBezTo>
                    <a:pt x="70" y="183"/>
                    <a:pt x="23" y="206"/>
                    <a:pt x="16" y="212"/>
                  </a:cubicBezTo>
                  <a:cubicBezTo>
                    <a:pt x="10" y="218"/>
                    <a:pt x="0" y="213"/>
                    <a:pt x="7" y="236"/>
                  </a:cubicBezTo>
                  <a:cubicBezTo>
                    <a:pt x="13" y="258"/>
                    <a:pt x="24" y="253"/>
                    <a:pt x="55" y="252"/>
                  </a:cubicBezTo>
                  <a:cubicBezTo>
                    <a:pt x="85" y="250"/>
                    <a:pt x="106" y="237"/>
                    <a:pt x="111" y="239"/>
                  </a:cubicBezTo>
                  <a:cubicBezTo>
                    <a:pt x="116" y="242"/>
                    <a:pt x="119" y="251"/>
                    <a:pt x="119" y="259"/>
                  </a:cubicBezTo>
                  <a:cubicBezTo>
                    <a:pt x="120" y="266"/>
                    <a:pt x="116" y="270"/>
                    <a:pt x="108" y="279"/>
                  </a:cubicBezTo>
                  <a:cubicBezTo>
                    <a:pt x="100" y="288"/>
                    <a:pt x="100" y="303"/>
                    <a:pt x="100" y="311"/>
                  </a:cubicBezTo>
                  <a:cubicBezTo>
                    <a:pt x="101" y="318"/>
                    <a:pt x="104" y="325"/>
                    <a:pt x="110" y="332"/>
                  </a:cubicBezTo>
                  <a:cubicBezTo>
                    <a:pt x="117" y="338"/>
                    <a:pt x="119" y="333"/>
                    <a:pt x="127" y="333"/>
                  </a:cubicBezTo>
                  <a:cubicBezTo>
                    <a:pt x="134" y="332"/>
                    <a:pt x="138" y="323"/>
                    <a:pt x="139" y="316"/>
                  </a:cubicBezTo>
                  <a:cubicBezTo>
                    <a:pt x="140" y="308"/>
                    <a:pt x="148" y="313"/>
                    <a:pt x="155" y="314"/>
                  </a:cubicBezTo>
                  <a:cubicBezTo>
                    <a:pt x="161" y="316"/>
                    <a:pt x="158" y="318"/>
                    <a:pt x="159" y="326"/>
                  </a:cubicBezTo>
                  <a:cubicBezTo>
                    <a:pt x="159" y="334"/>
                    <a:pt x="159" y="336"/>
                    <a:pt x="168" y="339"/>
                  </a:cubicBezTo>
                  <a:cubicBezTo>
                    <a:pt x="177" y="343"/>
                    <a:pt x="178" y="342"/>
                    <a:pt x="189" y="330"/>
                  </a:cubicBezTo>
                  <a:cubicBezTo>
                    <a:pt x="199" y="319"/>
                    <a:pt x="187" y="291"/>
                    <a:pt x="193" y="292"/>
                  </a:cubicBezTo>
                  <a:cubicBezTo>
                    <a:pt x="198" y="293"/>
                    <a:pt x="209" y="289"/>
                    <a:pt x="217" y="281"/>
                  </a:cubicBezTo>
                  <a:cubicBezTo>
                    <a:pt x="225" y="273"/>
                    <a:pt x="232" y="272"/>
                    <a:pt x="243" y="263"/>
                  </a:cubicBezTo>
                  <a:cubicBezTo>
                    <a:pt x="253" y="254"/>
                    <a:pt x="278" y="233"/>
                    <a:pt x="284" y="237"/>
                  </a:cubicBezTo>
                  <a:cubicBezTo>
                    <a:pt x="290" y="240"/>
                    <a:pt x="285" y="282"/>
                    <a:pt x="286" y="321"/>
                  </a:cubicBezTo>
                  <a:cubicBezTo>
                    <a:pt x="288" y="361"/>
                    <a:pt x="286" y="379"/>
                    <a:pt x="287" y="396"/>
                  </a:cubicBezTo>
                  <a:cubicBezTo>
                    <a:pt x="289" y="413"/>
                    <a:pt x="278" y="425"/>
                    <a:pt x="278" y="434"/>
                  </a:cubicBezTo>
                  <a:cubicBezTo>
                    <a:pt x="277" y="443"/>
                    <a:pt x="278" y="454"/>
                    <a:pt x="284" y="461"/>
                  </a:cubicBezTo>
                  <a:cubicBezTo>
                    <a:pt x="291" y="468"/>
                    <a:pt x="296" y="458"/>
                    <a:pt x="305" y="449"/>
                  </a:cubicBezTo>
                  <a:cubicBezTo>
                    <a:pt x="314" y="440"/>
                    <a:pt x="315" y="424"/>
                    <a:pt x="319" y="393"/>
                  </a:cubicBezTo>
                  <a:cubicBezTo>
                    <a:pt x="323" y="362"/>
                    <a:pt x="318" y="269"/>
                    <a:pt x="320" y="252"/>
                  </a:cubicBezTo>
                  <a:cubicBezTo>
                    <a:pt x="321" y="236"/>
                    <a:pt x="323" y="232"/>
                    <a:pt x="327" y="227"/>
                  </a:cubicBezTo>
                  <a:cubicBezTo>
                    <a:pt x="332" y="222"/>
                    <a:pt x="332" y="212"/>
                    <a:pt x="340" y="211"/>
                  </a:cubicBezTo>
                  <a:cubicBezTo>
                    <a:pt x="349" y="210"/>
                    <a:pt x="360" y="212"/>
                    <a:pt x="363" y="202"/>
                  </a:cubicBezTo>
                  <a:cubicBezTo>
                    <a:pt x="366" y="192"/>
                    <a:pt x="364" y="182"/>
                    <a:pt x="358" y="177"/>
                  </a:cubicBezTo>
                  <a:cubicBezTo>
                    <a:pt x="352" y="172"/>
                    <a:pt x="326" y="167"/>
                    <a:pt x="324" y="162"/>
                  </a:cubicBezTo>
                  <a:cubicBezTo>
                    <a:pt x="322" y="158"/>
                    <a:pt x="323" y="119"/>
                    <a:pt x="322" y="108"/>
                  </a:cubicBezTo>
                  <a:cubicBezTo>
                    <a:pt x="322" y="96"/>
                    <a:pt x="324" y="98"/>
                    <a:pt x="330" y="85"/>
                  </a:cubicBezTo>
                  <a:cubicBezTo>
                    <a:pt x="336" y="73"/>
                    <a:pt x="333" y="65"/>
                    <a:pt x="334" y="48"/>
                  </a:cubicBezTo>
                  <a:cubicBezTo>
                    <a:pt x="334" y="32"/>
                    <a:pt x="334" y="33"/>
                    <a:pt x="324" y="23"/>
                  </a:cubicBezTo>
                  <a:cubicBezTo>
                    <a:pt x="315" y="14"/>
                    <a:pt x="306" y="6"/>
                    <a:pt x="292" y="3"/>
                  </a:cubicBezTo>
                  <a:cubicBezTo>
                    <a:pt x="278" y="0"/>
                    <a:pt x="274" y="12"/>
                    <a:pt x="275" y="29"/>
                  </a:cubicBezTo>
                  <a:cubicBezTo>
                    <a:pt x="275" y="47"/>
                    <a:pt x="278" y="37"/>
                    <a:pt x="282" y="43"/>
                  </a:cubicBezTo>
                  <a:cubicBezTo>
                    <a:pt x="286" y="49"/>
                    <a:pt x="285" y="62"/>
                    <a:pt x="286" y="69"/>
                  </a:cubicBezTo>
                  <a:cubicBezTo>
                    <a:pt x="287" y="76"/>
                    <a:pt x="283" y="77"/>
                    <a:pt x="274" y="77"/>
                  </a:cubicBezTo>
                  <a:cubicBezTo>
                    <a:pt x="265" y="78"/>
                    <a:pt x="268" y="69"/>
                    <a:pt x="253" y="65"/>
                  </a:cubicBezTo>
                  <a:cubicBezTo>
                    <a:pt x="238" y="60"/>
                    <a:pt x="225" y="74"/>
                    <a:pt x="218" y="72"/>
                  </a:cubicBezTo>
                  <a:cubicBezTo>
                    <a:pt x="212" y="71"/>
                    <a:pt x="215" y="68"/>
                    <a:pt x="212" y="52"/>
                  </a:cubicBezTo>
                  <a:cubicBezTo>
                    <a:pt x="209" y="36"/>
                    <a:pt x="191" y="26"/>
                    <a:pt x="177" y="26"/>
                  </a:cubicBezTo>
                  <a:cubicBezTo>
                    <a:pt x="164" y="26"/>
                    <a:pt x="135" y="52"/>
                    <a:pt x="115" y="68"/>
                  </a:cubicBezTo>
                  <a:cubicBezTo>
                    <a:pt x="96" y="84"/>
                    <a:pt x="55" y="129"/>
                    <a:pt x="47" y="139"/>
                  </a:cubicBezTo>
                  <a:cubicBezTo>
                    <a:pt x="39" y="149"/>
                    <a:pt x="30" y="156"/>
                    <a:pt x="30" y="163"/>
                  </a:cubicBezTo>
                  <a:cubicBezTo>
                    <a:pt x="30" y="170"/>
                    <a:pt x="28" y="170"/>
                    <a:pt x="39" y="172"/>
                  </a:cubicBezTo>
                  <a:cubicBezTo>
                    <a:pt x="49" y="174"/>
                    <a:pt x="64" y="154"/>
                    <a:pt x="96" y="132"/>
                  </a:cubicBezTo>
                  <a:cubicBezTo>
                    <a:pt x="128" y="110"/>
                    <a:pt x="147" y="103"/>
                    <a:pt x="14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îš1ïdè">
              <a:extLst>
                <a:ext uri="{FF2B5EF4-FFF2-40B4-BE49-F238E27FC236}">
                  <a16:creationId xmlns:a16="http://schemas.microsoft.com/office/drawing/2014/main" xmlns="" id="{88B04368-3D5B-495F-8FBA-1D00E6ACC083}"/>
                </a:ext>
              </a:extLst>
            </p:cNvPr>
            <p:cNvSpPr/>
            <p:nvPr/>
          </p:nvSpPr>
          <p:spPr bwMode="auto">
            <a:xfrm>
              <a:off x="5180266" y="4845640"/>
              <a:ext cx="635000" cy="660400"/>
            </a:xfrm>
            <a:custGeom>
              <a:avLst/>
              <a:gdLst>
                <a:gd name="T0" fmla="*/ 5 w 344"/>
                <a:gd name="T1" fmla="*/ 147 h 358"/>
                <a:gd name="T2" fmla="*/ 38 w 344"/>
                <a:gd name="T3" fmla="*/ 142 h 358"/>
                <a:gd name="T4" fmla="*/ 53 w 344"/>
                <a:gd name="T5" fmla="*/ 125 h 358"/>
                <a:gd name="T6" fmla="*/ 43 w 344"/>
                <a:gd name="T7" fmla="*/ 70 h 358"/>
                <a:gd name="T8" fmla="*/ 48 w 344"/>
                <a:gd name="T9" fmla="*/ 43 h 358"/>
                <a:gd name="T10" fmla="*/ 76 w 344"/>
                <a:gd name="T11" fmla="*/ 45 h 358"/>
                <a:gd name="T12" fmla="*/ 122 w 344"/>
                <a:gd name="T13" fmla="*/ 89 h 358"/>
                <a:gd name="T14" fmla="*/ 122 w 344"/>
                <a:gd name="T15" fmla="*/ 185 h 358"/>
                <a:gd name="T16" fmla="*/ 141 w 344"/>
                <a:gd name="T17" fmla="*/ 192 h 358"/>
                <a:gd name="T18" fmla="*/ 231 w 344"/>
                <a:gd name="T19" fmla="*/ 135 h 358"/>
                <a:gd name="T20" fmla="*/ 241 w 344"/>
                <a:gd name="T21" fmla="*/ 87 h 358"/>
                <a:gd name="T22" fmla="*/ 234 w 344"/>
                <a:gd name="T23" fmla="*/ 48 h 358"/>
                <a:gd name="T24" fmla="*/ 263 w 344"/>
                <a:gd name="T25" fmla="*/ 17 h 358"/>
                <a:gd name="T26" fmla="*/ 298 w 344"/>
                <a:gd name="T27" fmla="*/ 76 h 358"/>
                <a:gd name="T28" fmla="*/ 292 w 344"/>
                <a:gd name="T29" fmla="*/ 111 h 358"/>
                <a:gd name="T30" fmla="*/ 317 w 344"/>
                <a:gd name="T31" fmla="*/ 138 h 358"/>
                <a:gd name="T32" fmla="*/ 292 w 344"/>
                <a:gd name="T33" fmla="*/ 181 h 358"/>
                <a:gd name="T34" fmla="*/ 270 w 344"/>
                <a:gd name="T35" fmla="*/ 217 h 358"/>
                <a:gd name="T36" fmla="*/ 276 w 344"/>
                <a:gd name="T37" fmla="*/ 252 h 358"/>
                <a:gd name="T38" fmla="*/ 334 w 344"/>
                <a:gd name="T39" fmla="*/ 270 h 358"/>
                <a:gd name="T40" fmla="*/ 333 w 344"/>
                <a:gd name="T41" fmla="*/ 304 h 358"/>
                <a:gd name="T42" fmla="*/ 226 w 344"/>
                <a:gd name="T43" fmla="*/ 338 h 358"/>
                <a:gd name="T44" fmla="*/ 166 w 344"/>
                <a:gd name="T45" fmla="*/ 352 h 358"/>
                <a:gd name="T46" fmla="*/ 191 w 344"/>
                <a:gd name="T47" fmla="*/ 319 h 358"/>
                <a:gd name="T48" fmla="*/ 228 w 344"/>
                <a:gd name="T49" fmla="*/ 287 h 358"/>
                <a:gd name="T50" fmla="*/ 231 w 344"/>
                <a:gd name="T51" fmla="*/ 223 h 358"/>
                <a:gd name="T52" fmla="*/ 194 w 344"/>
                <a:gd name="T53" fmla="*/ 194 h 358"/>
                <a:gd name="T54" fmla="*/ 152 w 344"/>
                <a:gd name="T55" fmla="*/ 228 h 358"/>
                <a:gd name="T56" fmla="*/ 55 w 344"/>
                <a:gd name="T57" fmla="*/ 337 h 358"/>
                <a:gd name="T58" fmla="*/ 21 w 344"/>
                <a:gd name="T59" fmla="*/ 316 h 358"/>
                <a:gd name="T60" fmla="*/ 30 w 344"/>
                <a:gd name="T61" fmla="*/ 260 h 358"/>
                <a:gd name="T62" fmla="*/ 53 w 344"/>
                <a:gd name="T63" fmla="*/ 228 h 358"/>
                <a:gd name="T64" fmla="*/ 37 w 344"/>
                <a:gd name="T65" fmla="*/ 201 h 358"/>
                <a:gd name="T66" fmla="*/ 1 w 344"/>
                <a:gd name="T67" fmla="*/ 170 h 358"/>
                <a:gd name="T68" fmla="*/ 5 w 344"/>
                <a:gd name="T69" fmla="*/ 1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4" h="358">
                  <a:moveTo>
                    <a:pt x="5" y="147"/>
                  </a:moveTo>
                  <a:cubicBezTo>
                    <a:pt x="6" y="143"/>
                    <a:pt x="22" y="140"/>
                    <a:pt x="38" y="142"/>
                  </a:cubicBezTo>
                  <a:cubicBezTo>
                    <a:pt x="54" y="144"/>
                    <a:pt x="53" y="137"/>
                    <a:pt x="53" y="125"/>
                  </a:cubicBezTo>
                  <a:cubicBezTo>
                    <a:pt x="53" y="112"/>
                    <a:pt x="60" y="89"/>
                    <a:pt x="43" y="70"/>
                  </a:cubicBezTo>
                  <a:cubicBezTo>
                    <a:pt x="25" y="52"/>
                    <a:pt x="48" y="43"/>
                    <a:pt x="48" y="43"/>
                  </a:cubicBezTo>
                  <a:cubicBezTo>
                    <a:pt x="48" y="43"/>
                    <a:pt x="55" y="32"/>
                    <a:pt x="76" y="45"/>
                  </a:cubicBezTo>
                  <a:cubicBezTo>
                    <a:pt x="97" y="58"/>
                    <a:pt x="115" y="74"/>
                    <a:pt x="122" y="89"/>
                  </a:cubicBezTo>
                  <a:cubicBezTo>
                    <a:pt x="129" y="104"/>
                    <a:pt x="118" y="174"/>
                    <a:pt x="122" y="185"/>
                  </a:cubicBezTo>
                  <a:cubicBezTo>
                    <a:pt x="125" y="195"/>
                    <a:pt x="130" y="200"/>
                    <a:pt x="141" y="192"/>
                  </a:cubicBezTo>
                  <a:cubicBezTo>
                    <a:pt x="153" y="183"/>
                    <a:pt x="214" y="138"/>
                    <a:pt x="231" y="135"/>
                  </a:cubicBezTo>
                  <a:cubicBezTo>
                    <a:pt x="249" y="132"/>
                    <a:pt x="241" y="103"/>
                    <a:pt x="241" y="87"/>
                  </a:cubicBezTo>
                  <a:cubicBezTo>
                    <a:pt x="242" y="70"/>
                    <a:pt x="234" y="59"/>
                    <a:pt x="234" y="48"/>
                  </a:cubicBezTo>
                  <a:cubicBezTo>
                    <a:pt x="234" y="36"/>
                    <a:pt x="247" y="0"/>
                    <a:pt x="263" y="17"/>
                  </a:cubicBezTo>
                  <a:cubicBezTo>
                    <a:pt x="279" y="35"/>
                    <a:pt x="303" y="58"/>
                    <a:pt x="298" y="76"/>
                  </a:cubicBezTo>
                  <a:cubicBezTo>
                    <a:pt x="294" y="95"/>
                    <a:pt x="283" y="92"/>
                    <a:pt x="292" y="111"/>
                  </a:cubicBezTo>
                  <a:cubicBezTo>
                    <a:pt x="301" y="129"/>
                    <a:pt x="320" y="117"/>
                    <a:pt x="317" y="138"/>
                  </a:cubicBezTo>
                  <a:cubicBezTo>
                    <a:pt x="315" y="160"/>
                    <a:pt x="321" y="149"/>
                    <a:pt x="292" y="181"/>
                  </a:cubicBezTo>
                  <a:cubicBezTo>
                    <a:pt x="268" y="209"/>
                    <a:pt x="270" y="208"/>
                    <a:pt x="270" y="217"/>
                  </a:cubicBezTo>
                  <a:cubicBezTo>
                    <a:pt x="270" y="226"/>
                    <a:pt x="266" y="249"/>
                    <a:pt x="276" y="252"/>
                  </a:cubicBezTo>
                  <a:cubicBezTo>
                    <a:pt x="287" y="254"/>
                    <a:pt x="325" y="250"/>
                    <a:pt x="334" y="270"/>
                  </a:cubicBezTo>
                  <a:cubicBezTo>
                    <a:pt x="344" y="290"/>
                    <a:pt x="344" y="295"/>
                    <a:pt x="333" y="304"/>
                  </a:cubicBezTo>
                  <a:cubicBezTo>
                    <a:pt x="321" y="312"/>
                    <a:pt x="288" y="320"/>
                    <a:pt x="226" y="338"/>
                  </a:cubicBezTo>
                  <a:cubicBezTo>
                    <a:pt x="180" y="351"/>
                    <a:pt x="168" y="358"/>
                    <a:pt x="166" y="352"/>
                  </a:cubicBezTo>
                  <a:cubicBezTo>
                    <a:pt x="164" y="346"/>
                    <a:pt x="175" y="331"/>
                    <a:pt x="191" y="319"/>
                  </a:cubicBezTo>
                  <a:cubicBezTo>
                    <a:pt x="207" y="307"/>
                    <a:pt x="224" y="304"/>
                    <a:pt x="228" y="287"/>
                  </a:cubicBezTo>
                  <a:cubicBezTo>
                    <a:pt x="232" y="270"/>
                    <a:pt x="235" y="234"/>
                    <a:pt x="231" y="223"/>
                  </a:cubicBezTo>
                  <a:cubicBezTo>
                    <a:pt x="227" y="212"/>
                    <a:pt x="213" y="188"/>
                    <a:pt x="194" y="194"/>
                  </a:cubicBezTo>
                  <a:cubicBezTo>
                    <a:pt x="176" y="200"/>
                    <a:pt x="166" y="210"/>
                    <a:pt x="152" y="228"/>
                  </a:cubicBezTo>
                  <a:cubicBezTo>
                    <a:pt x="138" y="247"/>
                    <a:pt x="66" y="336"/>
                    <a:pt x="55" y="337"/>
                  </a:cubicBezTo>
                  <a:cubicBezTo>
                    <a:pt x="45" y="338"/>
                    <a:pt x="22" y="340"/>
                    <a:pt x="21" y="316"/>
                  </a:cubicBezTo>
                  <a:cubicBezTo>
                    <a:pt x="20" y="292"/>
                    <a:pt x="16" y="285"/>
                    <a:pt x="30" y="260"/>
                  </a:cubicBezTo>
                  <a:cubicBezTo>
                    <a:pt x="44" y="234"/>
                    <a:pt x="53" y="241"/>
                    <a:pt x="53" y="228"/>
                  </a:cubicBezTo>
                  <a:cubicBezTo>
                    <a:pt x="53" y="216"/>
                    <a:pt x="47" y="207"/>
                    <a:pt x="37" y="201"/>
                  </a:cubicBezTo>
                  <a:cubicBezTo>
                    <a:pt x="27" y="195"/>
                    <a:pt x="2" y="182"/>
                    <a:pt x="1" y="170"/>
                  </a:cubicBezTo>
                  <a:cubicBezTo>
                    <a:pt x="0" y="157"/>
                    <a:pt x="4" y="150"/>
                    <a:pt x="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ï$líḋé">
              <a:extLst>
                <a:ext uri="{FF2B5EF4-FFF2-40B4-BE49-F238E27FC236}">
                  <a16:creationId xmlns:a16="http://schemas.microsoft.com/office/drawing/2014/main" xmlns="" id="{0507AC34-F7E2-4057-B35E-889FFA4FF2D5}"/>
                </a:ext>
              </a:extLst>
            </p:cNvPr>
            <p:cNvSpPr/>
            <p:nvPr/>
          </p:nvSpPr>
          <p:spPr bwMode="auto">
            <a:xfrm>
              <a:off x="55961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işḷíḓè">
              <a:extLst>
                <a:ext uri="{FF2B5EF4-FFF2-40B4-BE49-F238E27FC236}">
                  <a16:creationId xmlns:a16="http://schemas.microsoft.com/office/drawing/2014/main" xmlns="" id="{80EC00FF-D6BE-4071-AAD3-6CA744CE9974}"/>
                </a:ext>
              </a:extLst>
            </p:cNvPr>
            <p:cNvSpPr/>
            <p:nvPr/>
          </p:nvSpPr>
          <p:spPr bwMode="auto">
            <a:xfrm>
              <a:off x="55961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ïSḷîḋé">
              <a:extLst>
                <a:ext uri="{FF2B5EF4-FFF2-40B4-BE49-F238E27FC236}">
                  <a16:creationId xmlns:a16="http://schemas.microsoft.com/office/drawing/2014/main" xmlns="" id="{E1D9D12A-D851-4E5F-A0AD-60046DD5C068}"/>
                </a:ext>
              </a:extLst>
            </p:cNvPr>
            <p:cNvSpPr/>
            <p:nvPr/>
          </p:nvSpPr>
          <p:spPr bwMode="auto">
            <a:xfrm>
              <a:off x="5645403" y="5733053"/>
              <a:ext cx="136525" cy="149225"/>
            </a:xfrm>
            <a:custGeom>
              <a:avLst/>
              <a:gdLst>
                <a:gd name="T0" fmla="*/ 42 w 74"/>
                <a:gd name="T1" fmla="*/ 50 h 81"/>
                <a:gd name="T2" fmla="*/ 37 w 74"/>
                <a:gd name="T3" fmla="*/ 65 h 81"/>
                <a:gd name="T4" fmla="*/ 32 w 74"/>
                <a:gd name="T5" fmla="*/ 49 h 81"/>
                <a:gd name="T6" fmla="*/ 14 w 74"/>
                <a:gd name="T7" fmla="*/ 0 h 81"/>
                <a:gd name="T8" fmla="*/ 0 w 74"/>
                <a:gd name="T9" fmla="*/ 0 h 81"/>
                <a:gd name="T10" fmla="*/ 31 w 74"/>
                <a:gd name="T11" fmla="*/ 81 h 81"/>
                <a:gd name="T12" fmla="*/ 44 w 74"/>
                <a:gd name="T13" fmla="*/ 81 h 81"/>
                <a:gd name="T14" fmla="*/ 74 w 74"/>
                <a:gd name="T15" fmla="*/ 0 h 81"/>
                <a:gd name="T16" fmla="*/ 60 w 74"/>
                <a:gd name="T17" fmla="*/ 0 h 81"/>
                <a:gd name="T18" fmla="*/ 42 w 74"/>
                <a:gd name="T19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1">
                  <a:moveTo>
                    <a:pt x="42" y="50"/>
                  </a:moveTo>
                  <a:cubicBezTo>
                    <a:pt x="40" y="56"/>
                    <a:pt x="38" y="61"/>
                    <a:pt x="37" y="65"/>
                  </a:cubicBezTo>
                  <a:cubicBezTo>
                    <a:pt x="35" y="59"/>
                    <a:pt x="34" y="54"/>
                    <a:pt x="32" y="4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išḷiḓé">
              <a:extLst>
                <a:ext uri="{FF2B5EF4-FFF2-40B4-BE49-F238E27FC236}">
                  <a16:creationId xmlns:a16="http://schemas.microsoft.com/office/drawing/2014/main" xmlns="" id="{F17A7318-0B2D-41DA-82CD-AD0AC3AF4DBC}"/>
                </a:ext>
              </a:extLst>
            </p:cNvPr>
            <p:cNvSpPr/>
            <p:nvPr/>
          </p:nvSpPr>
          <p:spPr bwMode="auto">
            <a:xfrm>
              <a:off x="579621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iṩľidè">
              <a:extLst>
                <a:ext uri="{FF2B5EF4-FFF2-40B4-BE49-F238E27FC236}">
                  <a16:creationId xmlns:a16="http://schemas.microsoft.com/office/drawing/2014/main" xmlns="" id="{4C0C284E-2C6F-49E7-9A4A-2CBB3AAE62B2}"/>
                </a:ext>
              </a:extLst>
            </p:cNvPr>
            <p:cNvSpPr/>
            <p:nvPr/>
          </p:nvSpPr>
          <p:spPr bwMode="auto">
            <a:xfrm>
              <a:off x="5964491" y="5729878"/>
              <a:ext cx="82550" cy="152400"/>
            </a:xfrm>
            <a:custGeom>
              <a:avLst/>
              <a:gdLst>
                <a:gd name="T0" fmla="*/ 22 w 45"/>
                <a:gd name="T1" fmla="*/ 3 h 83"/>
                <a:gd name="T2" fmla="*/ 13 w 45"/>
                <a:gd name="T3" fmla="*/ 14 h 83"/>
                <a:gd name="T4" fmla="*/ 13 w 45"/>
                <a:gd name="T5" fmla="*/ 2 h 83"/>
                <a:gd name="T6" fmla="*/ 0 w 45"/>
                <a:gd name="T7" fmla="*/ 2 h 83"/>
                <a:gd name="T8" fmla="*/ 0 w 45"/>
                <a:gd name="T9" fmla="*/ 83 h 83"/>
                <a:gd name="T10" fmla="*/ 14 w 45"/>
                <a:gd name="T11" fmla="*/ 83 h 83"/>
                <a:gd name="T12" fmla="*/ 14 w 45"/>
                <a:gd name="T13" fmla="*/ 41 h 83"/>
                <a:gd name="T14" fmla="*/ 17 w 45"/>
                <a:gd name="T15" fmla="*/ 25 h 83"/>
                <a:gd name="T16" fmla="*/ 22 w 45"/>
                <a:gd name="T17" fmla="*/ 17 h 83"/>
                <a:gd name="T18" fmla="*/ 30 w 45"/>
                <a:gd name="T19" fmla="*/ 14 h 83"/>
                <a:gd name="T20" fmla="*/ 40 w 45"/>
                <a:gd name="T21" fmla="*/ 17 h 83"/>
                <a:gd name="T22" fmla="*/ 45 w 45"/>
                <a:gd name="T23" fmla="*/ 5 h 83"/>
                <a:gd name="T24" fmla="*/ 30 w 45"/>
                <a:gd name="T25" fmla="*/ 0 h 83"/>
                <a:gd name="T26" fmla="*/ 22 w 45"/>
                <a:gd name="T2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83">
                  <a:moveTo>
                    <a:pt x="22" y="3"/>
                  </a:moveTo>
                  <a:cubicBezTo>
                    <a:pt x="19" y="5"/>
                    <a:pt x="16" y="9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5" y="30"/>
                    <a:pt x="17" y="25"/>
                  </a:cubicBezTo>
                  <a:cubicBezTo>
                    <a:pt x="18" y="21"/>
                    <a:pt x="19" y="19"/>
                    <a:pt x="22" y="17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3" y="14"/>
                    <a:pt x="37" y="15"/>
                    <a:pt x="40" y="1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2"/>
                    <a:pt x="35" y="0"/>
                    <a:pt x="30" y="0"/>
                  </a:cubicBezTo>
                  <a:cubicBezTo>
                    <a:pt x="27" y="0"/>
                    <a:pt x="24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îṡļiḑe">
              <a:extLst>
                <a:ext uri="{FF2B5EF4-FFF2-40B4-BE49-F238E27FC236}">
                  <a16:creationId xmlns:a16="http://schemas.microsoft.com/office/drawing/2014/main" xmlns="" id="{9E6EB2DA-229A-4DB5-83D6-4CB0C0368FEB}"/>
                </a:ext>
              </a:extLst>
            </p:cNvPr>
            <p:cNvSpPr/>
            <p:nvPr/>
          </p:nvSpPr>
          <p:spPr bwMode="auto">
            <a:xfrm>
              <a:off x="6050216" y="5729878"/>
              <a:ext cx="125413" cy="157163"/>
            </a:xfrm>
            <a:custGeom>
              <a:avLst/>
              <a:gdLst>
                <a:gd name="T0" fmla="*/ 55 w 68"/>
                <a:gd name="T1" fmla="*/ 40 h 85"/>
                <a:gd name="T2" fmla="*/ 35 w 68"/>
                <a:gd name="T3" fmla="*/ 34 h 85"/>
                <a:gd name="T4" fmla="*/ 23 w 68"/>
                <a:gd name="T5" fmla="*/ 31 h 85"/>
                <a:gd name="T6" fmla="*/ 18 w 68"/>
                <a:gd name="T7" fmla="*/ 27 h 85"/>
                <a:gd name="T8" fmla="*/ 16 w 68"/>
                <a:gd name="T9" fmla="*/ 22 h 85"/>
                <a:gd name="T10" fmla="*/ 20 w 68"/>
                <a:gd name="T11" fmla="*/ 15 h 85"/>
                <a:gd name="T12" fmla="*/ 34 w 68"/>
                <a:gd name="T13" fmla="*/ 12 h 85"/>
                <a:gd name="T14" fmla="*/ 46 w 68"/>
                <a:gd name="T15" fmla="*/ 15 h 85"/>
                <a:gd name="T16" fmla="*/ 51 w 68"/>
                <a:gd name="T17" fmla="*/ 25 h 85"/>
                <a:gd name="T18" fmla="*/ 65 w 68"/>
                <a:gd name="T19" fmla="*/ 23 h 85"/>
                <a:gd name="T20" fmla="*/ 60 w 68"/>
                <a:gd name="T21" fmla="*/ 10 h 85"/>
                <a:gd name="T22" fmla="*/ 49 w 68"/>
                <a:gd name="T23" fmla="*/ 3 h 85"/>
                <a:gd name="T24" fmla="*/ 33 w 68"/>
                <a:gd name="T25" fmla="*/ 0 h 85"/>
                <a:gd name="T26" fmla="*/ 21 w 68"/>
                <a:gd name="T27" fmla="*/ 2 h 85"/>
                <a:gd name="T28" fmla="*/ 12 w 68"/>
                <a:gd name="T29" fmla="*/ 6 h 85"/>
                <a:gd name="T30" fmla="*/ 5 w 68"/>
                <a:gd name="T31" fmla="*/ 14 h 85"/>
                <a:gd name="T32" fmla="*/ 3 w 68"/>
                <a:gd name="T33" fmla="*/ 24 h 85"/>
                <a:gd name="T34" fmla="*/ 6 w 68"/>
                <a:gd name="T35" fmla="*/ 35 h 85"/>
                <a:gd name="T36" fmla="*/ 15 w 68"/>
                <a:gd name="T37" fmla="*/ 42 h 85"/>
                <a:gd name="T38" fmla="*/ 36 w 68"/>
                <a:gd name="T39" fmla="*/ 49 h 85"/>
                <a:gd name="T40" fmla="*/ 50 w 68"/>
                <a:gd name="T41" fmla="*/ 54 h 85"/>
                <a:gd name="T42" fmla="*/ 54 w 68"/>
                <a:gd name="T43" fmla="*/ 61 h 85"/>
                <a:gd name="T44" fmla="*/ 49 w 68"/>
                <a:gd name="T45" fmla="*/ 70 h 85"/>
                <a:gd name="T46" fmla="*/ 35 w 68"/>
                <a:gd name="T47" fmla="*/ 74 h 85"/>
                <a:gd name="T48" fmla="*/ 20 w 68"/>
                <a:gd name="T49" fmla="*/ 69 h 85"/>
                <a:gd name="T50" fmla="*/ 14 w 68"/>
                <a:gd name="T51" fmla="*/ 57 h 85"/>
                <a:gd name="T52" fmla="*/ 0 w 68"/>
                <a:gd name="T53" fmla="*/ 59 h 85"/>
                <a:gd name="T54" fmla="*/ 11 w 68"/>
                <a:gd name="T55" fmla="*/ 79 h 85"/>
                <a:gd name="T56" fmla="*/ 35 w 68"/>
                <a:gd name="T57" fmla="*/ 85 h 85"/>
                <a:gd name="T58" fmla="*/ 52 w 68"/>
                <a:gd name="T59" fmla="*/ 82 h 85"/>
                <a:gd name="T60" fmla="*/ 64 w 68"/>
                <a:gd name="T61" fmla="*/ 72 h 85"/>
                <a:gd name="T62" fmla="*/ 68 w 68"/>
                <a:gd name="T63" fmla="*/ 59 h 85"/>
                <a:gd name="T64" fmla="*/ 65 w 68"/>
                <a:gd name="T65" fmla="*/ 48 h 85"/>
                <a:gd name="T66" fmla="*/ 55 w 68"/>
                <a:gd name="T67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85">
                  <a:moveTo>
                    <a:pt x="55" y="40"/>
                  </a:moveTo>
                  <a:cubicBezTo>
                    <a:pt x="52" y="39"/>
                    <a:pt x="45" y="37"/>
                    <a:pt x="35" y="34"/>
                  </a:cubicBezTo>
                  <a:cubicBezTo>
                    <a:pt x="28" y="32"/>
                    <a:pt x="24" y="31"/>
                    <a:pt x="23" y="31"/>
                  </a:cubicBezTo>
                  <a:cubicBezTo>
                    <a:pt x="20" y="30"/>
                    <a:pt x="19" y="28"/>
                    <a:pt x="18" y="27"/>
                  </a:cubicBezTo>
                  <a:cubicBezTo>
                    <a:pt x="16" y="25"/>
                    <a:pt x="16" y="24"/>
                    <a:pt x="16" y="22"/>
                  </a:cubicBezTo>
                  <a:cubicBezTo>
                    <a:pt x="16" y="19"/>
                    <a:pt x="17" y="17"/>
                    <a:pt x="20" y="15"/>
                  </a:cubicBezTo>
                  <a:cubicBezTo>
                    <a:pt x="23" y="13"/>
                    <a:pt x="27" y="12"/>
                    <a:pt x="34" y="12"/>
                  </a:cubicBezTo>
                  <a:cubicBezTo>
                    <a:pt x="39" y="12"/>
                    <a:pt x="43" y="13"/>
                    <a:pt x="46" y="15"/>
                  </a:cubicBezTo>
                  <a:cubicBezTo>
                    <a:pt x="49" y="17"/>
                    <a:pt x="51" y="21"/>
                    <a:pt x="51" y="25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18"/>
                    <a:pt x="62" y="14"/>
                    <a:pt x="60" y="10"/>
                  </a:cubicBezTo>
                  <a:cubicBezTo>
                    <a:pt x="58" y="7"/>
                    <a:pt x="54" y="5"/>
                    <a:pt x="49" y="3"/>
                  </a:cubicBezTo>
                  <a:cubicBezTo>
                    <a:pt x="44" y="1"/>
                    <a:pt x="39" y="0"/>
                    <a:pt x="33" y="0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7" y="3"/>
                    <a:pt x="14" y="4"/>
                    <a:pt x="12" y="6"/>
                  </a:cubicBezTo>
                  <a:cubicBezTo>
                    <a:pt x="9" y="8"/>
                    <a:pt x="7" y="10"/>
                    <a:pt x="5" y="14"/>
                  </a:cubicBezTo>
                  <a:cubicBezTo>
                    <a:pt x="3" y="17"/>
                    <a:pt x="3" y="20"/>
                    <a:pt x="3" y="24"/>
                  </a:cubicBezTo>
                  <a:cubicBezTo>
                    <a:pt x="3" y="28"/>
                    <a:pt x="4" y="31"/>
                    <a:pt x="6" y="35"/>
                  </a:cubicBezTo>
                  <a:cubicBezTo>
                    <a:pt x="8" y="38"/>
                    <a:pt x="11" y="40"/>
                    <a:pt x="15" y="42"/>
                  </a:cubicBezTo>
                  <a:cubicBezTo>
                    <a:pt x="18" y="44"/>
                    <a:pt x="25" y="46"/>
                    <a:pt x="36" y="49"/>
                  </a:cubicBezTo>
                  <a:cubicBezTo>
                    <a:pt x="43" y="51"/>
                    <a:pt x="48" y="52"/>
                    <a:pt x="50" y="54"/>
                  </a:cubicBezTo>
                  <a:cubicBezTo>
                    <a:pt x="52" y="55"/>
                    <a:pt x="54" y="58"/>
                    <a:pt x="54" y="61"/>
                  </a:cubicBezTo>
                  <a:cubicBezTo>
                    <a:pt x="54" y="64"/>
                    <a:pt x="52" y="67"/>
                    <a:pt x="49" y="70"/>
                  </a:cubicBezTo>
                  <a:cubicBezTo>
                    <a:pt x="46" y="73"/>
                    <a:pt x="41" y="74"/>
                    <a:pt x="35" y="74"/>
                  </a:cubicBezTo>
                  <a:cubicBezTo>
                    <a:pt x="29" y="74"/>
                    <a:pt x="24" y="72"/>
                    <a:pt x="20" y="69"/>
                  </a:cubicBezTo>
                  <a:cubicBezTo>
                    <a:pt x="17" y="67"/>
                    <a:pt x="15" y="62"/>
                    <a:pt x="14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" y="68"/>
                    <a:pt x="5" y="74"/>
                    <a:pt x="11" y="79"/>
                  </a:cubicBezTo>
                  <a:cubicBezTo>
                    <a:pt x="16" y="83"/>
                    <a:pt x="24" y="85"/>
                    <a:pt x="35" y="85"/>
                  </a:cubicBezTo>
                  <a:cubicBezTo>
                    <a:pt x="41" y="85"/>
                    <a:pt x="47" y="84"/>
                    <a:pt x="52" y="82"/>
                  </a:cubicBezTo>
                  <a:cubicBezTo>
                    <a:pt x="57" y="80"/>
                    <a:pt x="61" y="76"/>
                    <a:pt x="64" y="72"/>
                  </a:cubicBezTo>
                  <a:cubicBezTo>
                    <a:pt x="66" y="68"/>
                    <a:pt x="68" y="64"/>
                    <a:pt x="68" y="59"/>
                  </a:cubicBezTo>
                  <a:cubicBezTo>
                    <a:pt x="68" y="55"/>
                    <a:pt x="67" y="51"/>
                    <a:pt x="65" y="48"/>
                  </a:cubicBezTo>
                  <a:cubicBezTo>
                    <a:pt x="62" y="45"/>
                    <a:pt x="59" y="42"/>
                    <a:pt x="5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ïśļíḓe">
              <a:extLst>
                <a:ext uri="{FF2B5EF4-FFF2-40B4-BE49-F238E27FC236}">
                  <a16:creationId xmlns:a16="http://schemas.microsoft.com/office/drawing/2014/main" xmlns="" id="{C1F09430-1323-43E3-85D7-98067607F4B6}"/>
                </a:ext>
              </a:extLst>
            </p:cNvPr>
            <p:cNvSpPr/>
            <p:nvPr/>
          </p:nvSpPr>
          <p:spPr bwMode="auto">
            <a:xfrm>
              <a:off x="62057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îṡľîdè">
              <a:extLst>
                <a:ext uri="{FF2B5EF4-FFF2-40B4-BE49-F238E27FC236}">
                  <a16:creationId xmlns:a16="http://schemas.microsoft.com/office/drawing/2014/main" xmlns="" id="{BFCCF9E5-F36F-42E3-A6C9-B9207C106396}"/>
                </a:ext>
              </a:extLst>
            </p:cNvPr>
            <p:cNvSpPr/>
            <p:nvPr/>
          </p:nvSpPr>
          <p:spPr bwMode="auto">
            <a:xfrm>
              <a:off x="62057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îś1iḋê">
              <a:extLst>
                <a:ext uri="{FF2B5EF4-FFF2-40B4-BE49-F238E27FC236}">
                  <a16:creationId xmlns:a16="http://schemas.microsoft.com/office/drawing/2014/main" xmlns="" id="{BD976A86-CE47-447E-8AAB-6D729AF76E6B}"/>
                </a:ext>
              </a:extLst>
            </p:cNvPr>
            <p:cNvSpPr/>
            <p:nvPr/>
          </p:nvSpPr>
          <p:spPr bwMode="auto">
            <a:xfrm>
              <a:off x="6255003" y="5680665"/>
              <a:ext cx="74613" cy="203200"/>
            </a:xfrm>
            <a:custGeom>
              <a:avLst/>
              <a:gdLst>
                <a:gd name="T0" fmla="*/ 32 w 40"/>
                <a:gd name="T1" fmla="*/ 98 h 110"/>
                <a:gd name="T2" fmla="*/ 27 w 40"/>
                <a:gd name="T3" fmla="*/ 97 h 110"/>
                <a:gd name="T4" fmla="*/ 25 w 40"/>
                <a:gd name="T5" fmla="*/ 94 h 110"/>
                <a:gd name="T6" fmla="*/ 24 w 40"/>
                <a:gd name="T7" fmla="*/ 86 h 110"/>
                <a:gd name="T8" fmla="*/ 24 w 40"/>
                <a:gd name="T9" fmla="*/ 39 h 110"/>
                <a:gd name="T10" fmla="*/ 38 w 40"/>
                <a:gd name="T11" fmla="*/ 39 h 110"/>
                <a:gd name="T12" fmla="*/ 38 w 40"/>
                <a:gd name="T13" fmla="*/ 28 h 110"/>
                <a:gd name="T14" fmla="*/ 24 w 40"/>
                <a:gd name="T15" fmla="*/ 28 h 110"/>
                <a:gd name="T16" fmla="*/ 24 w 40"/>
                <a:gd name="T17" fmla="*/ 0 h 110"/>
                <a:gd name="T18" fmla="*/ 11 w 40"/>
                <a:gd name="T19" fmla="*/ 8 h 110"/>
                <a:gd name="T20" fmla="*/ 11 w 40"/>
                <a:gd name="T21" fmla="*/ 28 h 110"/>
                <a:gd name="T22" fmla="*/ 0 w 40"/>
                <a:gd name="T23" fmla="*/ 28 h 110"/>
                <a:gd name="T24" fmla="*/ 0 w 40"/>
                <a:gd name="T25" fmla="*/ 39 h 110"/>
                <a:gd name="T26" fmla="*/ 11 w 40"/>
                <a:gd name="T27" fmla="*/ 39 h 110"/>
                <a:gd name="T28" fmla="*/ 11 w 40"/>
                <a:gd name="T29" fmla="*/ 86 h 110"/>
                <a:gd name="T30" fmla="*/ 12 w 40"/>
                <a:gd name="T31" fmla="*/ 102 h 110"/>
                <a:gd name="T32" fmla="*/ 18 w 40"/>
                <a:gd name="T33" fmla="*/ 108 h 110"/>
                <a:gd name="T34" fmla="*/ 30 w 40"/>
                <a:gd name="T35" fmla="*/ 110 h 110"/>
                <a:gd name="T36" fmla="*/ 40 w 40"/>
                <a:gd name="T37" fmla="*/ 109 h 110"/>
                <a:gd name="T38" fmla="*/ 38 w 40"/>
                <a:gd name="T39" fmla="*/ 97 h 110"/>
                <a:gd name="T40" fmla="*/ 32 w 40"/>
                <a:gd name="T41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10">
                  <a:moveTo>
                    <a:pt x="32" y="98"/>
                  </a:moveTo>
                  <a:cubicBezTo>
                    <a:pt x="30" y="98"/>
                    <a:pt x="28" y="97"/>
                    <a:pt x="27" y="97"/>
                  </a:cubicBezTo>
                  <a:cubicBezTo>
                    <a:pt x="26" y="96"/>
                    <a:pt x="25" y="95"/>
                    <a:pt x="25" y="94"/>
                  </a:cubicBezTo>
                  <a:cubicBezTo>
                    <a:pt x="24" y="93"/>
                    <a:pt x="24" y="90"/>
                    <a:pt x="24" y="8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94"/>
                    <a:pt x="11" y="99"/>
                    <a:pt x="12" y="102"/>
                  </a:cubicBezTo>
                  <a:cubicBezTo>
                    <a:pt x="13" y="104"/>
                    <a:pt x="15" y="106"/>
                    <a:pt x="18" y="108"/>
                  </a:cubicBezTo>
                  <a:cubicBezTo>
                    <a:pt x="21" y="110"/>
                    <a:pt x="25" y="110"/>
                    <a:pt x="30" y="110"/>
                  </a:cubicBezTo>
                  <a:cubicBezTo>
                    <a:pt x="33" y="110"/>
                    <a:pt x="36" y="110"/>
                    <a:pt x="40" y="109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6" y="97"/>
                    <a:pt x="34" y="98"/>
                    <a:pt x="3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išľîḋê">
              <a:extLst>
                <a:ext uri="{FF2B5EF4-FFF2-40B4-BE49-F238E27FC236}">
                  <a16:creationId xmlns:a16="http://schemas.microsoft.com/office/drawing/2014/main" xmlns="" id="{FBE70D3B-5F60-4410-B60A-35A724DEEA75}"/>
                </a:ext>
              </a:extLst>
            </p:cNvPr>
            <p:cNvSpPr/>
            <p:nvPr/>
          </p:nvSpPr>
          <p:spPr bwMode="auto">
            <a:xfrm>
              <a:off x="6335966" y="5733053"/>
              <a:ext cx="136525" cy="211138"/>
            </a:xfrm>
            <a:custGeom>
              <a:avLst/>
              <a:gdLst>
                <a:gd name="T0" fmla="*/ 43 w 74"/>
                <a:gd name="T1" fmla="*/ 47 h 114"/>
                <a:gd name="T2" fmla="*/ 37 w 74"/>
                <a:gd name="T3" fmla="*/ 66 h 114"/>
                <a:gd name="T4" fmla="*/ 32 w 74"/>
                <a:gd name="T5" fmla="*/ 47 h 114"/>
                <a:gd name="T6" fmla="*/ 15 w 74"/>
                <a:gd name="T7" fmla="*/ 0 h 114"/>
                <a:gd name="T8" fmla="*/ 0 w 74"/>
                <a:gd name="T9" fmla="*/ 0 h 114"/>
                <a:gd name="T10" fmla="*/ 31 w 74"/>
                <a:gd name="T11" fmla="*/ 81 h 114"/>
                <a:gd name="T12" fmla="*/ 29 w 74"/>
                <a:gd name="T13" fmla="*/ 85 h 114"/>
                <a:gd name="T14" fmla="*/ 25 w 74"/>
                <a:gd name="T15" fmla="*/ 95 h 114"/>
                <a:gd name="T16" fmla="*/ 21 w 74"/>
                <a:gd name="T17" fmla="*/ 99 h 114"/>
                <a:gd name="T18" fmla="*/ 13 w 74"/>
                <a:gd name="T19" fmla="*/ 101 h 114"/>
                <a:gd name="T20" fmla="*/ 5 w 74"/>
                <a:gd name="T21" fmla="*/ 100 h 114"/>
                <a:gd name="T22" fmla="*/ 7 w 74"/>
                <a:gd name="T23" fmla="*/ 113 h 114"/>
                <a:gd name="T24" fmla="*/ 16 w 74"/>
                <a:gd name="T25" fmla="*/ 114 h 114"/>
                <a:gd name="T26" fmla="*/ 27 w 74"/>
                <a:gd name="T27" fmla="*/ 111 h 114"/>
                <a:gd name="T28" fmla="*/ 36 w 74"/>
                <a:gd name="T29" fmla="*/ 101 h 114"/>
                <a:gd name="T30" fmla="*/ 43 w 74"/>
                <a:gd name="T31" fmla="*/ 83 h 114"/>
                <a:gd name="T32" fmla="*/ 74 w 74"/>
                <a:gd name="T33" fmla="*/ 0 h 114"/>
                <a:gd name="T34" fmla="*/ 60 w 74"/>
                <a:gd name="T35" fmla="*/ 0 h 114"/>
                <a:gd name="T36" fmla="*/ 43 w 74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14">
                  <a:moveTo>
                    <a:pt x="43" y="47"/>
                  </a:moveTo>
                  <a:cubicBezTo>
                    <a:pt x="41" y="53"/>
                    <a:pt x="39" y="60"/>
                    <a:pt x="37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29" y="85"/>
                  </a:cubicBezTo>
                  <a:cubicBezTo>
                    <a:pt x="27" y="90"/>
                    <a:pt x="26" y="94"/>
                    <a:pt x="25" y="95"/>
                  </a:cubicBezTo>
                  <a:cubicBezTo>
                    <a:pt x="24" y="97"/>
                    <a:pt x="22" y="98"/>
                    <a:pt x="21" y="99"/>
                  </a:cubicBezTo>
                  <a:cubicBezTo>
                    <a:pt x="19" y="100"/>
                    <a:pt x="16" y="101"/>
                    <a:pt x="13" y="101"/>
                  </a:cubicBezTo>
                  <a:cubicBezTo>
                    <a:pt x="11" y="101"/>
                    <a:pt x="8" y="101"/>
                    <a:pt x="5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0" y="114"/>
                    <a:pt x="13" y="114"/>
                    <a:pt x="16" y="114"/>
                  </a:cubicBezTo>
                  <a:cubicBezTo>
                    <a:pt x="20" y="114"/>
                    <a:pt x="24" y="113"/>
                    <a:pt x="27" y="111"/>
                  </a:cubicBezTo>
                  <a:cubicBezTo>
                    <a:pt x="30" y="109"/>
                    <a:pt x="33" y="106"/>
                    <a:pt x="36" y="101"/>
                  </a:cubicBezTo>
                  <a:cubicBezTo>
                    <a:pt x="37" y="98"/>
                    <a:pt x="40" y="92"/>
                    <a:pt x="43" y="8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íSḷiḑè">
              <a:extLst>
                <a:ext uri="{FF2B5EF4-FFF2-40B4-BE49-F238E27FC236}">
                  <a16:creationId xmlns:a16="http://schemas.microsoft.com/office/drawing/2014/main" xmlns="" id="{33A81A1C-0AC8-41B7-8E4A-E0AB78D1682E}"/>
                </a:ext>
              </a:extLst>
            </p:cNvPr>
            <p:cNvSpPr/>
            <p:nvPr/>
          </p:nvSpPr>
          <p:spPr bwMode="auto">
            <a:xfrm>
              <a:off x="6564566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ïṣľïḑe">
              <a:extLst>
                <a:ext uri="{FF2B5EF4-FFF2-40B4-BE49-F238E27FC236}">
                  <a16:creationId xmlns:a16="http://schemas.microsoft.com/office/drawing/2014/main" xmlns="" id="{76749E9B-EE5B-4B88-949B-6F44F1FD8707}"/>
                </a:ext>
              </a:extLst>
            </p:cNvPr>
            <p:cNvSpPr/>
            <p:nvPr/>
          </p:nvSpPr>
          <p:spPr bwMode="auto">
            <a:xfrm>
              <a:off x="6720141" y="5672728"/>
              <a:ext cx="85725" cy="209550"/>
            </a:xfrm>
            <a:custGeom>
              <a:avLst/>
              <a:gdLst>
                <a:gd name="T0" fmla="*/ 20 w 47"/>
                <a:gd name="T1" fmla="*/ 4 h 114"/>
                <a:gd name="T2" fmla="*/ 13 w 47"/>
                <a:gd name="T3" fmla="*/ 12 h 114"/>
                <a:gd name="T4" fmla="*/ 12 w 47"/>
                <a:gd name="T5" fmla="*/ 24 h 114"/>
                <a:gd name="T6" fmla="*/ 12 w 47"/>
                <a:gd name="T7" fmla="*/ 33 h 114"/>
                <a:gd name="T8" fmla="*/ 0 w 47"/>
                <a:gd name="T9" fmla="*/ 33 h 114"/>
                <a:gd name="T10" fmla="*/ 0 w 47"/>
                <a:gd name="T11" fmla="*/ 44 h 114"/>
                <a:gd name="T12" fmla="*/ 12 w 47"/>
                <a:gd name="T13" fmla="*/ 44 h 114"/>
                <a:gd name="T14" fmla="*/ 12 w 47"/>
                <a:gd name="T15" fmla="*/ 114 h 114"/>
                <a:gd name="T16" fmla="*/ 26 w 47"/>
                <a:gd name="T17" fmla="*/ 114 h 114"/>
                <a:gd name="T18" fmla="*/ 26 w 47"/>
                <a:gd name="T19" fmla="*/ 44 h 114"/>
                <a:gd name="T20" fmla="*/ 41 w 47"/>
                <a:gd name="T21" fmla="*/ 44 h 114"/>
                <a:gd name="T22" fmla="*/ 41 w 47"/>
                <a:gd name="T23" fmla="*/ 33 h 114"/>
                <a:gd name="T24" fmla="*/ 26 w 47"/>
                <a:gd name="T25" fmla="*/ 33 h 114"/>
                <a:gd name="T26" fmla="*/ 26 w 47"/>
                <a:gd name="T27" fmla="*/ 26 h 114"/>
                <a:gd name="T28" fmla="*/ 28 w 47"/>
                <a:gd name="T29" fmla="*/ 16 h 114"/>
                <a:gd name="T30" fmla="*/ 37 w 47"/>
                <a:gd name="T31" fmla="*/ 13 h 114"/>
                <a:gd name="T32" fmla="*/ 45 w 47"/>
                <a:gd name="T33" fmla="*/ 14 h 114"/>
                <a:gd name="T34" fmla="*/ 47 w 47"/>
                <a:gd name="T35" fmla="*/ 2 h 114"/>
                <a:gd name="T36" fmla="*/ 34 w 47"/>
                <a:gd name="T37" fmla="*/ 0 h 114"/>
                <a:gd name="T38" fmla="*/ 20 w 47"/>
                <a:gd name="T3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14">
                  <a:moveTo>
                    <a:pt x="20" y="4"/>
                  </a:moveTo>
                  <a:cubicBezTo>
                    <a:pt x="17" y="6"/>
                    <a:pt x="15" y="9"/>
                    <a:pt x="13" y="12"/>
                  </a:cubicBezTo>
                  <a:cubicBezTo>
                    <a:pt x="12" y="15"/>
                    <a:pt x="12" y="19"/>
                    <a:pt x="12" y="2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7" y="17"/>
                    <a:pt x="28" y="16"/>
                  </a:cubicBezTo>
                  <a:cubicBezTo>
                    <a:pt x="30" y="14"/>
                    <a:pt x="33" y="13"/>
                    <a:pt x="37" y="13"/>
                  </a:cubicBezTo>
                  <a:cubicBezTo>
                    <a:pt x="40" y="13"/>
                    <a:pt x="42" y="13"/>
                    <a:pt x="45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8" y="0"/>
                    <a:pt x="24" y="1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ïš1îḍè">
              <a:extLst>
                <a:ext uri="{FF2B5EF4-FFF2-40B4-BE49-F238E27FC236}">
                  <a16:creationId xmlns:a16="http://schemas.microsoft.com/office/drawing/2014/main" xmlns="" id="{888E2264-6FB3-4893-A9DB-D88305C7EAE4}"/>
                </a:ext>
              </a:extLst>
            </p:cNvPr>
            <p:cNvSpPr/>
            <p:nvPr/>
          </p:nvSpPr>
          <p:spPr bwMode="auto">
            <a:xfrm>
              <a:off x="6890003" y="5672728"/>
              <a:ext cx="165100" cy="214313"/>
            </a:xfrm>
            <a:custGeom>
              <a:avLst/>
              <a:gdLst>
                <a:gd name="T0" fmla="*/ 71 w 90"/>
                <a:gd name="T1" fmla="*/ 55 h 116"/>
                <a:gd name="T2" fmla="*/ 46 w 90"/>
                <a:gd name="T3" fmla="*/ 48 h 116"/>
                <a:gd name="T4" fmla="*/ 23 w 90"/>
                <a:gd name="T5" fmla="*/ 40 h 116"/>
                <a:gd name="T6" fmla="*/ 19 w 90"/>
                <a:gd name="T7" fmla="*/ 30 h 116"/>
                <a:gd name="T8" fmla="*/ 25 w 90"/>
                <a:gd name="T9" fmla="*/ 18 h 116"/>
                <a:gd name="T10" fmla="*/ 45 w 90"/>
                <a:gd name="T11" fmla="*/ 13 h 116"/>
                <a:gd name="T12" fmla="*/ 64 w 90"/>
                <a:gd name="T13" fmla="*/ 19 h 116"/>
                <a:gd name="T14" fmla="*/ 72 w 90"/>
                <a:gd name="T15" fmla="*/ 35 h 116"/>
                <a:gd name="T16" fmla="*/ 86 w 90"/>
                <a:gd name="T17" fmla="*/ 34 h 116"/>
                <a:gd name="T18" fmla="*/ 81 w 90"/>
                <a:gd name="T19" fmla="*/ 16 h 116"/>
                <a:gd name="T20" fmla="*/ 66 w 90"/>
                <a:gd name="T21" fmla="*/ 4 h 116"/>
                <a:gd name="T22" fmla="*/ 44 w 90"/>
                <a:gd name="T23" fmla="*/ 0 h 116"/>
                <a:gd name="T24" fmla="*/ 24 w 90"/>
                <a:gd name="T25" fmla="*/ 4 h 116"/>
                <a:gd name="T26" fmla="*/ 10 w 90"/>
                <a:gd name="T27" fmla="*/ 15 h 116"/>
                <a:gd name="T28" fmla="*/ 5 w 90"/>
                <a:gd name="T29" fmla="*/ 31 h 116"/>
                <a:gd name="T30" fmla="*/ 9 w 90"/>
                <a:gd name="T31" fmla="*/ 45 h 116"/>
                <a:gd name="T32" fmla="*/ 21 w 90"/>
                <a:gd name="T33" fmla="*/ 56 h 116"/>
                <a:gd name="T34" fmla="*/ 42 w 90"/>
                <a:gd name="T35" fmla="*/ 63 h 116"/>
                <a:gd name="T36" fmla="*/ 62 w 90"/>
                <a:gd name="T37" fmla="*/ 68 h 116"/>
                <a:gd name="T38" fmla="*/ 72 w 90"/>
                <a:gd name="T39" fmla="*/ 75 h 116"/>
                <a:gd name="T40" fmla="*/ 75 w 90"/>
                <a:gd name="T41" fmla="*/ 84 h 116"/>
                <a:gd name="T42" fmla="*/ 72 w 90"/>
                <a:gd name="T43" fmla="*/ 93 h 116"/>
                <a:gd name="T44" fmla="*/ 63 w 90"/>
                <a:gd name="T45" fmla="*/ 100 h 116"/>
                <a:gd name="T46" fmla="*/ 48 w 90"/>
                <a:gd name="T47" fmla="*/ 103 h 116"/>
                <a:gd name="T48" fmla="*/ 30 w 90"/>
                <a:gd name="T49" fmla="*/ 100 h 116"/>
                <a:gd name="T50" fmla="*/ 19 w 90"/>
                <a:gd name="T51" fmla="*/ 91 h 116"/>
                <a:gd name="T52" fmla="*/ 14 w 90"/>
                <a:gd name="T53" fmla="*/ 77 h 116"/>
                <a:gd name="T54" fmla="*/ 0 w 90"/>
                <a:gd name="T55" fmla="*/ 78 h 116"/>
                <a:gd name="T56" fmla="*/ 7 w 90"/>
                <a:gd name="T57" fmla="*/ 98 h 116"/>
                <a:gd name="T58" fmla="*/ 23 w 90"/>
                <a:gd name="T59" fmla="*/ 112 h 116"/>
                <a:gd name="T60" fmla="*/ 48 w 90"/>
                <a:gd name="T61" fmla="*/ 116 h 116"/>
                <a:gd name="T62" fmla="*/ 70 w 90"/>
                <a:gd name="T63" fmla="*/ 112 h 116"/>
                <a:gd name="T64" fmla="*/ 85 w 90"/>
                <a:gd name="T65" fmla="*/ 100 h 116"/>
                <a:gd name="T66" fmla="*/ 90 w 90"/>
                <a:gd name="T67" fmla="*/ 83 h 116"/>
                <a:gd name="T68" fmla="*/ 85 w 90"/>
                <a:gd name="T69" fmla="*/ 67 h 116"/>
                <a:gd name="T70" fmla="*/ 71 w 90"/>
                <a:gd name="T71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6">
                  <a:moveTo>
                    <a:pt x="71" y="55"/>
                  </a:moveTo>
                  <a:cubicBezTo>
                    <a:pt x="66" y="53"/>
                    <a:pt x="58" y="51"/>
                    <a:pt x="46" y="48"/>
                  </a:cubicBezTo>
                  <a:cubicBezTo>
                    <a:pt x="34" y="45"/>
                    <a:pt x="26" y="43"/>
                    <a:pt x="23" y="40"/>
                  </a:cubicBezTo>
                  <a:cubicBezTo>
                    <a:pt x="21" y="38"/>
                    <a:pt x="19" y="34"/>
                    <a:pt x="19" y="30"/>
                  </a:cubicBezTo>
                  <a:cubicBezTo>
                    <a:pt x="19" y="26"/>
                    <a:pt x="21" y="22"/>
                    <a:pt x="25" y="18"/>
                  </a:cubicBezTo>
                  <a:cubicBezTo>
                    <a:pt x="29" y="15"/>
                    <a:pt x="36" y="13"/>
                    <a:pt x="45" y="13"/>
                  </a:cubicBezTo>
                  <a:cubicBezTo>
                    <a:pt x="53" y="13"/>
                    <a:pt x="60" y="15"/>
                    <a:pt x="64" y="19"/>
                  </a:cubicBezTo>
                  <a:cubicBezTo>
                    <a:pt x="69" y="22"/>
                    <a:pt x="71" y="28"/>
                    <a:pt x="72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27"/>
                    <a:pt x="84" y="21"/>
                    <a:pt x="81" y="16"/>
                  </a:cubicBezTo>
                  <a:cubicBezTo>
                    <a:pt x="77" y="11"/>
                    <a:pt x="73" y="7"/>
                    <a:pt x="66" y="4"/>
                  </a:cubicBezTo>
                  <a:cubicBezTo>
                    <a:pt x="60" y="2"/>
                    <a:pt x="53" y="0"/>
                    <a:pt x="44" y="0"/>
                  </a:cubicBezTo>
                  <a:cubicBezTo>
                    <a:pt x="37" y="0"/>
                    <a:pt x="30" y="1"/>
                    <a:pt x="24" y="4"/>
                  </a:cubicBezTo>
                  <a:cubicBezTo>
                    <a:pt x="17" y="7"/>
                    <a:pt x="13" y="10"/>
                    <a:pt x="10" y="15"/>
                  </a:cubicBezTo>
                  <a:cubicBezTo>
                    <a:pt x="6" y="20"/>
                    <a:pt x="5" y="25"/>
                    <a:pt x="5" y="31"/>
                  </a:cubicBezTo>
                  <a:cubicBezTo>
                    <a:pt x="5" y="36"/>
                    <a:pt x="6" y="41"/>
                    <a:pt x="9" y="45"/>
                  </a:cubicBezTo>
                  <a:cubicBezTo>
                    <a:pt x="11" y="49"/>
                    <a:pt x="15" y="53"/>
                    <a:pt x="21" y="56"/>
                  </a:cubicBezTo>
                  <a:cubicBezTo>
                    <a:pt x="25" y="58"/>
                    <a:pt x="32" y="60"/>
                    <a:pt x="42" y="63"/>
                  </a:cubicBezTo>
                  <a:cubicBezTo>
                    <a:pt x="53" y="65"/>
                    <a:pt x="59" y="67"/>
                    <a:pt x="62" y="68"/>
                  </a:cubicBezTo>
                  <a:cubicBezTo>
                    <a:pt x="67" y="70"/>
                    <a:pt x="70" y="72"/>
                    <a:pt x="72" y="75"/>
                  </a:cubicBezTo>
                  <a:cubicBezTo>
                    <a:pt x="74" y="77"/>
                    <a:pt x="75" y="80"/>
                    <a:pt x="75" y="84"/>
                  </a:cubicBezTo>
                  <a:cubicBezTo>
                    <a:pt x="75" y="87"/>
                    <a:pt x="74" y="91"/>
                    <a:pt x="72" y="93"/>
                  </a:cubicBezTo>
                  <a:cubicBezTo>
                    <a:pt x="70" y="96"/>
                    <a:pt x="67" y="99"/>
                    <a:pt x="63" y="100"/>
                  </a:cubicBezTo>
                  <a:cubicBezTo>
                    <a:pt x="58" y="102"/>
                    <a:pt x="53" y="103"/>
                    <a:pt x="48" y="103"/>
                  </a:cubicBezTo>
                  <a:cubicBezTo>
                    <a:pt x="41" y="103"/>
                    <a:pt x="35" y="102"/>
                    <a:pt x="30" y="100"/>
                  </a:cubicBezTo>
                  <a:cubicBezTo>
                    <a:pt x="25" y="97"/>
                    <a:pt x="22" y="94"/>
                    <a:pt x="19" y="91"/>
                  </a:cubicBezTo>
                  <a:cubicBezTo>
                    <a:pt x="17" y="87"/>
                    <a:pt x="15" y="83"/>
                    <a:pt x="14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6"/>
                    <a:pt x="3" y="93"/>
                    <a:pt x="7" y="98"/>
                  </a:cubicBezTo>
                  <a:cubicBezTo>
                    <a:pt x="11" y="104"/>
                    <a:pt x="16" y="109"/>
                    <a:pt x="23" y="112"/>
                  </a:cubicBezTo>
                  <a:cubicBezTo>
                    <a:pt x="30" y="115"/>
                    <a:pt x="38" y="116"/>
                    <a:pt x="48" y="116"/>
                  </a:cubicBezTo>
                  <a:cubicBezTo>
                    <a:pt x="56" y="116"/>
                    <a:pt x="64" y="115"/>
                    <a:pt x="70" y="112"/>
                  </a:cubicBezTo>
                  <a:cubicBezTo>
                    <a:pt x="76" y="109"/>
                    <a:pt x="81" y="105"/>
                    <a:pt x="85" y="100"/>
                  </a:cubicBezTo>
                  <a:cubicBezTo>
                    <a:pt x="88" y="94"/>
                    <a:pt x="90" y="89"/>
                    <a:pt x="90" y="83"/>
                  </a:cubicBezTo>
                  <a:cubicBezTo>
                    <a:pt x="90" y="77"/>
                    <a:pt x="88" y="71"/>
                    <a:pt x="85" y="67"/>
                  </a:cubicBezTo>
                  <a:cubicBezTo>
                    <a:pt x="82" y="62"/>
                    <a:pt x="77" y="58"/>
                    <a:pt x="7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iṥľïḍê">
              <a:extLst>
                <a:ext uri="{FF2B5EF4-FFF2-40B4-BE49-F238E27FC236}">
                  <a16:creationId xmlns:a16="http://schemas.microsoft.com/office/drawing/2014/main" xmlns="" id="{410558D2-3444-440A-B34D-15AF8203AED7}"/>
                </a:ext>
              </a:extLst>
            </p:cNvPr>
            <p:cNvSpPr/>
            <p:nvPr/>
          </p:nvSpPr>
          <p:spPr bwMode="auto">
            <a:xfrm>
              <a:off x="7080503" y="5729878"/>
              <a:ext cx="131763" cy="157163"/>
            </a:xfrm>
            <a:custGeom>
              <a:avLst/>
              <a:gdLst>
                <a:gd name="T0" fmla="*/ 50 w 71"/>
                <a:gd name="T1" fmla="*/ 69 h 85"/>
                <a:gd name="T2" fmla="*/ 37 w 71"/>
                <a:gd name="T3" fmla="*/ 74 h 85"/>
                <a:gd name="T4" fmla="*/ 21 w 71"/>
                <a:gd name="T5" fmla="*/ 66 h 85"/>
                <a:gd name="T6" fmla="*/ 14 w 71"/>
                <a:gd name="T7" fmla="*/ 43 h 85"/>
                <a:gd name="T8" fmla="*/ 21 w 71"/>
                <a:gd name="T9" fmla="*/ 19 h 85"/>
                <a:gd name="T10" fmla="*/ 38 w 71"/>
                <a:gd name="T11" fmla="*/ 12 h 85"/>
                <a:gd name="T12" fmla="*/ 49 w 71"/>
                <a:gd name="T13" fmla="*/ 16 h 85"/>
                <a:gd name="T14" fmla="*/ 56 w 71"/>
                <a:gd name="T15" fmla="*/ 28 h 85"/>
                <a:gd name="T16" fmla="*/ 70 w 71"/>
                <a:gd name="T17" fmla="*/ 26 h 85"/>
                <a:gd name="T18" fmla="*/ 59 w 71"/>
                <a:gd name="T19" fmla="*/ 7 h 85"/>
                <a:gd name="T20" fmla="*/ 37 w 71"/>
                <a:gd name="T21" fmla="*/ 0 h 85"/>
                <a:gd name="T22" fmla="*/ 18 w 71"/>
                <a:gd name="T23" fmla="*/ 5 h 85"/>
                <a:gd name="T24" fmla="*/ 4 w 71"/>
                <a:gd name="T25" fmla="*/ 20 h 85"/>
                <a:gd name="T26" fmla="*/ 0 w 71"/>
                <a:gd name="T27" fmla="*/ 43 h 85"/>
                <a:gd name="T28" fmla="*/ 10 w 71"/>
                <a:gd name="T29" fmla="*/ 74 h 85"/>
                <a:gd name="T30" fmla="*/ 37 w 71"/>
                <a:gd name="T31" fmla="*/ 85 h 85"/>
                <a:gd name="T32" fmla="*/ 60 w 71"/>
                <a:gd name="T33" fmla="*/ 77 h 85"/>
                <a:gd name="T34" fmla="*/ 71 w 71"/>
                <a:gd name="T35" fmla="*/ 55 h 85"/>
                <a:gd name="T36" fmla="*/ 57 w 71"/>
                <a:gd name="T37" fmla="*/ 54 h 85"/>
                <a:gd name="T38" fmla="*/ 50 w 71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5">
                  <a:moveTo>
                    <a:pt x="50" y="69"/>
                  </a:moveTo>
                  <a:cubicBezTo>
                    <a:pt x="47" y="72"/>
                    <a:pt x="42" y="74"/>
                    <a:pt x="37" y="74"/>
                  </a:cubicBezTo>
                  <a:cubicBezTo>
                    <a:pt x="30" y="74"/>
                    <a:pt x="25" y="71"/>
                    <a:pt x="21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1" y="19"/>
                  </a:cubicBezTo>
                  <a:cubicBezTo>
                    <a:pt x="25" y="14"/>
                    <a:pt x="31" y="12"/>
                    <a:pt x="38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3" y="18"/>
                    <a:pt x="55" y="23"/>
                    <a:pt x="56" y="28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18"/>
                    <a:pt x="64" y="11"/>
                    <a:pt x="59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4" y="2"/>
                    <a:pt x="18" y="5"/>
                  </a:cubicBezTo>
                  <a:cubicBezTo>
                    <a:pt x="12" y="8"/>
                    <a:pt x="7" y="13"/>
                    <a:pt x="4" y="20"/>
                  </a:cubicBezTo>
                  <a:cubicBezTo>
                    <a:pt x="2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6" y="85"/>
                    <a:pt x="53" y="83"/>
                    <a:pt x="60" y="77"/>
                  </a:cubicBezTo>
                  <a:cubicBezTo>
                    <a:pt x="66" y="72"/>
                    <a:pt x="69" y="65"/>
                    <a:pt x="71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íṥ1ïdê">
              <a:extLst>
                <a:ext uri="{FF2B5EF4-FFF2-40B4-BE49-F238E27FC236}">
                  <a16:creationId xmlns:a16="http://schemas.microsoft.com/office/drawing/2014/main" xmlns="" id="{46A014A1-4B9B-4742-80E1-0815391414B1}"/>
                </a:ext>
              </a:extLst>
            </p:cNvPr>
            <p:cNvSpPr/>
            <p:nvPr/>
          </p:nvSpPr>
          <p:spPr bwMode="auto">
            <a:xfrm>
              <a:off x="7234491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îṡ1îďé">
              <a:extLst>
                <a:ext uri="{FF2B5EF4-FFF2-40B4-BE49-F238E27FC236}">
                  <a16:creationId xmlns:a16="http://schemas.microsoft.com/office/drawing/2014/main" xmlns="" id="{A335874F-CE97-497F-8F60-1B247261BB8F}"/>
                </a:ext>
              </a:extLst>
            </p:cNvPr>
            <p:cNvSpPr/>
            <p:nvPr/>
          </p:nvSpPr>
          <p:spPr bwMode="auto">
            <a:xfrm>
              <a:off x="7234491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íṩḷïḑé">
              <a:extLst>
                <a:ext uri="{FF2B5EF4-FFF2-40B4-BE49-F238E27FC236}">
                  <a16:creationId xmlns:a16="http://schemas.microsoft.com/office/drawing/2014/main" xmlns="" id="{5AF86433-4351-4825-BA6A-AED5741F0349}"/>
                </a:ext>
              </a:extLst>
            </p:cNvPr>
            <p:cNvSpPr/>
            <p:nvPr/>
          </p:nvSpPr>
          <p:spPr bwMode="auto">
            <a:xfrm>
              <a:off x="7290053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ïşḷiḋè">
              <a:extLst>
                <a:ext uri="{FF2B5EF4-FFF2-40B4-BE49-F238E27FC236}">
                  <a16:creationId xmlns:a16="http://schemas.microsoft.com/office/drawing/2014/main" xmlns="" id="{CA875A69-326C-4DB0-AF29-4121E61A8B72}"/>
                </a:ext>
              </a:extLst>
            </p:cNvPr>
            <p:cNvSpPr/>
            <p:nvPr/>
          </p:nvSpPr>
          <p:spPr bwMode="auto">
            <a:xfrm>
              <a:off x="7458328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1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3 w 66"/>
                <a:gd name="T15" fmla="*/ 83 h 83"/>
                <a:gd name="T16" fmla="*/ 13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0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1" y="3"/>
                  </a:cubicBezTo>
                  <a:cubicBezTo>
                    <a:pt x="47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7" y="16"/>
                    <a:pt x="49" y="19"/>
                    <a:pt x="50" y="21"/>
                  </a:cubicBezTo>
                  <a:cubicBezTo>
                    <a:pt x="51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5" y="23"/>
                    <a:pt x="65" y="20"/>
                  </a:cubicBezTo>
                  <a:cubicBezTo>
                    <a:pt x="64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îṩľiḍé">
              <a:extLst>
                <a:ext uri="{FF2B5EF4-FFF2-40B4-BE49-F238E27FC236}">
                  <a16:creationId xmlns:a16="http://schemas.microsoft.com/office/drawing/2014/main" xmlns="" id="{981A2B31-A1CC-48CE-8F91-6E4179D9C0C8}"/>
                </a:ext>
              </a:extLst>
            </p:cNvPr>
            <p:cNvSpPr/>
            <p:nvPr/>
          </p:nvSpPr>
          <p:spPr bwMode="auto">
            <a:xfrm>
              <a:off x="7612316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18"/>
                    <a:pt x="64" y="11"/>
                    <a:pt x="58" y="7"/>
                  </a:cubicBezTo>
                  <a:cubicBezTo>
                    <a:pt x="53" y="2"/>
                    <a:pt x="46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2"/>
                    <a:pt x="26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íṡḷïďe">
              <a:extLst>
                <a:ext uri="{FF2B5EF4-FFF2-40B4-BE49-F238E27FC236}">
                  <a16:creationId xmlns:a16="http://schemas.microsoft.com/office/drawing/2014/main" xmlns="" id="{3CCA0FD9-FD98-4800-A493-E00B5A4524D3}"/>
                </a:ext>
              </a:extLst>
            </p:cNvPr>
            <p:cNvSpPr/>
            <p:nvPr/>
          </p:nvSpPr>
          <p:spPr bwMode="auto">
            <a:xfrm>
              <a:off x="775519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8 w 75"/>
                <a:gd name="T19" fmla="*/ 74 h 85"/>
                <a:gd name="T20" fmla="*/ 21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6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3" y="74"/>
                    <a:pt x="38" y="74"/>
                  </a:cubicBezTo>
                  <a:cubicBezTo>
                    <a:pt x="32" y="74"/>
                    <a:pt x="26" y="71"/>
                    <a:pt x="21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7" y="22"/>
                    <a:pt x="22" y="18"/>
                  </a:cubicBezTo>
                  <a:cubicBezTo>
                    <a:pt x="26" y="14"/>
                    <a:pt x="31" y="12"/>
                    <a:pt x="38" y="12"/>
                  </a:cubicBezTo>
                  <a:cubicBezTo>
                    <a:pt x="45" y="12"/>
                    <a:pt x="50" y="14"/>
                    <a:pt x="55" y="20"/>
                  </a:cubicBezTo>
                  <a:cubicBezTo>
                    <a:pt x="58" y="23"/>
                    <a:pt x="59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í$ľîde">
              <a:extLst>
                <a:ext uri="{FF2B5EF4-FFF2-40B4-BE49-F238E27FC236}">
                  <a16:creationId xmlns:a16="http://schemas.microsoft.com/office/drawing/2014/main" xmlns="" id="{4BE5A571-71EE-42DF-85DE-0446F3833485}"/>
                </a:ext>
              </a:extLst>
            </p:cNvPr>
            <p:cNvSpPr/>
            <p:nvPr/>
          </p:nvSpPr>
          <p:spPr bwMode="auto">
            <a:xfrm>
              <a:off x="7994903" y="5729878"/>
              <a:ext cx="138113" cy="157163"/>
            </a:xfrm>
            <a:custGeom>
              <a:avLst/>
              <a:gdLst>
                <a:gd name="T0" fmla="*/ 71 w 75"/>
                <a:gd name="T1" fmla="*/ 49 h 85"/>
                <a:gd name="T2" fmla="*/ 71 w 75"/>
                <a:gd name="T3" fmla="*/ 31 h 85"/>
                <a:gd name="T4" fmla="*/ 70 w 75"/>
                <a:gd name="T5" fmla="*/ 18 h 85"/>
                <a:gd name="T6" fmla="*/ 66 w 75"/>
                <a:gd name="T7" fmla="*/ 9 h 85"/>
                <a:gd name="T8" fmla="*/ 56 w 75"/>
                <a:gd name="T9" fmla="*/ 3 h 85"/>
                <a:gd name="T10" fmla="*/ 39 w 75"/>
                <a:gd name="T11" fmla="*/ 0 h 85"/>
                <a:gd name="T12" fmla="*/ 21 w 75"/>
                <a:gd name="T13" fmla="*/ 3 h 85"/>
                <a:gd name="T14" fmla="*/ 9 w 75"/>
                <a:gd name="T15" fmla="*/ 11 h 85"/>
                <a:gd name="T16" fmla="*/ 3 w 75"/>
                <a:gd name="T17" fmla="*/ 25 h 85"/>
                <a:gd name="T18" fmla="*/ 16 w 75"/>
                <a:gd name="T19" fmla="*/ 27 h 85"/>
                <a:gd name="T20" fmla="*/ 23 w 75"/>
                <a:gd name="T21" fmla="*/ 15 h 85"/>
                <a:gd name="T22" fmla="*/ 37 w 75"/>
                <a:gd name="T23" fmla="*/ 12 h 85"/>
                <a:gd name="T24" fmla="*/ 53 w 75"/>
                <a:gd name="T25" fmla="*/ 16 h 85"/>
                <a:gd name="T26" fmla="*/ 57 w 75"/>
                <a:gd name="T27" fmla="*/ 28 h 85"/>
                <a:gd name="T28" fmla="*/ 57 w 75"/>
                <a:gd name="T29" fmla="*/ 32 h 85"/>
                <a:gd name="T30" fmla="*/ 32 w 75"/>
                <a:gd name="T31" fmla="*/ 36 h 85"/>
                <a:gd name="T32" fmla="*/ 20 w 75"/>
                <a:gd name="T33" fmla="*/ 39 h 85"/>
                <a:gd name="T34" fmla="*/ 10 w 75"/>
                <a:gd name="T35" fmla="*/ 43 h 85"/>
                <a:gd name="T36" fmla="*/ 3 w 75"/>
                <a:gd name="T37" fmla="*/ 51 h 85"/>
                <a:gd name="T38" fmla="*/ 0 w 75"/>
                <a:gd name="T39" fmla="*/ 62 h 85"/>
                <a:gd name="T40" fmla="*/ 7 w 75"/>
                <a:gd name="T41" fmla="*/ 79 h 85"/>
                <a:gd name="T42" fmla="*/ 28 w 75"/>
                <a:gd name="T43" fmla="*/ 85 h 85"/>
                <a:gd name="T44" fmla="*/ 43 w 75"/>
                <a:gd name="T45" fmla="*/ 82 h 85"/>
                <a:gd name="T46" fmla="*/ 58 w 75"/>
                <a:gd name="T47" fmla="*/ 73 h 85"/>
                <a:gd name="T48" fmla="*/ 61 w 75"/>
                <a:gd name="T49" fmla="*/ 83 h 85"/>
                <a:gd name="T50" fmla="*/ 75 w 75"/>
                <a:gd name="T51" fmla="*/ 83 h 85"/>
                <a:gd name="T52" fmla="*/ 72 w 75"/>
                <a:gd name="T53" fmla="*/ 74 h 85"/>
                <a:gd name="T54" fmla="*/ 71 w 75"/>
                <a:gd name="T55" fmla="*/ 49 h 85"/>
                <a:gd name="T56" fmla="*/ 57 w 75"/>
                <a:gd name="T57" fmla="*/ 48 h 85"/>
                <a:gd name="T58" fmla="*/ 55 w 75"/>
                <a:gd name="T59" fmla="*/ 61 h 85"/>
                <a:gd name="T60" fmla="*/ 46 w 75"/>
                <a:gd name="T61" fmla="*/ 71 h 85"/>
                <a:gd name="T62" fmla="*/ 31 w 75"/>
                <a:gd name="T63" fmla="*/ 74 h 85"/>
                <a:gd name="T64" fmla="*/ 19 w 75"/>
                <a:gd name="T65" fmla="*/ 71 h 85"/>
                <a:gd name="T66" fmla="*/ 15 w 75"/>
                <a:gd name="T67" fmla="*/ 62 h 85"/>
                <a:gd name="T68" fmla="*/ 17 w 75"/>
                <a:gd name="T69" fmla="*/ 55 h 85"/>
                <a:gd name="T70" fmla="*/ 22 w 75"/>
                <a:gd name="T71" fmla="*/ 50 h 85"/>
                <a:gd name="T72" fmla="*/ 34 w 75"/>
                <a:gd name="T73" fmla="*/ 48 h 85"/>
                <a:gd name="T74" fmla="*/ 57 w 75"/>
                <a:gd name="T75" fmla="*/ 43 h 85"/>
                <a:gd name="T76" fmla="*/ 57 w 75"/>
                <a:gd name="T77" fmla="*/ 4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85">
                  <a:moveTo>
                    <a:pt x="71" y="49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25"/>
                    <a:pt x="71" y="21"/>
                    <a:pt x="70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4" y="6"/>
                    <a:pt x="61" y="4"/>
                    <a:pt x="56" y="3"/>
                  </a:cubicBezTo>
                  <a:cubicBezTo>
                    <a:pt x="52" y="1"/>
                    <a:pt x="46" y="0"/>
                    <a:pt x="39" y="0"/>
                  </a:cubicBezTo>
                  <a:cubicBezTo>
                    <a:pt x="32" y="0"/>
                    <a:pt x="26" y="1"/>
                    <a:pt x="21" y="3"/>
                  </a:cubicBezTo>
                  <a:cubicBezTo>
                    <a:pt x="16" y="5"/>
                    <a:pt x="12" y="8"/>
                    <a:pt x="9" y="11"/>
                  </a:cubicBezTo>
                  <a:cubicBezTo>
                    <a:pt x="6" y="15"/>
                    <a:pt x="4" y="19"/>
                    <a:pt x="3" y="2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1"/>
                    <a:pt x="20" y="17"/>
                    <a:pt x="23" y="15"/>
                  </a:cubicBezTo>
                  <a:cubicBezTo>
                    <a:pt x="26" y="13"/>
                    <a:pt x="31" y="12"/>
                    <a:pt x="37" y="12"/>
                  </a:cubicBezTo>
                  <a:cubicBezTo>
                    <a:pt x="44" y="12"/>
                    <a:pt x="50" y="13"/>
                    <a:pt x="53" y="16"/>
                  </a:cubicBezTo>
                  <a:cubicBezTo>
                    <a:pt x="56" y="19"/>
                    <a:pt x="57" y="23"/>
                    <a:pt x="57" y="28"/>
                  </a:cubicBezTo>
                  <a:cubicBezTo>
                    <a:pt x="57" y="29"/>
                    <a:pt x="57" y="30"/>
                    <a:pt x="57" y="32"/>
                  </a:cubicBezTo>
                  <a:cubicBezTo>
                    <a:pt x="52" y="34"/>
                    <a:pt x="43" y="35"/>
                    <a:pt x="32" y="36"/>
                  </a:cubicBezTo>
                  <a:cubicBezTo>
                    <a:pt x="27" y="37"/>
                    <a:pt x="23" y="38"/>
                    <a:pt x="20" y="39"/>
                  </a:cubicBezTo>
                  <a:cubicBezTo>
                    <a:pt x="16" y="40"/>
                    <a:pt x="13" y="41"/>
                    <a:pt x="10" y="43"/>
                  </a:cubicBezTo>
                  <a:cubicBezTo>
                    <a:pt x="7" y="45"/>
                    <a:pt x="5" y="48"/>
                    <a:pt x="3" y="51"/>
                  </a:cubicBezTo>
                  <a:cubicBezTo>
                    <a:pt x="1" y="54"/>
                    <a:pt x="0" y="58"/>
                    <a:pt x="0" y="62"/>
                  </a:cubicBezTo>
                  <a:cubicBezTo>
                    <a:pt x="0" y="69"/>
                    <a:pt x="3" y="74"/>
                    <a:pt x="7" y="79"/>
                  </a:cubicBezTo>
                  <a:cubicBezTo>
                    <a:pt x="12" y="83"/>
                    <a:pt x="19" y="85"/>
                    <a:pt x="28" y="85"/>
                  </a:cubicBezTo>
                  <a:cubicBezTo>
                    <a:pt x="33" y="85"/>
                    <a:pt x="39" y="84"/>
                    <a:pt x="43" y="82"/>
                  </a:cubicBezTo>
                  <a:cubicBezTo>
                    <a:pt x="48" y="81"/>
                    <a:pt x="53" y="78"/>
                    <a:pt x="58" y="73"/>
                  </a:cubicBezTo>
                  <a:cubicBezTo>
                    <a:pt x="58" y="77"/>
                    <a:pt x="59" y="80"/>
                    <a:pt x="61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3" y="80"/>
                    <a:pt x="72" y="77"/>
                    <a:pt x="72" y="74"/>
                  </a:cubicBezTo>
                  <a:cubicBezTo>
                    <a:pt x="71" y="70"/>
                    <a:pt x="71" y="62"/>
                    <a:pt x="71" y="49"/>
                  </a:cubicBezTo>
                  <a:close/>
                  <a:moveTo>
                    <a:pt x="57" y="48"/>
                  </a:moveTo>
                  <a:cubicBezTo>
                    <a:pt x="57" y="54"/>
                    <a:pt x="56" y="58"/>
                    <a:pt x="55" y="61"/>
                  </a:cubicBezTo>
                  <a:cubicBezTo>
                    <a:pt x="53" y="65"/>
                    <a:pt x="50" y="69"/>
                    <a:pt x="46" y="71"/>
                  </a:cubicBezTo>
                  <a:cubicBezTo>
                    <a:pt x="41" y="73"/>
                    <a:pt x="37" y="74"/>
                    <a:pt x="31" y="74"/>
                  </a:cubicBezTo>
                  <a:cubicBezTo>
                    <a:pt x="26" y="74"/>
                    <a:pt x="22" y="73"/>
                    <a:pt x="19" y="71"/>
                  </a:cubicBezTo>
                  <a:cubicBezTo>
                    <a:pt x="16" y="68"/>
                    <a:pt x="15" y="65"/>
                    <a:pt x="15" y="62"/>
                  </a:cubicBezTo>
                  <a:cubicBezTo>
                    <a:pt x="15" y="59"/>
                    <a:pt x="16" y="57"/>
                    <a:pt x="17" y="55"/>
                  </a:cubicBezTo>
                  <a:cubicBezTo>
                    <a:pt x="18" y="53"/>
                    <a:pt x="20" y="52"/>
                    <a:pt x="22" y="50"/>
                  </a:cubicBezTo>
                  <a:cubicBezTo>
                    <a:pt x="25" y="49"/>
                    <a:pt x="29" y="49"/>
                    <a:pt x="34" y="48"/>
                  </a:cubicBezTo>
                  <a:cubicBezTo>
                    <a:pt x="44" y="46"/>
                    <a:pt x="52" y="45"/>
                    <a:pt x="57" y="43"/>
                  </a:cubicBezTo>
                  <a:lnTo>
                    <a:pt x="5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ï$ḻíḋê">
              <a:extLst>
                <a:ext uri="{FF2B5EF4-FFF2-40B4-BE49-F238E27FC236}">
                  <a16:creationId xmlns:a16="http://schemas.microsoft.com/office/drawing/2014/main" xmlns="" id="{7DF92102-7D27-4F84-B3E8-1B1BF54C66CA}"/>
                </a:ext>
              </a:extLst>
            </p:cNvPr>
            <p:cNvSpPr/>
            <p:nvPr/>
          </p:nvSpPr>
          <p:spPr bwMode="auto">
            <a:xfrm>
              <a:off x="8164766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îśḻïďè">
              <a:extLst>
                <a:ext uri="{FF2B5EF4-FFF2-40B4-BE49-F238E27FC236}">
                  <a16:creationId xmlns:a16="http://schemas.microsoft.com/office/drawing/2014/main" xmlns="" id="{94FD11F6-2319-42EE-A773-35380872E043}"/>
                </a:ext>
              </a:extLst>
            </p:cNvPr>
            <p:cNvSpPr/>
            <p:nvPr/>
          </p:nvSpPr>
          <p:spPr bwMode="auto">
            <a:xfrm>
              <a:off x="8315578" y="5675903"/>
              <a:ext cx="131763" cy="211138"/>
            </a:xfrm>
            <a:custGeom>
              <a:avLst/>
              <a:gdLst>
                <a:gd name="T0" fmla="*/ 57 w 71"/>
                <a:gd name="T1" fmla="*/ 40 h 114"/>
                <a:gd name="T2" fmla="*/ 48 w 71"/>
                <a:gd name="T3" fmla="*/ 32 h 114"/>
                <a:gd name="T4" fmla="*/ 35 w 71"/>
                <a:gd name="T5" fmla="*/ 29 h 114"/>
                <a:gd name="T6" fmla="*/ 17 w 71"/>
                <a:gd name="T7" fmla="*/ 35 h 114"/>
                <a:gd name="T8" fmla="*/ 4 w 71"/>
                <a:gd name="T9" fmla="*/ 50 h 114"/>
                <a:gd name="T10" fmla="*/ 0 w 71"/>
                <a:gd name="T11" fmla="*/ 72 h 114"/>
                <a:gd name="T12" fmla="*/ 5 w 71"/>
                <a:gd name="T13" fmla="*/ 94 h 114"/>
                <a:gd name="T14" fmla="*/ 17 w 71"/>
                <a:gd name="T15" fmla="*/ 109 h 114"/>
                <a:gd name="T16" fmla="*/ 35 w 71"/>
                <a:gd name="T17" fmla="*/ 114 h 114"/>
                <a:gd name="T18" fmla="*/ 58 w 71"/>
                <a:gd name="T19" fmla="*/ 102 h 114"/>
                <a:gd name="T20" fmla="*/ 58 w 71"/>
                <a:gd name="T21" fmla="*/ 112 h 114"/>
                <a:gd name="T22" fmla="*/ 71 w 71"/>
                <a:gd name="T23" fmla="*/ 112 h 114"/>
                <a:gd name="T24" fmla="*/ 71 w 71"/>
                <a:gd name="T25" fmla="*/ 0 h 114"/>
                <a:gd name="T26" fmla="*/ 57 w 71"/>
                <a:gd name="T27" fmla="*/ 0 h 114"/>
                <a:gd name="T28" fmla="*/ 57 w 71"/>
                <a:gd name="T29" fmla="*/ 40 h 114"/>
                <a:gd name="T30" fmla="*/ 52 w 71"/>
                <a:gd name="T31" fmla="*/ 95 h 114"/>
                <a:gd name="T32" fmla="*/ 37 w 71"/>
                <a:gd name="T33" fmla="*/ 103 h 114"/>
                <a:gd name="T34" fmla="*/ 21 w 71"/>
                <a:gd name="T35" fmla="*/ 95 h 114"/>
                <a:gd name="T36" fmla="*/ 15 w 71"/>
                <a:gd name="T37" fmla="*/ 72 h 114"/>
                <a:gd name="T38" fmla="*/ 21 w 71"/>
                <a:gd name="T39" fmla="*/ 48 h 114"/>
                <a:gd name="T40" fmla="*/ 36 w 71"/>
                <a:gd name="T41" fmla="*/ 41 h 114"/>
                <a:gd name="T42" fmla="*/ 52 w 71"/>
                <a:gd name="T43" fmla="*/ 48 h 114"/>
                <a:gd name="T44" fmla="*/ 58 w 71"/>
                <a:gd name="T45" fmla="*/ 73 h 114"/>
                <a:gd name="T46" fmla="*/ 52 w 71"/>
                <a:gd name="T47" fmla="*/ 9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114">
                  <a:moveTo>
                    <a:pt x="57" y="40"/>
                  </a:moveTo>
                  <a:cubicBezTo>
                    <a:pt x="55" y="37"/>
                    <a:pt x="52" y="34"/>
                    <a:pt x="48" y="32"/>
                  </a:cubicBezTo>
                  <a:cubicBezTo>
                    <a:pt x="44" y="30"/>
                    <a:pt x="40" y="29"/>
                    <a:pt x="35" y="29"/>
                  </a:cubicBezTo>
                  <a:cubicBezTo>
                    <a:pt x="28" y="29"/>
                    <a:pt x="22" y="31"/>
                    <a:pt x="17" y="35"/>
                  </a:cubicBezTo>
                  <a:cubicBezTo>
                    <a:pt x="11" y="38"/>
                    <a:pt x="7" y="43"/>
                    <a:pt x="4" y="50"/>
                  </a:cubicBezTo>
                  <a:cubicBezTo>
                    <a:pt x="2" y="56"/>
                    <a:pt x="0" y="64"/>
                    <a:pt x="0" y="72"/>
                  </a:cubicBezTo>
                  <a:cubicBezTo>
                    <a:pt x="0" y="80"/>
                    <a:pt x="2" y="87"/>
                    <a:pt x="5" y="94"/>
                  </a:cubicBezTo>
                  <a:cubicBezTo>
                    <a:pt x="8" y="100"/>
                    <a:pt x="12" y="105"/>
                    <a:pt x="17" y="109"/>
                  </a:cubicBezTo>
                  <a:cubicBezTo>
                    <a:pt x="23" y="112"/>
                    <a:pt x="29" y="114"/>
                    <a:pt x="35" y="114"/>
                  </a:cubicBezTo>
                  <a:cubicBezTo>
                    <a:pt x="45" y="114"/>
                    <a:pt x="53" y="110"/>
                    <a:pt x="58" y="10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0"/>
                  </a:lnTo>
                  <a:close/>
                  <a:moveTo>
                    <a:pt x="52" y="95"/>
                  </a:moveTo>
                  <a:cubicBezTo>
                    <a:pt x="48" y="100"/>
                    <a:pt x="43" y="103"/>
                    <a:pt x="37" y="103"/>
                  </a:cubicBezTo>
                  <a:cubicBezTo>
                    <a:pt x="31" y="103"/>
                    <a:pt x="25" y="100"/>
                    <a:pt x="21" y="95"/>
                  </a:cubicBezTo>
                  <a:cubicBezTo>
                    <a:pt x="17" y="90"/>
                    <a:pt x="15" y="82"/>
                    <a:pt x="15" y="72"/>
                  </a:cubicBezTo>
                  <a:cubicBezTo>
                    <a:pt x="15" y="61"/>
                    <a:pt x="17" y="53"/>
                    <a:pt x="21" y="48"/>
                  </a:cubicBezTo>
                  <a:cubicBezTo>
                    <a:pt x="25" y="43"/>
                    <a:pt x="30" y="41"/>
                    <a:pt x="36" y="41"/>
                  </a:cubicBezTo>
                  <a:cubicBezTo>
                    <a:pt x="42" y="41"/>
                    <a:pt x="48" y="43"/>
                    <a:pt x="52" y="48"/>
                  </a:cubicBezTo>
                  <a:cubicBezTo>
                    <a:pt x="56" y="54"/>
                    <a:pt x="58" y="62"/>
                    <a:pt x="58" y="73"/>
                  </a:cubicBezTo>
                  <a:cubicBezTo>
                    <a:pt x="58" y="83"/>
                    <a:pt x="56" y="91"/>
                    <a:pt x="52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iṡľîdé">
              <a:extLst>
                <a:ext uri="{FF2B5EF4-FFF2-40B4-BE49-F238E27FC236}">
                  <a16:creationId xmlns:a16="http://schemas.microsoft.com/office/drawing/2014/main" xmlns="" id="{5F66F892-0E9F-4021-81FD-7B396475FCA2}"/>
                </a:ext>
              </a:extLst>
            </p:cNvPr>
            <p:cNvSpPr/>
            <p:nvPr/>
          </p:nvSpPr>
          <p:spPr bwMode="auto">
            <a:xfrm>
              <a:off x="8550528" y="5675903"/>
              <a:ext cx="163513" cy="206375"/>
            </a:xfrm>
            <a:custGeom>
              <a:avLst/>
              <a:gdLst>
                <a:gd name="T0" fmla="*/ 103 w 103"/>
                <a:gd name="T1" fmla="*/ 0 h 130"/>
                <a:gd name="T2" fmla="*/ 0 w 103"/>
                <a:gd name="T3" fmla="*/ 0 h 130"/>
                <a:gd name="T4" fmla="*/ 0 w 103"/>
                <a:gd name="T5" fmla="*/ 15 h 130"/>
                <a:gd name="T6" fmla="*/ 43 w 103"/>
                <a:gd name="T7" fmla="*/ 15 h 130"/>
                <a:gd name="T8" fmla="*/ 43 w 103"/>
                <a:gd name="T9" fmla="*/ 130 h 130"/>
                <a:gd name="T10" fmla="*/ 59 w 103"/>
                <a:gd name="T11" fmla="*/ 130 h 130"/>
                <a:gd name="T12" fmla="*/ 59 w 103"/>
                <a:gd name="T13" fmla="*/ 15 h 130"/>
                <a:gd name="T14" fmla="*/ 103 w 103"/>
                <a:gd name="T15" fmla="*/ 15 h 130"/>
                <a:gd name="T16" fmla="*/ 103 w 103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30">
                  <a:moveTo>
                    <a:pt x="10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3" y="15"/>
                  </a:lnTo>
                  <a:lnTo>
                    <a:pt x="43" y="130"/>
                  </a:lnTo>
                  <a:lnTo>
                    <a:pt x="59" y="130"/>
                  </a:lnTo>
                  <a:lnTo>
                    <a:pt x="59" y="15"/>
                  </a:lnTo>
                  <a:lnTo>
                    <a:pt x="103" y="15"/>
                  </a:lnTo>
                  <a:lnTo>
                    <a:pt x="1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íṥḻíḋé">
              <a:extLst>
                <a:ext uri="{FF2B5EF4-FFF2-40B4-BE49-F238E27FC236}">
                  <a16:creationId xmlns:a16="http://schemas.microsoft.com/office/drawing/2014/main" xmlns="" id="{2CD87B85-27AA-4FFE-96C9-5A775043E13E}"/>
                </a:ext>
              </a:extLst>
            </p:cNvPr>
            <p:cNvSpPr/>
            <p:nvPr/>
          </p:nvSpPr>
          <p:spPr bwMode="auto">
            <a:xfrm>
              <a:off x="8698166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1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9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2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5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7" y="0"/>
                    <a:pt x="18" y="4"/>
                    <a:pt x="11" y="12"/>
                  </a:cubicBezTo>
                  <a:cubicBezTo>
                    <a:pt x="4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9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2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5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2" y="19"/>
                    <a:pt x="65" y="11"/>
                  </a:cubicBezTo>
                  <a:cubicBezTo>
                    <a:pt x="58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ïṡļïḍè">
              <a:extLst>
                <a:ext uri="{FF2B5EF4-FFF2-40B4-BE49-F238E27FC236}">
                  <a16:creationId xmlns:a16="http://schemas.microsoft.com/office/drawing/2014/main" xmlns="" id="{02FFD2E2-4D4E-415C-BE28-27FBEED4C475}"/>
                </a:ext>
              </a:extLst>
            </p:cNvPr>
            <p:cNvSpPr/>
            <p:nvPr/>
          </p:nvSpPr>
          <p:spPr bwMode="auto">
            <a:xfrm>
              <a:off x="8860091" y="5729878"/>
              <a:ext cx="128588" cy="157163"/>
            </a:xfrm>
            <a:custGeom>
              <a:avLst/>
              <a:gdLst>
                <a:gd name="T0" fmla="*/ 50 w 70"/>
                <a:gd name="T1" fmla="*/ 69 h 85"/>
                <a:gd name="T2" fmla="*/ 36 w 70"/>
                <a:gd name="T3" fmla="*/ 74 h 85"/>
                <a:gd name="T4" fmla="*/ 20 w 70"/>
                <a:gd name="T5" fmla="*/ 66 h 85"/>
                <a:gd name="T6" fmla="*/ 14 w 70"/>
                <a:gd name="T7" fmla="*/ 43 h 85"/>
                <a:gd name="T8" fmla="*/ 20 w 70"/>
                <a:gd name="T9" fmla="*/ 19 h 85"/>
                <a:gd name="T10" fmla="*/ 37 w 70"/>
                <a:gd name="T11" fmla="*/ 12 h 85"/>
                <a:gd name="T12" fmla="*/ 49 w 70"/>
                <a:gd name="T13" fmla="*/ 16 h 85"/>
                <a:gd name="T14" fmla="*/ 56 w 70"/>
                <a:gd name="T15" fmla="*/ 28 h 85"/>
                <a:gd name="T16" fmla="*/ 69 w 70"/>
                <a:gd name="T17" fmla="*/ 26 h 85"/>
                <a:gd name="T18" fmla="*/ 58 w 70"/>
                <a:gd name="T19" fmla="*/ 7 h 85"/>
                <a:gd name="T20" fmla="*/ 37 w 70"/>
                <a:gd name="T21" fmla="*/ 0 h 85"/>
                <a:gd name="T22" fmla="*/ 17 w 70"/>
                <a:gd name="T23" fmla="*/ 5 h 85"/>
                <a:gd name="T24" fmla="*/ 4 w 70"/>
                <a:gd name="T25" fmla="*/ 20 h 85"/>
                <a:gd name="T26" fmla="*/ 0 w 70"/>
                <a:gd name="T27" fmla="*/ 43 h 85"/>
                <a:gd name="T28" fmla="*/ 10 w 70"/>
                <a:gd name="T29" fmla="*/ 74 h 85"/>
                <a:gd name="T30" fmla="*/ 37 w 70"/>
                <a:gd name="T31" fmla="*/ 85 h 85"/>
                <a:gd name="T32" fmla="*/ 59 w 70"/>
                <a:gd name="T33" fmla="*/ 77 h 85"/>
                <a:gd name="T34" fmla="*/ 70 w 70"/>
                <a:gd name="T35" fmla="*/ 55 h 85"/>
                <a:gd name="T36" fmla="*/ 57 w 70"/>
                <a:gd name="T37" fmla="*/ 54 h 85"/>
                <a:gd name="T38" fmla="*/ 50 w 70"/>
                <a:gd name="T39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50" y="69"/>
                  </a:moveTo>
                  <a:cubicBezTo>
                    <a:pt x="46" y="72"/>
                    <a:pt x="42" y="74"/>
                    <a:pt x="36" y="74"/>
                  </a:cubicBezTo>
                  <a:cubicBezTo>
                    <a:pt x="30" y="74"/>
                    <a:pt x="24" y="71"/>
                    <a:pt x="20" y="66"/>
                  </a:cubicBezTo>
                  <a:cubicBezTo>
                    <a:pt x="16" y="61"/>
                    <a:pt x="14" y="54"/>
                    <a:pt x="14" y="43"/>
                  </a:cubicBezTo>
                  <a:cubicBezTo>
                    <a:pt x="14" y="32"/>
                    <a:pt x="16" y="24"/>
                    <a:pt x="20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2" y="12"/>
                    <a:pt x="46" y="13"/>
                    <a:pt x="49" y="16"/>
                  </a:cubicBezTo>
                  <a:cubicBezTo>
                    <a:pt x="52" y="18"/>
                    <a:pt x="54" y="23"/>
                    <a:pt x="56" y="28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7" y="18"/>
                    <a:pt x="64" y="11"/>
                    <a:pt x="58" y="7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30" y="0"/>
                    <a:pt x="23" y="2"/>
                    <a:pt x="17" y="5"/>
                  </a:cubicBezTo>
                  <a:cubicBezTo>
                    <a:pt x="11" y="8"/>
                    <a:pt x="7" y="13"/>
                    <a:pt x="4" y="20"/>
                  </a:cubicBezTo>
                  <a:cubicBezTo>
                    <a:pt x="1" y="27"/>
                    <a:pt x="0" y="34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6" y="82"/>
                    <a:pt x="25" y="85"/>
                    <a:pt x="37" y="85"/>
                  </a:cubicBezTo>
                  <a:cubicBezTo>
                    <a:pt x="45" y="85"/>
                    <a:pt x="53" y="83"/>
                    <a:pt x="59" y="77"/>
                  </a:cubicBezTo>
                  <a:cubicBezTo>
                    <a:pt x="65" y="72"/>
                    <a:pt x="69" y="65"/>
                    <a:pt x="70" y="5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6" y="60"/>
                    <a:pt x="54" y="66"/>
                    <a:pt x="5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iṩḷídê">
              <a:extLst>
                <a:ext uri="{FF2B5EF4-FFF2-40B4-BE49-F238E27FC236}">
                  <a16:creationId xmlns:a16="http://schemas.microsoft.com/office/drawing/2014/main" xmlns="" id="{B53AE37F-B607-4D14-90D4-56BA45E02726}"/>
                </a:ext>
              </a:extLst>
            </p:cNvPr>
            <p:cNvSpPr/>
            <p:nvPr/>
          </p:nvSpPr>
          <p:spPr bwMode="auto">
            <a:xfrm>
              <a:off x="9010903" y="5675903"/>
              <a:ext cx="122238" cy="206375"/>
            </a:xfrm>
            <a:custGeom>
              <a:avLst/>
              <a:gdLst>
                <a:gd name="T0" fmla="*/ 54 w 66"/>
                <a:gd name="T1" fmla="*/ 33 h 112"/>
                <a:gd name="T2" fmla="*/ 38 w 66"/>
                <a:gd name="T3" fmla="*/ 29 h 112"/>
                <a:gd name="T4" fmla="*/ 14 w 66"/>
                <a:gd name="T5" fmla="*/ 40 h 112"/>
                <a:gd name="T6" fmla="*/ 14 w 66"/>
                <a:gd name="T7" fmla="*/ 0 h 112"/>
                <a:gd name="T8" fmla="*/ 0 w 66"/>
                <a:gd name="T9" fmla="*/ 0 h 112"/>
                <a:gd name="T10" fmla="*/ 0 w 66"/>
                <a:gd name="T11" fmla="*/ 112 h 112"/>
                <a:gd name="T12" fmla="*/ 14 w 66"/>
                <a:gd name="T13" fmla="*/ 112 h 112"/>
                <a:gd name="T14" fmla="*/ 14 w 66"/>
                <a:gd name="T15" fmla="*/ 68 h 112"/>
                <a:gd name="T16" fmla="*/ 16 w 66"/>
                <a:gd name="T17" fmla="*/ 53 h 112"/>
                <a:gd name="T18" fmla="*/ 24 w 66"/>
                <a:gd name="T19" fmla="*/ 44 h 112"/>
                <a:gd name="T20" fmla="*/ 35 w 66"/>
                <a:gd name="T21" fmla="*/ 41 h 112"/>
                <a:gd name="T22" fmla="*/ 48 w 66"/>
                <a:gd name="T23" fmla="*/ 46 h 112"/>
                <a:gd name="T24" fmla="*/ 53 w 66"/>
                <a:gd name="T25" fmla="*/ 61 h 112"/>
                <a:gd name="T26" fmla="*/ 53 w 66"/>
                <a:gd name="T27" fmla="*/ 112 h 112"/>
                <a:gd name="T28" fmla="*/ 66 w 66"/>
                <a:gd name="T29" fmla="*/ 112 h 112"/>
                <a:gd name="T30" fmla="*/ 66 w 66"/>
                <a:gd name="T31" fmla="*/ 61 h 112"/>
                <a:gd name="T32" fmla="*/ 63 w 66"/>
                <a:gd name="T33" fmla="*/ 43 h 112"/>
                <a:gd name="T34" fmla="*/ 54 w 66"/>
                <a:gd name="T35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">
                  <a:moveTo>
                    <a:pt x="54" y="33"/>
                  </a:moveTo>
                  <a:cubicBezTo>
                    <a:pt x="50" y="30"/>
                    <a:pt x="44" y="29"/>
                    <a:pt x="38" y="29"/>
                  </a:cubicBezTo>
                  <a:cubicBezTo>
                    <a:pt x="28" y="29"/>
                    <a:pt x="20" y="33"/>
                    <a:pt x="14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1"/>
                    <a:pt x="15" y="56"/>
                    <a:pt x="16" y="53"/>
                  </a:cubicBezTo>
                  <a:cubicBezTo>
                    <a:pt x="18" y="49"/>
                    <a:pt x="20" y="46"/>
                    <a:pt x="24" y="44"/>
                  </a:cubicBezTo>
                  <a:cubicBezTo>
                    <a:pt x="28" y="42"/>
                    <a:pt x="31" y="41"/>
                    <a:pt x="35" y="41"/>
                  </a:cubicBezTo>
                  <a:cubicBezTo>
                    <a:pt x="41" y="41"/>
                    <a:pt x="45" y="43"/>
                    <a:pt x="48" y="46"/>
                  </a:cubicBezTo>
                  <a:cubicBezTo>
                    <a:pt x="51" y="49"/>
                    <a:pt x="53" y="54"/>
                    <a:pt x="53" y="61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3"/>
                    <a:pt x="65" y="47"/>
                    <a:pt x="63" y="43"/>
                  </a:cubicBezTo>
                  <a:cubicBezTo>
                    <a:pt x="62" y="38"/>
                    <a:pt x="58" y="35"/>
                    <a:pt x="5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íslîḍe">
              <a:extLst>
                <a:ext uri="{FF2B5EF4-FFF2-40B4-BE49-F238E27FC236}">
                  <a16:creationId xmlns:a16="http://schemas.microsoft.com/office/drawing/2014/main" xmlns="" id="{9F1F9682-19C7-4E07-8032-3CDC3B78FCD3}"/>
                </a:ext>
              </a:extLst>
            </p:cNvPr>
            <p:cNvSpPr/>
            <p:nvPr/>
          </p:nvSpPr>
          <p:spPr bwMode="auto">
            <a:xfrm>
              <a:off x="9171241" y="5729878"/>
              <a:ext cx="122238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9 w 66"/>
                <a:gd name="T5" fmla="*/ 0 h 83"/>
                <a:gd name="T6" fmla="*/ 13 w 66"/>
                <a:gd name="T7" fmla="*/ 14 h 83"/>
                <a:gd name="T8" fmla="*/ 13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6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3 w 66"/>
                <a:gd name="T27" fmla="*/ 34 h 83"/>
                <a:gd name="T28" fmla="*/ 53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6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27" y="0"/>
                    <a:pt x="19" y="5"/>
                    <a:pt x="13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39" y="12"/>
                    <a:pt x="43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3" y="28"/>
                    <a:pt x="53" y="34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6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ïṣľíḓè">
              <a:extLst>
                <a:ext uri="{FF2B5EF4-FFF2-40B4-BE49-F238E27FC236}">
                  <a16:creationId xmlns:a16="http://schemas.microsoft.com/office/drawing/2014/main" xmlns="" id="{23848316-E5AF-4B02-AD54-EF962640A6E1}"/>
                </a:ext>
              </a:extLst>
            </p:cNvPr>
            <p:cNvSpPr/>
            <p:nvPr/>
          </p:nvSpPr>
          <p:spPr bwMode="auto">
            <a:xfrm>
              <a:off x="9322053" y="5729878"/>
              <a:ext cx="142875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îš1ïḋé">
              <a:extLst>
                <a:ext uri="{FF2B5EF4-FFF2-40B4-BE49-F238E27FC236}">
                  <a16:creationId xmlns:a16="http://schemas.microsoft.com/office/drawing/2014/main" xmlns="" id="{75363AE0-D5A7-4CA8-AF39-6C430607DE5A}"/>
                </a:ext>
              </a:extLst>
            </p:cNvPr>
            <p:cNvSpPr/>
            <p:nvPr/>
          </p:nvSpPr>
          <p:spPr bwMode="auto">
            <a:xfrm>
              <a:off x="9491916" y="5675903"/>
              <a:ext cx="25400" cy="206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íŝḻíḍê">
              <a:extLst>
                <a:ext uri="{FF2B5EF4-FFF2-40B4-BE49-F238E27FC236}">
                  <a16:creationId xmlns:a16="http://schemas.microsoft.com/office/drawing/2014/main" xmlns="" id="{8AA63B22-11C1-4084-97BA-34ADD961E775}"/>
                </a:ext>
              </a:extLst>
            </p:cNvPr>
            <p:cNvSpPr/>
            <p:nvPr/>
          </p:nvSpPr>
          <p:spPr bwMode="auto">
            <a:xfrm>
              <a:off x="9547478" y="5729878"/>
              <a:ext cx="141288" cy="157163"/>
            </a:xfrm>
            <a:custGeom>
              <a:avLst/>
              <a:gdLst>
                <a:gd name="T0" fmla="*/ 38 w 77"/>
                <a:gd name="T1" fmla="*/ 0 h 85"/>
                <a:gd name="T2" fmla="*/ 13 w 77"/>
                <a:gd name="T3" fmla="*/ 9 h 85"/>
                <a:gd name="T4" fmla="*/ 0 w 77"/>
                <a:gd name="T5" fmla="*/ 43 h 85"/>
                <a:gd name="T6" fmla="*/ 11 w 77"/>
                <a:gd name="T7" fmla="*/ 74 h 85"/>
                <a:gd name="T8" fmla="*/ 38 w 77"/>
                <a:gd name="T9" fmla="*/ 85 h 85"/>
                <a:gd name="T10" fmla="*/ 58 w 77"/>
                <a:gd name="T11" fmla="*/ 80 h 85"/>
                <a:gd name="T12" fmla="*/ 72 w 77"/>
                <a:gd name="T13" fmla="*/ 66 h 85"/>
                <a:gd name="T14" fmla="*/ 77 w 77"/>
                <a:gd name="T15" fmla="*/ 42 h 85"/>
                <a:gd name="T16" fmla="*/ 66 w 77"/>
                <a:gd name="T17" fmla="*/ 11 h 85"/>
                <a:gd name="T18" fmla="*/ 38 w 77"/>
                <a:gd name="T19" fmla="*/ 0 h 85"/>
                <a:gd name="T20" fmla="*/ 56 w 77"/>
                <a:gd name="T21" fmla="*/ 66 h 85"/>
                <a:gd name="T22" fmla="*/ 38 w 77"/>
                <a:gd name="T23" fmla="*/ 74 h 85"/>
                <a:gd name="T24" fmla="*/ 21 w 77"/>
                <a:gd name="T25" fmla="*/ 66 h 85"/>
                <a:gd name="T26" fmla="*/ 15 w 77"/>
                <a:gd name="T27" fmla="*/ 43 h 85"/>
                <a:gd name="T28" fmla="*/ 21 w 77"/>
                <a:gd name="T29" fmla="*/ 19 h 85"/>
                <a:gd name="T30" fmla="*/ 38 w 77"/>
                <a:gd name="T31" fmla="*/ 12 h 85"/>
                <a:gd name="T32" fmla="*/ 56 w 77"/>
                <a:gd name="T33" fmla="*/ 19 h 85"/>
                <a:gd name="T34" fmla="*/ 62 w 77"/>
                <a:gd name="T35" fmla="*/ 42 h 85"/>
                <a:gd name="T36" fmla="*/ 56 w 77"/>
                <a:gd name="T3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85">
                  <a:moveTo>
                    <a:pt x="38" y="0"/>
                  </a:moveTo>
                  <a:cubicBezTo>
                    <a:pt x="28" y="0"/>
                    <a:pt x="20" y="3"/>
                    <a:pt x="13" y="9"/>
                  </a:cubicBezTo>
                  <a:cubicBezTo>
                    <a:pt x="5" y="16"/>
                    <a:pt x="0" y="28"/>
                    <a:pt x="0" y="43"/>
                  </a:cubicBezTo>
                  <a:cubicBezTo>
                    <a:pt x="0" y="56"/>
                    <a:pt x="4" y="67"/>
                    <a:pt x="11" y="74"/>
                  </a:cubicBezTo>
                  <a:cubicBezTo>
                    <a:pt x="18" y="82"/>
                    <a:pt x="27" y="85"/>
                    <a:pt x="38" y="85"/>
                  </a:cubicBezTo>
                  <a:cubicBezTo>
                    <a:pt x="46" y="85"/>
                    <a:pt x="52" y="84"/>
                    <a:pt x="58" y="80"/>
                  </a:cubicBezTo>
                  <a:cubicBezTo>
                    <a:pt x="64" y="77"/>
                    <a:pt x="69" y="72"/>
                    <a:pt x="72" y="66"/>
                  </a:cubicBezTo>
                  <a:cubicBezTo>
                    <a:pt x="75" y="60"/>
                    <a:pt x="77" y="52"/>
                    <a:pt x="77" y="42"/>
                  </a:cubicBezTo>
                  <a:cubicBezTo>
                    <a:pt x="77" y="29"/>
                    <a:pt x="73" y="19"/>
                    <a:pt x="66" y="11"/>
                  </a:cubicBezTo>
                  <a:cubicBezTo>
                    <a:pt x="59" y="4"/>
                    <a:pt x="50" y="0"/>
                    <a:pt x="38" y="0"/>
                  </a:cubicBezTo>
                  <a:close/>
                  <a:moveTo>
                    <a:pt x="56" y="66"/>
                  </a:moveTo>
                  <a:cubicBezTo>
                    <a:pt x="51" y="71"/>
                    <a:pt x="45" y="74"/>
                    <a:pt x="38" y="74"/>
                  </a:cubicBezTo>
                  <a:cubicBezTo>
                    <a:pt x="32" y="74"/>
                    <a:pt x="26" y="71"/>
                    <a:pt x="21" y="66"/>
                  </a:cubicBezTo>
                  <a:cubicBezTo>
                    <a:pt x="17" y="61"/>
                    <a:pt x="15" y="53"/>
                    <a:pt x="15" y="43"/>
                  </a:cubicBezTo>
                  <a:cubicBezTo>
                    <a:pt x="15" y="32"/>
                    <a:pt x="17" y="24"/>
                    <a:pt x="21" y="19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6" y="19"/>
                  </a:cubicBezTo>
                  <a:cubicBezTo>
                    <a:pt x="60" y="25"/>
                    <a:pt x="62" y="32"/>
                    <a:pt x="62" y="42"/>
                  </a:cubicBezTo>
                  <a:cubicBezTo>
                    <a:pt x="62" y="53"/>
                    <a:pt x="60" y="61"/>
                    <a:pt x="5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íṧḷíḓé">
              <a:extLst>
                <a:ext uri="{FF2B5EF4-FFF2-40B4-BE49-F238E27FC236}">
                  <a16:creationId xmlns:a16="http://schemas.microsoft.com/office/drawing/2014/main" xmlns="" id="{0E9F645D-73B6-4FD6-8CD4-FB91876E36F9}"/>
                </a:ext>
              </a:extLst>
            </p:cNvPr>
            <p:cNvSpPr/>
            <p:nvPr/>
          </p:nvSpPr>
          <p:spPr bwMode="auto">
            <a:xfrm>
              <a:off x="9707816" y="5729878"/>
              <a:ext cx="131763" cy="214313"/>
            </a:xfrm>
            <a:custGeom>
              <a:avLst/>
              <a:gdLst>
                <a:gd name="T0" fmla="*/ 59 w 72"/>
                <a:gd name="T1" fmla="*/ 12 h 116"/>
                <a:gd name="T2" fmla="*/ 36 w 72"/>
                <a:gd name="T3" fmla="*/ 0 h 116"/>
                <a:gd name="T4" fmla="*/ 17 w 72"/>
                <a:gd name="T5" fmla="*/ 6 h 116"/>
                <a:gd name="T6" fmla="*/ 5 w 72"/>
                <a:gd name="T7" fmla="*/ 21 h 116"/>
                <a:gd name="T8" fmla="*/ 0 w 72"/>
                <a:gd name="T9" fmla="*/ 42 h 116"/>
                <a:gd name="T10" fmla="*/ 10 w 72"/>
                <a:gd name="T11" fmla="*/ 71 h 116"/>
                <a:gd name="T12" fmla="*/ 36 w 72"/>
                <a:gd name="T13" fmla="*/ 83 h 116"/>
                <a:gd name="T14" fmla="*/ 58 w 72"/>
                <a:gd name="T15" fmla="*/ 73 h 116"/>
                <a:gd name="T16" fmla="*/ 57 w 72"/>
                <a:gd name="T17" fmla="*/ 90 h 116"/>
                <a:gd name="T18" fmla="*/ 50 w 72"/>
                <a:gd name="T19" fmla="*/ 101 h 116"/>
                <a:gd name="T20" fmla="*/ 35 w 72"/>
                <a:gd name="T21" fmla="*/ 105 h 116"/>
                <a:gd name="T22" fmla="*/ 21 w 72"/>
                <a:gd name="T23" fmla="*/ 101 h 116"/>
                <a:gd name="T24" fmla="*/ 17 w 72"/>
                <a:gd name="T25" fmla="*/ 92 h 116"/>
                <a:gd name="T26" fmla="*/ 3 w 72"/>
                <a:gd name="T27" fmla="*/ 90 h 116"/>
                <a:gd name="T28" fmla="*/ 12 w 72"/>
                <a:gd name="T29" fmla="*/ 110 h 116"/>
                <a:gd name="T30" fmla="*/ 35 w 72"/>
                <a:gd name="T31" fmla="*/ 116 h 116"/>
                <a:gd name="T32" fmla="*/ 56 w 72"/>
                <a:gd name="T33" fmla="*/ 112 h 116"/>
                <a:gd name="T34" fmla="*/ 68 w 72"/>
                <a:gd name="T35" fmla="*/ 99 h 116"/>
                <a:gd name="T36" fmla="*/ 72 w 72"/>
                <a:gd name="T37" fmla="*/ 72 h 116"/>
                <a:gd name="T38" fmla="*/ 72 w 72"/>
                <a:gd name="T39" fmla="*/ 2 h 116"/>
                <a:gd name="T40" fmla="*/ 59 w 72"/>
                <a:gd name="T41" fmla="*/ 2 h 116"/>
                <a:gd name="T42" fmla="*/ 59 w 72"/>
                <a:gd name="T43" fmla="*/ 12 h 116"/>
                <a:gd name="T44" fmla="*/ 53 w 72"/>
                <a:gd name="T45" fmla="*/ 65 h 116"/>
                <a:gd name="T46" fmla="*/ 37 w 72"/>
                <a:gd name="T47" fmla="*/ 72 h 116"/>
                <a:gd name="T48" fmla="*/ 21 w 72"/>
                <a:gd name="T49" fmla="*/ 65 h 116"/>
                <a:gd name="T50" fmla="*/ 15 w 72"/>
                <a:gd name="T51" fmla="*/ 41 h 116"/>
                <a:gd name="T52" fmla="*/ 21 w 72"/>
                <a:gd name="T53" fmla="*/ 19 h 116"/>
                <a:gd name="T54" fmla="*/ 37 w 72"/>
                <a:gd name="T55" fmla="*/ 12 h 116"/>
                <a:gd name="T56" fmla="*/ 53 w 72"/>
                <a:gd name="T57" fmla="*/ 19 h 116"/>
                <a:gd name="T58" fmla="*/ 59 w 72"/>
                <a:gd name="T59" fmla="*/ 42 h 116"/>
                <a:gd name="T60" fmla="*/ 53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12"/>
                  </a:moveTo>
                  <a:cubicBezTo>
                    <a:pt x="53" y="4"/>
                    <a:pt x="45" y="0"/>
                    <a:pt x="36" y="0"/>
                  </a:cubicBezTo>
                  <a:cubicBezTo>
                    <a:pt x="28" y="0"/>
                    <a:pt x="22" y="2"/>
                    <a:pt x="17" y="6"/>
                  </a:cubicBezTo>
                  <a:cubicBezTo>
                    <a:pt x="11" y="9"/>
                    <a:pt x="7" y="14"/>
                    <a:pt x="5" y="21"/>
                  </a:cubicBezTo>
                  <a:cubicBezTo>
                    <a:pt x="2" y="27"/>
                    <a:pt x="0" y="34"/>
                    <a:pt x="0" y="42"/>
                  </a:cubicBezTo>
                  <a:cubicBezTo>
                    <a:pt x="0" y="53"/>
                    <a:pt x="3" y="63"/>
                    <a:pt x="10" y="71"/>
                  </a:cubicBezTo>
                  <a:cubicBezTo>
                    <a:pt x="16" y="79"/>
                    <a:pt x="24" y="83"/>
                    <a:pt x="36" y="83"/>
                  </a:cubicBezTo>
                  <a:cubicBezTo>
                    <a:pt x="45" y="83"/>
                    <a:pt x="52" y="80"/>
                    <a:pt x="58" y="73"/>
                  </a:cubicBezTo>
                  <a:cubicBezTo>
                    <a:pt x="58" y="82"/>
                    <a:pt x="58" y="88"/>
                    <a:pt x="57" y="90"/>
                  </a:cubicBezTo>
                  <a:cubicBezTo>
                    <a:pt x="56" y="95"/>
                    <a:pt x="53" y="99"/>
                    <a:pt x="50" y="101"/>
                  </a:cubicBezTo>
                  <a:cubicBezTo>
                    <a:pt x="47" y="104"/>
                    <a:pt x="42" y="105"/>
                    <a:pt x="35" y="105"/>
                  </a:cubicBezTo>
                  <a:cubicBezTo>
                    <a:pt x="29" y="105"/>
                    <a:pt x="25" y="104"/>
                    <a:pt x="21" y="101"/>
                  </a:cubicBezTo>
                  <a:cubicBezTo>
                    <a:pt x="19" y="99"/>
                    <a:pt x="17" y="96"/>
                    <a:pt x="17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9"/>
                    <a:pt x="6" y="105"/>
                    <a:pt x="12" y="110"/>
                  </a:cubicBezTo>
                  <a:cubicBezTo>
                    <a:pt x="18" y="114"/>
                    <a:pt x="26" y="116"/>
                    <a:pt x="35" y="116"/>
                  </a:cubicBezTo>
                  <a:cubicBezTo>
                    <a:pt x="43" y="116"/>
                    <a:pt x="50" y="115"/>
                    <a:pt x="56" y="112"/>
                  </a:cubicBezTo>
                  <a:cubicBezTo>
                    <a:pt x="62" y="109"/>
                    <a:pt x="66" y="104"/>
                    <a:pt x="68" y="99"/>
                  </a:cubicBezTo>
                  <a:cubicBezTo>
                    <a:pt x="71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12"/>
                  </a:lnTo>
                  <a:close/>
                  <a:moveTo>
                    <a:pt x="53" y="65"/>
                  </a:moveTo>
                  <a:cubicBezTo>
                    <a:pt x="48" y="69"/>
                    <a:pt x="43" y="72"/>
                    <a:pt x="37" y="72"/>
                  </a:cubicBezTo>
                  <a:cubicBezTo>
                    <a:pt x="30" y="72"/>
                    <a:pt x="25" y="69"/>
                    <a:pt x="21" y="65"/>
                  </a:cubicBezTo>
                  <a:cubicBezTo>
                    <a:pt x="17" y="60"/>
                    <a:pt x="15" y="52"/>
                    <a:pt x="15" y="41"/>
                  </a:cubicBezTo>
                  <a:cubicBezTo>
                    <a:pt x="15" y="31"/>
                    <a:pt x="17" y="24"/>
                    <a:pt x="21" y="19"/>
                  </a:cubicBezTo>
                  <a:cubicBezTo>
                    <a:pt x="25" y="14"/>
                    <a:pt x="30" y="12"/>
                    <a:pt x="37" y="12"/>
                  </a:cubicBezTo>
                  <a:cubicBezTo>
                    <a:pt x="43" y="12"/>
                    <a:pt x="48" y="14"/>
                    <a:pt x="53" y="19"/>
                  </a:cubicBezTo>
                  <a:cubicBezTo>
                    <a:pt x="57" y="24"/>
                    <a:pt x="59" y="32"/>
                    <a:pt x="59" y="42"/>
                  </a:cubicBezTo>
                  <a:cubicBezTo>
                    <a:pt x="59" y="52"/>
                    <a:pt x="57" y="60"/>
                    <a:pt x="5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îŝlíde">
              <a:extLst>
                <a:ext uri="{FF2B5EF4-FFF2-40B4-BE49-F238E27FC236}">
                  <a16:creationId xmlns:a16="http://schemas.microsoft.com/office/drawing/2014/main" xmlns="" id="{CAF00CBA-D2CE-4150-9DAC-2682D012CB04}"/>
                </a:ext>
              </a:extLst>
            </p:cNvPr>
            <p:cNvSpPr/>
            <p:nvPr/>
          </p:nvSpPr>
          <p:spPr bwMode="auto">
            <a:xfrm>
              <a:off x="9864978" y="5733053"/>
              <a:ext cx="138113" cy="211138"/>
            </a:xfrm>
            <a:custGeom>
              <a:avLst/>
              <a:gdLst>
                <a:gd name="T0" fmla="*/ 43 w 75"/>
                <a:gd name="T1" fmla="*/ 47 h 114"/>
                <a:gd name="T2" fmla="*/ 38 w 75"/>
                <a:gd name="T3" fmla="*/ 66 h 114"/>
                <a:gd name="T4" fmla="*/ 32 w 75"/>
                <a:gd name="T5" fmla="*/ 47 h 114"/>
                <a:gd name="T6" fmla="*/ 15 w 75"/>
                <a:gd name="T7" fmla="*/ 0 h 114"/>
                <a:gd name="T8" fmla="*/ 0 w 75"/>
                <a:gd name="T9" fmla="*/ 0 h 114"/>
                <a:gd name="T10" fmla="*/ 31 w 75"/>
                <a:gd name="T11" fmla="*/ 81 h 114"/>
                <a:gd name="T12" fmla="*/ 30 w 75"/>
                <a:gd name="T13" fmla="*/ 85 h 114"/>
                <a:gd name="T14" fmla="*/ 25 w 75"/>
                <a:gd name="T15" fmla="*/ 95 h 114"/>
                <a:gd name="T16" fmla="*/ 21 w 75"/>
                <a:gd name="T17" fmla="*/ 99 h 114"/>
                <a:gd name="T18" fmla="*/ 14 w 75"/>
                <a:gd name="T19" fmla="*/ 101 h 114"/>
                <a:gd name="T20" fmla="*/ 6 w 75"/>
                <a:gd name="T21" fmla="*/ 100 h 114"/>
                <a:gd name="T22" fmla="*/ 7 w 75"/>
                <a:gd name="T23" fmla="*/ 113 h 114"/>
                <a:gd name="T24" fmla="*/ 16 w 75"/>
                <a:gd name="T25" fmla="*/ 114 h 114"/>
                <a:gd name="T26" fmla="*/ 27 w 75"/>
                <a:gd name="T27" fmla="*/ 111 h 114"/>
                <a:gd name="T28" fmla="*/ 36 w 75"/>
                <a:gd name="T29" fmla="*/ 101 h 114"/>
                <a:gd name="T30" fmla="*/ 44 w 75"/>
                <a:gd name="T31" fmla="*/ 83 h 114"/>
                <a:gd name="T32" fmla="*/ 75 w 75"/>
                <a:gd name="T33" fmla="*/ 0 h 114"/>
                <a:gd name="T34" fmla="*/ 61 w 75"/>
                <a:gd name="T35" fmla="*/ 0 h 114"/>
                <a:gd name="T36" fmla="*/ 43 w 75"/>
                <a:gd name="T37" fmla="*/ 4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4">
                  <a:moveTo>
                    <a:pt x="43" y="47"/>
                  </a:moveTo>
                  <a:cubicBezTo>
                    <a:pt x="41" y="53"/>
                    <a:pt x="39" y="60"/>
                    <a:pt x="38" y="66"/>
                  </a:cubicBezTo>
                  <a:cubicBezTo>
                    <a:pt x="36" y="59"/>
                    <a:pt x="34" y="53"/>
                    <a:pt x="32" y="4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3"/>
                    <a:pt x="30" y="84"/>
                    <a:pt x="30" y="85"/>
                  </a:cubicBezTo>
                  <a:cubicBezTo>
                    <a:pt x="28" y="90"/>
                    <a:pt x="26" y="94"/>
                    <a:pt x="25" y="95"/>
                  </a:cubicBezTo>
                  <a:cubicBezTo>
                    <a:pt x="24" y="97"/>
                    <a:pt x="23" y="98"/>
                    <a:pt x="21" y="99"/>
                  </a:cubicBezTo>
                  <a:cubicBezTo>
                    <a:pt x="19" y="100"/>
                    <a:pt x="17" y="101"/>
                    <a:pt x="14" y="101"/>
                  </a:cubicBezTo>
                  <a:cubicBezTo>
                    <a:pt x="11" y="101"/>
                    <a:pt x="9" y="101"/>
                    <a:pt x="6" y="100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1" y="114"/>
                    <a:pt x="13" y="114"/>
                    <a:pt x="16" y="114"/>
                  </a:cubicBezTo>
                  <a:cubicBezTo>
                    <a:pt x="21" y="114"/>
                    <a:pt x="24" y="113"/>
                    <a:pt x="27" y="111"/>
                  </a:cubicBezTo>
                  <a:cubicBezTo>
                    <a:pt x="31" y="109"/>
                    <a:pt x="33" y="106"/>
                    <a:pt x="36" y="101"/>
                  </a:cubicBezTo>
                  <a:cubicBezTo>
                    <a:pt x="38" y="98"/>
                    <a:pt x="40" y="92"/>
                    <a:pt x="44" y="8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43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íṧ1ïḍé">
              <a:extLst>
                <a:ext uri="{FF2B5EF4-FFF2-40B4-BE49-F238E27FC236}">
                  <a16:creationId xmlns:a16="http://schemas.microsoft.com/office/drawing/2014/main" xmlns="" id="{E1D09B78-5683-4F61-AE73-19E7B73BC14B}"/>
                </a:ext>
              </a:extLst>
            </p:cNvPr>
            <p:cNvSpPr/>
            <p:nvPr/>
          </p:nvSpPr>
          <p:spPr bwMode="auto">
            <a:xfrm>
              <a:off x="10106278" y="5675903"/>
              <a:ext cx="155575" cy="206375"/>
            </a:xfrm>
            <a:custGeom>
              <a:avLst/>
              <a:gdLst>
                <a:gd name="T0" fmla="*/ 64 w 85"/>
                <a:gd name="T1" fmla="*/ 53 h 112"/>
                <a:gd name="T2" fmla="*/ 75 w 85"/>
                <a:gd name="T3" fmla="*/ 42 h 112"/>
                <a:gd name="T4" fmla="*/ 79 w 85"/>
                <a:gd name="T5" fmla="*/ 29 h 112"/>
                <a:gd name="T6" fmla="*/ 75 w 85"/>
                <a:gd name="T7" fmla="*/ 14 h 112"/>
                <a:gd name="T8" fmla="*/ 63 w 85"/>
                <a:gd name="T9" fmla="*/ 4 h 112"/>
                <a:gd name="T10" fmla="*/ 42 w 85"/>
                <a:gd name="T11" fmla="*/ 0 h 112"/>
                <a:gd name="T12" fmla="*/ 0 w 85"/>
                <a:gd name="T13" fmla="*/ 0 h 112"/>
                <a:gd name="T14" fmla="*/ 0 w 85"/>
                <a:gd name="T15" fmla="*/ 112 h 112"/>
                <a:gd name="T16" fmla="*/ 43 w 85"/>
                <a:gd name="T17" fmla="*/ 112 h 112"/>
                <a:gd name="T18" fmla="*/ 61 w 85"/>
                <a:gd name="T19" fmla="*/ 110 h 112"/>
                <a:gd name="T20" fmla="*/ 73 w 85"/>
                <a:gd name="T21" fmla="*/ 105 h 112"/>
                <a:gd name="T22" fmla="*/ 81 w 85"/>
                <a:gd name="T23" fmla="*/ 94 h 112"/>
                <a:gd name="T24" fmla="*/ 85 w 85"/>
                <a:gd name="T25" fmla="*/ 80 h 112"/>
                <a:gd name="T26" fmla="*/ 79 w 85"/>
                <a:gd name="T27" fmla="*/ 63 h 112"/>
                <a:gd name="T28" fmla="*/ 64 w 85"/>
                <a:gd name="T29" fmla="*/ 53 h 112"/>
                <a:gd name="T30" fmla="*/ 15 w 85"/>
                <a:gd name="T31" fmla="*/ 13 h 112"/>
                <a:gd name="T32" fmla="*/ 37 w 85"/>
                <a:gd name="T33" fmla="*/ 13 h 112"/>
                <a:gd name="T34" fmla="*/ 54 w 85"/>
                <a:gd name="T35" fmla="*/ 15 h 112"/>
                <a:gd name="T36" fmla="*/ 62 w 85"/>
                <a:gd name="T37" fmla="*/ 21 h 112"/>
                <a:gd name="T38" fmla="*/ 65 w 85"/>
                <a:gd name="T39" fmla="*/ 31 h 112"/>
                <a:gd name="T40" fmla="*/ 62 w 85"/>
                <a:gd name="T41" fmla="*/ 40 h 112"/>
                <a:gd name="T42" fmla="*/ 53 w 85"/>
                <a:gd name="T43" fmla="*/ 46 h 112"/>
                <a:gd name="T44" fmla="*/ 39 w 85"/>
                <a:gd name="T45" fmla="*/ 47 h 112"/>
                <a:gd name="T46" fmla="*/ 15 w 85"/>
                <a:gd name="T47" fmla="*/ 47 h 112"/>
                <a:gd name="T48" fmla="*/ 15 w 85"/>
                <a:gd name="T49" fmla="*/ 13 h 112"/>
                <a:gd name="T50" fmla="*/ 67 w 85"/>
                <a:gd name="T51" fmla="*/ 89 h 112"/>
                <a:gd name="T52" fmla="*/ 61 w 85"/>
                <a:gd name="T53" fmla="*/ 95 h 112"/>
                <a:gd name="T54" fmla="*/ 53 w 85"/>
                <a:gd name="T55" fmla="*/ 99 h 112"/>
                <a:gd name="T56" fmla="*/ 43 w 85"/>
                <a:gd name="T57" fmla="*/ 99 h 112"/>
                <a:gd name="T58" fmla="*/ 15 w 85"/>
                <a:gd name="T59" fmla="*/ 99 h 112"/>
                <a:gd name="T60" fmla="*/ 15 w 85"/>
                <a:gd name="T61" fmla="*/ 61 h 112"/>
                <a:gd name="T62" fmla="*/ 41 w 85"/>
                <a:gd name="T63" fmla="*/ 61 h 112"/>
                <a:gd name="T64" fmla="*/ 57 w 85"/>
                <a:gd name="T65" fmla="*/ 62 h 112"/>
                <a:gd name="T66" fmla="*/ 66 w 85"/>
                <a:gd name="T67" fmla="*/ 69 h 112"/>
                <a:gd name="T68" fmla="*/ 69 w 85"/>
                <a:gd name="T69" fmla="*/ 80 h 112"/>
                <a:gd name="T70" fmla="*/ 67 w 85"/>
                <a:gd name="T71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2">
                  <a:moveTo>
                    <a:pt x="64" y="53"/>
                  </a:moveTo>
                  <a:cubicBezTo>
                    <a:pt x="69" y="50"/>
                    <a:pt x="73" y="47"/>
                    <a:pt x="75" y="42"/>
                  </a:cubicBezTo>
                  <a:cubicBezTo>
                    <a:pt x="78" y="38"/>
                    <a:pt x="79" y="34"/>
                    <a:pt x="79" y="29"/>
                  </a:cubicBezTo>
                  <a:cubicBezTo>
                    <a:pt x="79" y="24"/>
                    <a:pt x="78" y="19"/>
                    <a:pt x="75" y="14"/>
                  </a:cubicBezTo>
                  <a:cubicBezTo>
                    <a:pt x="72" y="9"/>
                    <a:pt x="68" y="6"/>
                    <a:pt x="63" y="4"/>
                  </a:cubicBezTo>
                  <a:cubicBezTo>
                    <a:pt x="57" y="1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50" y="112"/>
                    <a:pt x="56" y="112"/>
                    <a:pt x="61" y="110"/>
                  </a:cubicBezTo>
                  <a:cubicBezTo>
                    <a:pt x="66" y="109"/>
                    <a:pt x="70" y="107"/>
                    <a:pt x="73" y="105"/>
                  </a:cubicBezTo>
                  <a:cubicBezTo>
                    <a:pt x="76" y="102"/>
                    <a:pt x="79" y="99"/>
                    <a:pt x="81" y="94"/>
                  </a:cubicBezTo>
                  <a:cubicBezTo>
                    <a:pt x="84" y="90"/>
                    <a:pt x="85" y="85"/>
                    <a:pt x="85" y="80"/>
                  </a:cubicBezTo>
                  <a:cubicBezTo>
                    <a:pt x="85" y="73"/>
                    <a:pt x="83" y="68"/>
                    <a:pt x="79" y="63"/>
                  </a:cubicBezTo>
                  <a:cubicBezTo>
                    <a:pt x="76" y="58"/>
                    <a:pt x="70" y="55"/>
                    <a:pt x="64" y="53"/>
                  </a:cubicBezTo>
                  <a:close/>
                  <a:moveTo>
                    <a:pt x="15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45" y="13"/>
                    <a:pt x="51" y="14"/>
                    <a:pt x="54" y="15"/>
                  </a:cubicBezTo>
                  <a:cubicBezTo>
                    <a:pt x="58" y="16"/>
                    <a:pt x="60" y="18"/>
                    <a:pt x="62" y="21"/>
                  </a:cubicBezTo>
                  <a:cubicBezTo>
                    <a:pt x="64" y="24"/>
                    <a:pt x="65" y="27"/>
                    <a:pt x="65" y="31"/>
                  </a:cubicBezTo>
                  <a:cubicBezTo>
                    <a:pt x="65" y="35"/>
                    <a:pt x="64" y="38"/>
                    <a:pt x="62" y="40"/>
                  </a:cubicBezTo>
                  <a:cubicBezTo>
                    <a:pt x="60" y="43"/>
                    <a:pt x="57" y="45"/>
                    <a:pt x="53" y="46"/>
                  </a:cubicBezTo>
                  <a:cubicBezTo>
                    <a:pt x="50" y="47"/>
                    <a:pt x="46" y="47"/>
                    <a:pt x="39" y="47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5" y="13"/>
                  </a:lnTo>
                  <a:close/>
                  <a:moveTo>
                    <a:pt x="67" y="89"/>
                  </a:moveTo>
                  <a:cubicBezTo>
                    <a:pt x="66" y="92"/>
                    <a:pt x="64" y="94"/>
                    <a:pt x="61" y="95"/>
                  </a:cubicBezTo>
                  <a:cubicBezTo>
                    <a:pt x="59" y="97"/>
                    <a:pt x="56" y="98"/>
                    <a:pt x="53" y="99"/>
                  </a:cubicBezTo>
                  <a:cubicBezTo>
                    <a:pt x="51" y="99"/>
                    <a:pt x="48" y="99"/>
                    <a:pt x="43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1"/>
                    <a:pt x="53" y="61"/>
                    <a:pt x="57" y="62"/>
                  </a:cubicBezTo>
                  <a:cubicBezTo>
                    <a:pt x="61" y="64"/>
                    <a:pt x="64" y="66"/>
                    <a:pt x="66" y="69"/>
                  </a:cubicBezTo>
                  <a:cubicBezTo>
                    <a:pt x="68" y="72"/>
                    <a:pt x="69" y="76"/>
                    <a:pt x="69" y="80"/>
                  </a:cubicBezTo>
                  <a:cubicBezTo>
                    <a:pt x="69" y="83"/>
                    <a:pt x="69" y="87"/>
                    <a:pt x="6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iŝļidé">
              <a:extLst>
                <a:ext uri="{FF2B5EF4-FFF2-40B4-BE49-F238E27FC236}">
                  <a16:creationId xmlns:a16="http://schemas.microsoft.com/office/drawing/2014/main" xmlns="" id="{AED84880-3088-4428-B7BA-99F5EB28F56C}"/>
                </a:ext>
              </a:extLst>
            </p:cNvPr>
            <p:cNvSpPr/>
            <p:nvPr/>
          </p:nvSpPr>
          <p:spPr bwMode="auto">
            <a:xfrm>
              <a:off x="10288841" y="5729878"/>
              <a:ext cx="138113" cy="157163"/>
            </a:xfrm>
            <a:custGeom>
              <a:avLst/>
              <a:gdLst>
                <a:gd name="T0" fmla="*/ 38 w 75"/>
                <a:gd name="T1" fmla="*/ 0 h 85"/>
                <a:gd name="T2" fmla="*/ 10 w 75"/>
                <a:gd name="T3" fmla="*/ 12 h 85"/>
                <a:gd name="T4" fmla="*/ 0 w 75"/>
                <a:gd name="T5" fmla="*/ 43 h 85"/>
                <a:gd name="T6" fmla="*/ 10 w 75"/>
                <a:gd name="T7" fmla="*/ 74 h 85"/>
                <a:gd name="T8" fmla="*/ 38 w 75"/>
                <a:gd name="T9" fmla="*/ 85 h 85"/>
                <a:gd name="T10" fmla="*/ 62 w 75"/>
                <a:gd name="T11" fmla="*/ 78 h 85"/>
                <a:gd name="T12" fmla="*/ 74 w 75"/>
                <a:gd name="T13" fmla="*/ 59 h 85"/>
                <a:gd name="T14" fmla="*/ 60 w 75"/>
                <a:gd name="T15" fmla="*/ 57 h 85"/>
                <a:gd name="T16" fmla="*/ 51 w 75"/>
                <a:gd name="T17" fmla="*/ 70 h 85"/>
                <a:gd name="T18" fmla="*/ 39 w 75"/>
                <a:gd name="T19" fmla="*/ 74 h 85"/>
                <a:gd name="T20" fmla="*/ 22 w 75"/>
                <a:gd name="T21" fmla="*/ 67 h 85"/>
                <a:gd name="T22" fmla="*/ 14 w 75"/>
                <a:gd name="T23" fmla="*/ 46 h 85"/>
                <a:gd name="T24" fmla="*/ 75 w 75"/>
                <a:gd name="T25" fmla="*/ 46 h 85"/>
                <a:gd name="T26" fmla="*/ 75 w 75"/>
                <a:gd name="T27" fmla="*/ 43 h 85"/>
                <a:gd name="T28" fmla="*/ 64 w 75"/>
                <a:gd name="T29" fmla="*/ 11 h 85"/>
                <a:gd name="T30" fmla="*/ 38 w 75"/>
                <a:gd name="T31" fmla="*/ 0 h 85"/>
                <a:gd name="T32" fmla="*/ 15 w 75"/>
                <a:gd name="T33" fmla="*/ 35 h 85"/>
                <a:gd name="T34" fmla="*/ 22 w 75"/>
                <a:gd name="T35" fmla="*/ 18 h 85"/>
                <a:gd name="T36" fmla="*/ 38 w 75"/>
                <a:gd name="T37" fmla="*/ 12 h 85"/>
                <a:gd name="T38" fmla="*/ 55 w 75"/>
                <a:gd name="T39" fmla="*/ 20 h 85"/>
                <a:gd name="T40" fmla="*/ 60 w 75"/>
                <a:gd name="T41" fmla="*/ 35 h 85"/>
                <a:gd name="T42" fmla="*/ 15 w 75"/>
                <a:gd name="T43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85">
                  <a:moveTo>
                    <a:pt x="38" y="0"/>
                  </a:moveTo>
                  <a:cubicBezTo>
                    <a:pt x="26" y="0"/>
                    <a:pt x="17" y="4"/>
                    <a:pt x="10" y="12"/>
                  </a:cubicBezTo>
                  <a:cubicBezTo>
                    <a:pt x="3" y="19"/>
                    <a:pt x="0" y="30"/>
                    <a:pt x="0" y="43"/>
                  </a:cubicBezTo>
                  <a:cubicBezTo>
                    <a:pt x="0" y="57"/>
                    <a:pt x="3" y="67"/>
                    <a:pt x="10" y="74"/>
                  </a:cubicBezTo>
                  <a:cubicBezTo>
                    <a:pt x="17" y="81"/>
                    <a:pt x="27" y="85"/>
                    <a:pt x="38" y="85"/>
                  </a:cubicBezTo>
                  <a:cubicBezTo>
                    <a:pt x="48" y="85"/>
                    <a:pt x="56" y="83"/>
                    <a:pt x="62" y="78"/>
                  </a:cubicBezTo>
                  <a:cubicBezTo>
                    <a:pt x="68" y="74"/>
                    <a:pt x="72" y="67"/>
                    <a:pt x="74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58" y="63"/>
                    <a:pt x="55" y="67"/>
                    <a:pt x="51" y="70"/>
                  </a:cubicBezTo>
                  <a:cubicBezTo>
                    <a:pt x="48" y="73"/>
                    <a:pt x="44" y="74"/>
                    <a:pt x="39" y="74"/>
                  </a:cubicBezTo>
                  <a:cubicBezTo>
                    <a:pt x="32" y="74"/>
                    <a:pt x="26" y="71"/>
                    <a:pt x="22" y="67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5"/>
                    <a:pt x="75" y="43"/>
                    <a:pt x="75" y="43"/>
                  </a:cubicBezTo>
                  <a:cubicBezTo>
                    <a:pt x="75" y="29"/>
                    <a:pt x="71" y="19"/>
                    <a:pt x="64" y="11"/>
                  </a:cubicBezTo>
                  <a:cubicBezTo>
                    <a:pt x="57" y="4"/>
                    <a:pt x="49" y="0"/>
                    <a:pt x="38" y="0"/>
                  </a:cubicBezTo>
                  <a:close/>
                  <a:moveTo>
                    <a:pt x="15" y="35"/>
                  </a:moveTo>
                  <a:cubicBezTo>
                    <a:pt x="15" y="28"/>
                    <a:pt x="18" y="22"/>
                    <a:pt x="22" y="18"/>
                  </a:cubicBezTo>
                  <a:cubicBezTo>
                    <a:pt x="26" y="14"/>
                    <a:pt x="32" y="12"/>
                    <a:pt x="38" y="12"/>
                  </a:cubicBezTo>
                  <a:cubicBezTo>
                    <a:pt x="45" y="12"/>
                    <a:pt x="51" y="14"/>
                    <a:pt x="55" y="20"/>
                  </a:cubicBezTo>
                  <a:cubicBezTo>
                    <a:pt x="58" y="23"/>
                    <a:pt x="60" y="28"/>
                    <a:pt x="60" y="35"/>
                  </a:cubicBezTo>
                  <a:lnTo>
                    <a:pt x="1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í$lidè">
              <a:extLst>
                <a:ext uri="{FF2B5EF4-FFF2-40B4-BE49-F238E27FC236}">
                  <a16:creationId xmlns:a16="http://schemas.microsoft.com/office/drawing/2014/main" xmlns="" id="{160B413B-4E70-4468-8C6C-308ADD0005F0}"/>
                </a:ext>
              </a:extLst>
            </p:cNvPr>
            <p:cNvSpPr/>
            <p:nvPr/>
          </p:nvSpPr>
          <p:spPr bwMode="auto">
            <a:xfrm>
              <a:off x="104571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iSļiḋé">
              <a:extLst>
                <a:ext uri="{FF2B5EF4-FFF2-40B4-BE49-F238E27FC236}">
                  <a16:creationId xmlns:a16="http://schemas.microsoft.com/office/drawing/2014/main" xmlns="" id="{242442A5-81D6-4B77-9BDD-1C87CE9FC088}"/>
                </a:ext>
              </a:extLst>
            </p:cNvPr>
            <p:cNvSpPr/>
            <p:nvPr/>
          </p:nvSpPr>
          <p:spPr bwMode="auto">
            <a:xfrm>
              <a:off x="10457116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íṩḷïḑe">
              <a:extLst>
                <a:ext uri="{FF2B5EF4-FFF2-40B4-BE49-F238E27FC236}">
                  <a16:creationId xmlns:a16="http://schemas.microsoft.com/office/drawing/2014/main" xmlns="" id="{898AA9B4-F610-4279-B7BE-4C49C4037952}"/>
                </a:ext>
              </a:extLst>
            </p:cNvPr>
            <p:cNvSpPr/>
            <p:nvPr/>
          </p:nvSpPr>
          <p:spPr bwMode="auto">
            <a:xfrm>
              <a:off x="10520616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i$ḷïḍè">
              <a:extLst>
                <a:ext uri="{FF2B5EF4-FFF2-40B4-BE49-F238E27FC236}">
                  <a16:creationId xmlns:a16="http://schemas.microsoft.com/office/drawing/2014/main" xmlns="" id="{D26845C9-A6C2-4B0F-ADE5-4A955278F128}"/>
                </a:ext>
              </a:extLst>
            </p:cNvPr>
            <p:cNvSpPr/>
            <p:nvPr/>
          </p:nvSpPr>
          <p:spPr bwMode="auto">
            <a:xfrm>
              <a:off x="10488866" y="5733053"/>
              <a:ext cx="57150" cy="211138"/>
            </a:xfrm>
            <a:custGeom>
              <a:avLst/>
              <a:gdLst>
                <a:gd name="T0" fmla="*/ 17 w 31"/>
                <a:gd name="T1" fmla="*/ 85 h 114"/>
                <a:gd name="T2" fmla="*/ 15 w 31"/>
                <a:gd name="T3" fmla="*/ 99 h 114"/>
                <a:gd name="T4" fmla="*/ 9 w 31"/>
                <a:gd name="T5" fmla="*/ 102 h 114"/>
                <a:gd name="T6" fmla="*/ 2 w 31"/>
                <a:gd name="T7" fmla="*/ 101 h 114"/>
                <a:gd name="T8" fmla="*/ 0 w 31"/>
                <a:gd name="T9" fmla="*/ 113 h 114"/>
                <a:gd name="T10" fmla="*/ 11 w 31"/>
                <a:gd name="T11" fmla="*/ 114 h 114"/>
                <a:gd name="T12" fmla="*/ 27 w 31"/>
                <a:gd name="T13" fmla="*/ 107 h 114"/>
                <a:gd name="T14" fmla="*/ 31 w 31"/>
                <a:gd name="T15" fmla="*/ 86 h 114"/>
                <a:gd name="T16" fmla="*/ 31 w 31"/>
                <a:gd name="T17" fmla="*/ 0 h 114"/>
                <a:gd name="T18" fmla="*/ 17 w 31"/>
                <a:gd name="T19" fmla="*/ 0 h 114"/>
                <a:gd name="T20" fmla="*/ 17 w 31"/>
                <a:gd name="T2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14">
                  <a:moveTo>
                    <a:pt x="17" y="85"/>
                  </a:moveTo>
                  <a:cubicBezTo>
                    <a:pt x="17" y="93"/>
                    <a:pt x="17" y="98"/>
                    <a:pt x="15" y="99"/>
                  </a:cubicBezTo>
                  <a:cubicBezTo>
                    <a:pt x="14" y="101"/>
                    <a:pt x="12" y="102"/>
                    <a:pt x="9" y="102"/>
                  </a:cubicBezTo>
                  <a:cubicBezTo>
                    <a:pt x="7" y="102"/>
                    <a:pt x="5" y="102"/>
                    <a:pt x="2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4"/>
                    <a:pt x="7" y="114"/>
                    <a:pt x="11" y="114"/>
                  </a:cubicBezTo>
                  <a:cubicBezTo>
                    <a:pt x="18" y="114"/>
                    <a:pt x="24" y="112"/>
                    <a:pt x="27" y="107"/>
                  </a:cubicBezTo>
                  <a:cubicBezTo>
                    <a:pt x="30" y="103"/>
                    <a:pt x="31" y="96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íṩliḋé">
              <a:extLst>
                <a:ext uri="{FF2B5EF4-FFF2-40B4-BE49-F238E27FC236}">
                  <a16:creationId xmlns:a16="http://schemas.microsoft.com/office/drawing/2014/main" xmlns="" id="{00D1F46A-6C19-4B3A-ACFF-89406E19EEB3}"/>
                </a:ext>
              </a:extLst>
            </p:cNvPr>
            <p:cNvSpPr/>
            <p:nvPr/>
          </p:nvSpPr>
          <p:spPr bwMode="auto">
            <a:xfrm>
              <a:off x="10585703" y="5675903"/>
              <a:ext cx="254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ísḷiďé">
              <a:extLst>
                <a:ext uri="{FF2B5EF4-FFF2-40B4-BE49-F238E27FC236}">
                  <a16:creationId xmlns:a16="http://schemas.microsoft.com/office/drawing/2014/main" xmlns="" id="{5AEDD89F-98E9-44DE-9316-E48C9D1635AC}"/>
                </a:ext>
              </a:extLst>
            </p:cNvPr>
            <p:cNvSpPr/>
            <p:nvPr/>
          </p:nvSpPr>
          <p:spPr bwMode="auto">
            <a:xfrm>
              <a:off x="10585703" y="5733053"/>
              <a:ext cx="25400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íṩļïḍe">
              <a:extLst>
                <a:ext uri="{FF2B5EF4-FFF2-40B4-BE49-F238E27FC236}">
                  <a16:creationId xmlns:a16="http://schemas.microsoft.com/office/drawing/2014/main" xmlns="" id="{07233FC1-77C0-49C6-B7DC-8F23D79B3F91}"/>
                </a:ext>
              </a:extLst>
            </p:cNvPr>
            <p:cNvSpPr/>
            <p:nvPr/>
          </p:nvSpPr>
          <p:spPr bwMode="auto">
            <a:xfrm>
              <a:off x="10649203" y="5729878"/>
              <a:ext cx="122238" cy="152400"/>
            </a:xfrm>
            <a:custGeom>
              <a:avLst/>
              <a:gdLst>
                <a:gd name="T0" fmla="*/ 65 w 66"/>
                <a:gd name="T1" fmla="*/ 20 h 83"/>
                <a:gd name="T2" fmla="*/ 61 w 66"/>
                <a:gd name="T3" fmla="*/ 10 h 83"/>
                <a:gd name="T4" fmla="*/ 52 w 66"/>
                <a:gd name="T5" fmla="*/ 3 h 83"/>
                <a:gd name="T6" fmla="*/ 38 w 66"/>
                <a:gd name="T7" fmla="*/ 0 h 83"/>
                <a:gd name="T8" fmla="*/ 12 w 66"/>
                <a:gd name="T9" fmla="*/ 14 h 83"/>
                <a:gd name="T10" fmla="*/ 12 w 66"/>
                <a:gd name="T11" fmla="*/ 2 h 83"/>
                <a:gd name="T12" fmla="*/ 0 w 66"/>
                <a:gd name="T13" fmla="*/ 2 h 83"/>
                <a:gd name="T14" fmla="*/ 0 w 66"/>
                <a:gd name="T15" fmla="*/ 83 h 83"/>
                <a:gd name="T16" fmla="*/ 14 w 66"/>
                <a:gd name="T17" fmla="*/ 83 h 83"/>
                <a:gd name="T18" fmla="*/ 14 w 66"/>
                <a:gd name="T19" fmla="*/ 39 h 83"/>
                <a:gd name="T20" fmla="*/ 20 w 66"/>
                <a:gd name="T21" fmla="*/ 18 h 83"/>
                <a:gd name="T22" fmla="*/ 35 w 66"/>
                <a:gd name="T23" fmla="*/ 12 h 83"/>
                <a:gd name="T24" fmla="*/ 45 w 66"/>
                <a:gd name="T25" fmla="*/ 15 h 83"/>
                <a:gd name="T26" fmla="*/ 51 w 66"/>
                <a:gd name="T27" fmla="*/ 21 h 83"/>
                <a:gd name="T28" fmla="*/ 52 w 66"/>
                <a:gd name="T29" fmla="*/ 34 h 83"/>
                <a:gd name="T30" fmla="*/ 52 w 66"/>
                <a:gd name="T31" fmla="*/ 83 h 83"/>
                <a:gd name="T32" fmla="*/ 66 w 66"/>
                <a:gd name="T33" fmla="*/ 83 h 83"/>
                <a:gd name="T34" fmla="*/ 66 w 66"/>
                <a:gd name="T35" fmla="*/ 33 h 83"/>
                <a:gd name="T36" fmla="*/ 65 w 66"/>
                <a:gd name="T37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5" y="20"/>
                  </a:moveTo>
                  <a:cubicBezTo>
                    <a:pt x="64" y="16"/>
                    <a:pt x="63" y="13"/>
                    <a:pt x="61" y="10"/>
                  </a:cubicBez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4" y="14"/>
                    <a:pt x="29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í$ľíḍê">
              <a:extLst>
                <a:ext uri="{FF2B5EF4-FFF2-40B4-BE49-F238E27FC236}">
                  <a16:creationId xmlns:a16="http://schemas.microsoft.com/office/drawing/2014/main" xmlns="" id="{61B806A8-E7A3-4FB2-A75F-1CED3C90BAE5}"/>
                </a:ext>
              </a:extLst>
            </p:cNvPr>
            <p:cNvSpPr/>
            <p:nvPr/>
          </p:nvSpPr>
          <p:spPr bwMode="auto">
            <a:xfrm>
              <a:off x="10800016" y="5729878"/>
              <a:ext cx="133350" cy="214313"/>
            </a:xfrm>
            <a:custGeom>
              <a:avLst/>
              <a:gdLst>
                <a:gd name="T0" fmla="*/ 59 w 72"/>
                <a:gd name="T1" fmla="*/ 2 h 116"/>
                <a:gd name="T2" fmla="*/ 59 w 72"/>
                <a:gd name="T3" fmla="*/ 12 h 116"/>
                <a:gd name="T4" fmla="*/ 35 w 72"/>
                <a:gd name="T5" fmla="*/ 0 h 116"/>
                <a:gd name="T6" fmla="*/ 16 w 72"/>
                <a:gd name="T7" fmla="*/ 6 h 116"/>
                <a:gd name="T8" fmla="*/ 4 w 72"/>
                <a:gd name="T9" fmla="*/ 21 h 116"/>
                <a:gd name="T10" fmla="*/ 0 w 72"/>
                <a:gd name="T11" fmla="*/ 42 h 116"/>
                <a:gd name="T12" fmla="*/ 9 w 72"/>
                <a:gd name="T13" fmla="*/ 71 h 116"/>
                <a:gd name="T14" fmla="*/ 35 w 72"/>
                <a:gd name="T15" fmla="*/ 83 h 116"/>
                <a:gd name="T16" fmla="*/ 58 w 72"/>
                <a:gd name="T17" fmla="*/ 73 h 116"/>
                <a:gd name="T18" fmla="*/ 57 w 72"/>
                <a:gd name="T19" fmla="*/ 90 h 116"/>
                <a:gd name="T20" fmla="*/ 49 w 72"/>
                <a:gd name="T21" fmla="*/ 101 h 116"/>
                <a:gd name="T22" fmla="*/ 35 w 72"/>
                <a:gd name="T23" fmla="*/ 105 h 116"/>
                <a:gd name="T24" fmla="*/ 21 w 72"/>
                <a:gd name="T25" fmla="*/ 101 h 116"/>
                <a:gd name="T26" fmla="*/ 16 w 72"/>
                <a:gd name="T27" fmla="*/ 92 h 116"/>
                <a:gd name="T28" fmla="*/ 3 w 72"/>
                <a:gd name="T29" fmla="*/ 90 h 116"/>
                <a:gd name="T30" fmla="*/ 11 w 72"/>
                <a:gd name="T31" fmla="*/ 110 h 116"/>
                <a:gd name="T32" fmla="*/ 35 w 72"/>
                <a:gd name="T33" fmla="*/ 116 h 116"/>
                <a:gd name="T34" fmla="*/ 55 w 72"/>
                <a:gd name="T35" fmla="*/ 112 h 116"/>
                <a:gd name="T36" fmla="*/ 68 w 72"/>
                <a:gd name="T37" fmla="*/ 99 h 116"/>
                <a:gd name="T38" fmla="*/ 72 w 72"/>
                <a:gd name="T39" fmla="*/ 72 h 116"/>
                <a:gd name="T40" fmla="*/ 72 w 72"/>
                <a:gd name="T41" fmla="*/ 2 h 116"/>
                <a:gd name="T42" fmla="*/ 59 w 72"/>
                <a:gd name="T43" fmla="*/ 2 h 116"/>
                <a:gd name="T44" fmla="*/ 52 w 72"/>
                <a:gd name="T45" fmla="*/ 65 h 116"/>
                <a:gd name="T46" fmla="*/ 36 w 72"/>
                <a:gd name="T47" fmla="*/ 72 h 116"/>
                <a:gd name="T48" fmla="*/ 20 w 72"/>
                <a:gd name="T49" fmla="*/ 65 h 116"/>
                <a:gd name="T50" fmla="*/ 14 w 72"/>
                <a:gd name="T51" fmla="*/ 41 h 116"/>
                <a:gd name="T52" fmla="*/ 20 w 72"/>
                <a:gd name="T53" fmla="*/ 19 h 116"/>
                <a:gd name="T54" fmla="*/ 36 w 72"/>
                <a:gd name="T55" fmla="*/ 12 h 116"/>
                <a:gd name="T56" fmla="*/ 52 w 72"/>
                <a:gd name="T57" fmla="*/ 19 h 116"/>
                <a:gd name="T58" fmla="*/ 59 w 72"/>
                <a:gd name="T59" fmla="*/ 42 h 116"/>
                <a:gd name="T60" fmla="*/ 52 w 72"/>
                <a:gd name="T61" fmla="*/ 6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16">
                  <a:moveTo>
                    <a:pt x="59" y="2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3" y="4"/>
                    <a:pt x="45" y="0"/>
                    <a:pt x="35" y="0"/>
                  </a:cubicBezTo>
                  <a:cubicBezTo>
                    <a:pt x="28" y="0"/>
                    <a:pt x="22" y="2"/>
                    <a:pt x="16" y="6"/>
                  </a:cubicBezTo>
                  <a:cubicBezTo>
                    <a:pt x="11" y="9"/>
                    <a:pt x="7" y="14"/>
                    <a:pt x="4" y="21"/>
                  </a:cubicBezTo>
                  <a:cubicBezTo>
                    <a:pt x="1" y="27"/>
                    <a:pt x="0" y="34"/>
                    <a:pt x="0" y="42"/>
                  </a:cubicBezTo>
                  <a:cubicBezTo>
                    <a:pt x="0" y="53"/>
                    <a:pt x="3" y="63"/>
                    <a:pt x="9" y="71"/>
                  </a:cubicBezTo>
                  <a:cubicBezTo>
                    <a:pt x="15" y="79"/>
                    <a:pt x="24" y="83"/>
                    <a:pt x="35" y="83"/>
                  </a:cubicBezTo>
                  <a:cubicBezTo>
                    <a:pt x="44" y="83"/>
                    <a:pt x="51" y="80"/>
                    <a:pt x="58" y="73"/>
                  </a:cubicBezTo>
                  <a:cubicBezTo>
                    <a:pt x="58" y="82"/>
                    <a:pt x="57" y="88"/>
                    <a:pt x="57" y="90"/>
                  </a:cubicBezTo>
                  <a:cubicBezTo>
                    <a:pt x="55" y="95"/>
                    <a:pt x="53" y="99"/>
                    <a:pt x="49" y="101"/>
                  </a:cubicBezTo>
                  <a:cubicBezTo>
                    <a:pt x="46" y="104"/>
                    <a:pt x="41" y="105"/>
                    <a:pt x="35" y="105"/>
                  </a:cubicBezTo>
                  <a:cubicBezTo>
                    <a:pt x="29" y="105"/>
                    <a:pt x="24" y="104"/>
                    <a:pt x="21" y="101"/>
                  </a:cubicBezTo>
                  <a:cubicBezTo>
                    <a:pt x="18" y="99"/>
                    <a:pt x="17" y="96"/>
                    <a:pt x="16" y="9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9"/>
                    <a:pt x="5" y="105"/>
                    <a:pt x="11" y="110"/>
                  </a:cubicBezTo>
                  <a:cubicBezTo>
                    <a:pt x="17" y="114"/>
                    <a:pt x="25" y="116"/>
                    <a:pt x="35" y="116"/>
                  </a:cubicBezTo>
                  <a:cubicBezTo>
                    <a:pt x="43" y="116"/>
                    <a:pt x="50" y="115"/>
                    <a:pt x="55" y="112"/>
                  </a:cubicBezTo>
                  <a:cubicBezTo>
                    <a:pt x="61" y="109"/>
                    <a:pt x="65" y="104"/>
                    <a:pt x="68" y="99"/>
                  </a:cubicBezTo>
                  <a:cubicBezTo>
                    <a:pt x="70" y="94"/>
                    <a:pt x="72" y="85"/>
                    <a:pt x="72" y="72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59" y="2"/>
                  </a:lnTo>
                  <a:close/>
                  <a:moveTo>
                    <a:pt x="52" y="65"/>
                  </a:moveTo>
                  <a:cubicBezTo>
                    <a:pt x="48" y="69"/>
                    <a:pt x="43" y="72"/>
                    <a:pt x="36" y="72"/>
                  </a:cubicBezTo>
                  <a:cubicBezTo>
                    <a:pt x="30" y="72"/>
                    <a:pt x="25" y="69"/>
                    <a:pt x="20" y="65"/>
                  </a:cubicBezTo>
                  <a:cubicBezTo>
                    <a:pt x="16" y="60"/>
                    <a:pt x="14" y="52"/>
                    <a:pt x="14" y="41"/>
                  </a:cubicBezTo>
                  <a:cubicBezTo>
                    <a:pt x="14" y="31"/>
                    <a:pt x="16" y="24"/>
                    <a:pt x="20" y="19"/>
                  </a:cubicBezTo>
                  <a:cubicBezTo>
                    <a:pt x="25" y="14"/>
                    <a:pt x="30" y="12"/>
                    <a:pt x="36" y="12"/>
                  </a:cubicBezTo>
                  <a:cubicBezTo>
                    <a:pt x="42" y="12"/>
                    <a:pt x="48" y="14"/>
                    <a:pt x="52" y="19"/>
                  </a:cubicBezTo>
                  <a:cubicBezTo>
                    <a:pt x="56" y="24"/>
                    <a:pt x="59" y="32"/>
                    <a:pt x="59" y="42"/>
                  </a:cubicBezTo>
                  <a:cubicBezTo>
                    <a:pt x="59" y="52"/>
                    <a:pt x="57" y="60"/>
                    <a:pt x="5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î$1ïḍè">
              <a:extLst>
                <a:ext uri="{FF2B5EF4-FFF2-40B4-BE49-F238E27FC236}">
                  <a16:creationId xmlns:a16="http://schemas.microsoft.com/office/drawing/2014/main" xmlns="" id="{C2B8D0BD-5DAB-402F-AA09-C14AB19D1A5C}"/>
                </a:ext>
              </a:extLst>
            </p:cNvPr>
            <p:cNvSpPr/>
            <p:nvPr/>
          </p:nvSpPr>
          <p:spPr bwMode="auto">
            <a:xfrm>
              <a:off x="5231066" y="5675903"/>
              <a:ext cx="161925" cy="211138"/>
            </a:xfrm>
            <a:custGeom>
              <a:avLst/>
              <a:gdLst>
                <a:gd name="T0" fmla="*/ 73 w 88"/>
                <a:gd name="T1" fmla="*/ 65 h 114"/>
                <a:gd name="T2" fmla="*/ 66 w 88"/>
                <a:gd name="T3" fmla="*/ 93 h 114"/>
                <a:gd name="T4" fmla="*/ 43 w 88"/>
                <a:gd name="T5" fmla="*/ 101 h 114"/>
                <a:gd name="T6" fmla="*/ 27 w 88"/>
                <a:gd name="T7" fmla="*/ 97 h 114"/>
                <a:gd name="T8" fmla="*/ 17 w 88"/>
                <a:gd name="T9" fmla="*/ 86 h 114"/>
                <a:gd name="T10" fmla="*/ 15 w 88"/>
                <a:gd name="T11" fmla="*/ 65 h 114"/>
                <a:gd name="T12" fmla="*/ 15 w 88"/>
                <a:gd name="T13" fmla="*/ 0 h 114"/>
                <a:gd name="T14" fmla="*/ 0 w 88"/>
                <a:gd name="T15" fmla="*/ 0 h 114"/>
                <a:gd name="T16" fmla="*/ 0 w 88"/>
                <a:gd name="T17" fmla="*/ 65 h 114"/>
                <a:gd name="T18" fmla="*/ 4 w 88"/>
                <a:gd name="T19" fmla="*/ 93 h 114"/>
                <a:gd name="T20" fmla="*/ 18 w 88"/>
                <a:gd name="T21" fmla="*/ 109 h 114"/>
                <a:gd name="T22" fmla="*/ 44 w 88"/>
                <a:gd name="T23" fmla="*/ 114 h 114"/>
                <a:gd name="T24" fmla="*/ 70 w 88"/>
                <a:gd name="T25" fmla="*/ 108 h 114"/>
                <a:gd name="T26" fmla="*/ 84 w 88"/>
                <a:gd name="T27" fmla="*/ 92 h 114"/>
                <a:gd name="T28" fmla="*/ 88 w 88"/>
                <a:gd name="T29" fmla="*/ 65 h 114"/>
                <a:gd name="T30" fmla="*/ 88 w 88"/>
                <a:gd name="T31" fmla="*/ 0 h 114"/>
                <a:gd name="T32" fmla="*/ 73 w 88"/>
                <a:gd name="T33" fmla="*/ 0 h 114"/>
                <a:gd name="T34" fmla="*/ 73 w 88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14">
                  <a:moveTo>
                    <a:pt x="73" y="65"/>
                  </a:moveTo>
                  <a:cubicBezTo>
                    <a:pt x="73" y="79"/>
                    <a:pt x="71" y="88"/>
                    <a:pt x="66" y="93"/>
                  </a:cubicBezTo>
                  <a:cubicBezTo>
                    <a:pt x="62" y="98"/>
                    <a:pt x="54" y="101"/>
                    <a:pt x="43" y="101"/>
                  </a:cubicBezTo>
                  <a:cubicBezTo>
                    <a:pt x="37" y="101"/>
                    <a:pt x="31" y="100"/>
                    <a:pt x="27" y="97"/>
                  </a:cubicBezTo>
                  <a:cubicBezTo>
                    <a:pt x="22" y="95"/>
                    <a:pt x="19" y="91"/>
                    <a:pt x="17" y="86"/>
                  </a:cubicBezTo>
                  <a:cubicBezTo>
                    <a:pt x="16" y="82"/>
                    <a:pt x="15" y="75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4" y="93"/>
                  </a:cubicBezTo>
                  <a:cubicBezTo>
                    <a:pt x="7" y="100"/>
                    <a:pt x="12" y="105"/>
                    <a:pt x="18" y="109"/>
                  </a:cubicBezTo>
                  <a:cubicBezTo>
                    <a:pt x="25" y="112"/>
                    <a:pt x="34" y="114"/>
                    <a:pt x="44" y="114"/>
                  </a:cubicBezTo>
                  <a:cubicBezTo>
                    <a:pt x="55" y="114"/>
                    <a:pt x="64" y="112"/>
                    <a:pt x="70" y="108"/>
                  </a:cubicBezTo>
                  <a:cubicBezTo>
                    <a:pt x="77" y="104"/>
                    <a:pt x="82" y="98"/>
                    <a:pt x="84" y="92"/>
                  </a:cubicBezTo>
                  <a:cubicBezTo>
                    <a:pt x="87" y="85"/>
                    <a:pt x="88" y="76"/>
                    <a:pt x="88" y="6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7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ïṡļîḑê">
              <a:extLst>
                <a:ext uri="{FF2B5EF4-FFF2-40B4-BE49-F238E27FC236}">
                  <a16:creationId xmlns:a16="http://schemas.microsoft.com/office/drawing/2014/main" xmlns="" id="{C9D2BA5D-83D9-40D0-8B3A-0156896F5DCC}"/>
                </a:ext>
              </a:extLst>
            </p:cNvPr>
            <p:cNvSpPr/>
            <p:nvPr/>
          </p:nvSpPr>
          <p:spPr bwMode="auto">
            <a:xfrm>
              <a:off x="5435853" y="5729878"/>
              <a:ext cx="120650" cy="152400"/>
            </a:xfrm>
            <a:custGeom>
              <a:avLst/>
              <a:gdLst>
                <a:gd name="T0" fmla="*/ 61 w 66"/>
                <a:gd name="T1" fmla="*/ 10 h 83"/>
                <a:gd name="T2" fmla="*/ 52 w 66"/>
                <a:gd name="T3" fmla="*/ 3 h 83"/>
                <a:gd name="T4" fmla="*/ 38 w 66"/>
                <a:gd name="T5" fmla="*/ 0 h 83"/>
                <a:gd name="T6" fmla="*/ 12 w 66"/>
                <a:gd name="T7" fmla="*/ 14 h 83"/>
                <a:gd name="T8" fmla="*/ 12 w 66"/>
                <a:gd name="T9" fmla="*/ 2 h 83"/>
                <a:gd name="T10" fmla="*/ 0 w 66"/>
                <a:gd name="T11" fmla="*/ 2 h 83"/>
                <a:gd name="T12" fmla="*/ 0 w 66"/>
                <a:gd name="T13" fmla="*/ 83 h 83"/>
                <a:gd name="T14" fmla="*/ 14 w 66"/>
                <a:gd name="T15" fmla="*/ 83 h 83"/>
                <a:gd name="T16" fmla="*/ 14 w 66"/>
                <a:gd name="T17" fmla="*/ 39 h 83"/>
                <a:gd name="T18" fmla="*/ 20 w 66"/>
                <a:gd name="T19" fmla="*/ 18 h 83"/>
                <a:gd name="T20" fmla="*/ 35 w 66"/>
                <a:gd name="T21" fmla="*/ 12 h 83"/>
                <a:gd name="T22" fmla="*/ 45 w 66"/>
                <a:gd name="T23" fmla="*/ 15 h 83"/>
                <a:gd name="T24" fmla="*/ 51 w 66"/>
                <a:gd name="T25" fmla="*/ 21 h 83"/>
                <a:gd name="T26" fmla="*/ 52 w 66"/>
                <a:gd name="T27" fmla="*/ 34 h 83"/>
                <a:gd name="T28" fmla="*/ 52 w 66"/>
                <a:gd name="T29" fmla="*/ 83 h 83"/>
                <a:gd name="T30" fmla="*/ 66 w 66"/>
                <a:gd name="T31" fmla="*/ 83 h 83"/>
                <a:gd name="T32" fmla="*/ 66 w 66"/>
                <a:gd name="T33" fmla="*/ 33 h 83"/>
                <a:gd name="T34" fmla="*/ 65 w 66"/>
                <a:gd name="T35" fmla="*/ 20 h 83"/>
                <a:gd name="T36" fmla="*/ 61 w 66"/>
                <a:gd name="T37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83">
                  <a:moveTo>
                    <a:pt x="61" y="10"/>
                  </a:moveTo>
                  <a:cubicBezTo>
                    <a:pt x="59" y="7"/>
                    <a:pt x="56" y="5"/>
                    <a:pt x="52" y="3"/>
                  </a:cubicBezTo>
                  <a:cubicBezTo>
                    <a:pt x="48" y="1"/>
                    <a:pt x="43" y="0"/>
                    <a:pt x="38" y="0"/>
                  </a:cubicBezTo>
                  <a:cubicBezTo>
                    <a:pt x="27" y="0"/>
                    <a:pt x="18" y="5"/>
                    <a:pt x="12" y="1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29"/>
                    <a:pt x="16" y="21"/>
                    <a:pt x="20" y="18"/>
                  </a:cubicBezTo>
                  <a:cubicBezTo>
                    <a:pt x="25" y="14"/>
                    <a:pt x="30" y="12"/>
                    <a:pt x="35" y="12"/>
                  </a:cubicBezTo>
                  <a:cubicBezTo>
                    <a:pt x="39" y="12"/>
                    <a:pt x="42" y="13"/>
                    <a:pt x="45" y="15"/>
                  </a:cubicBezTo>
                  <a:cubicBezTo>
                    <a:pt x="48" y="16"/>
                    <a:pt x="50" y="19"/>
                    <a:pt x="51" y="21"/>
                  </a:cubicBezTo>
                  <a:cubicBezTo>
                    <a:pt x="52" y="24"/>
                    <a:pt x="52" y="28"/>
                    <a:pt x="52" y="34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27"/>
                    <a:pt x="66" y="23"/>
                    <a:pt x="65" y="20"/>
                  </a:cubicBezTo>
                  <a:cubicBezTo>
                    <a:pt x="65" y="16"/>
                    <a:pt x="63" y="13"/>
                    <a:pt x="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390A6A4-6681-4623-BAA1-942E5AE111A0}"/>
              </a:ext>
            </a:extLst>
          </p:cNvPr>
          <p:cNvSpPr txBox="1"/>
          <p:nvPr/>
        </p:nvSpPr>
        <p:spPr>
          <a:xfrm>
            <a:off x="5051712" y="6581001"/>
            <a:ext cx="208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</a:rPr>
              <a:t>求实鼎新</a:t>
            </a:r>
          </a:p>
        </p:txBody>
      </p:sp>
    </p:spTree>
    <p:extLst>
      <p:ext uri="{BB962C8B-B14F-4D97-AF65-F5344CB8AC3E}">
        <p14:creationId xmlns:p14="http://schemas.microsoft.com/office/powerpoint/2010/main" val="2942714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6C3CC32-1417-4815-A280-67F1EB1867C4}"/>
              </a:ext>
            </a:extLst>
          </p:cNvPr>
          <p:cNvSpPr txBox="1"/>
          <p:nvPr/>
        </p:nvSpPr>
        <p:spPr>
          <a:xfrm>
            <a:off x="669924" y="294968"/>
            <a:ext cx="5121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求实鼎新之四段内容图文展示页</a:t>
            </a:r>
          </a:p>
        </p:txBody>
      </p:sp>
      <p:sp>
        <p:nvSpPr>
          <p:cNvPr id="5" name="íṣḻidé">
            <a:extLst>
              <a:ext uri="{FF2B5EF4-FFF2-40B4-BE49-F238E27FC236}">
                <a16:creationId xmlns:a16="http://schemas.microsoft.com/office/drawing/2014/main" xmlns="" id="{9EAA8430-51CC-4026-A64E-63709141DA12}"/>
              </a:ext>
            </a:extLst>
          </p:cNvPr>
          <p:cNvSpPr/>
          <p:nvPr/>
        </p:nvSpPr>
        <p:spPr bwMode="auto">
          <a:xfrm flipH="1" flipV="1">
            <a:off x="6043613" y="2312202"/>
            <a:ext cx="1284288" cy="1282700"/>
          </a:xfrm>
          <a:prstGeom prst="teardrop">
            <a:avLst/>
          </a:prstGeom>
          <a:blipFill dpi="0" rotWithShape="0">
            <a:blip r:embed="rId2"/>
            <a:srcRect/>
            <a:stretch>
              <a:fillRect/>
            </a:stretch>
          </a:blipFill>
          <a:ln>
            <a:solidFill>
              <a:srgbClr val="0670D1"/>
            </a:solidFill>
          </a:ln>
        </p:spPr>
        <p:txBody>
          <a:bodyPr wrap="none" anchor="ctr"/>
          <a:lstStyle/>
          <a:p>
            <a:pPr algn="ctr"/>
            <a:endParaRPr sz="1600" b="1"/>
          </a:p>
        </p:txBody>
      </p:sp>
      <p:sp>
        <p:nvSpPr>
          <p:cNvPr id="6" name="íşḻîďé">
            <a:extLst>
              <a:ext uri="{FF2B5EF4-FFF2-40B4-BE49-F238E27FC236}">
                <a16:creationId xmlns:a16="http://schemas.microsoft.com/office/drawing/2014/main" xmlns="" id="{20AC292E-E421-4879-97B3-7536F11169A7}"/>
              </a:ext>
            </a:extLst>
          </p:cNvPr>
          <p:cNvSpPr/>
          <p:nvPr/>
        </p:nvSpPr>
        <p:spPr bwMode="auto">
          <a:xfrm flipV="1">
            <a:off x="4724225" y="2312202"/>
            <a:ext cx="1284288" cy="1282700"/>
          </a:xfrm>
          <a:prstGeom prst="teardrop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solidFill>
              <a:srgbClr val="0670D1"/>
            </a:solidFill>
          </a:ln>
        </p:spPr>
        <p:txBody>
          <a:bodyPr wrap="none" anchor="ctr"/>
          <a:lstStyle/>
          <a:p>
            <a:pPr algn="ctr"/>
            <a:endParaRPr sz="1600" b="1"/>
          </a:p>
        </p:txBody>
      </p:sp>
      <p:sp>
        <p:nvSpPr>
          <p:cNvPr id="7" name="išľîḑé">
            <a:extLst>
              <a:ext uri="{FF2B5EF4-FFF2-40B4-BE49-F238E27FC236}">
                <a16:creationId xmlns:a16="http://schemas.microsoft.com/office/drawing/2014/main" xmlns="" id="{24BC903F-160D-43EE-B831-7503AC30F541}"/>
              </a:ext>
            </a:extLst>
          </p:cNvPr>
          <p:cNvSpPr/>
          <p:nvPr/>
        </p:nvSpPr>
        <p:spPr bwMode="auto">
          <a:xfrm flipH="1">
            <a:off x="6043613" y="3633487"/>
            <a:ext cx="1284288" cy="1282700"/>
          </a:xfrm>
          <a:prstGeom prst="teardrop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0670D1"/>
            </a:solidFill>
          </a:ln>
        </p:spPr>
        <p:txBody>
          <a:bodyPr wrap="none" anchor="ctr"/>
          <a:lstStyle/>
          <a:p>
            <a:pPr algn="ctr"/>
            <a:endParaRPr/>
          </a:p>
        </p:txBody>
      </p:sp>
      <p:sp>
        <p:nvSpPr>
          <p:cNvPr id="8" name="iṣļiḋê">
            <a:extLst>
              <a:ext uri="{FF2B5EF4-FFF2-40B4-BE49-F238E27FC236}">
                <a16:creationId xmlns:a16="http://schemas.microsoft.com/office/drawing/2014/main" xmlns="" id="{8F86ACBF-F36E-4D8D-8F09-7B15E44FBA14}"/>
              </a:ext>
            </a:extLst>
          </p:cNvPr>
          <p:cNvSpPr/>
          <p:nvPr/>
        </p:nvSpPr>
        <p:spPr bwMode="auto">
          <a:xfrm>
            <a:off x="4724225" y="3633487"/>
            <a:ext cx="1284288" cy="1282700"/>
          </a:xfrm>
          <a:prstGeom prst="teardrop">
            <a:avLst/>
          </a:prstGeom>
          <a:blipFill>
            <a:blip r:embed="rId5"/>
            <a:stretch>
              <a:fillRect/>
            </a:stretch>
          </a:blipFill>
          <a:ln>
            <a:solidFill>
              <a:srgbClr val="0670D1"/>
            </a:solidFill>
          </a:ln>
        </p:spPr>
        <p:txBody>
          <a:bodyPr wrap="none" anchor="ctr"/>
          <a:lstStyle/>
          <a:p>
            <a:pPr algn="ctr"/>
            <a:endParaRPr/>
          </a:p>
        </p:txBody>
      </p:sp>
      <p:sp>
        <p:nvSpPr>
          <p:cNvPr id="13" name="iṩ1îḍè">
            <a:extLst>
              <a:ext uri="{FF2B5EF4-FFF2-40B4-BE49-F238E27FC236}">
                <a16:creationId xmlns:a16="http://schemas.microsoft.com/office/drawing/2014/main" xmlns="" id="{CDDB6207-9207-43DF-BD42-2B2929BD52ED}"/>
              </a:ext>
            </a:extLst>
          </p:cNvPr>
          <p:cNvSpPr txBox="1"/>
          <p:nvPr/>
        </p:nvSpPr>
        <p:spPr>
          <a:xfrm>
            <a:off x="669925" y="2598741"/>
            <a:ext cx="4019200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1997</a:t>
            </a: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年</a:t>
            </a:r>
            <a:r>
              <a:rPr lang="en-US" altLang="zh-CN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5</a:t>
            </a: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月，学校首批进入国家“</a:t>
            </a:r>
            <a:r>
              <a:rPr lang="en-US" altLang="zh-CN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211</a:t>
            </a: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工程”建设高校行列。</a:t>
            </a:r>
            <a:r>
              <a:rPr lang="en-US" altLang="zh-CN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2006</a:t>
            </a: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年，学校成为首批“</a:t>
            </a:r>
            <a:r>
              <a:rPr lang="en-US" altLang="zh-CN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985</a:t>
            </a: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工程”优势学科创新平台建设高校。</a:t>
            </a:r>
            <a:endParaRPr lang="zh-CN" altLang="en-US" sz="10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0000"/>
                      <a:lumOff val="10000"/>
                    </a:srgbClr>
                  </a:gs>
                </a:gsLst>
                <a:lin ang="0" scaled="1"/>
              </a:gra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4" name="î$ľïḑè">
            <a:extLst>
              <a:ext uri="{FF2B5EF4-FFF2-40B4-BE49-F238E27FC236}">
                <a16:creationId xmlns:a16="http://schemas.microsoft.com/office/drawing/2014/main" xmlns="" id="{95727CE2-363E-4011-8F9B-08DABBDC4940}"/>
              </a:ext>
            </a:extLst>
          </p:cNvPr>
          <p:cNvSpPr txBox="1"/>
          <p:nvPr/>
        </p:nvSpPr>
        <p:spPr>
          <a:xfrm>
            <a:off x="669925" y="2273617"/>
            <a:ext cx="4019200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zh-CN" altLang="en-US" sz="2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北京科技大学</a:t>
            </a:r>
          </a:p>
        </p:txBody>
      </p:sp>
      <p:sp>
        <p:nvSpPr>
          <p:cNvPr id="15" name="iślîḓè">
            <a:extLst>
              <a:ext uri="{FF2B5EF4-FFF2-40B4-BE49-F238E27FC236}">
                <a16:creationId xmlns:a16="http://schemas.microsoft.com/office/drawing/2014/main" xmlns="" id="{5FDD1DFB-9D09-42FA-9473-E674EF9897C4}"/>
              </a:ext>
            </a:extLst>
          </p:cNvPr>
          <p:cNvSpPr txBox="1"/>
          <p:nvPr/>
        </p:nvSpPr>
        <p:spPr>
          <a:xfrm>
            <a:off x="669925" y="4105307"/>
            <a:ext cx="4019200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r>
              <a:rPr lang="en-US" altLang="zh-CN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39</a:t>
            </a:r>
            <a: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名校友当选为中国科学院或中国工程院院士，一大批校友走上省长、市长的领导岗位，一大批校友担任中国一重等国家特大型企业的董事长或总经理。</a:t>
            </a:r>
          </a:p>
        </p:txBody>
      </p:sp>
      <p:sp>
        <p:nvSpPr>
          <p:cNvPr id="16" name="íš1ïḋè">
            <a:extLst>
              <a:ext uri="{FF2B5EF4-FFF2-40B4-BE49-F238E27FC236}">
                <a16:creationId xmlns:a16="http://schemas.microsoft.com/office/drawing/2014/main" xmlns="" id="{08548497-94C5-4ADA-9F75-D946224AE6E4}"/>
              </a:ext>
            </a:extLst>
          </p:cNvPr>
          <p:cNvSpPr txBox="1"/>
          <p:nvPr/>
        </p:nvSpPr>
        <p:spPr>
          <a:xfrm>
            <a:off x="669925" y="3790601"/>
            <a:ext cx="4019200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zh-CN" altLang="en-US" sz="2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钢铁摇篮</a:t>
            </a:r>
          </a:p>
        </p:txBody>
      </p:sp>
      <p:sp>
        <p:nvSpPr>
          <p:cNvPr id="17" name="ïşľíḍè">
            <a:extLst>
              <a:ext uri="{FF2B5EF4-FFF2-40B4-BE49-F238E27FC236}">
                <a16:creationId xmlns:a16="http://schemas.microsoft.com/office/drawing/2014/main" xmlns="" id="{39F358E5-8BBD-45F6-A230-7E8C26453F0E}"/>
              </a:ext>
            </a:extLst>
          </p:cNvPr>
          <p:cNvSpPr txBox="1"/>
          <p:nvPr/>
        </p:nvSpPr>
        <p:spPr>
          <a:xfrm>
            <a:off x="7508502" y="2598741"/>
            <a:ext cx="4019200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为社会培养各类人才</a:t>
            </a:r>
            <a:r>
              <a:rPr lang="en-US" altLang="zh-CN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20</a:t>
            </a:r>
            <a: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余万人，其中许多人已成为国家政治、经济、科技、教育等领域尤其是冶金、材料行业的栋梁和骨干。</a:t>
            </a:r>
          </a:p>
        </p:txBody>
      </p:sp>
      <p:sp>
        <p:nvSpPr>
          <p:cNvPr id="18" name="íŝļíde">
            <a:extLst>
              <a:ext uri="{FF2B5EF4-FFF2-40B4-BE49-F238E27FC236}">
                <a16:creationId xmlns:a16="http://schemas.microsoft.com/office/drawing/2014/main" xmlns="" id="{CC8BE1D6-E2BD-4779-90C9-193825153273}"/>
              </a:ext>
            </a:extLst>
          </p:cNvPr>
          <p:cNvSpPr txBox="1"/>
          <p:nvPr/>
        </p:nvSpPr>
        <p:spPr>
          <a:xfrm>
            <a:off x="7508502" y="2273617"/>
            <a:ext cx="4019200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r"/>
            <a:r>
              <a:rPr lang="zh-CN" altLang="en-US" sz="2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学风严谨</a:t>
            </a:r>
          </a:p>
        </p:txBody>
      </p:sp>
      <p:sp>
        <p:nvSpPr>
          <p:cNvPr id="19" name="iś1ïḑé">
            <a:extLst>
              <a:ext uri="{FF2B5EF4-FFF2-40B4-BE49-F238E27FC236}">
                <a16:creationId xmlns:a16="http://schemas.microsoft.com/office/drawing/2014/main" xmlns="" id="{72F4A861-5664-4F1D-B323-BE4C2F352B63}"/>
              </a:ext>
            </a:extLst>
          </p:cNvPr>
          <p:cNvSpPr txBox="1"/>
          <p:nvPr/>
        </p:nvSpPr>
        <p:spPr>
          <a:xfrm>
            <a:off x="7508502" y="4105307"/>
            <a:ext cx="4019200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学校本部位于高校云集的北京市海淀区学院路，全校占地约</a:t>
            </a:r>
            <a:r>
              <a:rPr lang="en-US" altLang="zh-CN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80.39</a:t>
            </a:r>
            <a: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万平方米，校舍建筑总面积</a:t>
            </a:r>
            <a:r>
              <a:rPr lang="en-US" altLang="zh-CN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85.55</a:t>
            </a:r>
            <a: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万平方米。</a:t>
            </a:r>
          </a:p>
        </p:txBody>
      </p:sp>
      <p:sp>
        <p:nvSpPr>
          <p:cNvPr id="20" name="iṥļîḓê">
            <a:extLst>
              <a:ext uri="{FF2B5EF4-FFF2-40B4-BE49-F238E27FC236}">
                <a16:creationId xmlns:a16="http://schemas.microsoft.com/office/drawing/2014/main" xmlns="" id="{4E5625EB-CB0F-4F5D-9C4A-79542743E5BF}"/>
              </a:ext>
            </a:extLst>
          </p:cNvPr>
          <p:cNvSpPr txBox="1"/>
          <p:nvPr/>
        </p:nvSpPr>
        <p:spPr>
          <a:xfrm>
            <a:off x="7508502" y="3790601"/>
            <a:ext cx="4019200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r"/>
            <a:r>
              <a:rPr lang="zh-CN" altLang="en-US" sz="2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求实鼎新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56C0E2A4-52A1-42E2-BBA9-69F3356C3562}"/>
              </a:ext>
            </a:extLst>
          </p:cNvPr>
          <p:cNvCxnSpPr>
            <a:cxnSpLocks/>
          </p:cNvCxnSpPr>
          <p:nvPr/>
        </p:nvCxnSpPr>
        <p:spPr>
          <a:xfrm>
            <a:off x="669925" y="3629645"/>
            <a:ext cx="41783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4837E135-7D2F-45E6-8649-7715A5014744}"/>
              </a:ext>
            </a:extLst>
          </p:cNvPr>
          <p:cNvCxnSpPr>
            <a:cxnSpLocks/>
          </p:cNvCxnSpPr>
          <p:nvPr/>
        </p:nvCxnSpPr>
        <p:spPr>
          <a:xfrm>
            <a:off x="7327900" y="3629645"/>
            <a:ext cx="41783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218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ṧlîḍé">
            <a:extLst>
              <a:ext uri="{FF2B5EF4-FFF2-40B4-BE49-F238E27FC236}">
                <a16:creationId xmlns:a16="http://schemas.microsoft.com/office/drawing/2014/main" xmlns="" id="{C297B5BF-8A06-41D6-B6B0-40723F52E2CA}"/>
              </a:ext>
            </a:extLst>
          </p:cNvPr>
          <p:cNvSpPr/>
          <p:nvPr/>
        </p:nvSpPr>
        <p:spPr>
          <a:xfrm>
            <a:off x="4997040" y="2853818"/>
            <a:ext cx="2197920" cy="2197916"/>
          </a:xfrm>
          <a:prstGeom prst="ellipse">
            <a:avLst/>
          </a:prstGeom>
          <a:solidFill>
            <a:schemeClr val="bg1"/>
          </a:solidFill>
          <a:ln w="15875" cap="rnd">
            <a:solidFill>
              <a:srgbClr val="0670D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</a:pP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ïş1ïḑe">
            <a:extLst>
              <a:ext uri="{FF2B5EF4-FFF2-40B4-BE49-F238E27FC236}">
                <a16:creationId xmlns:a16="http://schemas.microsoft.com/office/drawing/2014/main" xmlns="" id="{C55620D6-3620-4D4B-B277-57F533E15CB8}"/>
              </a:ext>
            </a:extLst>
          </p:cNvPr>
          <p:cNvSpPr/>
          <p:nvPr/>
        </p:nvSpPr>
        <p:spPr>
          <a:xfrm>
            <a:off x="1819395" y="2853818"/>
            <a:ext cx="2197920" cy="2197916"/>
          </a:xfrm>
          <a:prstGeom prst="ellipse">
            <a:avLst/>
          </a:prstGeom>
          <a:solidFill>
            <a:schemeClr val="bg1"/>
          </a:solidFill>
          <a:ln w="15875" cap="rnd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</a:pP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i$lîďé">
            <a:extLst>
              <a:ext uri="{FF2B5EF4-FFF2-40B4-BE49-F238E27FC236}">
                <a16:creationId xmlns:a16="http://schemas.microsoft.com/office/drawing/2014/main" xmlns="" id="{7AA6DF2A-A892-47E9-8066-49B8F28393A6}"/>
              </a:ext>
            </a:extLst>
          </p:cNvPr>
          <p:cNvSpPr/>
          <p:nvPr/>
        </p:nvSpPr>
        <p:spPr>
          <a:xfrm>
            <a:off x="8174685" y="2853818"/>
            <a:ext cx="2197920" cy="2197916"/>
          </a:xfrm>
          <a:prstGeom prst="ellipse">
            <a:avLst/>
          </a:prstGeom>
          <a:solidFill>
            <a:schemeClr val="bg1"/>
          </a:solidFill>
          <a:ln w="15875" cap="rnd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</a:pP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ïṩ1îḑê">
            <a:extLst>
              <a:ext uri="{FF2B5EF4-FFF2-40B4-BE49-F238E27FC236}">
                <a16:creationId xmlns:a16="http://schemas.microsoft.com/office/drawing/2014/main" xmlns="" id="{D1C88B02-8073-4F99-B684-FDDEEF3EF347}"/>
              </a:ext>
            </a:extLst>
          </p:cNvPr>
          <p:cNvSpPr txBox="1"/>
          <p:nvPr/>
        </p:nvSpPr>
        <p:spPr>
          <a:xfrm flipH="1">
            <a:off x="2012988" y="3318388"/>
            <a:ext cx="18107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0679E4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百炼成钢</a:t>
            </a:r>
          </a:p>
        </p:txBody>
      </p:sp>
      <p:sp>
        <p:nvSpPr>
          <p:cNvPr id="9" name="iṧļídè">
            <a:extLst>
              <a:ext uri="{FF2B5EF4-FFF2-40B4-BE49-F238E27FC236}">
                <a16:creationId xmlns:a16="http://schemas.microsoft.com/office/drawing/2014/main" xmlns="" id="{886DFEE0-6C76-4478-98BD-10813EE3C87B}"/>
              </a:ext>
            </a:extLst>
          </p:cNvPr>
          <p:cNvSpPr/>
          <p:nvPr/>
        </p:nvSpPr>
        <p:spPr>
          <a:xfrm flipH="1">
            <a:off x="2012987" y="3785989"/>
            <a:ext cx="1810735" cy="794158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“鼎新”，语出</a:t>
            </a:r>
            <a:r>
              <a:rPr lang="en-US" altLang="zh-CN" sz="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《</a:t>
            </a:r>
            <a:r>
              <a:rPr lang="zh-CN" altLang="en-US" sz="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周易</a:t>
            </a:r>
            <a:r>
              <a:rPr lang="en-US" altLang="zh-CN" sz="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·</a:t>
            </a:r>
            <a:r>
              <a:rPr lang="zh-CN" altLang="en-US" sz="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杂卦</a:t>
            </a:r>
            <a:r>
              <a:rPr lang="en-US" altLang="zh-CN" sz="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》“</a:t>
            </a:r>
            <a:r>
              <a:rPr lang="zh-CN" altLang="en-US" sz="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鼎，取新也”，意为树立新的标准、风气等，体现了学校坚持与时俱进、不断开拓创新的精神特征。</a:t>
            </a:r>
          </a:p>
        </p:txBody>
      </p:sp>
      <p:sp>
        <p:nvSpPr>
          <p:cNvPr id="10" name="ïṧ1iḑê">
            <a:extLst>
              <a:ext uri="{FF2B5EF4-FFF2-40B4-BE49-F238E27FC236}">
                <a16:creationId xmlns:a16="http://schemas.microsoft.com/office/drawing/2014/main" xmlns="" id="{B97C5C58-2671-4192-AEC5-8B229A2FC5E8}"/>
              </a:ext>
            </a:extLst>
          </p:cNvPr>
          <p:cNvSpPr/>
          <p:nvPr/>
        </p:nvSpPr>
        <p:spPr>
          <a:xfrm>
            <a:off x="2384280" y="2217224"/>
            <a:ext cx="1068150" cy="1068146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 cap="rnd">
            <a:solidFill>
              <a:srgbClr val="0670D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buSzPct val="25000"/>
            </a:pP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11" name="îşľîḍé">
            <a:extLst>
              <a:ext uri="{FF2B5EF4-FFF2-40B4-BE49-F238E27FC236}">
                <a16:creationId xmlns:a16="http://schemas.microsoft.com/office/drawing/2014/main" xmlns="" id="{8B429B75-7FF3-41E0-A87B-B7FD00EF4D81}"/>
              </a:ext>
            </a:extLst>
          </p:cNvPr>
          <p:cNvSpPr txBox="1"/>
          <p:nvPr/>
        </p:nvSpPr>
        <p:spPr>
          <a:xfrm flipH="1">
            <a:off x="5190633" y="3318388"/>
            <a:ext cx="18107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0679E4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银杏大道</a:t>
            </a:r>
          </a:p>
        </p:txBody>
      </p:sp>
      <p:sp>
        <p:nvSpPr>
          <p:cNvPr id="12" name="ïṧḷiḍè">
            <a:extLst>
              <a:ext uri="{FF2B5EF4-FFF2-40B4-BE49-F238E27FC236}">
                <a16:creationId xmlns:a16="http://schemas.microsoft.com/office/drawing/2014/main" xmlns="" id="{A742F854-D50D-4D0B-9002-9F571D5396F0}"/>
              </a:ext>
            </a:extLst>
          </p:cNvPr>
          <p:cNvSpPr/>
          <p:nvPr/>
        </p:nvSpPr>
        <p:spPr>
          <a:xfrm flipH="1">
            <a:off x="5190633" y="3785989"/>
            <a:ext cx="1810735" cy="471716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“求实”，意为坚持从实际出发、通过客观冷静的研究探求对客观事物的正确认知，代表了学校恪守学术规律、追求科学真理的价值取向。</a:t>
            </a:r>
          </a:p>
        </p:txBody>
      </p:sp>
      <p:sp>
        <p:nvSpPr>
          <p:cNvPr id="13" name="iślíḍe">
            <a:extLst>
              <a:ext uri="{FF2B5EF4-FFF2-40B4-BE49-F238E27FC236}">
                <a16:creationId xmlns:a16="http://schemas.microsoft.com/office/drawing/2014/main" xmlns="" id="{24E07F68-C8E1-42A7-8CAD-84111FC46C5E}"/>
              </a:ext>
            </a:extLst>
          </p:cNvPr>
          <p:cNvSpPr/>
          <p:nvPr/>
        </p:nvSpPr>
        <p:spPr>
          <a:xfrm>
            <a:off x="5561925" y="2217224"/>
            <a:ext cx="1068150" cy="1068146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9525" cap="rnd">
            <a:solidFill>
              <a:srgbClr val="0670D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buSzPct val="25000"/>
            </a:pP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15" name="iŝḻîďê">
            <a:extLst>
              <a:ext uri="{FF2B5EF4-FFF2-40B4-BE49-F238E27FC236}">
                <a16:creationId xmlns:a16="http://schemas.microsoft.com/office/drawing/2014/main" xmlns="" id="{6C66E31E-0AAE-4E40-AAC3-F264D3CD0152}"/>
              </a:ext>
            </a:extLst>
          </p:cNvPr>
          <p:cNvSpPr txBox="1"/>
          <p:nvPr/>
        </p:nvSpPr>
        <p:spPr>
          <a:xfrm flipH="1">
            <a:off x="8368278" y="3318388"/>
            <a:ext cx="18107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0679E4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学院路</a:t>
            </a:r>
            <a:r>
              <a:rPr lang="en-US" altLang="zh-CN" sz="2400" dirty="0">
                <a:solidFill>
                  <a:srgbClr val="0679E4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30</a:t>
            </a:r>
            <a:r>
              <a:rPr lang="zh-CN" altLang="en-US" sz="2400" dirty="0">
                <a:solidFill>
                  <a:srgbClr val="0679E4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号</a:t>
            </a:r>
          </a:p>
        </p:txBody>
      </p:sp>
      <p:sp>
        <p:nvSpPr>
          <p:cNvPr id="16" name="isļídê">
            <a:extLst>
              <a:ext uri="{FF2B5EF4-FFF2-40B4-BE49-F238E27FC236}">
                <a16:creationId xmlns:a16="http://schemas.microsoft.com/office/drawing/2014/main" xmlns="" id="{65EA26D3-069B-4266-88EB-89B708AFB55D}"/>
              </a:ext>
            </a:extLst>
          </p:cNvPr>
          <p:cNvSpPr/>
          <p:nvPr/>
        </p:nvSpPr>
        <p:spPr>
          <a:xfrm flipH="1">
            <a:off x="8368278" y="3785989"/>
            <a:ext cx="1810735" cy="471716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“求实鼎新”合并使用，既是对学校“学风严谨、崇尚实践”优良传统的传承，也是对全体北科大人实事求是、敢为人先、勇于创新的激励和号召。</a:t>
            </a:r>
          </a:p>
        </p:txBody>
      </p:sp>
      <p:sp>
        <p:nvSpPr>
          <p:cNvPr id="17" name="í$1íḓê">
            <a:extLst>
              <a:ext uri="{FF2B5EF4-FFF2-40B4-BE49-F238E27FC236}">
                <a16:creationId xmlns:a16="http://schemas.microsoft.com/office/drawing/2014/main" xmlns="" id="{47E27E69-74F5-4EEE-9F97-EDAEF10421D8}"/>
              </a:ext>
            </a:extLst>
          </p:cNvPr>
          <p:cNvSpPr/>
          <p:nvPr/>
        </p:nvSpPr>
        <p:spPr>
          <a:xfrm>
            <a:off x="8739570" y="2217224"/>
            <a:ext cx="1068150" cy="1068146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9525" cap="rnd">
            <a:solidFill>
              <a:srgbClr val="0670D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buSzPct val="25000"/>
            </a:pP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698A2FF4-35C5-45D7-BAE4-080799BE9A69}"/>
              </a:ext>
            </a:extLst>
          </p:cNvPr>
          <p:cNvSpPr txBox="1"/>
          <p:nvPr/>
        </p:nvSpPr>
        <p:spPr>
          <a:xfrm>
            <a:off x="669924" y="294968"/>
            <a:ext cx="50907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求实鼎新之三段内容图文展示页</a:t>
            </a:r>
          </a:p>
        </p:txBody>
      </p:sp>
    </p:spTree>
    <p:extLst>
      <p:ext uri="{BB962C8B-B14F-4D97-AF65-F5344CB8AC3E}">
        <p14:creationId xmlns:p14="http://schemas.microsoft.com/office/powerpoint/2010/main" val="8066740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>
            <a:extLst>
              <a:ext uri="{FF2B5EF4-FFF2-40B4-BE49-F238E27FC236}">
                <a16:creationId xmlns:a16="http://schemas.microsoft.com/office/drawing/2014/main" xmlns="" id="{BB52E533-6F56-461F-9A7E-3644E09B9E5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Heavy" panose="00020600040101010101" pitchFamily="18" charset="-122"/>
                <a:ea typeface="阿里巴巴普惠体 Heavy" panose="00020600040101010101" pitchFamily="18" charset="-122"/>
              </a:rPr>
              <a:t>第二部分</a:t>
            </a:r>
          </a:p>
        </p:txBody>
      </p:sp>
      <p:sp>
        <p:nvSpPr>
          <p:cNvPr id="5" name="PA-文本框 4">
            <a:extLst>
              <a:ext uri="{FF2B5EF4-FFF2-40B4-BE49-F238E27FC236}">
                <a16:creationId xmlns:a16="http://schemas.microsoft.com/office/drawing/2014/main" xmlns="" id="{E04AC508-BFC5-4F75-B70B-82FF3974CB8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The second part</a:t>
            </a:r>
            <a:endParaRPr lang="zh-CN" altLang="en-US" sz="16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68" name="PA-文本框 67">
            <a:extLst>
              <a:ext uri="{FF2B5EF4-FFF2-40B4-BE49-F238E27FC236}">
                <a16:creationId xmlns:a16="http://schemas.microsoft.com/office/drawing/2014/main" xmlns="" id="{692F7F0F-FAAE-4E15-B783-0AE83DA66DC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  <a:alpha val="92000"/>
                      </a:srgbClr>
                    </a:gs>
                  </a:gsLst>
                  <a:lin ang="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钢铁摇篮</a:t>
            </a:r>
          </a:p>
        </p:txBody>
      </p:sp>
      <p:sp>
        <p:nvSpPr>
          <p:cNvPr id="69" name="PA-文本框 68">
            <a:extLst>
              <a:ext uri="{FF2B5EF4-FFF2-40B4-BE49-F238E27FC236}">
                <a16:creationId xmlns:a16="http://schemas.microsoft.com/office/drawing/2014/main" xmlns="" id="{C3125137-BB65-420C-AA9D-43B122D37AA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474334" y="4293414"/>
            <a:ext cx="5243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5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  <a:alpha val="72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Cradle of steel</a:t>
            </a:r>
            <a:endParaRPr lang="zh-CN" altLang="en-US" spc="35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2000"/>
                      <a:lumOff val="8000"/>
                      <a:alpha val="72000"/>
                    </a:srgbClr>
                  </a:gs>
                </a:gsLst>
                <a:lin ang="5400000" scaled="1"/>
              </a:gra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390A6A4-6681-4623-BAA1-942E5AE111A0}"/>
              </a:ext>
            </a:extLst>
          </p:cNvPr>
          <p:cNvSpPr txBox="1"/>
          <p:nvPr/>
        </p:nvSpPr>
        <p:spPr>
          <a:xfrm>
            <a:off x="5051712" y="6581001"/>
            <a:ext cx="208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</a:rPr>
              <a:t>求实鼎新</a:t>
            </a:r>
          </a:p>
        </p:txBody>
      </p:sp>
    </p:spTree>
    <p:extLst>
      <p:ext uri="{BB962C8B-B14F-4D97-AF65-F5344CB8AC3E}">
        <p14:creationId xmlns:p14="http://schemas.microsoft.com/office/powerpoint/2010/main" val="634321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ṧľïḓé">
            <a:extLst>
              <a:ext uri="{FF2B5EF4-FFF2-40B4-BE49-F238E27FC236}">
                <a16:creationId xmlns:a16="http://schemas.microsoft.com/office/drawing/2014/main" xmlns="" id="{5416A925-7FD0-4A67-8A7D-90B9E371385F}"/>
              </a:ext>
            </a:extLst>
          </p:cNvPr>
          <p:cNvSpPr/>
          <p:nvPr/>
        </p:nvSpPr>
        <p:spPr>
          <a:xfrm>
            <a:off x="7290056" y="3035008"/>
            <a:ext cx="4901944" cy="2701963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128000"/>
                      </a14:imgEffect>
                    </a14:imgLayer>
                  </a14:imgProps>
                </a:ext>
              </a:extLst>
            </a:blip>
            <a:stretch>
              <a:fillRect t="-10523" b="-10425"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6" name="ísļiḑe">
            <a:extLst>
              <a:ext uri="{FF2B5EF4-FFF2-40B4-BE49-F238E27FC236}">
                <a16:creationId xmlns:a16="http://schemas.microsoft.com/office/drawing/2014/main" xmlns="" id="{3EAB6A67-2118-4352-A7D6-312F91C82CB5}"/>
              </a:ext>
            </a:extLst>
          </p:cNvPr>
          <p:cNvGrpSpPr/>
          <p:nvPr/>
        </p:nvGrpSpPr>
        <p:grpSpPr>
          <a:xfrm>
            <a:off x="6690200" y="3035009"/>
            <a:ext cx="1819836" cy="2701963"/>
            <a:chOff x="4195482" y="1914860"/>
            <a:chExt cx="1819836" cy="2701963"/>
          </a:xfrm>
        </p:grpSpPr>
        <p:sp>
          <p:nvSpPr>
            <p:cNvPr id="27" name="íṩļîďe">
              <a:extLst>
                <a:ext uri="{FF2B5EF4-FFF2-40B4-BE49-F238E27FC236}">
                  <a16:creationId xmlns:a16="http://schemas.microsoft.com/office/drawing/2014/main" xmlns="" id="{0475C0A8-95D7-462E-B215-AB474CF98D0A}"/>
                </a:ext>
              </a:extLst>
            </p:cNvPr>
            <p:cNvSpPr/>
            <p:nvPr/>
          </p:nvSpPr>
          <p:spPr>
            <a:xfrm>
              <a:off x="4545106" y="1914860"/>
              <a:ext cx="1255058" cy="2701963"/>
            </a:xfrm>
            <a:prstGeom prst="flowChartInputOutput">
              <a:avLst/>
            </a:prstGeom>
            <a:solidFill>
              <a:schemeClr val="tx1">
                <a:alpha val="80000"/>
              </a:schemeClr>
            </a:solidFill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ṡḻîdé">
              <a:extLst>
                <a:ext uri="{FF2B5EF4-FFF2-40B4-BE49-F238E27FC236}">
                  <a16:creationId xmlns:a16="http://schemas.microsoft.com/office/drawing/2014/main" xmlns="" id="{AF4BF22B-F3CA-40BF-AE3F-4CB101C06779}"/>
                </a:ext>
              </a:extLst>
            </p:cNvPr>
            <p:cNvSpPr/>
            <p:nvPr/>
          </p:nvSpPr>
          <p:spPr>
            <a:xfrm>
              <a:off x="4195482" y="1914860"/>
              <a:ext cx="1819836" cy="2701963"/>
            </a:xfrm>
            <a:prstGeom prst="parallelogram">
              <a:avLst>
                <a:gd name="adj" fmla="val 40000"/>
              </a:avLst>
            </a:prstGeom>
            <a:solidFill>
              <a:srgbClr val="0670D1">
                <a:alpha val="60000"/>
              </a:srgbClr>
            </a:solidFill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8" name="íSlîdè">
            <a:extLst>
              <a:ext uri="{FF2B5EF4-FFF2-40B4-BE49-F238E27FC236}">
                <a16:creationId xmlns:a16="http://schemas.microsoft.com/office/drawing/2014/main" xmlns="" id="{6DBD592E-4297-4EC2-9F6F-D01A6C7FD62C}"/>
              </a:ext>
            </a:extLst>
          </p:cNvPr>
          <p:cNvSpPr txBox="1"/>
          <p:nvPr/>
        </p:nvSpPr>
        <p:spPr>
          <a:xfrm>
            <a:off x="673101" y="1944752"/>
            <a:ext cx="5697554" cy="1042172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defTabSz="913765">
              <a:lnSpc>
                <a:spcPct val="130000"/>
              </a:lnSpc>
            </a:pPr>
            <a:r>
              <a:rPr lang="en-US" altLang="zh-CN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1997</a:t>
            </a:r>
            <a: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</a:t>
            </a:r>
            <a:r>
              <a:rPr lang="en-US" altLang="zh-CN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5</a:t>
            </a:r>
            <a: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月，学校首批进入国家“</a:t>
            </a:r>
            <a:r>
              <a:rPr lang="en-US" altLang="zh-CN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211</a:t>
            </a:r>
            <a: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工程”建设高校行列。</a:t>
            </a:r>
            <a:r>
              <a:rPr lang="en-US" altLang="zh-CN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2006</a:t>
            </a:r>
            <a: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年，学校成为首批“</a:t>
            </a:r>
            <a:r>
              <a:rPr lang="en-US" altLang="zh-CN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985</a:t>
            </a:r>
            <a: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工程”优势学科创新平台建设高校。学校本部位于高校云集的北京市海淀区学院路，全校占地约</a:t>
            </a:r>
            <a:r>
              <a:rPr lang="en-US" altLang="zh-CN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80.39</a:t>
            </a:r>
            <a: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万平方米，校舍建筑总面积</a:t>
            </a:r>
            <a:r>
              <a:rPr lang="en-US" altLang="zh-CN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85.55</a:t>
            </a:r>
            <a:r>
              <a:rPr lang="zh-CN" altLang="en-US" sz="1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万平方米。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F985B65-78B7-4DF7-9602-4FBDE19956A3}"/>
              </a:ext>
            </a:extLst>
          </p:cNvPr>
          <p:cNvCxnSpPr/>
          <p:nvPr/>
        </p:nvCxnSpPr>
        <p:spPr>
          <a:xfrm flipH="1">
            <a:off x="673101" y="3035008"/>
            <a:ext cx="6232899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ïṥḷîḑè">
            <a:extLst>
              <a:ext uri="{FF2B5EF4-FFF2-40B4-BE49-F238E27FC236}">
                <a16:creationId xmlns:a16="http://schemas.microsoft.com/office/drawing/2014/main" xmlns="" id="{FC035805-6876-4BA3-9D1F-3FDA364B7677}"/>
              </a:ext>
            </a:extLst>
          </p:cNvPr>
          <p:cNvGrpSpPr/>
          <p:nvPr/>
        </p:nvGrpSpPr>
        <p:grpSpPr>
          <a:xfrm>
            <a:off x="1313325" y="3508010"/>
            <a:ext cx="745568" cy="745567"/>
            <a:chOff x="1403857" y="3774747"/>
            <a:chExt cx="1063118" cy="1063116"/>
          </a:xfrm>
        </p:grpSpPr>
        <p:sp>
          <p:nvSpPr>
            <p:cNvPr id="42" name="îsḷidê">
              <a:extLst>
                <a:ext uri="{FF2B5EF4-FFF2-40B4-BE49-F238E27FC236}">
                  <a16:creationId xmlns:a16="http://schemas.microsoft.com/office/drawing/2014/main" xmlns="" id="{79F6D8A0-8E86-4EBA-9922-6FC8CF78DDCE}"/>
                </a:ext>
              </a:extLst>
            </p:cNvPr>
            <p:cNvSpPr/>
            <p:nvPr/>
          </p:nvSpPr>
          <p:spPr>
            <a:xfrm>
              <a:off x="1403857" y="3774747"/>
              <a:ext cx="1063118" cy="106311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670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3" name="ïṧľíḋe">
              <a:extLst>
                <a:ext uri="{FF2B5EF4-FFF2-40B4-BE49-F238E27FC236}">
                  <a16:creationId xmlns:a16="http://schemas.microsoft.com/office/drawing/2014/main" xmlns="" id="{0AB404D6-CC98-4027-AA72-A9DB44BC3C08}"/>
                </a:ext>
              </a:extLst>
            </p:cNvPr>
            <p:cNvSpPr/>
            <p:nvPr/>
          </p:nvSpPr>
          <p:spPr bwMode="auto">
            <a:xfrm>
              <a:off x="1680128" y="4050970"/>
              <a:ext cx="510572" cy="510670"/>
            </a:xfrm>
            <a:custGeom>
              <a:avLst/>
              <a:gdLst>
                <a:gd name="T0" fmla="*/ 5619 w 10878"/>
                <a:gd name="T1" fmla="*/ 0 h 10878"/>
                <a:gd name="T2" fmla="*/ 10286 w 10878"/>
                <a:gd name="T3" fmla="*/ 2972 h 10878"/>
                <a:gd name="T4" fmla="*/ 10878 w 10878"/>
                <a:gd name="T5" fmla="*/ 5536 h 10878"/>
                <a:gd name="T6" fmla="*/ 8800 w 10878"/>
                <a:gd name="T7" fmla="*/ 9714 h 10878"/>
                <a:gd name="T8" fmla="*/ 5621 w 10878"/>
                <a:gd name="T9" fmla="*/ 10878 h 10878"/>
                <a:gd name="T10" fmla="*/ 3975 w 10878"/>
                <a:gd name="T11" fmla="*/ 10677 h 10878"/>
                <a:gd name="T12" fmla="*/ 264 w 10878"/>
                <a:gd name="T13" fmla="*/ 7114 h 10878"/>
                <a:gd name="T14" fmla="*/ 0 w 10878"/>
                <a:gd name="T15" fmla="*/ 5342 h 10878"/>
                <a:gd name="T16" fmla="*/ 3217 w 10878"/>
                <a:gd name="T17" fmla="*/ 475 h 10878"/>
                <a:gd name="T18" fmla="*/ 4219 w 10878"/>
                <a:gd name="T19" fmla="*/ 1161 h 10878"/>
                <a:gd name="T20" fmla="*/ 4248 w 10878"/>
                <a:gd name="T21" fmla="*/ 2757 h 10878"/>
                <a:gd name="T22" fmla="*/ 5221 w 10878"/>
                <a:gd name="T23" fmla="*/ 456 h 10878"/>
                <a:gd name="T24" fmla="*/ 5657 w 10878"/>
                <a:gd name="T25" fmla="*/ 2823 h 10878"/>
                <a:gd name="T26" fmla="*/ 7411 w 10878"/>
                <a:gd name="T27" fmla="*/ 2625 h 10878"/>
                <a:gd name="T28" fmla="*/ 5657 w 10878"/>
                <a:gd name="T29" fmla="*/ 456 h 10878"/>
                <a:gd name="T30" fmla="*/ 3790 w 10878"/>
                <a:gd name="T31" fmla="*/ 715 h 10878"/>
                <a:gd name="T32" fmla="*/ 3045 w 10878"/>
                <a:gd name="T33" fmla="*/ 2526 h 10878"/>
                <a:gd name="T34" fmla="*/ 3790 w 10878"/>
                <a:gd name="T35" fmla="*/ 715 h 10878"/>
                <a:gd name="T36" fmla="*/ 7045 w 10878"/>
                <a:gd name="T37" fmla="*/ 945 h 10878"/>
                <a:gd name="T38" fmla="*/ 9113 w 10878"/>
                <a:gd name="T39" fmla="*/ 2043 h 10878"/>
                <a:gd name="T40" fmla="*/ 1477 w 10878"/>
                <a:gd name="T41" fmla="*/ 2382 h 10878"/>
                <a:gd name="T42" fmla="*/ 2616 w 10878"/>
                <a:gd name="T43" fmla="*/ 5222 h 10878"/>
                <a:gd name="T44" fmla="*/ 1477 w 10878"/>
                <a:gd name="T45" fmla="*/ 2382 h 10878"/>
                <a:gd name="T46" fmla="*/ 8262 w 10878"/>
                <a:gd name="T47" fmla="*/ 5221 h 10878"/>
                <a:gd name="T48" fmla="*/ 9400 w 10878"/>
                <a:gd name="T49" fmla="*/ 2382 h 10878"/>
                <a:gd name="T50" fmla="*/ 3050 w 10878"/>
                <a:gd name="T51" fmla="*/ 5220 h 10878"/>
                <a:gd name="T52" fmla="*/ 5221 w 10878"/>
                <a:gd name="T53" fmla="*/ 3258 h 10878"/>
                <a:gd name="T54" fmla="*/ 3050 w 10878"/>
                <a:gd name="T55" fmla="*/ 5220 h 10878"/>
                <a:gd name="T56" fmla="*/ 5657 w 10878"/>
                <a:gd name="T57" fmla="*/ 5221 h 10878"/>
                <a:gd name="T58" fmla="*/ 7533 w 10878"/>
                <a:gd name="T59" fmla="*/ 3045 h 10878"/>
                <a:gd name="T60" fmla="*/ 441 w 10878"/>
                <a:gd name="T61" fmla="*/ 5657 h 10878"/>
                <a:gd name="T62" fmla="*/ 2921 w 10878"/>
                <a:gd name="T63" fmla="*/ 7934 h 10878"/>
                <a:gd name="T64" fmla="*/ 441 w 10878"/>
                <a:gd name="T65" fmla="*/ 5657 h 10878"/>
                <a:gd name="T66" fmla="*/ 3346 w 10878"/>
                <a:gd name="T67" fmla="*/ 7833 h 10878"/>
                <a:gd name="T68" fmla="*/ 5221 w 10878"/>
                <a:gd name="T69" fmla="*/ 5657 h 10878"/>
                <a:gd name="T70" fmla="*/ 5657 w 10878"/>
                <a:gd name="T71" fmla="*/ 5657 h 10878"/>
                <a:gd name="T72" fmla="*/ 7534 w 10878"/>
                <a:gd name="T73" fmla="*/ 7832 h 10878"/>
                <a:gd name="T74" fmla="*/ 5657 w 10878"/>
                <a:gd name="T75" fmla="*/ 5657 h 10878"/>
                <a:gd name="T76" fmla="*/ 7957 w 10878"/>
                <a:gd name="T77" fmla="*/ 7934 h 10878"/>
                <a:gd name="T78" fmla="*/ 10438 w 10878"/>
                <a:gd name="T79" fmla="*/ 5657 h 10878"/>
                <a:gd name="T80" fmla="*/ 3467 w 10878"/>
                <a:gd name="T81" fmla="*/ 8251 h 10878"/>
                <a:gd name="T82" fmla="*/ 5221 w 10878"/>
                <a:gd name="T83" fmla="*/ 10422 h 10878"/>
                <a:gd name="T84" fmla="*/ 3467 w 10878"/>
                <a:gd name="T85" fmla="*/ 8251 h 10878"/>
                <a:gd name="T86" fmla="*/ 5657 w 10878"/>
                <a:gd name="T87" fmla="*/ 10422 h 10878"/>
                <a:gd name="T88" fmla="*/ 7411 w 10878"/>
                <a:gd name="T89" fmla="*/ 8251 h 10878"/>
                <a:gd name="T90" fmla="*/ 5657 w 10878"/>
                <a:gd name="T91" fmla="*/ 8055 h 10878"/>
                <a:gd name="T92" fmla="*/ 4123 w 10878"/>
                <a:gd name="T93" fmla="*/ 10264 h 10878"/>
                <a:gd name="T94" fmla="*/ 1766 w 10878"/>
                <a:gd name="T95" fmla="*/ 8835 h 10878"/>
                <a:gd name="T96" fmla="*/ 6754 w 10878"/>
                <a:gd name="T97" fmla="*/ 10266 h 10878"/>
                <a:gd name="T98" fmla="*/ 7833 w 10878"/>
                <a:gd name="T99" fmla="*/ 8351 h 10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78" h="10878">
                  <a:moveTo>
                    <a:pt x="5258" y="0"/>
                  </a:moveTo>
                  <a:lnTo>
                    <a:pt x="5619" y="0"/>
                  </a:lnTo>
                  <a:cubicBezTo>
                    <a:pt x="6246" y="30"/>
                    <a:pt x="6871" y="151"/>
                    <a:pt x="7454" y="387"/>
                  </a:cubicBezTo>
                  <a:cubicBezTo>
                    <a:pt x="8670" y="868"/>
                    <a:pt x="9696" y="1806"/>
                    <a:pt x="10286" y="2972"/>
                  </a:cubicBezTo>
                  <a:cubicBezTo>
                    <a:pt x="10662" y="3703"/>
                    <a:pt x="10860" y="4521"/>
                    <a:pt x="10878" y="5341"/>
                  </a:cubicBezTo>
                  <a:lnTo>
                    <a:pt x="10878" y="5536"/>
                  </a:lnTo>
                  <a:cubicBezTo>
                    <a:pt x="10860" y="6346"/>
                    <a:pt x="10667" y="7153"/>
                    <a:pt x="10301" y="7877"/>
                  </a:cubicBezTo>
                  <a:cubicBezTo>
                    <a:pt x="9944" y="8589"/>
                    <a:pt x="9427" y="9221"/>
                    <a:pt x="8800" y="9714"/>
                  </a:cubicBezTo>
                  <a:cubicBezTo>
                    <a:pt x="8160" y="10219"/>
                    <a:pt x="7404" y="10577"/>
                    <a:pt x="6607" y="10751"/>
                  </a:cubicBezTo>
                  <a:cubicBezTo>
                    <a:pt x="6283" y="10824"/>
                    <a:pt x="5952" y="10858"/>
                    <a:pt x="5621" y="10878"/>
                  </a:cubicBezTo>
                  <a:lnTo>
                    <a:pt x="5259" y="10878"/>
                  </a:lnTo>
                  <a:cubicBezTo>
                    <a:pt x="4826" y="10855"/>
                    <a:pt x="4393" y="10796"/>
                    <a:pt x="3975" y="10677"/>
                  </a:cubicBezTo>
                  <a:cubicBezTo>
                    <a:pt x="2962" y="10397"/>
                    <a:pt x="2038" y="9812"/>
                    <a:pt x="1347" y="9020"/>
                  </a:cubicBezTo>
                  <a:cubicBezTo>
                    <a:pt x="861" y="8468"/>
                    <a:pt x="491" y="7814"/>
                    <a:pt x="264" y="7114"/>
                  </a:cubicBezTo>
                  <a:cubicBezTo>
                    <a:pt x="98" y="6605"/>
                    <a:pt x="14" y="6071"/>
                    <a:pt x="0" y="5536"/>
                  </a:cubicBezTo>
                  <a:lnTo>
                    <a:pt x="0" y="5342"/>
                  </a:lnTo>
                  <a:cubicBezTo>
                    <a:pt x="20" y="4349"/>
                    <a:pt x="312" y="3362"/>
                    <a:pt x="847" y="2525"/>
                  </a:cubicBezTo>
                  <a:cubicBezTo>
                    <a:pt x="1415" y="1631"/>
                    <a:pt x="2249" y="907"/>
                    <a:pt x="3217" y="475"/>
                  </a:cubicBezTo>
                  <a:cubicBezTo>
                    <a:pt x="3857" y="184"/>
                    <a:pt x="4556" y="32"/>
                    <a:pt x="5258" y="0"/>
                  </a:cubicBezTo>
                  <a:close/>
                  <a:moveTo>
                    <a:pt x="4219" y="1161"/>
                  </a:moveTo>
                  <a:cubicBezTo>
                    <a:pt x="3875" y="1594"/>
                    <a:pt x="3650" y="2107"/>
                    <a:pt x="3467" y="2626"/>
                  </a:cubicBezTo>
                  <a:cubicBezTo>
                    <a:pt x="3723" y="2690"/>
                    <a:pt x="3987" y="2718"/>
                    <a:pt x="4248" y="2757"/>
                  </a:cubicBezTo>
                  <a:cubicBezTo>
                    <a:pt x="4571" y="2791"/>
                    <a:pt x="4896" y="2820"/>
                    <a:pt x="5221" y="2823"/>
                  </a:cubicBezTo>
                  <a:cubicBezTo>
                    <a:pt x="5221" y="2034"/>
                    <a:pt x="5221" y="1245"/>
                    <a:pt x="5221" y="456"/>
                  </a:cubicBezTo>
                  <a:cubicBezTo>
                    <a:pt x="4807" y="543"/>
                    <a:pt x="4474" y="836"/>
                    <a:pt x="4219" y="1161"/>
                  </a:cubicBezTo>
                  <a:close/>
                  <a:moveTo>
                    <a:pt x="5657" y="2823"/>
                  </a:moveTo>
                  <a:cubicBezTo>
                    <a:pt x="6097" y="2815"/>
                    <a:pt x="6537" y="2778"/>
                    <a:pt x="6972" y="2708"/>
                  </a:cubicBezTo>
                  <a:cubicBezTo>
                    <a:pt x="7120" y="2689"/>
                    <a:pt x="7266" y="2661"/>
                    <a:pt x="7411" y="2625"/>
                  </a:cubicBezTo>
                  <a:cubicBezTo>
                    <a:pt x="7197" y="2018"/>
                    <a:pt x="6922" y="1413"/>
                    <a:pt x="6470" y="944"/>
                  </a:cubicBezTo>
                  <a:cubicBezTo>
                    <a:pt x="6249" y="713"/>
                    <a:pt x="5974" y="523"/>
                    <a:pt x="5657" y="456"/>
                  </a:cubicBezTo>
                  <a:cubicBezTo>
                    <a:pt x="5656" y="1245"/>
                    <a:pt x="5657" y="2034"/>
                    <a:pt x="5657" y="2823"/>
                  </a:cubicBezTo>
                  <a:close/>
                  <a:moveTo>
                    <a:pt x="3790" y="715"/>
                  </a:moveTo>
                  <a:cubicBezTo>
                    <a:pt x="3020" y="983"/>
                    <a:pt x="2319" y="1443"/>
                    <a:pt x="1767" y="2042"/>
                  </a:cubicBezTo>
                  <a:cubicBezTo>
                    <a:pt x="2171" y="2255"/>
                    <a:pt x="2603" y="2413"/>
                    <a:pt x="3045" y="2526"/>
                  </a:cubicBezTo>
                  <a:cubicBezTo>
                    <a:pt x="3276" y="1830"/>
                    <a:pt x="3600" y="1143"/>
                    <a:pt x="4121" y="616"/>
                  </a:cubicBezTo>
                  <a:cubicBezTo>
                    <a:pt x="4008" y="639"/>
                    <a:pt x="3899" y="678"/>
                    <a:pt x="3790" y="715"/>
                  </a:cubicBezTo>
                  <a:close/>
                  <a:moveTo>
                    <a:pt x="6754" y="613"/>
                  </a:moveTo>
                  <a:cubicBezTo>
                    <a:pt x="6863" y="713"/>
                    <a:pt x="6950" y="833"/>
                    <a:pt x="7045" y="945"/>
                  </a:cubicBezTo>
                  <a:cubicBezTo>
                    <a:pt x="7401" y="1420"/>
                    <a:pt x="7649" y="1966"/>
                    <a:pt x="7834" y="2527"/>
                  </a:cubicBezTo>
                  <a:cubicBezTo>
                    <a:pt x="8275" y="2412"/>
                    <a:pt x="8707" y="2254"/>
                    <a:pt x="9113" y="2043"/>
                  </a:cubicBezTo>
                  <a:cubicBezTo>
                    <a:pt x="8481" y="1359"/>
                    <a:pt x="7655" y="853"/>
                    <a:pt x="6754" y="613"/>
                  </a:cubicBezTo>
                  <a:close/>
                  <a:moveTo>
                    <a:pt x="1477" y="2382"/>
                  </a:moveTo>
                  <a:cubicBezTo>
                    <a:pt x="852" y="3193"/>
                    <a:pt x="481" y="4198"/>
                    <a:pt x="441" y="5222"/>
                  </a:cubicBezTo>
                  <a:cubicBezTo>
                    <a:pt x="1166" y="5221"/>
                    <a:pt x="1891" y="5222"/>
                    <a:pt x="2616" y="5222"/>
                  </a:cubicBezTo>
                  <a:cubicBezTo>
                    <a:pt x="2630" y="4454"/>
                    <a:pt x="2728" y="3688"/>
                    <a:pt x="2921" y="2944"/>
                  </a:cubicBezTo>
                  <a:cubicBezTo>
                    <a:pt x="2420" y="2813"/>
                    <a:pt x="1932" y="2630"/>
                    <a:pt x="1477" y="2382"/>
                  </a:cubicBezTo>
                  <a:close/>
                  <a:moveTo>
                    <a:pt x="7957" y="2944"/>
                  </a:moveTo>
                  <a:cubicBezTo>
                    <a:pt x="8150" y="3688"/>
                    <a:pt x="8248" y="4454"/>
                    <a:pt x="8262" y="5221"/>
                  </a:cubicBezTo>
                  <a:cubicBezTo>
                    <a:pt x="8987" y="5221"/>
                    <a:pt x="9713" y="5221"/>
                    <a:pt x="10438" y="5221"/>
                  </a:cubicBezTo>
                  <a:cubicBezTo>
                    <a:pt x="10395" y="4197"/>
                    <a:pt x="10027" y="3192"/>
                    <a:pt x="9400" y="2382"/>
                  </a:cubicBezTo>
                  <a:cubicBezTo>
                    <a:pt x="8947" y="2631"/>
                    <a:pt x="8457" y="2812"/>
                    <a:pt x="7957" y="2944"/>
                  </a:cubicBezTo>
                  <a:close/>
                  <a:moveTo>
                    <a:pt x="3050" y="5220"/>
                  </a:moveTo>
                  <a:cubicBezTo>
                    <a:pt x="3774" y="5223"/>
                    <a:pt x="4498" y="5220"/>
                    <a:pt x="5221" y="5221"/>
                  </a:cubicBezTo>
                  <a:lnTo>
                    <a:pt x="5221" y="3258"/>
                  </a:lnTo>
                  <a:cubicBezTo>
                    <a:pt x="4591" y="3246"/>
                    <a:pt x="3961" y="3181"/>
                    <a:pt x="3345" y="3046"/>
                  </a:cubicBezTo>
                  <a:cubicBezTo>
                    <a:pt x="3158" y="3755"/>
                    <a:pt x="3066" y="4487"/>
                    <a:pt x="3050" y="5220"/>
                  </a:cubicBezTo>
                  <a:close/>
                  <a:moveTo>
                    <a:pt x="5657" y="3257"/>
                  </a:moveTo>
                  <a:cubicBezTo>
                    <a:pt x="5657" y="3912"/>
                    <a:pt x="5657" y="4567"/>
                    <a:pt x="5657" y="5221"/>
                  </a:cubicBezTo>
                  <a:cubicBezTo>
                    <a:pt x="6381" y="5220"/>
                    <a:pt x="7104" y="5224"/>
                    <a:pt x="7828" y="5219"/>
                  </a:cubicBezTo>
                  <a:cubicBezTo>
                    <a:pt x="7811" y="4487"/>
                    <a:pt x="7720" y="3754"/>
                    <a:pt x="7533" y="3045"/>
                  </a:cubicBezTo>
                  <a:cubicBezTo>
                    <a:pt x="6917" y="3181"/>
                    <a:pt x="6287" y="3246"/>
                    <a:pt x="5657" y="3257"/>
                  </a:cubicBezTo>
                  <a:close/>
                  <a:moveTo>
                    <a:pt x="441" y="5657"/>
                  </a:moveTo>
                  <a:cubicBezTo>
                    <a:pt x="481" y="6681"/>
                    <a:pt x="851" y="7685"/>
                    <a:pt x="1477" y="8497"/>
                  </a:cubicBezTo>
                  <a:cubicBezTo>
                    <a:pt x="1931" y="8248"/>
                    <a:pt x="2421" y="8066"/>
                    <a:pt x="2921" y="7934"/>
                  </a:cubicBezTo>
                  <a:cubicBezTo>
                    <a:pt x="2728" y="7190"/>
                    <a:pt x="2630" y="6424"/>
                    <a:pt x="2615" y="5657"/>
                  </a:cubicBezTo>
                  <a:cubicBezTo>
                    <a:pt x="1890" y="5657"/>
                    <a:pt x="1165" y="5657"/>
                    <a:pt x="441" y="5657"/>
                  </a:cubicBezTo>
                  <a:close/>
                  <a:moveTo>
                    <a:pt x="3051" y="5658"/>
                  </a:moveTo>
                  <a:cubicBezTo>
                    <a:pt x="3067" y="6391"/>
                    <a:pt x="3157" y="7124"/>
                    <a:pt x="3346" y="7833"/>
                  </a:cubicBezTo>
                  <a:cubicBezTo>
                    <a:pt x="3961" y="7696"/>
                    <a:pt x="4592" y="7633"/>
                    <a:pt x="5221" y="7621"/>
                  </a:cubicBezTo>
                  <a:cubicBezTo>
                    <a:pt x="5221" y="6966"/>
                    <a:pt x="5221" y="6311"/>
                    <a:pt x="5221" y="5657"/>
                  </a:cubicBezTo>
                  <a:cubicBezTo>
                    <a:pt x="4498" y="5658"/>
                    <a:pt x="3774" y="5655"/>
                    <a:pt x="3051" y="5658"/>
                  </a:cubicBezTo>
                  <a:close/>
                  <a:moveTo>
                    <a:pt x="5657" y="5657"/>
                  </a:moveTo>
                  <a:lnTo>
                    <a:pt x="5657" y="7620"/>
                  </a:lnTo>
                  <a:cubicBezTo>
                    <a:pt x="6287" y="7632"/>
                    <a:pt x="6917" y="7698"/>
                    <a:pt x="7534" y="7832"/>
                  </a:cubicBezTo>
                  <a:cubicBezTo>
                    <a:pt x="7718" y="7122"/>
                    <a:pt x="7816" y="6389"/>
                    <a:pt x="7825" y="5656"/>
                  </a:cubicBezTo>
                  <a:cubicBezTo>
                    <a:pt x="7102" y="5658"/>
                    <a:pt x="6380" y="5656"/>
                    <a:pt x="5657" y="5657"/>
                  </a:cubicBezTo>
                  <a:close/>
                  <a:moveTo>
                    <a:pt x="8262" y="5657"/>
                  </a:moveTo>
                  <a:cubicBezTo>
                    <a:pt x="8249" y="6424"/>
                    <a:pt x="8149" y="7190"/>
                    <a:pt x="7957" y="7934"/>
                  </a:cubicBezTo>
                  <a:cubicBezTo>
                    <a:pt x="8457" y="8066"/>
                    <a:pt x="8946" y="8247"/>
                    <a:pt x="9401" y="8496"/>
                  </a:cubicBezTo>
                  <a:cubicBezTo>
                    <a:pt x="10027" y="7686"/>
                    <a:pt x="10395" y="6681"/>
                    <a:pt x="10438" y="5657"/>
                  </a:cubicBezTo>
                  <a:cubicBezTo>
                    <a:pt x="9713" y="5657"/>
                    <a:pt x="8987" y="5657"/>
                    <a:pt x="8262" y="5657"/>
                  </a:cubicBezTo>
                  <a:close/>
                  <a:moveTo>
                    <a:pt x="3467" y="8251"/>
                  </a:moveTo>
                  <a:cubicBezTo>
                    <a:pt x="3679" y="8860"/>
                    <a:pt x="3957" y="9465"/>
                    <a:pt x="4409" y="9935"/>
                  </a:cubicBezTo>
                  <a:cubicBezTo>
                    <a:pt x="4629" y="10166"/>
                    <a:pt x="4904" y="10355"/>
                    <a:pt x="5221" y="10422"/>
                  </a:cubicBezTo>
                  <a:cubicBezTo>
                    <a:pt x="5222" y="9633"/>
                    <a:pt x="5221" y="8844"/>
                    <a:pt x="5221" y="8056"/>
                  </a:cubicBezTo>
                  <a:cubicBezTo>
                    <a:pt x="4633" y="8067"/>
                    <a:pt x="4043" y="8127"/>
                    <a:pt x="3467" y="8251"/>
                  </a:cubicBezTo>
                  <a:close/>
                  <a:moveTo>
                    <a:pt x="5657" y="8055"/>
                  </a:moveTo>
                  <a:cubicBezTo>
                    <a:pt x="5657" y="8844"/>
                    <a:pt x="5656" y="9633"/>
                    <a:pt x="5657" y="10422"/>
                  </a:cubicBezTo>
                  <a:cubicBezTo>
                    <a:pt x="6070" y="10335"/>
                    <a:pt x="6403" y="10043"/>
                    <a:pt x="6657" y="9719"/>
                  </a:cubicBezTo>
                  <a:cubicBezTo>
                    <a:pt x="7003" y="9285"/>
                    <a:pt x="7229" y="8771"/>
                    <a:pt x="7411" y="8251"/>
                  </a:cubicBezTo>
                  <a:cubicBezTo>
                    <a:pt x="7147" y="8188"/>
                    <a:pt x="6877" y="8157"/>
                    <a:pt x="6608" y="8118"/>
                  </a:cubicBezTo>
                  <a:cubicBezTo>
                    <a:pt x="6292" y="8087"/>
                    <a:pt x="5975" y="8057"/>
                    <a:pt x="5657" y="8055"/>
                  </a:cubicBezTo>
                  <a:close/>
                  <a:moveTo>
                    <a:pt x="1766" y="8835"/>
                  </a:moveTo>
                  <a:cubicBezTo>
                    <a:pt x="2397" y="9519"/>
                    <a:pt x="3223" y="10026"/>
                    <a:pt x="4123" y="10264"/>
                  </a:cubicBezTo>
                  <a:cubicBezTo>
                    <a:pt x="3601" y="9737"/>
                    <a:pt x="3276" y="9049"/>
                    <a:pt x="3045" y="8352"/>
                  </a:cubicBezTo>
                  <a:cubicBezTo>
                    <a:pt x="2602" y="8464"/>
                    <a:pt x="2172" y="8626"/>
                    <a:pt x="1766" y="8835"/>
                  </a:cubicBezTo>
                  <a:close/>
                  <a:moveTo>
                    <a:pt x="7833" y="8351"/>
                  </a:moveTo>
                  <a:cubicBezTo>
                    <a:pt x="7602" y="9049"/>
                    <a:pt x="7277" y="9738"/>
                    <a:pt x="6754" y="10266"/>
                  </a:cubicBezTo>
                  <a:cubicBezTo>
                    <a:pt x="7654" y="10025"/>
                    <a:pt x="8480" y="9520"/>
                    <a:pt x="9111" y="8836"/>
                  </a:cubicBezTo>
                  <a:cubicBezTo>
                    <a:pt x="8708" y="8623"/>
                    <a:pt x="8275" y="8466"/>
                    <a:pt x="7833" y="835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679E4">
                    <a:lumMod val="91000"/>
                  </a:srgbClr>
                </a:gs>
                <a:gs pos="100000">
                  <a:srgbClr val="0679E4">
                    <a:lumMod val="92000"/>
                    <a:lumOff val="8000"/>
                    <a:alpha val="72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1" name="îṥľíḋé">
            <a:extLst>
              <a:ext uri="{FF2B5EF4-FFF2-40B4-BE49-F238E27FC236}">
                <a16:creationId xmlns:a16="http://schemas.microsoft.com/office/drawing/2014/main" xmlns="" id="{B04564AF-49B9-42C4-8504-399824920403}"/>
              </a:ext>
            </a:extLst>
          </p:cNvPr>
          <p:cNvSpPr txBox="1"/>
          <p:nvPr/>
        </p:nvSpPr>
        <p:spPr bwMode="auto">
          <a:xfrm>
            <a:off x="673100" y="4423359"/>
            <a:ext cx="2026018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914400">
              <a:spcBef>
                <a:spcPct val="0"/>
              </a:spcBef>
            </a:pPr>
            <a:r>
              <a:rPr lang="zh-CN" altLang="en-US" sz="2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钢铁强国</a:t>
            </a:r>
            <a:endParaRPr lang="en-US" altLang="zh-CN" sz="24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0000"/>
                      <a:lumOff val="10000"/>
                    </a:srgbClr>
                  </a:gs>
                </a:gsLst>
                <a:lin ang="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iṡļïḍé">
            <a:extLst>
              <a:ext uri="{FF2B5EF4-FFF2-40B4-BE49-F238E27FC236}">
                <a16:creationId xmlns:a16="http://schemas.microsoft.com/office/drawing/2014/main" xmlns="" id="{804AF326-FC73-4589-BB22-293D6FA2C54E}"/>
              </a:ext>
            </a:extLst>
          </p:cNvPr>
          <p:cNvSpPr/>
          <p:nvPr/>
        </p:nvSpPr>
        <p:spPr bwMode="auto">
          <a:xfrm>
            <a:off x="673100" y="4865165"/>
            <a:ext cx="2026018" cy="86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1997</a:t>
            </a:r>
            <a:r>
              <a:rPr lang="zh-CN" altLang="en-US" sz="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</a:t>
            </a:r>
            <a:r>
              <a:rPr lang="en-US" altLang="zh-CN" sz="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5</a:t>
            </a:r>
            <a:r>
              <a:rPr lang="zh-CN" altLang="en-US" sz="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月，学校首批进入国家“</a:t>
            </a:r>
            <a:r>
              <a:rPr lang="en-US" altLang="zh-CN" sz="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211</a:t>
            </a:r>
            <a:r>
              <a:rPr lang="zh-CN" altLang="en-US" sz="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工程”建设高校行列。</a:t>
            </a:r>
            <a:r>
              <a:rPr lang="en-US" altLang="zh-CN" sz="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2006</a:t>
            </a:r>
            <a:r>
              <a:rPr lang="zh-CN" altLang="en-US" sz="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年，学校成为首批“</a:t>
            </a:r>
            <a:r>
              <a:rPr lang="en-US" altLang="zh-CN" sz="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985</a:t>
            </a:r>
            <a:r>
              <a:rPr lang="zh-CN" altLang="en-US" sz="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工程”优势学科创新平台建设高校。</a:t>
            </a:r>
          </a:p>
        </p:txBody>
      </p:sp>
      <p:grpSp>
        <p:nvGrpSpPr>
          <p:cNvPr id="44" name="ïšļîḋè">
            <a:extLst>
              <a:ext uri="{FF2B5EF4-FFF2-40B4-BE49-F238E27FC236}">
                <a16:creationId xmlns:a16="http://schemas.microsoft.com/office/drawing/2014/main" xmlns="" id="{54D4BE27-77E8-4AD5-9D92-8FF5AFF75164}"/>
              </a:ext>
            </a:extLst>
          </p:cNvPr>
          <p:cNvGrpSpPr/>
          <p:nvPr/>
        </p:nvGrpSpPr>
        <p:grpSpPr>
          <a:xfrm>
            <a:off x="3316225" y="3508010"/>
            <a:ext cx="745568" cy="745567"/>
            <a:chOff x="3316225" y="3508010"/>
            <a:chExt cx="745568" cy="745567"/>
          </a:xfrm>
        </p:grpSpPr>
        <p:sp>
          <p:nvSpPr>
            <p:cNvPr id="45" name="iṧḻïḑé">
              <a:extLst>
                <a:ext uri="{FF2B5EF4-FFF2-40B4-BE49-F238E27FC236}">
                  <a16:creationId xmlns:a16="http://schemas.microsoft.com/office/drawing/2014/main" xmlns="" id="{AF503520-A941-47AC-B527-61BFA8123D5E}"/>
                </a:ext>
              </a:extLst>
            </p:cNvPr>
            <p:cNvSpPr/>
            <p:nvPr/>
          </p:nvSpPr>
          <p:spPr>
            <a:xfrm>
              <a:off x="3316225" y="3508010"/>
              <a:ext cx="745568" cy="74556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670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6" name="îšlidé">
              <a:extLst>
                <a:ext uri="{FF2B5EF4-FFF2-40B4-BE49-F238E27FC236}">
                  <a16:creationId xmlns:a16="http://schemas.microsoft.com/office/drawing/2014/main" xmlns="" id="{78936BC3-27E6-40BD-9C19-34EF100A0498}"/>
                </a:ext>
              </a:extLst>
            </p:cNvPr>
            <p:cNvSpPr/>
            <p:nvPr/>
          </p:nvSpPr>
          <p:spPr bwMode="auto">
            <a:xfrm>
              <a:off x="3510816" y="3701726"/>
              <a:ext cx="356384" cy="358134"/>
            </a:xfrm>
            <a:custGeom>
              <a:avLst/>
              <a:gdLst>
                <a:gd name="T0" fmla="*/ 3620 w 9336"/>
                <a:gd name="T1" fmla="*/ 9379 h 9379"/>
                <a:gd name="T2" fmla="*/ 3333 w 9336"/>
                <a:gd name="T3" fmla="*/ 8275 h 9379"/>
                <a:gd name="T4" fmla="*/ 2362 w 9336"/>
                <a:gd name="T5" fmla="*/ 8761 h 9379"/>
                <a:gd name="T6" fmla="*/ 618 w 9336"/>
                <a:gd name="T7" fmla="*/ 7260 h 9379"/>
                <a:gd name="T8" fmla="*/ 1192 w 9336"/>
                <a:gd name="T9" fmla="*/ 6289 h 9379"/>
                <a:gd name="T10" fmla="*/ 177 w 9336"/>
                <a:gd name="T11" fmla="*/ 5936 h 9379"/>
                <a:gd name="T12" fmla="*/ 0 w 9336"/>
                <a:gd name="T13" fmla="*/ 3641 h 9379"/>
                <a:gd name="T14" fmla="*/ 1104 w 9336"/>
                <a:gd name="T15" fmla="*/ 3354 h 9379"/>
                <a:gd name="T16" fmla="*/ 618 w 9336"/>
                <a:gd name="T17" fmla="*/ 2383 h 9379"/>
                <a:gd name="T18" fmla="*/ 2119 w 9336"/>
                <a:gd name="T19" fmla="*/ 640 h 9379"/>
                <a:gd name="T20" fmla="*/ 3090 w 9336"/>
                <a:gd name="T21" fmla="*/ 1213 h 9379"/>
                <a:gd name="T22" fmla="*/ 3443 w 9336"/>
                <a:gd name="T23" fmla="*/ 176 h 9379"/>
                <a:gd name="T24" fmla="*/ 5738 w 9336"/>
                <a:gd name="T25" fmla="*/ 0 h 9379"/>
                <a:gd name="T26" fmla="*/ 6025 w 9336"/>
                <a:gd name="T27" fmla="*/ 1103 h 9379"/>
                <a:gd name="T28" fmla="*/ 6996 w 9336"/>
                <a:gd name="T29" fmla="*/ 617 h 9379"/>
                <a:gd name="T30" fmla="*/ 8740 w 9336"/>
                <a:gd name="T31" fmla="*/ 2118 h 9379"/>
                <a:gd name="T32" fmla="*/ 8122 w 9336"/>
                <a:gd name="T33" fmla="*/ 3133 h 9379"/>
                <a:gd name="T34" fmla="*/ 9159 w 9336"/>
                <a:gd name="T35" fmla="*/ 3486 h 9379"/>
                <a:gd name="T36" fmla="*/ 9336 w 9336"/>
                <a:gd name="T37" fmla="*/ 5782 h 9379"/>
                <a:gd name="T38" fmla="*/ 8232 w 9336"/>
                <a:gd name="T39" fmla="*/ 6046 h 9379"/>
                <a:gd name="T40" fmla="*/ 8718 w 9336"/>
                <a:gd name="T41" fmla="*/ 7017 h 9379"/>
                <a:gd name="T42" fmla="*/ 7217 w 9336"/>
                <a:gd name="T43" fmla="*/ 8761 h 9379"/>
                <a:gd name="T44" fmla="*/ 6246 w 9336"/>
                <a:gd name="T45" fmla="*/ 8187 h 9379"/>
                <a:gd name="T46" fmla="*/ 5893 w 9336"/>
                <a:gd name="T47" fmla="*/ 9224 h 9379"/>
                <a:gd name="T48" fmla="*/ 3796 w 9336"/>
                <a:gd name="T49" fmla="*/ 8982 h 9379"/>
                <a:gd name="T50" fmla="*/ 5628 w 9336"/>
                <a:gd name="T51" fmla="*/ 8121 h 9379"/>
                <a:gd name="T52" fmla="*/ 6202 w 9336"/>
                <a:gd name="T53" fmla="*/ 7790 h 9379"/>
                <a:gd name="T54" fmla="*/ 7085 w 9336"/>
                <a:gd name="T55" fmla="*/ 8364 h 9379"/>
                <a:gd name="T56" fmla="*/ 7769 w 9336"/>
                <a:gd name="T57" fmla="*/ 6444 h 9379"/>
                <a:gd name="T58" fmla="*/ 7923 w 9336"/>
                <a:gd name="T59" fmla="*/ 5782 h 9379"/>
                <a:gd name="T60" fmla="*/ 8960 w 9336"/>
                <a:gd name="T61" fmla="*/ 5561 h 9379"/>
                <a:gd name="T62" fmla="*/ 8100 w 9336"/>
                <a:gd name="T63" fmla="*/ 3729 h 9379"/>
                <a:gd name="T64" fmla="*/ 7769 w 9336"/>
                <a:gd name="T65" fmla="*/ 3155 h 9379"/>
                <a:gd name="T66" fmla="*/ 8342 w 9336"/>
                <a:gd name="T67" fmla="*/ 2273 h 9379"/>
                <a:gd name="T68" fmla="*/ 6422 w 9336"/>
                <a:gd name="T69" fmla="*/ 1589 h 9379"/>
                <a:gd name="T70" fmla="*/ 5760 w 9336"/>
                <a:gd name="T71" fmla="*/ 1434 h 9379"/>
                <a:gd name="T72" fmla="*/ 5540 w 9336"/>
                <a:gd name="T73" fmla="*/ 397 h 9379"/>
                <a:gd name="T74" fmla="*/ 3708 w 9336"/>
                <a:gd name="T75" fmla="*/ 1257 h 9379"/>
                <a:gd name="T76" fmla="*/ 3134 w 9336"/>
                <a:gd name="T77" fmla="*/ 1589 h 9379"/>
                <a:gd name="T78" fmla="*/ 2251 w 9336"/>
                <a:gd name="T79" fmla="*/ 1015 h 9379"/>
                <a:gd name="T80" fmla="*/ 1589 w 9336"/>
                <a:gd name="T81" fmla="*/ 2957 h 9379"/>
                <a:gd name="T82" fmla="*/ 1435 w 9336"/>
                <a:gd name="T83" fmla="*/ 3619 h 9379"/>
                <a:gd name="T84" fmla="*/ 398 w 9336"/>
                <a:gd name="T85" fmla="*/ 3840 h 9379"/>
                <a:gd name="T86" fmla="*/ 1258 w 9336"/>
                <a:gd name="T87" fmla="*/ 5671 h 9379"/>
                <a:gd name="T88" fmla="*/ 1589 w 9336"/>
                <a:gd name="T89" fmla="*/ 6245 h 9379"/>
                <a:gd name="T90" fmla="*/ 1016 w 9336"/>
                <a:gd name="T91" fmla="*/ 7128 h 9379"/>
                <a:gd name="T92" fmla="*/ 2914 w 9336"/>
                <a:gd name="T93" fmla="*/ 7812 h 9379"/>
                <a:gd name="T94" fmla="*/ 3576 w 9336"/>
                <a:gd name="T95" fmla="*/ 7966 h 9379"/>
                <a:gd name="T96" fmla="*/ 3796 w 9336"/>
                <a:gd name="T97" fmla="*/ 8982 h 9379"/>
                <a:gd name="T98" fmla="*/ 1987 w 9336"/>
                <a:gd name="T99" fmla="*/ 4700 h 9379"/>
                <a:gd name="T100" fmla="*/ 4701 w 9336"/>
                <a:gd name="T101" fmla="*/ 2008 h 9379"/>
                <a:gd name="T102" fmla="*/ 4679 w 9336"/>
                <a:gd name="T103" fmla="*/ 7415 h 9379"/>
                <a:gd name="T104" fmla="*/ 3046 w 9336"/>
                <a:gd name="T105" fmla="*/ 3089 h 9379"/>
                <a:gd name="T106" fmla="*/ 4679 w 9336"/>
                <a:gd name="T107" fmla="*/ 7040 h 9379"/>
                <a:gd name="T108" fmla="*/ 4679 w 9336"/>
                <a:gd name="T109" fmla="*/ 2405 h 9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336" h="9379">
                  <a:moveTo>
                    <a:pt x="5716" y="9379"/>
                  </a:moveTo>
                  <a:lnTo>
                    <a:pt x="3620" y="9379"/>
                  </a:lnTo>
                  <a:cubicBezTo>
                    <a:pt x="3509" y="9379"/>
                    <a:pt x="3443" y="9313"/>
                    <a:pt x="3421" y="9202"/>
                  </a:cubicBezTo>
                  <a:lnTo>
                    <a:pt x="3333" y="8275"/>
                  </a:lnTo>
                  <a:cubicBezTo>
                    <a:pt x="3245" y="8253"/>
                    <a:pt x="3156" y="8209"/>
                    <a:pt x="3068" y="8165"/>
                  </a:cubicBezTo>
                  <a:lnTo>
                    <a:pt x="2362" y="8761"/>
                  </a:lnTo>
                  <a:cubicBezTo>
                    <a:pt x="2296" y="8827"/>
                    <a:pt x="2163" y="8827"/>
                    <a:pt x="2097" y="8739"/>
                  </a:cubicBezTo>
                  <a:lnTo>
                    <a:pt x="618" y="7260"/>
                  </a:lnTo>
                  <a:cubicBezTo>
                    <a:pt x="552" y="7194"/>
                    <a:pt x="552" y="7084"/>
                    <a:pt x="596" y="6995"/>
                  </a:cubicBezTo>
                  <a:lnTo>
                    <a:pt x="1192" y="6289"/>
                  </a:lnTo>
                  <a:cubicBezTo>
                    <a:pt x="1148" y="6201"/>
                    <a:pt x="1126" y="6113"/>
                    <a:pt x="1082" y="6024"/>
                  </a:cubicBezTo>
                  <a:lnTo>
                    <a:pt x="177" y="5936"/>
                  </a:lnTo>
                  <a:cubicBezTo>
                    <a:pt x="67" y="5936"/>
                    <a:pt x="0" y="5848"/>
                    <a:pt x="0" y="5737"/>
                  </a:cubicBezTo>
                  <a:lnTo>
                    <a:pt x="0" y="3641"/>
                  </a:lnTo>
                  <a:cubicBezTo>
                    <a:pt x="0" y="3531"/>
                    <a:pt x="67" y="3464"/>
                    <a:pt x="177" y="3442"/>
                  </a:cubicBezTo>
                  <a:lnTo>
                    <a:pt x="1104" y="3354"/>
                  </a:lnTo>
                  <a:cubicBezTo>
                    <a:pt x="1148" y="3266"/>
                    <a:pt x="1170" y="3177"/>
                    <a:pt x="1214" y="3089"/>
                  </a:cubicBezTo>
                  <a:lnTo>
                    <a:pt x="618" y="2383"/>
                  </a:lnTo>
                  <a:cubicBezTo>
                    <a:pt x="552" y="2317"/>
                    <a:pt x="552" y="2184"/>
                    <a:pt x="640" y="2118"/>
                  </a:cubicBezTo>
                  <a:lnTo>
                    <a:pt x="2119" y="640"/>
                  </a:lnTo>
                  <a:cubicBezTo>
                    <a:pt x="2185" y="573"/>
                    <a:pt x="2296" y="573"/>
                    <a:pt x="2384" y="617"/>
                  </a:cubicBezTo>
                  <a:lnTo>
                    <a:pt x="3090" y="1213"/>
                  </a:lnTo>
                  <a:cubicBezTo>
                    <a:pt x="3178" y="1169"/>
                    <a:pt x="3267" y="1147"/>
                    <a:pt x="3355" y="1103"/>
                  </a:cubicBezTo>
                  <a:lnTo>
                    <a:pt x="3443" y="176"/>
                  </a:lnTo>
                  <a:cubicBezTo>
                    <a:pt x="3443" y="66"/>
                    <a:pt x="3554" y="0"/>
                    <a:pt x="3642" y="0"/>
                  </a:cubicBezTo>
                  <a:lnTo>
                    <a:pt x="5738" y="0"/>
                  </a:lnTo>
                  <a:cubicBezTo>
                    <a:pt x="5849" y="0"/>
                    <a:pt x="5915" y="66"/>
                    <a:pt x="5937" y="176"/>
                  </a:cubicBezTo>
                  <a:lnTo>
                    <a:pt x="6025" y="1103"/>
                  </a:lnTo>
                  <a:cubicBezTo>
                    <a:pt x="6114" y="1147"/>
                    <a:pt x="6202" y="1169"/>
                    <a:pt x="6290" y="1213"/>
                  </a:cubicBezTo>
                  <a:lnTo>
                    <a:pt x="6996" y="617"/>
                  </a:lnTo>
                  <a:cubicBezTo>
                    <a:pt x="7062" y="551"/>
                    <a:pt x="7195" y="551"/>
                    <a:pt x="7261" y="640"/>
                  </a:cubicBezTo>
                  <a:lnTo>
                    <a:pt x="8740" y="2118"/>
                  </a:lnTo>
                  <a:cubicBezTo>
                    <a:pt x="8806" y="2184"/>
                    <a:pt x="8806" y="2295"/>
                    <a:pt x="8762" y="2383"/>
                  </a:cubicBezTo>
                  <a:lnTo>
                    <a:pt x="8122" y="3133"/>
                  </a:lnTo>
                  <a:cubicBezTo>
                    <a:pt x="8166" y="3222"/>
                    <a:pt x="8188" y="3310"/>
                    <a:pt x="8232" y="3398"/>
                  </a:cubicBezTo>
                  <a:lnTo>
                    <a:pt x="9159" y="3486"/>
                  </a:lnTo>
                  <a:cubicBezTo>
                    <a:pt x="9269" y="3486"/>
                    <a:pt x="9336" y="3575"/>
                    <a:pt x="9336" y="3685"/>
                  </a:cubicBezTo>
                  <a:lnTo>
                    <a:pt x="9336" y="5782"/>
                  </a:lnTo>
                  <a:cubicBezTo>
                    <a:pt x="9336" y="5892"/>
                    <a:pt x="9269" y="5958"/>
                    <a:pt x="9159" y="5980"/>
                  </a:cubicBezTo>
                  <a:lnTo>
                    <a:pt x="8232" y="6046"/>
                  </a:lnTo>
                  <a:cubicBezTo>
                    <a:pt x="8210" y="6135"/>
                    <a:pt x="8166" y="6223"/>
                    <a:pt x="8122" y="6311"/>
                  </a:cubicBezTo>
                  <a:lnTo>
                    <a:pt x="8718" y="7017"/>
                  </a:lnTo>
                  <a:cubicBezTo>
                    <a:pt x="8784" y="7084"/>
                    <a:pt x="8784" y="7216"/>
                    <a:pt x="8696" y="7282"/>
                  </a:cubicBezTo>
                  <a:lnTo>
                    <a:pt x="7217" y="8761"/>
                  </a:lnTo>
                  <a:cubicBezTo>
                    <a:pt x="7151" y="8827"/>
                    <a:pt x="7040" y="8827"/>
                    <a:pt x="6952" y="8783"/>
                  </a:cubicBezTo>
                  <a:lnTo>
                    <a:pt x="6246" y="8187"/>
                  </a:lnTo>
                  <a:cubicBezTo>
                    <a:pt x="6158" y="8231"/>
                    <a:pt x="6069" y="8253"/>
                    <a:pt x="5981" y="8297"/>
                  </a:cubicBezTo>
                  <a:lnTo>
                    <a:pt x="5893" y="9224"/>
                  </a:lnTo>
                  <a:cubicBezTo>
                    <a:pt x="5893" y="9313"/>
                    <a:pt x="5805" y="9379"/>
                    <a:pt x="5716" y="9379"/>
                  </a:cubicBezTo>
                  <a:close/>
                  <a:moveTo>
                    <a:pt x="3796" y="8982"/>
                  </a:moveTo>
                  <a:lnTo>
                    <a:pt x="5540" y="8982"/>
                  </a:lnTo>
                  <a:lnTo>
                    <a:pt x="5628" y="8121"/>
                  </a:lnTo>
                  <a:cubicBezTo>
                    <a:pt x="5628" y="8055"/>
                    <a:pt x="5694" y="7989"/>
                    <a:pt x="5760" y="7966"/>
                  </a:cubicBezTo>
                  <a:cubicBezTo>
                    <a:pt x="5915" y="7922"/>
                    <a:pt x="6069" y="7856"/>
                    <a:pt x="6202" y="7790"/>
                  </a:cubicBezTo>
                  <a:cubicBezTo>
                    <a:pt x="6268" y="7746"/>
                    <a:pt x="6356" y="7768"/>
                    <a:pt x="6422" y="7812"/>
                  </a:cubicBezTo>
                  <a:lnTo>
                    <a:pt x="7085" y="8364"/>
                  </a:lnTo>
                  <a:lnTo>
                    <a:pt x="8320" y="7128"/>
                  </a:lnTo>
                  <a:lnTo>
                    <a:pt x="7769" y="6444"/>
                  </a:lnTo>
                  <a:cubicBezTo>
                    <a:pt x="7725" y="6377"/>
                    <a:pt x="7702" y="6311"/>
                    <a:pt x="7747" y="6223"/>
                  </a:cubicBezTo>
                  <a:cubicBezTo>
                    <a:pt x="7813" y="6069"/>
                    <a:pt x="7879" y="5936"/>
                    <a:pt x="7923" y="5782"/>
                  </a:cubicBezTo>
                  <a:cubicBezTo>
                    <a:pt x="7945" y="5715"/>
                    <a:pt x="8011" y="5649"/>
                    <a:pt x="8100" y="5649"/>
                  </a:cubicBezTo>
                  <a:lnTo>
                    <a:pt x="8960" y="5561"/>
                  </a:lnTo>
                  <a:lnTo>
                    <a:pt x="8960" y="3817"/>
                  </a:lnTo>
                  <a:lnTo>
                    <a:pt x="8100" y="3729"/>
                  </a:lnTo>
                  <a:cubicBezTo>
                    <a:pt x="8034" y="3729"/>
                    <a:pt x="7967" y="3663"/>
                    <a:pt x="7945" y="3597"/>
                  </a:cubicBezTo>
                  <a:cubicBezTo>
                    <a:pt x="7901" y="3442"/>
                    <a:pt x="7835" y="3288"/>
                    <a:pt x="7769" y="3155"/>
                  </a:cubicBezTo>
                  <a:cubicBezTo>
                    <a:pt x="7725" y="3089"/>
                    <a:pt x="7747" y="3001"/>
                    <a:pt x="7791" y="2935"/>
                  </a:cubicBezTo>
                  <a:lnTo>
                    <a:pt x="8342" y="2273"/>
                  </a:lnTo>
                  <a:lnTo>
                    <a:pt x="7107" y="1037"/>
                  </a:lnTo>
                  <a:lnTo>
                    <a:pt x="6422" y="1589"/>
                  </a:lnTo>
                  <a:cubicBezTo>
                    <a:pt x="6356" y="1633"/>
                    <a:pt x="6290" y="1655"/>
                    <a:pt x="6202" y="1611"/>
                  </a:cubicBezTo>
                  <a:cubicBezTo>
                    <a:pt x="6069" y="1544"/>
                    <a:pt x="5915" y="1478"/>
                    <a:pt x="5760" y="1434"/>
                  </a:cubicBezTo>
                  <a:cubicBezTo>
                    <a:pt x="5694" y="1412"/>
                    <a:pt x="5628" y="1346"/>
                    <a:pt x="5628" y="1257"/>
                  </a:cubicBezTo>
                  <a:lnTo>
                    <a:pt x="5540" y="397"/>
                  </a:lnTo>
                  <a:lnTo>
                    <a:pt x="3796" y="397"/>
                  </a:lnTo>
                  <a:lnTo>
                    <a:pt x="3708" y="1257"/>
                  </a:lnTo>
                  <a:cubicBezTo>
                    <a:pt x="3708" y="1324"/>
                    <a:pt x="3642" y="1390"/>
                    <a:pt x="3576" y="1412"/>
                  </a:cubicBezTo>
                  <a:cubicBezTo>
                    <a:pt x="3421" y="1456"/>
                    <a:pt x="3267" y="1522"/>
                    <a:pt x="3134" y="1589"/>
                  </a:cubicBezTo>
                  <a:cubicBezTo>
                    <a:pt x="3068" y="1633"/>
                    <a:pt x="2980" y="1611"/>
                    <a:pt x="2914" y="1566"/>
                  </a:cubicBezTo>
                  <a:lnTo>
                    <a:pt x="2251" y="1015"/>
                  </a:lnTo>
                  <a:lnTo>
                    <a:pt x="1038" y="2295"/>
                  </a:lnTo>
                  <a:lnTo>
                    <a:pt x="1589" y="2957"/>
                  </a:lnTo>
                  <a:cubicBezTo>
                    <a:pt x="1634" y="3023"/>
                    <a:pt x="1656" y="3089"/>
                    <a:pt x="1611" y="3177"/>
                  </a:cubicBezTo>
                  <a:cubicBezTo>
                    <a:pt x="1545" y="3332"/>
                    <a:pt x="1479" y="3464"/>
                    <a:pt x="1435" y="3619"/>
                  </a:cubicBezTo>
                  <a:cubicBezTo>
                    <a:pt x="1413" y="3685"/>
                    <a:pt x="1347" y="3751"/>
                    <a:pt x="1258" y="3751"/>
                  </a:cubicBezTo>
                  <a:lnTo>
                    <a:pt x="398" y="3840"/>
                  </a:lnTo>
                  <a:lnTo>
                    <a:pt x="398" y="5583"/>
                  </a:lnTo>
                  <a:lnTo>
                    <a:pt x="1258" y="5671"/>
                  </a:lnTo>
                  <a:cubicBezTo>
                    <a:pt x="1325" y="5671"/>
                    <a:pt x="1391" y="5737"/>
                    <a:pt x="1413" y="5804"/>
                  </a:cubicBezTo>
                  <a:cubicBezTo>
                    <a:pt x="1457" y="5958"/>
                    <a:pt x="1523" y="6113"/>
                    <a:pt x="1589" y="6245"/>
                  </a:cubicBezTo>
                  <a:cubicBezTo>
                    <a:pt x="1634" y="6311"/>
                    <a:pt x="1611" y="6400"/>
                    <a:pt x="1567" y="6466"/>
                  </a:cubicBezTo>
                  <a:lnTo>
                    <a:pt x="1016" y="7128"/>
                  </a:lnTo>
                  <a:lnTo>
                    <a:pt x="2251" y="8364"/>
                  </a:lnTo>
                  <a:lnTo>
                    <a:pt x="2914" y="7812"/>
                  </a:lnTo>
                  <a:cubicBezTo>
                    <a:pt x="2980" y="7768"/>
                    <a:pt x="3046" y="7746"/>
                    <a:pt x="3134" y="7790"/>
                  </a:cubicBezTo>
                  <a:cubicBezTo>
                    <a:pt x="3289" y="7856"/>
                    <a:pt x="3421" y="7922"/>
                    <a:pt x="3576" y="7966"/>
                  </a:cubicBezTo>
                  <a:cubicBezTo>
                    <a:pt x="3642" y="7989"/>
                    <a:pt x="3708" y="8055"/>
                    <a:pt x="3708" y="8143"/>
                  </a:cubicBezTo>
                  <a:lnTo>
                    <a:pt x="3796" y="8982"/>
                  </a:lnTo>
                  <a:close/>
                  <a:moveTo>
                    <a:pt x="4679" y="7415"/>
                  </a:moveTo>
                  <a:cubicBezTo>
                    <a:pt x="3178" y="7415"/>
                    <a:pt x="1965" y="6201"/>
                    <a:pt x="1987" y="4700"/>
                  </a:cubicBezTo>
                  <a:cubicBezTo>
                    <a:pt x="1987" y="3972"/>
                    <a:pt x="2274" y="3310"/>
                    <a:pt x="2781" y="2802"/>
                  </a:cubicBezTo>
                  <a:cubicBezTo>
                    <a:pt x="3289" y="2295"/>
                    <a:pt x="3973" y="2030"/>
                    <a:pt x="4701" y="2008"/>
                  </a:cubicBezTo>
                  <a:cubicBezTo>
                    <a:pt x="6180" y="2008"/>
                    <a:pt x="7394" y="3222"/>
                    <a:pt x="7394" y="4722"/>
                  </a:cubicBezTo>
                  <a:cubicBezTo>
                    <a:pt x="7371" y="6223"/>
                    <a:pt x="6158" y="7415"/>
                    <a:pt x="4679" y="7415"/>
                  </a:cubicBezTo>
                  <a:close/>
                  <a:moveTo>
                    <a:pt x="4679" y="2405"/>
                  </a:moveTo>
                  <a:cubicBezTo>
                    <a:pt x="4061" y="2405"/>
                    <a:pt x="3487" y="2648"/>
                    <a:pt x="3046" y="3089"/>
                  </a:cubicBezTo>
                  <a:cubicBezTo>
                    <a:pt x="2605" y="3531"/>
                    <a:pt x="2362" y="4104"/>
                    <a:pt x="2362" y="4722"/>
                  </a:cubicBezTo>
                  <a:cubicBezTo>
                    <a:pt x="2362" y="6002"/>
                    <a:pt x="3399" y="7040"/>
                    <a:pt x="4679" y="7040"/>
                  </a:cubicBezTo>
                  <a:cubicBezTo>
                    <a:pt x="5959" y="7040"/>
                    <a:pt x="6996" y="6002"/>
                    <a:pt x="6996" y="4722"/>
                  </a:cubicBezTo>
                  <a:cubicBezTo>
                    <a:pt x="6996" y="3442"/>
                    <a:pt x="5959" y="2405"/>
                    <a:pt x="4679" y="2405"/>
                  </a:cubicBezTo>
                  <a:close/>
                  <a:moveTo>
                    <a:pt x="2163" y="4722"/>
                  </a:moveTo>
                  <a:close/>
                </a:path>
              </a:pathLst>
            </a:custGeom>
            <a:gradFill flip="none" rotWithShape="1">
              <a:gsLst>
                <a:gs pos="0">
                  <a:srgbClr val="0679E4">
                    <a:lumMod val="91000"/>
                  </a:srgbClr>
                </a:gs>
                <a:gs pos="100000">
                  <a:srgbClr val="0679E4">
                    <a:lumMod val="92000"/>
                    <a:lumOff val="8000"/>
                    <a:alpha val="72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4" name="íṣliḓè">
            <a:extLst>
              <a:ext uri="{FF2B5EF4-FFF2-40B4-BE49-F238E27FC236}">
                <a16:creationId xmlns:a16="http://schemas.microsoft.com/office/drawing/2014/main" xmlns="" id="{3ACFF607-8CEF-493B-BA01-774BE96BA246}"/>
              </a:ext>
            </a:extLst>
          </p:cNvPr>
          <p:cNvSpPr txBox="1"/>
          <p:nvPr/>
        </p:nvSpPr>
        <p:spPr bwMode="auto">
          <a:xfrm>
            <a:off x="2676000" y="4423359"/>
            <a:ext cx="2026018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914400">
              <a:spcBef>
                <a:spcPct val="0"/>
              </a:spcBef>
            </a:pPr>
            <a:r>
              <a:rPr lang="zh-CN" altLang="en-US" sz="2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百炼成钢</a:t>
            </a:r>
            <a:endParaRPr lang="en-US" altLang="zh-CN" sz="24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0000"/>
                      <a:lumOff val="10000"/>
                    </a:srgbClr>
                  </a:gs>
                </a:gsLst>
                <a:lin ang="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Heavy" panose="00020600040101010101" pitchFamily="18" charset="-122"/>
            </a:endParaRPr>
          </a:p>
        </p:txBody>
      </p:sp>
      <p:sp>
        <p:nvSpPr>
          <p:cNvPr id="15" name="íṡḷîdè">
            <a:extLst>
              <a:ext uri="{FF2B5EF4-FFF2-40B4-BE49-F238E27FC236}">
                <a16:creationId xmlns:a16="http://schemas.microsoft.com/office/drawing/2014/main" xmlns="" id="{547E1793-B320-4398-A1A3-990FB5CB56CB}"/>
              </a:ext>
            </a:extLst>
          </p:cNvPr>
          <p:cNvSpPr/>
          <p:nvPr/>
        </p:nvSpPr>
        <p:spPr bwMode="auto">
          <a:xfrm>
            <a:off x="2676000" y="4865165"/>
            <a:ext cx="2026018" cy="86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7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北京科技大学于</a:t>
            </a:r>
            <a:r>
              <a:rPr lang="en-US" altLang="zh-CN" sz="7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1952</a:t>
            </a:r>
            <a:r>
              <a:rPr lang="zh-CN" altLang="en-US" sz="7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年由天津大学（原北洋大学）、清华大学等</a:t>
            </a:r>
            <a:r>
              <a:rPr lang="en-US" altLang="zh-CN" sz="7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6</a:t>
            </a:r>
            <a:r>
              <a:rPr lang="zh-CN" altLang="en-US" sz="7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所国内著名大学的矿冶系科组建而成，现已发展成为以工为主，工、理、管、文、经、法等多学科协调发展的教育部直属全国重点大学，是全国首批正式成立研究生院的高等学校之一。</a:t>
            </a:r>
          </a:p>
        </p:txBody>
      </p:sp>
      <p:sp>
        <p:nvSpPr>
          <p:cNvPr id="16" name="isḷîḍé">
            <a:extLst>
              <a:ext uri="{FF2B5EF4-FFF2-40B4-BE49-F238E27FC236}">
                <a16:creationId xmlns:a16="http://schemas.microsoft.com/office/drawing/2014/main" xmlns="" id="{3B35C18E-9E5D-4610-8218-3E8FA21FA0E0}"/>
              </a:ext>
            </a:extLst>
          </p:cNvPr>
          <p:cNvSpPr/>
          <p:nvPr/>
        </p:nvSpPr>
        <p:spPr>
          <a:xfrm>
            <a:off x="5319125" y="3508010"/>
            <a:ext cx="745568" cy="745567"/>
          </a:xfrm>
          <a:prstGeom prst="ellipse">
            <a:avLst/>
          </a:prstGeom>
          <a:solidFill>
            <a:schemeClr val="bg1"/>
          </a:solidFill>
          <a:ln w="28575">
            <a:solidFill>
              <a:srgbClr val="0670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47" name="ïŝḷidè">
            <a:extLst>
              <a:ext uri="{FF2B5EF4-FFF2-40B4-BE49-F238E27FC236}">
                <a16:creationId xmlns:a16="http://schemas.microsoft.com/office/drawing/2014/main" xmlns="" id="{84D7F17F-7991-43FC-BEBC-6CE9C94C42B9}"/>
              </a:ext>
            </a:extLst>
          </p:cNvPr>
          <p:cNvSpPr/>
          <p:nvPr/>
        </p:nvSpPr>
        <p:spPr bwMode="auto">
          <a:xfrm>
            <a:off x="5512843" y="3709392"/>
            <a:ext cx="358133" cy="342805"/>
          </a:xfrm>
          <a:custGeom>
            <a:avLst/>
            <a:gdLst>
              <a:gd name="connsiteX0" fmla="*/ 37204 w 608415"/>
              <a:gd name="connsiteY0" fmla="*/ 154115 h 582377"/>
              <a:gd name="connsiteX1" fmla="*/ 185044 w 608415"/>
              <a:gd name="connsiteY1" fmla="*/ 154115 h 582377"/>
              <a:gd name="connsiteX2" fmla="*/ 225753 w 608415"/>
              <a:gd name="connsiteY2" fmla="*/ 173761 h 582377"/>
              <a:gd name="connsiteX3" fmla="*/ 265489 w 608415"/>
              <a:gd name="connsiteY3" fmla="*/ 223847 h 582377"/>
              <a:gd name="connsiteX4" fmla="*/ 273865 w 608415"/>
              <a:gd name="connsiteY4" fmla="*/ 234399 h 582377"/>
              <a:gd name="connsiteX5" fmla="*/ 333225 w 608415"/>
              <a:gd name="connsiteY5" fmla="*/ 234448 h 582377"/>
              <a:gd name="connsiteX6" fmla="*/ 349440 w 608415"/>
              <a:gd name="connsiteY6" fmla="*/ 250689 h 582377"/>
              <a:gd name="connsiteX7" fmla="*/ 349440 w 608415"/>
              <a:gd name="connsiteY7" fmla="*/ 263576 h 582377"/>
              <a:gd name="connsiteX8" fmla="*/ 333225 w 608415"/>
              <a:gd name="connsiteY8" fmla="*/ 279768 h 582377"/>
              <a:gd name="connsiteX9" fmla="*/ 262957 w 608415"/>
              <a:gd name="connsiteY9" fmla="*/ 279768 h 582377"/>
              <a:gd name="connsiteX10" fmla="*/ 245183 w 608415"/>
              <a:gd name="connsiteY10" fmla="*/ 271161 h 582377"/>
              <a:gd name="connsiteX11" fmla="*/ 215576 w 608415"/>
              <a:gd name="connsiteY11" fmla="*/ 233183 h 582377"/>
              <a:gd name="connsiteX12" fmla="*/ 209197 w 608415"/>
              <a:gd name="connsiteY12" fmla="*/ 230071 h 582377"/>
              <a:gd name="connsiteX13" fmla="*/ 207200 w 608415"/>
              <a:gd name="connsiteY13" fmla="*/ 230071 h 582377"/>
              <a:gd name="connsiteX14" fmla="*/ 199117 w 608415"/>
              <a:gd name="connsiteY14" fmla="*/ 238095 h 582377"/>
              <a:gd name="connsiteX15" fmla="*/ 198873 w 608415"/>
              <a:gd name="connsiteY15" fmla="*/ 566184 h 582377"/>
              <a:gd name="connsiteX16" fmla="*/ 182658 w 608415"/>
              <a:gd name="connsiteY16" fmla="*/ 582377 h 582377"/>
              <a:gd name="connsiteX17" fmla="*/ 155388 w 608415"/>
              <a:gd name="connsiteY17" fmla="*/ 582377 h 582377"/>
              <a:gd name="connsiteX18" fmla="*/ 139124 w 608415"/>
              <a:gd name="connsiteY18" fmla="*/ 566184 h 582377"/>
              <a:gd name="connsiteX19" fmla="*/ 139124 w 608415"/>
              <a:gd name="connsiteY19" fmla="*/ 430270 h 582377"/>
              <a:gd name="connsiteX20" fmla="*/ 130456 w 608415"/>
              <a:gd name="connsiteY20" fmla="*/ 421566 h 582377"/>
              <a:gd name="connsiteX21" fmla="*/ 121739 w 608415"/>
              <a:gd name="connsiteY21" fmla="*/ 430270 h 582377"/>
              <a:gd name="connsiteX22" fmla="*/ 121739 w 608415"/>
              <a:gd name="connsiteY22" fmla="*/ 565503 h 582377"/>
              <a:gd name="connsiteX23" fmla="*/ 104842 w 608415"/>
              <a:gd name="connsiteY23" fmla="*/ 582377 h 582377"/>
              <a:gd name="connsiteX24" fmla="*/ 78157 w 608415"/>
              <a:gd name="connsiteY24" fmla="*/ 582377 h 582377"/>
              <a:gd name="connsiteX25" fmla="*/ 61941 w 608415"/>
              <a:gd name="connsiteY25" fmla="*/ 566184 h 582377"/>
              <a:gd name="connsiteX26" fmla="*/ 61795 w 608415"/>
              <a:gd name="connsiteY26" fmla="*/ 238095 h 582377"/>
              <a:gd name="connsiteX27" fmla="*/ 53760 w 608415"/>
              <a:gd name="connsiteY27" fmla="*/ 230071 h 582377"/>
              <a:gd name="connsiteX28" fmla="*/ 45725 w 608415"/>
              <a:gd name="connsiteY28" fmla="*/ 238095 h 582377"/>
              <a:gd name="connsiteX29" fmla="*/ 45725 w 608415"/>
              <a:gd name="connsiteY29" fmla="*/ 364283 h 582377"/>
              <a:gd name="connsiteX30" fmla="*/ 29461 w 608415"/>
              <a:gd name="connsiteY30" fmla="*/ 380476 h 582377"/>
              <a:gd name="connsiteX31" fmla="*/ 16216 w 608415"/>
              <a:gd name="connsiteY31" fmla="*/ 380476 h 582377"/>
              <a:gd name="connsiteX32" fmla="*/ 0 w 608415"/>
              <a:gd name="connsiteY32" fmla="*/ 364283 h 582377"/>
              <a:gd name="connsiteX33" fmla="*/ 0 w 608415"/>
              <a:gd name="connsiteY33" fmla="*/ 191267 h 582377"/>
              <a:gd name="connsiteX34" fmla="*/ 37204 w 608415"/>
              <a:gd name="connsiteY34" fmla="*/ 154115 h 582377"/>
              <a:gd name="connsiteX35" fmla="*/ 281805 w 608415"/>
              <a:gd name="connsiteY35" fmla="*/ 51936 h 582377"/>
              <a:gd name="connsiteX36" fmla="*/ 592197 w 608415"/>
              <a:gd name="connsiteY36" fmla="*/ 51936 h 582377"/>
              <a:gd name="connsiteX37" fmla="*/ 608415 w 608415"/>
              <a:gd name="connsiteY37" fmla="*/ 68179 h 582377"/>
              <a:gd name="connsiteX38" fmla="*/ 608415 w 608415"/>
              <a:gd name="connsiteY38" fmla="*/ 273407 h 582377"/>
              <a:gd name="connsiteX39" fmla="*/ 592197 w 608415"/>
              <a:gd name="connsiteY39" fmla="*/ 289601 h 582377"/>
              <a:gd name="connsiteX40" fmla="*/ 347848 w 608415"/>
              <a:gd name="connsiteY40" fmla="*/ 289601 h 582377"/>
              <a:gd name="connsiteX41" fmla="*/ 368937 w 608415"/>
              <a:gd name="connsiteY41" fmla="*/ 257066 h 582377"/>
              <a:gd name="connsiteX42" fmla="*/ 362167 w 608415"/>
              <a:gd name="connsiteY42" fmla="*/ 236252 h 582377"/>
              <a:gd name="connsiteX43" fmla="*/ 424460 w 608415"/>
              <a:gd name="connsiteY43" fmla="*/ 159997 h 582377"/>
              <a:gd name="connsiteX44" fmla="*/ 423047 w 608415"/>
              <a:gd name="connsiteY44" fmla="*/ 144142 h 582377"/>
              <a:gd name="connsiteX45" fmla="*/ 406683 w 608415"/>
              <a:gd name="connsiteY45" fmla="*/ 145844 h 582377"/>
              <a:gd name="connsiteX46" fmla="*/ 343660 w 608415"/>
              <a:gd name="connsiteY46" fmla="*/ 222927 h 582377"/>
              <a:gd name="connsiteX47" fmla="*/ 333140 w 608415"/>
              <a:gd name="connsiteY47" fmla="*/ 221370 h 582377"/>
              <a:gd name="connsiteX48" fmla="*/ 333140 w 608415"/>
              <a:gd name="connsiteY48" fmla="*/ 221468 h 582377"/>
              <a:gd name="connsiteX49" fmla="*/ 280247 w 608415"/>
              <a:gd name="connsiteY49" fmla="*/ 221468 h 582377"/>
              <a:gd name="connsiteX50" fmla="*/ 265538 w 608415"/>
              <a:gd name="connsiteY50" fmla="*/ 202890 h 582377"/>
              <a:gd name="connsiteX51" fmla="*/ 265538 w 608415"/>
              <a:gd name="connsiteY51" fmla="*/ 68179 h 582377"/>
              <a:gd name="connsiteX52" fmla="*/ 281805 w 608415"/>
              <a:gd name="connsiteY52" fmla="*/ 51936 h 582377"/>
              <a:gd name="connsiteX53" fmla="*/ 130688 w 608415"/>
              <a:gd name="connsiteY53" fmla="*/ 0 h 582377"/>
              <a:gd name="connsiteX54" fmla="*/ 197161 w 608415"/>
              <a:gd name="connsiteY54" fmla="*/ 66402 h 582377"/>
              <a:gd name="connsiteX55" fmla="*/ 130688 w 608415"/>
              <a:gd name="connsiteY55" fmla="*/ 132804 h 582377"/>
              <a:gd name="connsiteX56" fmla="*/ 64215 w 608415"/>
              <a:gd name="connsiteY56" fmla="*/ 66402 h 582377"/>
              <a:gd name="connsiteX57" fmla="*/ 130688 w 608415"/>
              <a:gd name="connsiteY57" fmla="*/ 0 h 582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8415" h="582377">
                <a:moveTo>
                  <a:pt x="37204" y="154115"/>
                </a:moveTo>
                <a:lnTo>
                  <a:pt x="185044" y="154115"/>
                </a:lnTo>
                <a:cubicBezTo>
                  <a:pt x="200870" y="154115"/>
                  <a:pt x="215868" y="161409"/>
                  <a:pt x="225753" y="173761"/>
                </a:cubicBezTo>
                <a:lnTo>
                  <a:pt x="265489" y="223847"/>
                </a:lnTo>
                <a:lnTo>
                  <a:pt x="273865" y="234399"/>
                </a:lnTo>
                <a:cubicBezTo>
                  <a:pt x="273865" y="234399"/>
                  <a:pt x="311506" y="234399"/>
                  <a:pt x="333225" y="234448"/>
                </a:cubicBezTo>
                <a:cubicBezTo>
                  <a:pt x="342185" y="234448"/>
                  <a:pt x="349440" y="241742"/>
                  <a:pt x="349440" y="250689"/>
                </a:cubicBezTo>
                <a:lnTo>
                  <a:pt x="349440" y="263576"/>
                </a:lnTo>
                <a:cubicBezTo>
                  <a:pt x="349440" y="272523"/>
                  <a:pt x="342185" y="279768"/>
                  <a:pt x="333225" y="279768"/>
                </a:cubicBezTo>
                <a:lnTo>
                  <a:pt x="262957" y="279768"/>
                </a:lnTo>
                <a:cubicBezTo>
                  <a:pt x="255993" y="279768"/>
                  <a:pt x="249468" y="276608"/>
                  <a:pt x="245183" y="271161"/>
                </a:cubicBezTo>
                <a:lnTo>
                  <a:pt x="215576" y="233183"/>
                </a:lnTo>
                <a:cubicBezTo>
                  <a:pt x="214066" y="231238"/>
                  <a:pt x="211680" y="230071"/>
                  <a:pt x="209197" y="230071"/>
                </a:cubicBezTo>
                <a:lnTo>
                  <a:pt x="207200" y="230071"/>
                </a:lnTo>
                <a:cubicBezTo>
                  <a:pt x="202769" y="230071"/>
                  <a:pt x="199117" y="233621"/>
                  <a:pt x="199117" y="238095"/>
                </a:cubicBezTo>
                <a:lnTo>
                  <a:pt x="198873" y="566184"/>
                </a:lnTo>
                <a:cubicBezTo>
                  <a:pt x="198873" y="575132"/>
                  <a:pt x="191618" y="582377"/>
                  <a:pt x="182658" y="582377"/>
                </a:cubicBezTo>
                <a:lnTo>
                  <a:pt x="155388" y="582377"/>
                </a:lnTo>
                <a:cubicBezTo>
                  <a:pt x="146428" y="582377"/>
                  <a:pt x="139124" y="575132"/>
                  <a:pt x="139124" y="566184"/>
                </a:cubicBezTo>
                <a:lnTo>
                  <a:pt x="139124" y="430270"/>
                </a:lnTo>
                <a:cubicBezTo>
                  <a:pt x="139124" y="425456"/>
                  <a:pt x="135228" y="421566"/>
                  <a:pt x="130456" y="421566"/>
                </a:cubicBezTo>
                <a:cubicBezTo>
                  <a:pt x="125635" y="421566"/>
                  <a:pt x="121739" y="425456"/>
                  <a:pt x="121739" y="430270"/>
                </a:cubicBezTo>
                <a:lnTo>
                  <a:pt x="121739" y="565503"/>
                </a:lnTo>
                <a:cubicBezTo>
                  <a:pt x="121739" y="574791"/>
                  <a:pt x="114143" y="582377"/>
                  <a:pt x="104842" y="582377"/>
                </a:cubicBezTo>
                <a:lnTo>
                  <a:pt x="78157" y="582377"/>
                </a:lnTo>
                <a:cubicBezTo>
                  <a:pt x="69197" y="582377"/>
                  <a:pt x="61941" y="575132"/>
                  <a:pt x="61941" y="566184"/>
                </a:cubicBezTo>
                <a:lnTo>
                  <a:pt x="61795" y="238095"/>
                </a:lnTo>
                <a:cubicBezTo>
                  <a:pt x="61795" y="233670"/>
                  <a:pt x="58240" y="230071"/>
                  <a:pt x="53760" y="230071"/>
                </a:cubicBezTo>
                <a:cubicBezTo>
                  <a:pt x="49329" y="230071"/>
                  <a:pt x="45725" y="233621"/>
                  <a:pt x="45725" y="238095"/>
                </a:cubicBezTo>
                <a:lnTo>
                  <a:pt x="45725" y="364283"/>
                </a:lnTo>
                <a:cubicBezTo>
                  <a:pt x="45725" y="373230"/>
                  <a:pt x="38421" y="380476"/>
                  <a:pt x="29461" y="380476"/>
                </a:cubicBezTo>
                <a:lnTo>
                  <a:pt x="16216" y="380476"/>
                </a:lnTo>
                <a:cubicBezTo>
                  <a:pt x="7256" y="380476"/>
                  <a:pt x="0" y="373230"/>
                  <a:pt x="0" y="364283"/>
                </a:cubicBezTo>
                <a:lnTo>
                  <a:pt x="0" y="191267"/>
                </a:lnTo>
                <a:cubicBezTo>
                  <a:pt x="0" y="170746"/>
                  <a:pt x="16703" y="154115"/>
                  <a:pt x="37204" y="154115"/>
                </a:cubicBezTo>
                <a:close/>
                <a:moveTo>
                  <a:pt x="281805" y="51936"/>
                </a:moveTo>
                <a:lnTo>
                  <a:pt x="592197" y="51936"/>
                </a:lnTo>
                <a:cubicBezTo>
                  <a:pt x="601158" y="51936"/>
                  <a:pt x="608415" y="59231"/>
                  <a:pt x="608415" y="68179"/>
                </a:cubicBezTo>
                <a:lnTo>
                  <a:pt x="608415" y="273407"/>
                </a:lnTo>
                <a:cubicBezTo>
                  <a:pt x="608415" y="282355"/>
                  <a:pt x="601158" y="289601"/>
                  <a:pt x="592197" y="289601"/>
                </a:cubicBezTo>
                <a:lnTo>
                  <a:pt x="347848" y="289601"/>
                </a:lnTo>
                <a:cubicBezTo>
                  <a:pt x="360219" y="284008"/>
                  <a:pt x="368937" y="271510"/>
                  <a:pt x="368937" y="257066"/>
                </a:cubicBezTo>
                <a:cubicBezTo>
                  <a:pt x="368937" y="249285"/>
                  <a:pt x="366404" y="242088"/>
                  <a:pt x="362167" y="236252"/>
                </a:cubicBezTo>
                <a:lnTo>
                  <a:pt x="424460" y="159997"/>
                </a:lnTo>
                <a:cubicBezTo>
                  <a:pt x="428405" y="155182"/>
                  <a:pt x="427772" y="148130"/>
                  <a:pt x="423047" y="144142"/>
                </a:cubicBezTo>
                <a:cubicBezTo>
                  <a:pt x="418177" y="140009"/>
                  <a:pt x="410677" y="140933"/>
                  <a:pt x="406683" y="145844"/>
                </a:cubicBezTo>
                <a:lnTo>
                  <a:pt x="343660" y="222927"/>
                </a:lnTo>
                <a:cubicBezTo>
                  <a:pt x="340299" y="221954"/>
                  <a:pt x="336792" y="221370"/>
                  <a:pt x="333140" y="221370"/>
                </a:cubicBezTo>
                <a:lnTo>
                  <a:pt x="333140" y="221468"/>
                </a:lnTo>
                <a:lnTo>
                  <a:pt x="280247" y="221468"/>
                </a:lnTo>
                <a:lnTo>
                  <a:pt x="265538" y="202890"/>
                </a:lnTo>
                <a:lnTo>
                  <a:pt x="265538" y="68179"/>
                </a:lnTo>
                <a:cubicBezTo>
                  <a:pt x="265538" y="59231"/>
                  <a:pt x="272844" y="51936"/>
                  <a:pt x="281805" y="51936"/>
                </a:cubicBezTo>
                <a:close/>
                <a:moveTo>
                  <a:pt x="130688" y="0"/>
                </a:moveTo>
                <a:cubicBezTo>
                  <a:pt x="167400" y="0"/>
                  <a:pt x="197161" y="29729"/>
                  <a:pt x="197161" y="66402"/>
                </a:cubicBezTo>
                <a:cubicBezTo>
                  <a:pt x="197161" y="103075"/>
                  <a:pt x="167400" y="132804"/>
                  <a:pt x="130688" y="132804"/>
                </a:cubicBezTo>
                <a:cubicBezTo>
                  <a:pt x="93976" y="132804"/>
                  <a:pt x="64215" y="103075"/>
                  <a:pt x="64215" y="66402"/>
                </a:cubicBezTo>
                <a:cubicBezTo>
                  <a:pt x="64215" y="29729"/>
                  <a:pt x="93976" y="0"/>
                  <a:pt x="130688" y="0"/>
                </a:cubicBezTo>
                <a:close/>
              </a:path>
            </a:pathLst>
          </a:custGeom>
          <a:gradFill flip="none" rotWithShape="1">
            <a:gsLst>
              <a:gs pos="0">
                <a:srgbClr val="0679E4">
                  <a:lumMod val="91000"/>
                </a:srgbClr>
              </a:gs>
              <a:gs pos="100000">
                <a:srgbClr val="0679E4">
                  <a:lumMod val="92000"/>
                  <a:lumOff val="8000"/>
                  <a:alpha val="7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ïslîḓè">
            <a:extLst>
              <a:ext uri="{FF2B5EF4-FFF2-40B4-BE49-F238E27FC236}">
                <a16:creationId xmlns:a16="http://schemas.microsoft.com/office/drawing/2014/main" xmlns="" id="{04DF19D1-7C4D-46F2-B109-5B0C09D9F04E}"/>
              </a:ext>
            </a:extLst>
          </p:cNvPr>
          <p:cNvSpPr txBox="1"/>
          <p:nvPr/>
        </p:nvSpPr>
        <p:spPr bwMode="auto">
          <a:xfrm>
            <a:off x="4678900" y="4423359"/>
            <a:ext cx="2026018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914400">
              <a:spcBef>
                <a:spcPct val="0"/>
              </a:spcBef>
            </a:pPr>
            <a:r>
              <a:rPr lang="zh-CN" altLang="en-US" sz="2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0000"/>
                        <a:lumOff val="10000"/>
                      </a:srgbClr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Heavy" panose="00020600040101010101" pitchFamily="18" charset="-122"/>
              </a:rPr>
              <a:t>科教兴邦</a:t>
            </a:r>
            <a:endParaRPr lang="en-US" altLang="zh-CN" sz="24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0000"/>
                      <a:lumOff val="10000"/>
                    </a:srgbClr>
                  </a:gs>
                </a:gsLst>
                <a:lin ang="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Heavy" panose="00020600040101010101" pitchFamily="18" charset="-122"/>
            </a:endParaRPr>
          </a:p>
        </p:txBody>
      </p:sp>
      <p:sp>
        <p:nvSpPr>
          <p:cNvPr id="19" name="îṡľîḓé">
            <a:extLst>
              <a:ext uri="{FF2B5EF4-FFF2-40B4-BE49-F238E27FC236}">
                <a16:creationId xmlns:a16="http://schemas.microsoft.com/office/drawing/2014/main" xmlns="" id="{5235866D-CA41-40D1-9E8E-28AB63ED1B87}"/>
              </a:ext>
            </a:extLst>
          </p:cNvPr>
          <p:cNvSpPr/>
          <p:nvPr/>
        </p:nvSpPr>
        <p:spPr bwMode="auto">
          <a:xfrm>
            <a:off x="4678900" y="4865165"/>
            <a:ext cx="2026018" cy="86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70000"/>
              </a:lnSpc>
            </a:pPr>
            <a:r>
              <a:rPr lang="zh-CN" altLang="en-US" sz="6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国家科技进步一等奖</a:t>
            </a:r>
            <a:r>
              <a:rPr lang="en-US" altLang="zh-CN" sz="6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4</a:t>
            </a:r>
            <a:r>
              <a:rPr lang="zh-CN" altLang="en-US" sz="6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项（</a:t>
            </a:r>
            <a:r>
              <a:rPr lang="en-US" altLang="zh-CN" sz="6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1978-2011</a:t>
            </a:r>
            <a:r>
              <a:rPr lang="zh-CN" altLang="en-US" sz="6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年） </a:t>
            </a:r>
            <a:br>
              <a:rPr lang="zh-CN" altLang="en-US" sz="6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</a:br>
            <a:r>
              <a:rPr lang="zh-CN" altLang="en-US" sz="6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全国毕业生就业典型经验高校（</a:t>
            </a:r>
            <a:r>
              <a:rPr lang="en-US" altLang="zh-CN" sz="6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2013</a:t>
            </a:r>
            <a:r>
              <a:rPr lang="zh-CN" altLang="en-US" sz="6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年） </a:t>
            </a:r>
            <a:br>
              <a:rPr lang="zh-CN" altLang="en-US" sz="6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</a:br>
            <a:r>
              <a:rPr lang="zh-CN" altLang="en-US" sz="6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全国创新创业典型经验高校（</a:t>
            </a:r>
            <a:r>
              <a:rPr lang="en-US" altLang="zh-CN" sz="6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2019</a:t>
            </a:r>
            <a:r>
              <a:rPr lang="zh-CN" altLang="en-US" sz="6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年） </a:t>
            </a:r>
            <a:br>
              <a:rPr lang="zh-CN" altLang="en-US" sz="6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</a:br>
            <a:r>
              <a:rPr lang="en-US" altLang="zh-CN" sz="6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181</a:t>
            </a:r>
            <a:r>
              <a:rPr lang="zh-CN" altLang="en-US" sz="6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项国家级科研成果奖励（</a:t>
            </a:r>
            <a:r>
              <a:rPr lang="en-US" altLang="zh-CN" sz="6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1978</a:t>
            </a:r>
            <a:r>
              <a:rPr lang="zh-CN" altLang="en-US" sz="6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年至</a:t>
            </a:r>
            <a:r>
              <a:rPr lang="en-US" altLang="zh-CN" sz="6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2020</a:t>
            </a:r>
            <a:r>
              <a:rPr lang="zh-CN" altLang="en-US" sz="6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年</a:t>
            </a:r>
            <a:r>
              <a:rPr lang="en-US" altLang="zh-CN" sz="6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</a:t>
            </a:r>
            <a:r>
              <a:rPr lang="zh-CN" altLang="en-US" sz="6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月）</a:t>
            </a:r>
          </a:p>
        </p:txBody>
      </p:sp>
      <p:grpSp>
        <p:nvGrpSpPr>
          <p:cNvPr id="20" name="ïṡļïdé">
            <a:extLst>
              <a:ext uri="{FF2B5EF4-FFF2-40B4-BE49-F238E27FC236}">
                <a16:creationId xmlns:a16="http://schemas.microsoft.com/office/drawing/2014/main" xmlns="" id="{E67AD3EB-40EB-44AA-BE5C-F1169455C88A}"/>
              </a:ext>
            </a:extLst>
          </p:cNvPr>
          <p:cNvGrpSpPr/>
          <p:nvPr/>
        </p:nvGrpSpPr>
        <p:grpSpPr>
          <a:xfrm>
            <a:off x="2687559" y="4562475"/>
            <a:ext cx="2002900" cy="981525"/>
            <a:chOff x="2687559" y="4423359"/>
            <a:chExt cx="2002900" cy="1120641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57B44664-8FF6-4BA0-8727-DE57D152ACF4}"/>
                </a:ext>
              </a:extLst>
            </p:cNvPr>
            <p:cNvCxnSpPr/>
            <p:nvPr/>
          </p:nvCxnSpPr>
          <p:spPr>
            <a:xfrm>
              <a:off x="2687559" y="4423359"/>
              <a:ext cx="0" cy="112064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0CDDD6B5-FEB7-41FB-9335-9CE99FD2B952}"/>
                </a:ext>
              </a:extLst>
            </p:cNvPr>
            <p:cNvCxnSpPr/>
            <p:nvPr/>
          </p:nvCxnSpPr>
          <p:spPr>
            <a:xfrm>
              <a:off x="4690459" y="4423359"/>
              <a:ext cx="0" cy="112064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CE5EA85F-74D0-423A-9D47-80341A59D461}"/>
              </a:ext>
            </a:extLst>
          </p:cNvPr>
          <p:cNvSpPr txBox="1"/>
          <p:nvPr/>
        </p:nvSpPr>
        <p:spPr>
          <a:xfrm>
            <a:off x="669924" y="294968"/>
            <a:ext cx="50755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钢铁摇篮之三段内容图文展示页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113B1E6A-08D8-4DF9-AE7C-78B0C38FCFFB}"/>
              </a:ext>
            </a:extLst>
          </p:cNvPr>
          <p:cNvSpPr txBox="1"/>
          <p:nvPr/>
        </p:nvSpPr>
        <p:spPr>
          <a:xfrm>
            <a:off x="669925" y="1637763"/>
            <a:ext cx="65364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25000"/>
            </a:pPr>
            <a:r>
              <a:rPr lang="en-US" altLang="zh-CN" sz="2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Impact" panose="020B0806030902050204" pitchFamily="34" charset="0"/>
                <a:ea typeface="阿里巴巴普惠体 Heavy" panose="00020600040101010101" pitchFamily="18" charset="-122"/>
              </a:rPr>
              <a:t>University of Science and Technology Beijing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F2A7BBED-A3A9-4310-AA01-B938078D9739}"/>
              </a:ext>
            </a:extLst>
          </p:cNvPr>
          <p:cNvSpPr txBox="1"/>
          <p:nvPr/>
        </p:nvSpPr>
        <p:spPr>
          <a:xfrm>
            <a:off x="669925" y="1219975"/>
            <a:ext cx="2734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北京科技大学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52614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C5EADA7-31D6-4C34-B6C7-F18BF75E8664}"/>
              </a:ext>
            </a:extLst>
          </p:cNvPr>
          <p:cNvSpPr txBox="1"/>
          <p:nvPr/>
        </p:nvSpPr>
        <p:spPr>
          <a:xfrm>
            <a:off x="669925" y="294968"/>
            <a:ext cx="6328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钢铁摇篮之逻辑内容展示页</a:t>
            </a:r>
          </a:p>
        </p:txBody>
      </p:sp>
      <p:sp>
        <p:nvSpPr>
          <p:cNvPr id="4" name="iṩḻïdé">
            <a:extLst>
              <a:ext uri="{FF2B5EF4-FFF2-40B4-BE49-F238E27FC236}">
                <a16:creationId xmlns:a16="http://schemas.microsoft.com/office/drawing/2014/main" xmlns="" id="{D0FE8286-744A-4BF1-8FF2-BB02357A1024}"/>
              </a:ext>
            </a:extLst>
          </p:cNvPr>
          <p:cNvSpPr/>
          <p:nvPr/>
        </p:nvSpPr>
        <p:spPr>
          <a:xfrm>
            <a:off x="5238234" y="2466444"/>
            <a:ext cx="1715532" cy="1715532"/>
          </a:xfrm>
          <a:prstGeom prst="ellipse">
            <a:avLst/>
          </a:prstGeom>
          <a:gradFill flip="none" rotWithShape="1">
            <a:gsLst>
              <a:gs pos="0">
                <a:srgbClr val="0679E4">
                  <a:lumMod val="91000"/>
                </a:srgbClr>
              </a:gs>
              <a:gs pos="100000">
                <a:srgbClr val="0679E4">
                  <a:lumMod val="92000"/>
                  <a:lumOff val="8000"/>
                  <a:alpha val="7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iSḷïdé">
            <a:extLst>
              <a:ext uri="{FF2B5EF4-FFF2-40B4-BE49-F238E27FC236}">
                <a16:creationId xmlns:a16="http://schemas.microsoft.com/office/drawing/2014/main" xmlns="" id="{F2418EB2-7B31-4A30-9BA0-CD28F66E07E8}"/>
              </a:ext>
            </a:extLst>
          </p:cNvPr>
          <p:cNvSpPr/>
          <p:nvPr/>
        </p:nvSpPr>
        <p:spPr bwMode="auto">
          <a:xfrm>
            <a:off x="5674415" y="2906607"/>
            <a:ext cx="843170" cy="835205"/>
          </a:xfrm>
          <a:custGeom>
            <a:avLst/>
            <a:gdLst>
              <a:gd name="connsiteX0" fmla="*/ 335044 w 605098"/>
              <a:gd name="connsiteY0" fmla="*/ 504825 h 599383"/>
              <a:gd name="connsiteX1" fmla="*/ 370538 w 605098"/>
              <a:gd name="connsiteY1" fmla="*/ 504825 h 599383"/>
              <a:gd name="connsiteX2" fmla="*/ 370538 w 605098"/>
              <a:gd name="connsiteY2" fmla="*/ 565158 h 599383"/>
              <a:gd name="connsiteX3" fmla="*/ 335044 w 605098"/>
              <a:gd name="connsiteY3" fmla="*/ 565158 h 599383"/>
              <a:gd name="connsiteX4" fmla="*/ 284802 w 605098"/>
              <a:gd name="connsiteY4" fmla="*/ 504825 h 599383"/>
              <a:gd name="connsiteX5" fmla="*/ 320296 w 605098"/>
              <a:gd name="connsiteY5" fmla="*/ 504825 h 599383"/>
              <a:gd name="connsiteX6" fmla="*/ 320296 w 605098"/>
              <a:gd name="connsiteY6" fmla="*/ 565158 h 599383"/>
              <a:gd name="connsiteX7" fmla="*/ 284802 w 605098"/>
              <a:gd name="connsiteY7" fmla="*/ 565158 h 599383"/>
              <a:gd name="connsiteX8" fmla="*/ 234559 w 605098"/>
              <a:gd name="connsiteY8" fmla="*/ 504825 h 599383"/>
              <a:gd name="connsiteX9" fmla="*/ 269912 w 605098"/>
              <a:gd name="connsiteY9" fmla="*/ 504825 h 599383"/>
              <a:gd name="connsiteX10" fmla="*/ 269912 w 605098"/>
              <a:gd name="connsiteY10" fmla="*/ 565158 h 599383"/>
              <a:gd name="connsiteX11" fmla="*/ 234559 w 605098"/>
              <a:gd name="connsiteY11" fmla="*/ 565158 h 599383"/>
              <a:gd name="connsiteX12" fmla="*/ 526135 w 605098"/>
              <a:gd name="connsiteY12" fmla="*/ 465878 h 599383"/>
              <a:gd name="connsiteX13" fmla="*/ 540925 w 605098"/>
              <a:gd name="connsiteY13" fmla="*/ 465878 h 599383"/>
              <a:gd name="connsiteX14" fmla="*/ 540925 w 605098"/>
              <a:gd name="connsiteY14" fmla="*/ 473886 h 599383"/>
              <a:gd name="connsiteX15" fmla="*/ 605098 w 605098"/>
              <a:gd name="connsiteY15" fmla="*/ 470508 h 599383"/>
              <a:gd name="connsiteX16" fmla="*/ 605098 w 605098"/>
              <a:gd name="connsiteY16" fmla="*/ 515677 h 599383"/>
              <a:gd name="connsiteX17" fmla="*/ 540925 w 605098"/>
              <a:gd name="connsiteY17" fmla="*/ 518930 h 599383"/>
              <a:gd name="connsiteX18" fmla="*/ 540925 w 605098"/>
              <a:gd name="connsiteY18" fmla="*/ 599383 h 599383"/>
              <a:gd name="connsiteX19" fmla="*/ 526135 w 605098"/>
              <a:gd name="connsiteY19" fmla="*/ 599383 h 599383"/>
              <a:gd name="connsiteX20" fmla="*/ 64048 w 605098"/>
              <a:gd name="connsiteY20" fmla="*/ 465878 h 599383"/>
              <a:gd name="connsiteX21" fmla="*/ 78963 w 605098"/>
              <a:gd name="connsiteY21" fmla="*/ 465878 h 599383"/>
              <a:gd name="connsiteX22" fmla="*/ 78963 w 605098"/>
              <a:gd name="connsiteY22" fmla="*/ 599383 h 599383"/>
              <a:gd name="connsiteX23" fmla="*/ 64048 w 605098"/>
              <a:gd name="connsiteY23" fmla="*/ 599383 h 599383"/>
              <a:gd name="connsiteX24" fmla="*/ 64048 w 605098"/>
              <a:gd name="connsiteY24" fmla="*/ 518930 h 599383"/>
              <a:gd name="connsiteX25" fmla="*/ 0 w 605098"/>
              <a:gd name="connsiteY25" fmla="*/ 515677 h 599383"/>
              <a:gd name="connsiteX26" fmla="*/ 0 w 605098"/>
              <a:gd name="connsiteY26" fmla="*/ 470508 h 599383"/>
              <a:gd name="connsiteX27" fmla="*/ 64048 w 605098"/>
              <a:gd name="connsiteY27" fmla="*/ 473886 h 599383"/>
              <a:gd name="connsiteX28" fmla="*/ 202362 w 605098"/>
              <a:gd name="connsiteY28" fmla="*/ 459264 h 599383"/>
              <a:gd name="connsiteX29" fmla="*/ 202362 w 605098"/>
              <a:gd name="connsiteY29" fmla="*/ 482534 h 599383"/>
              <a:gd name="connsiteX30" fmla="*/ 221535 w 605098"/>
              <a:gd name="connsiteY30" fmla="*/ 482534 h 599383"/>
              <a:gd name="connsiteX31" fmla="*/ 221535 w 605098"/>
              <a:gd name="connsiteY31" fmla="*/ 574362 h 599383"/>
              <a:gd name="connsiteX32" fmla="*/ 383562 w 605098"/>
              <a:gd name="connsiteY32" fmla="*/ 574362 h 599383"/>
              <a:gd name="connsiteX33" fmla="*/ 383562 w 605098"/>
              <a:gd name="connsiteY33" fmla="*/ 482534 h 599383"/>
              <a:gd name="connsiteX34" fmla="*/ 402610 w 605098"/>
              <a:gd name="connsiteY34" fmla="*/ 482534 h 599383"/>
              <a:gd name="connsiteX35" fmla="*/ 402610 w 605098"/>
              <a:gd name="connsiteY35" fmla="*/ 459264 h 599383"/>
              <a:gd name="connsiteX36" fmla="*/ 398600 w 605098"/>
              <a:gd name="connsiteY36" fmla="*/ 319646 h 599383"/>
              <a:gd name="connsiteX37" fmla="*/ 398600 w 605098"/>
              <a:gd name="connsiteY37" fmla="*/ 427237 h 599383"/>
              <a:gd name="connsiteX38" fmla="*/ 463762 w 605098"/>
              <a:gd name="connsiteY38" fmla="*/ 427237 h 599383"/>
              <a:gd name="connsiteX39" fmla="*/ 463762 w 605098"/>
              <a:gd name="connsiteY39" fmla="*/ 319646 h 599383"/>
              <a:gd name="connsiteX40" fmla="*/ 269905 w 605098"/>
              <a:gd name="connsiteY40" fmla="*/ 319646 h 599383"/>
              <a:gd name="connsiteX41" fmla="*/ 269905 w 605098"/>
              <a:gd name="connsiteY41" fmla="*/ 427237 h 599383"/>
              <a:gd name="connsiteX42" fmla="*/ 335067 w 605098"/>
              <a:gd name="connsiteY42" fmla="*/ 427237 h 599383"/>
              <a:gd name="connsiteX43" fmla="*/ 335067 w 605098"/>
              <a:gd name="connsiteY43" fmla="*/ 319646 h 599383"/>
              <a:gd name="connsiteX44" fmla="*/ 141335 w 605098"/>
              <a:gd name="connsiteY44" fmla="*/ 319646 h 599383"/>
              <a:gd name="connsiteX45" fmla="*/ 141335 w 605098"/>
              <a:gd name="connsiteY45" fmla="*/ 427237 h 599383"/>
              <a:gd name="connsiteX46" fmla="*/ 206497 w 605098"/>
              <a:gd name="connsiteY46" fmla="*/ 427237 h 599383"/>
              <a:gd name="connsiteX47" fmla="*/ 206497 w 605098"/>
              <a:gd name="connsiteY47" fmla="*/ 319646 h 599383"/>
              <a:gd name="connsiteX48" fmla="*/ 398600 w 605098"/>
              <a:gd name="connsiteY48" fmla="*/ 168142 h 599383"/>
              <a:gd name="connsiteX49" fmla="*/ 398600 w 605098"/>
              <a:gd name="connsiteY49" fmla="*/ 275733 h 599383"/>
              <a:gd name="connsiteX50" fmla="*/ 463762 w 605098"/>
              <a:gd name="connsiteY50" fmla="*/ 275733 h 599383"/>
              <a:gd name="connsiteX51" fmla="*/ 463762 w 605098"/>
              <a:gd name="connsiteY51" fmla="*/ 168142 h 599383"/>
              <a:gd name="connsiteX52" fmla="*/ 269905 w 605098"/>
              <a:gd name="connsiteY52" fmla="*/ 168142 h 599383"/>
              <a:gd name="connsiteX53" fmla="*/ 269905 w 605098"/>
              <a:gd name="connsiteY53" fmla="*/ 275733 h 599383"/>
              <a:gd name="connsiteX54" fmla="*/ 335067 w 605098"/>
              <a:gd name="connsiteY54" fmla="*/ 275733 h 599383"/>
              <a:gd name="connsiteX55" fmla="*/ 335067 w 605098"/>
              <a:gd name="connsiteY55" fmla="*/ 168142 h 599383"/>
              <a:gd name="connsiteX56" fmla="*/ 141335 w 605098"/>
              <a:gd name="connsiteY56" fmla="*/ 168142 h 599383"/>
              <a:gd name="connsiteX57" fmla="*/ 141335 w 605098"/>
              <a:gd name="connsiteY57" fmla="*/ 275733 h 599383"/>
              <a:gd name="connsiteX58" fmla="*/ 206497 w 605098"/>
              <a:gd name="connsiteY58" fmla="*/ 275733 h 599383"/>
              <a:gd name="connsiteX59" fmla="*/ 206497 w 605098"/>
              <a:gd name="connsiteY59" fmla="*/ 168142 h 599383"/>
              <a:gd name="connsiteX60" fmla="*/ 127676 w 605098"/>
              <a:gd name="connsiteY60" fmla="*/ 88950 h 599383"/>
              <a:gd name="connsiteX61" fmla="*/ 127676 w 605098"/>
              <a:gd name="connsiteY61" fmla="*/ 136741 h 599383"/>
              <a:gd name="connsiteX62" fmla="*/ 477421 w 605098"/>
              <a:gd name="connsiteY62" fmla="*/ 136741 h 599383"/>
              <a:gd name="connsiteX63" fmla="*/ 477421 w 605098"/>
              <a:gd name="connsiteY63" fmla="*/ 88950 h 599383"/>
              <a:gd name="connsiteX64" fmla="*/ 78680 w 605098"/>
              <a:gd name="connsiteY64" fmla="*/ 0 h 599383"/>
              <a:gd name="connsiteX65" fmla="*/ 526417 w 605098"/>
              <a:gd name="connsiteY65" fmla="*/ 0 h 599383"/>
              <a:gd name="connsiteX66" fmla="*/ 526417 w 605098"/>
              <a:gd name="connsiteY66" fmla="*/ 87574 h 599383"/>
              <a:gd name="connsiteX67" fmla="*/ 507370 w 605098"/>
              <a:gd name="connsiteY67" fmla="*/ 87574 h 599383"/>
              <a:gd name="connsiteX68" fmla="*/ 507370 w 605098"/>
              <a:gd name="connsiteY68" fmla="*/ 599383 h 599383"/>
              <a:gd name="connsiteX69" fmla="*/ 97602 w 605098"/>
              <a:gd name="connsiteY69" fmla="*/ 599383 h 599383"/>
              <a:gd name="connsiteX70" fmla="*/ 97602 w 605098"/>
              <a:gd name="connsiteY70" fmla="*/ 87574 h 599383"/>
              <a:gd name="connsiteX71" fmla="*/ 78680 w 605098"/>
              <a:gd name="connsiteY71" fmla="*/ 87574 h 599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05098" h="599383">
                <a:moveTo>
                  <a:pt x="335044" y="504825"/>
                </a:moveTo>
                <a:lnTo>
                  <a:pt x="370538" y="504825"/>
                </a:lnTo>
                <a:lnTo>
                  <a:pt x="370538" y="565158"/>
                </a:lnTo>
                <a:lnTo>
                  <a:pt x="335044" y="565158"/>
                </a:lnTo>
                <a:close/>
                <a:moveTo>
                  <a:pt x="284802" y="504825"/>
                </a:moveTo>
                <a:lnTo>
                  <a:pt x="320296" y="504825"/>
                </a:lnTo>
                <a:lnTo>
                  <a:pt x="320296" y="565158"/>
                </a:lnTo>
                <a:lnTo>
                  <a:pt x="284802" y="565158"/>
                </a:lnTo>
                <a:close/>
                <a:moveTo>
                  <a:pt x="234559" y="504825"/>
                </a:moveTo>
                <a:lnTo>
                  <a:pt x="269912" y="504825"/>
                </a:lnTo>
                <a:lnTo>
                  <a:pt x="269912" y="565158"/>
                </a:lnTo>
                <a:lnTo>
                  <a:pt x="234559" y="565158"/>
                </a:lnTo>
                <a:close/>
                <a:moveTo>
                  <a:pt x="526135" y="465878"/>
                </a:moveTo>
                <a:lnTo>
                  <a:pt x="540925" y="465878"/>
                </a:lnTo>
                <a:lnTo>
                  <a:pt x="540925" y="473886"/>
                </a:lnTo>
                <a:cubicBezTo>
                  <a:pt x="563737" y="480768"/>
                  <a:pt x="581033" y="455994"/>
                  <a:pt x="605098" y="470508"/>
                </a:cubicBezTo>
                <a:lnTo>
                  <a:pt x="605098" y="515677"/>
                </a:lnTo>
                <a:cubicBezTo>
                  <a:pt x="581033" y="501163"/>
                  <a:pt x="563737" y="525937"/>
                  <a:pt x="540925" y="518930"/>
                </a:cubicBezTo>
                <a:lnTo>
                  <a:pt x="540925" y="599383"/>
                </a:lnTo>
                <a:lnTo>
                  <a:pt x="526135" y="599383"/>
                </a:lnTo>
                <a:close/>
                <a:moveTo>
                  <a:pt x="64048" y="465878"/>
                </a:moveTo>
                <a:lnTo>
                  <a:pt x="78963" y="465878"/>
                </a:lnTo>
                <a:lnTo>
                  <a:pt x="78963" y="599383"/>
                </a:lnTo>
                <a:lnTo>
                  <a:pt x="64048" y="599383"/>
                </a:lnTo>
                <a:lnTo>
                  <a:pt x="64048" y="518930"/>
                </a:lnTo>
                <a:cubicBezTo>
                  <a:pt x="41361" y="525937"/>
                  <a:pt x="24065" y="501163"/>
                  <a:pt x="0" y="515677"/>
                </a:cubicBezTo>
                <a:lnTo>
                  <a:pt x="0" y="470508"/>
                </a:lnTo>
                <a:cubicBezTo>
                  <a:pt x="24065" y="455994"/>
                  <a:pt x="41361" y="480768"/>
                  <a:pt x="64048" y="473886"/>
                </a:cubicBezTo>
                <a:close/>
                <a:moveTo>
                  <a:pt x="202362" y="459264"/>
                </a:moveTo>
                <a:lnTo>
                  <a:pt x="202362" y="482534"/>
                </a:lnTo>
                <a:lnTo>
                  <a:pt x="221535" y="482534"/>
                </a:lnTo>
                <a:lnTo>
                  <a:pt x="221535" y="574362"/>
                </a:lnTo>
                <a:lnTo>
                  <a:pt x="383562" y="574362"/>
                </a:lnTo>
                <a:lnTo>
                  <a:pt x="383562" y="482534"/>
                </a:lnTo>
                <a:lnTo>
                  <a:pt x="402610" y="482534"/>
                </a:lnTo>
                <a:lnTo>
                  <a:pt x="402610" y="459264"/>
                </a:lnTo>
                <a:close/>
                <a:moveTo>
                  <a:pt x="398600" y="319646"/>
                </a:moveTo>
                <a:lnTo>
                  <a:pt x="398600" y="427237"/>
                </a:lnTo>
                <a:lnTo>
                  <a:pt x="463762" y="427237"/>
                </a:lnTo>
                <a:lnTo>
                  <a:pt x="463762" y="319646"/>
                </a:lnTo>
                <a:close/>
                <a:moveTo>
                  <a:pt x="269905" y="319646"/>
                </a:moveTo>
                <a:lnTo>
                  <a:pt x="269905" y="427237"/>
                </a:lnTo>
                <a:lnTo>
                  <a:pt x="335067" y="427237"/>
                </a:lnTo>
                <a:lnTo>
                  <a:pt x="335067" y="319646"/>
                </a:lnTo>
                <a:close/>
                <a:moveTo>
                  <a:pt x="141335" y="319646"/>
                </a:moveTo>
                <a:lnTo>
                  <a:pt x="141335" y="427237"/>
                </a:lnTo>
                <a:lnTo>
                  <a:pt x="206497" y="427237"/>
                </a:lnTo>
                <a:lnTo>
                  <a:pt x="206497" y="319646"/>
                </a:lnTo>
                <a:close/>
                <a:moveTo>
                  <a:pt x="398600" y="168142"/>
                </a:moveTo>
                <a:lnTo>
                  <a:pt x="398600" y="275733"/>
                </a:lnTo>
                <a:lnTo>
                  <a:pt x="463762" y="275733"/>
                </a:lnTo>
                <a:lnTo>
                  <a:pt x="463762" y="168142"/>
                </a:lnTo>
                <a:close/>
                <a:moveTo>
                  <a:pt x="269905" y="168142"/>
                </a:moveTo>
                <a:lnTo>
                  <a:pt x="269905" y="275733"/>
                </a:lnTo>
                <a:lnTo>
                  <a:pt x="335067" y="275733"/>
                </a:lnTo>
                <a:lnTo>
                  <a:pt x="335067" y="168142"/>
                </a:lnTo>
                <a:close/>
                <a:moveTo>
                  <a:pt x="141335" y="168142"/>
                </a:moveTo>
                <a:lnTo>
                  <a:pt x="141335" y="275733"/>
                </a:lnTo>
                <a:lnTo>
                  <a:pt x="206497" y="275733"/>
                </a:lnTo>
                <a:lnTo>
                  <a:pt x="206497" y="168142"/>
                </a:lnTo>
                <a:close/>
                <a:moveTo>
                  <a:pt x="127676" y="88950"/>
                </a:moveTo>
                <a:lnTo>
                  <a:pt x="127676" y="136741"/>
                </a:lnTo>
                <a:lnTo>
                  <a:pt x="477421" y="136741"/>
                </a:lnTo>
                <a:lnTo>
                  <a:pt x="477421" y="88950"/>
                </a:lnTo>
                <a:close/>
                <a:moveTo>
                  <a:pt x="78680" y="0"/>
                </a:moveTo>
                <a:lnTo>
                  <a:pt x="526417" y="0"/>
                </a:lnTo>
                <a:lnTo>
                  <a:pt x="526417" y="87574"/>
                </a:lnTo>
                <a:lnTo>
                  <a:pt x="507370" y="87574"/>
                </a:lnTo>
                <a:lnTo>
                  <a:pt x="507370" y="599383"/>
                </a:lnTo>
                <a:lnTo>
                  <a:pt x="97602" y="599383"/>
                </a:lnTo>
                <a:lnTo>
                  <a:pt x="97602" y="87574"/>
                </a:lnTo>
                <a:lnTo>
                  <a:pt x="78680" y="87574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íśḷïdê">
            <a:extLst>
              <a:ext uri="{FF2B5EF4-FFF2-40B4-BE49-F238E27FC236}">
                <a16:creationId xmlns:a16="http://schemas.microsoft.com/office/drawing/2014/main" xmlns="" id="{CEE547BC-ADB2-495B-A8ED-B2F1A50D9CEF}"/>
              </a:ext>
            </a:extLst>
          </p:cNvPr>
          <p:cNvSpPr/>
          <p:nvPr/>
        </p:nvSpPr>
        <p:spPr>
          <a:xfrm>
            <a:off x="3866238" y="1645440"/>
            <a:ext cx="4459523" cy="3700318"/>
          </a:xfrm>
          <a:prstGeom prst="arc">
            <a:avLst>
              <a:gd name="adj1" fmla="val 10800000"/>
              <a:gd name="adj2" fmla="val 20640"/>
            </a:avLst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îṩḷiḍe">
            <a:extLst>
              <a:ext uri="{FF2B5EF4-FFF2-40B4-BE49-F238E27FC236}">
                <a16:creationId xmlns:a16="http://schemas.microsoft.com/office/drawing/2014/main" xmlns="" id="{CA81558D-B8F3-4AB6-88C6-A4A32037B2AD}"/>
              </a:ext>
            </a:extLst>
          </p:cNvPr>
          <p:cNvGrpSpPr/>
          <p:nvPr/>
        </p:nvGrpSpPr>
        <p:grpSpPr>
          <a:xfrm>
            <a:off x="6998647" y="1512242"/>
            <a:ext cx="853890" cy="853890"/>
            <a:chOff x="8279482" y="2397310"/>
            <a:chExt cx="853890" cy="853890"/>
          </a:xfrm>
        </p:grpSpPr>
        <p:sp>
          <p:nvSpPr>
            <p:cNvPr id="34" name="ïs1ïḑé">
              <a:extLst>
                <a:ext uri="{FF2B5EF4-FFF2-40B4-BE49-F238E27FC236}">
                  <a16:creationId xmlns:a16="http://schemas.microsoft.com/office/drawing/2014/main" xmlns="" id="{5348B0FA-E23B-4FB1-9D2C-2FFB764BA118}"/>
                </a:ext>
              </a:extLst>
            </p:cNvPr>
            <p:cNvSpPr/>
            <p:nvPr/>
          </p:nvSpPr>
          <p:spPr>
            <a:xfrm>
              <a:off x="8279482" y="2397310"/>
              <a:ext cx="853890" cy="85389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5" name="ïsḷiḋe">
              <a:extLst>
                <a:ext uri="{FF2B5EF4-FFF2-40B4-BE49-F238E27FC236}">
                  <a16:creationId xmlns:a16="http://schemas.microsoft.com/office/drawing/2014/main" xmlns="" id="{1CF036B8-3064-4FBD-9CBD-73756CFE7333}"/>
                </a:ext>
              </a:extLst>
            </p:cNvPr>
            <p:cNvSpPr/>
            <p:nvPr/>
          </p:nvSpPr>
          <p:spPr bwMode="auto">
            <a:xfrm>
              <a:off x="8481168" y="2599338"/>
              <a:ext cx="450520" cy="449836"/>
            </a:xfrm>
            <a:custGeom>
              <a:avLst/>
              <a:gdLst>
                <a:gd name="connsiteX0" fmla="*/ 377627 w 607991"/>
                <a:gd name="connsiteY0" fmla="*/ 294539 h 607074"/>
                <a:gd name="connsiteX1" fmla="*/ 294976 w 607991"/>
                <a:gd name="connsiteY1" fmla="*/ 377063 h 607074"/>
                <a:gd name="connsiteX2" fmla="*/ 377627 w 607991"/>
                <a:gd name="connsiteY2" fmla="*/ 459588 h 607074"/>
                <a:gd name="connsiteX3" fmla="*/ 460355 w 607991"/>
                <a:gd name="connsiteY3" fmla="*/ 377063 h 607074"/>
                <a:gd name="connsiteX4" fmla="*/ 377627 w 607991"/>
                <a:gd name="connsiteY4" fmla="*/ 294539 h 607074"/>
                <a:gd name="connsiteX5" fmla="*/ 359653 w 607991"/>
                <a:gd name="connsiteY5" fmla="*/ 147129 h 607074"/>
                <a:gd name="connsiteX6" fmla="*/ 395678 w 607991"/>
                <a:gd name="connsiteY6" fmla="*/ 147129 h 607074"/>
                <a:gd name="connsiteX7" fmla="*/ 423869 w 607991"/>
                <a:gd name="connsiteY7" fmla="*/ 175277 h 607074"/>
                <a:gd name="connsiteX8" fmla="*/ 423869 w 607991"/>
                <a:gd name="connsiteY8" fmla="*/ 197288 h 607074"/>
                <a:gd name="connsiteX9" fmla="*/ 435698 w 607991"/>
                <a:gd name="connsiteY9" fmla="*/ 212474 h 607074"/>
                <a:gd name="connsiteX10" fmla="*/ 453212 w 607991"/>
                <a:gd name="connsiteY10" fmla="*/ 219760 h 607074"/>
                <a:gd name="connsiteX11" fmla="*/ 460970 w 607991"/>
                <a:gd name="connsiteY11" fmla="*/ 221447 h 607074"/>
                <a:gd name="connsiteX12" fmla="*/ 472185 w 607991"/>
                <a:gd name="connsiteY12" fmla="*/ 217459 h 607074"/>
                <a:gd name="connsiteX13" fmla="*/ 487931 w 607991"/>
                <a:gd name="connsiteY13" fmla="*/ 201737 h 607074"/>
                <a:gd name="connsiteX14" fmla="*/ 507826 w 607991"/>
                <a:gd name="connsiteY14" fmla="*/ 193530 h 607074"/>
                <a:gd name="connsiteX15" fmla="*/ 527798 w 607991"/>
                <a:gd name="connsiteY15" fmla="*/ 201737 h 607074"/>
                <a:gd name="connsiteX16" fmla="*/ 553300 w 607991"/>
                <a:gd name="connsiteY16" fmla="*/ 227200 h 607074"/>
                <a:gd name="connsiteX17" fmla="*/ 553300 w 607991"/>
                <a:gd name="connsiteY17" fmla="*/ 267005 h 607074"/>
                <a:gd name="connsiteX18" fmla="*/ 537553 w 607991"/>
                <a:gd name="connsiteY18" fmla="*/ 282727 h 607074"/>
                <a:gd name="connsiteX19" fmla="*/ 535249 w 607991"/>
                <a:gd name="connsiteY19" fmla="*/ 301671 h 607074"/>
                <a:gd name="connsiteX20" fmla="*/ 542546 w 607991"/>
                <a:gd name="connsiteY20" fmla="*/ 319158 h 607074"/>
                <a:gd name="connsiteX21" fmla="*/ 557755 w 607991"/>
                <a:gd name="connsiteY21" fmla="*/ 330969 h 607074"/>
                <a:gd name="connsiteX22" fmla="*/ 579800 w 607991"/>
                <a:gd name="connsiteY22" fmla="*/ 330969 h 607074"/>
                <a:gd name="connsiteX23" fmla="*/ 607991 w 607991"/>
                <a:gd name="connsiteY23" fmla="*/ 359116 h 607074"/>
                <a:gd name="connsiteX24" fmla="*/ 607991 w 607991"/>
                <a:gd name="connsiteY24" fmla="*/ 395087 h 607074"/>
                <a:gd name="connsiteX25" fmla="*/ 579800 w 607991"/>
                <a:gd name="connsiteY25" fmla="*/ 423234 h 607074"/>
                <a:gd name="connsiteX26" fmla="*/ 557755 w 607991"/>
                <a:gd name="connsiteY26" fmla="*/ 423234 h 607074"/>
                <a:gd name="connsiteX27" fmla="*/ 542546 w 607991"/>
                <a:gd name="connsiteY27" fmla="*/ 435045 h 607074"/>
                <a:gd name="connsiteX28" fmla="*/ 535249 w 607991"/>
                <a:gd name="connsiteY28" fmla="*/ 452532 h 607074"/>
                <a:gd name="connsiteX29" fmla="*/ 537630 w 607991"/>
                <a:gd name="connsiteY29" fmla="*/ 471476 h 607074"/>
                <a:gd name="connsiteX30" fmla="*/ 553300 w 607991"/>
                <a:gd name="connsiteY30" fmla="*/ 487199 h 607074"/>
                <a:gd name="connsiteX31" fmla="*/ 553300 w 607991"/>
                <a:gd name="connsiteY31" fmla="*/ 527004 h 607074"/>
                <a:gd name="connsiteX32" fmla="*/ 527798 w 607991"/>
                <a:gd name="connsiteY32" fmla="*/ 552467 h 607074"/>
                <a:gd name="connsiteX33" fmla="*/ 507826 w 607991"/>
                <a:gd name="connsiteY33" fmla="*/ 560750 h 607074"/>
                <a:gd name="connsiteX34" fmla="*/ 487931 w 607991"/>
                <a:gd name="connsiteY34" fmla="*/ 552467 h 607074"/>
                <a:gd name="connsiteX35" fmla="*/ 472261 w 607991"/>
                <a:gd name="connsiteY35" fmla="*/ 536821 h 607074"/>
                <a:gd name="connsiteX36" fmla="*/ 460970 w 607991"/>
                <a:gd name="connsiteY36" fmla="*/ 532756 h 607074"/>
                <a:gd name="connsiteX37" fmla="*/ 453212 w 607991"/>
                <a:gd name="connsiteY37" fmla="*/ 534443 h 607074"/>
                <a:gd name="connsiteX38" fmla="*/ 435698 w 607991"/>
                <a:gd name="connsiteY38" fmla="*/ 541729 h 607074"/>
                <a:gd name="connsiteX39" fmla="*/ 423869 w 607991"/>
                <a:gd name="connsiteY39" fmla="*/ 556915 h 607074"/>
                <a:gd name="connsiteX40" fmla="*/ 423869 w 607991"/>
                <a:gd name="connsiteY40" fmla="*/ 578927 h 607074"/>
                <a:gd name="connsiteX41" fmla="*/ 395678 w 607991"/>
                <a:gd name="connsiteY41" fmla="*/ 607074 h 607074"/>
                <a:gd name="connsiteX42" fmla="*/ 359653 w 607991"/>
                <a:gd name="connsiteY42" fmla="*/ 607074 h 607074"/>
                <a:gd name="connsiteX43" fmla="*/ 331462 w 607991"/>
                <a:gd name="connsiteY43" fmla="*/ 578927 h 607074"/>
                <a:gd name="connsiteX44" fmla="*/ 331462 w 607991"/>
                <a:gd name="connsiteY44" fmla="*/ 556915 h 607074"/>
                <a:gd name="connsiteX45" fmla="*/ 319633 w 607991"/>
                <a:gd name="connsiteY45" fmla="*/ 541729 h 607074"/>
                <a:gd name="connsiteX46" fmla="*/ 302119 w 607991"/>
                <a:gd name="connsiteY46" fmla="*/ 534443 h 607074"/>
                <a:gd name="connsiteX47" fmla="*/ 294361 w 607991"/>
                <a:gd name="connsiteY47" fmla="*/ 532756 h 607074"/>
                <a:gd name="connsiteX48" fmla="*/ 283146 w 607991"/>
                <a:gd name="connsiteY48" fmla="*/ 536821 h 607074"/>
                <a:gd name="connsiteX49" fmla="*/ 267400 w 607991"/>
                <a:gd name="connsiteY49" fmla="*/ 552467 h 607074"/>
                <a:gd name="connsiteX50" fmla="*/ 247505 w 607991"/>
                <a:gd name="connsiteY50" fmla="*/ 560750 h 607074"/>
                <a:gd name="connsiteX51" fmla="*/ 227533 w 607991"/>
                <a:gd name="connsiteY51" fmla="*/ 552467 h 607074"/>
                <a:gd name="connsiteX52" fmla="*/ 202031 w 607991"/>
                <a:gd name="connsiteY52" fmla="*/ 527004 h 607074"/>
                <a:gd name="connsiteX53" fmla="*/ 202031 w 607991"/>
                <a:gd name="connsiteY53" fmla="*/ 487199 h 607074"/>
                <a:gd name="connsiteX54" fmla="*/ 217701 w 607991"/>
                <a:gd name="connsiteY54" fmla="*/ 471476 h 607074"/>
                <a:gd name="connsiteX55" fmla="*/ 220082 w 607991"/>
                <a:gd name="connsiteY55" fmla="*/ 452532 h 607074"/>
                <a:gd name="connsiteX56" fmla="*/ 212785 w 607991"/>
                <a:gd name="connsiteY56" fmla="*/ 435045 h 607074"/>
                <a:gd name="connsiteX57" fmla="*/ 197576 w 607991"/>
                <a:gd name="connsiteY57" fmla="*/ 423234 h 607074"/>
                <a:gd name="connsiteX58" fmla="*/ 175531 w 607991"/>
                <a:gd name="connsiteY58" fmla="*/ 423234 h 607074"/>
                <a:gd name="connsiteX59" fmla="*/ 147340 w 607991"/>
                <a:gd name="connsiteY59" fmla="*/ 395087 h 607074"/>
                <a:gd name="connsiteX60" fmla="*/ 147340 w 607991"/>
                <a:gd name="connsiteY60" fmla="*/ 359116 h 607074"/>
                <a:gd name="connsiteX61" fmla="*/ 175531 w 607991"/>
                <a:gd name="connsiteY61" fmla="*/ 330969 h 607074"/>
                <a:gd name="connsiteX62" fmla="*/ 197576 w 607991"/>
                <a:gd name="connsiteY62" fmla="*/ 330969 h 607074"/>
                <a:gd name="connsiteX63" fmla="*/ 212785 w 607991"/>
                <a:gd name="connsiteY63" fmla="*/ 319158 h 607074"/>
                <a:gd name="connsiteX64" fmla="*/ 220082 w 607991"/>
                <a:gd name="connsiteY64" fmla="*/ 301671 h 607074"/>
                <a:gd name="connsiteX65" fmla="*/ 217701 w 607991"/>
                <a:gd name="connsiteY65" fmla="*/ 282727 h 607074"/>
                <a:gd name="connsiteX66" fmla="*/ 202031 w 607991"/>
                <a:gd name="connsiteY66" fmla="*/ 267005 h 607074"/>
                <a:gd name="connsiteX67" fmla="*/ 193735 w 607991"/>
                <a:gd name="connsiteY67" fmla="*/ 247141 h 607074"/>
                <a:gd name="connsiteX68" fmla="*/ 202031 w 607991"/>
                <a:gd name="connsiteY68" fmla="*/ 227200 h 607074"/>
                <a:gd name="connsiteX69" fmla="*/ 227533 w 607991"/>
                <a:gd name="connsiteY69" fmla="*/ 201737 h 607074"/>
                <a:gd name="connsiteX70" fmla="*/ 247505 w 607991"/>
                <a:gd name="connsiteY70" fmla="*/ 193530 h 607074"/>
                <a:gd name="connsiteX71" fmla="*/ 267400 w 607991"/>
                <a:gd name="connsiteY71" fmla="*/ 201737 h 607074"/>
                <a:gd name="connsiteX72" fmla="*/ 283070 w 607991"/>
                <a:gd name="connsiteY72" fmla="*/ 217383 h 607074"/>
                <a:gd name="connsiteX73" fmla="*/ 294361 w 607991"/>
                <a:gd name="connsiteY73" fmla="*/ 221447 h 607074"/>
                <a:gd name="connsiteX74" fmla="*/ 302119 w 607991"/>
                <a:gd name="connsiteY74" fmla="*/ 219760 h 607074"/>
                <a:gd name="connsiteX75" fmla="*/ 319633 w 607991"/>
                <a:gd name="connsiteY75" fmla="*/ 212474 h 607074"/>
                <a:gd name="connsiteX76" fmla="*/ 331462 w 607991"/>
                <a:gd name="connsiteY76" fmla="*/ 197288 h 607074"/>
                <a:gd name="connsiteX77" fmla="*/ 331462 w 607991"/>
                <a:gd name="connsiteY77" fmla="*/ 175277 h 607074"/>
                <a:gd name="connsiteX78" fmla="*/ 359653 w 607991"/>
                <a:gd name="connsiteY78" fmla="*/ 147129 h 607074"/>
                <a:gd name="connsiteX79" fmla="*/ 119929 w 607991"/>
                <a:gd name="connsiteY79" fmla="*/ 83135 h 607074"/>
                <a:gd name="connsiteX80" fmla="*/ 83282 w 607991"/>
                <a:gd name="connsiteY80" fmla="*/ 119717 h 607074"/>
                <a:gd name="connsiteX81" fmla="*/ 119929 w 607991"/>
                <a:gd name="connsiteY81" fmla="*/ 156223 h 607074"/>
                <a:gd name="connsiteX82" fmla="*/ 156499 w 607991"/>
                <a:gd name="connsiteY82" fmla="*/ 119717 h 607074"/>
                <a:gd name="connsiteX83" fmla="*/ 119929 w 607991"/>
                <a:gd name="connsiteY83" fmla="*/ 83135 h 607074"/>
                <a:gd name="connsiteX84" fmla="*/ 110863 w 607991"/>
                <a:gd name="connsiteY84" fmla="*/ 0 h 607074"/>
                <a:gd name="connsiteX85" fmla="*/ 128918 w 607991"/>
                <a:gd name="connsiteY85" fmla="*/ 0 h 607074"/>
                <a:gd name="connsiteX86" fmla="*/ 147741 w 607991"/>
                <a:gd name="connsiteY86" fmla="*/ 18790 h 607074"/>
                <a:gd name="connsiteX87" fmla="*/ 147741 w 607991"/>
                <a:gd name="connsiteY87" fmla="*/ 29834 h 607074"/>
                <a:gd name="connsiteX88" fmla="*/ 150507 w 607991"/>
                <a:gd name="connsiteY88" fmla="*/ 32978 h 607074"/>
                <a:gd name="connsiteX89" fmla="*/ 159726 w 607991"/>
                <a:gd name="connsiteY89" fmla="*/ 36813 h 607074"/>
                <a:gd name="connsiteX90" fmla="*/ 161570 w 607991"/>
                <a:gd name="connsiteY90" fmla="*/ 37196 h 607074"/>
                <a:gd name="connsiteX91" fmla="*/ 163875 w 607991"/>
                <a:gd name="connsiteY91" fmla="*/ 36583 h 607074"/>
                <a:gd name="connsiteX92" fmla="*/ 171711 w 607991"/>
                <a:gd name="connsiteY92" fmla="*/ 28683 h 607074"/>
                <a:gd name="connsiteX93" fmla="*/ 185002 w 607991"/>
                <a:gd name="connsiteY93" fmla="*/ 23238 h 607074"/>
                <a:gd name="connsiteX94" fmla="*/ 198294 w 607991"/>
                <a:gd name="connsiteY94" fmla="*/ 28683 h 607074"/>
                <a:gd name="connsiteX95" fmla="*/ 211047 w 607991"/>
                <a:gd name="connsiteY95" fmla="*/ 41414 h 607074"/>
                <a:gd name="connsiteX96" fmla="*/ 211047 w 607991"/>
                <a:gd name="connsiteY96" fmla="*/ 67950 h 607074"/>
                <a:gd name="connsiteX97" fmla="*/ 203211 w 607991"/>
                <a:gd name="connsiteY97" fmla="*/ 75849 h 607074"/>
                <a:gd name="connsiteX98" fmla="*/ 202903 w 607991"/>
                <a:gd name="connsiteY98" fmla="*/ 79914 h 607074"/>
                <a:gd name="connsiteX99" fmla="*/ 206822 w 607991"/>
                <a:gd name="connsiteY99" fmla="*/ 89117 h 607074"/>
                <a:gd name="connsiteX100" fmla="*/ 209972 w 607991"/>
                <a:gd name="connsiteY100" fmla="*/ 91878 h 607074"/>
                <a:gd name="connsiteX101" fmla="*/ 220958 w 607991"/>
                <a:gd name="connsiteY101" fmla="*/ 91878 h 607074"/>
                <a:gd name="connsiteX102" fmla="*/ 239781 w 607991"/>
                <a:gd name="connsiteY102" fmla="*/ 110668 h 607074"/>
                <a:gd name="connsiteX103" fmla="*/ 239781 w 607991"/>
                <a:gd name="connsiteY103" fmla="*/ 128691 h 607074"/>
                <a:gd name="connsiteX104" fmla="*/ 220958 w 607991"/>
                <a:gd name="connsiteY104" fmla="*/ 147480 h 607074"/>
                <a:gd name="connsiteX105" fmla="*/ 209972 w 607991"/>
                <a:gd name="connsiteY105" fmla="*/ 147480 h 607074"/>
                <a:gd name="connsiteX106" fmla="*/ 206822 w 607991"/>
                <a:gd name="connsiteY106" fmla="*/ 150241 h 607074"/>
                <a:gd name="connsiteX107" fmla="*/ 202903 w 607991"/>
                <a:gd name="connsiteY107" fmla="*/ 159444 h 607074"/>
                <a:gd name="connsiteX108" fmla="*/ 203211 w 607991"/>
                <a:gd name="connsiteY108" fmla="*/ 163586 h 607074"/>
                <a:gd name="connsiteX109" fmla="*/ 211047 w 607991"/>
                <a:gd name="connsiteY109" fmla="*/ 171408 h 607074"/>
                <a:gd name="connsiteX110" fmla="*/ 211047 w 607991"/>
                <a:gd name="connsiteY110" fmla="*/ 197944 h 607074"/>
                <a:gd name="connsiteX111" fmla="*/ 198294 w 607991"/>
                <a:gd name="connsiteY111" fmla="*/ 210675 h 607074"/>
                <a:gd name="connsiteX112" fmla="*/ 185002 w 607991"/>
                <a:gd name="connsiteY112" fmla="*/ 216197 h 607074"/>
                <a:gd name="connsiteX113" fmla="*/ 171711 w 607991"/>
                <a:gd name="connsiteY113" fmla="*/ 210675 h 607074"/>
                <a:gd name="connsiteX114" fmla="*/ 163875 w 607991"/>
                <a:gd name="connsiteY114" fmla="*/ 202852 h 607074"/>
                <a:gd name="connsiteX115" fmla="*/ 161570 w 607991"/>
                <a:gd name="connsiteY115" fmla="*/ 202239 h 607074"/>
                <a:gd name="connsiteX116" fmla="*/ 159726 w 607991"/>
                <a:gd name="connsiteY116" fmla="*/ 202546 h 607074"/>
                <a:gd name="connsiteX117" fmla="*/ 150507 w 607991"/>
                <a:gd name="connsiteY117" fmla="*/ 206457 h 607074"/>
                <a:gd name="connsiteX118" fmla="*/ 147741 w 607991"/>
                <a:gd name="connsiteY118" fmla="*/ 209601 h 607074"/>
                <a:gd name="connsiteX119" fmla="*/ 147741 w 607991"/>
                <a:gd name="connsiteY119" fmla="*/ 220568 h 607074"/>
                <a:gd name="connsiteX120" fmla="*/ 128918 w 607991"/>
                <a:gd name="connsiteY120" fmla="*/ 239358 h 607074"/>
                <a:gd name="connsiteX121" fmla="*/ 110863 w 607991"/>
                <a:gd name="connsiteY121" fmla="*/ 239358 h 607074"/>
                <a:gd name="connsiteX122" fmla="*/ 92117 w 607991"/>
                <a:gd name="connsiteY122" fmla="*/ 220568 h 607074"/>
                <a:gd name="connsiteX123" fmla="*/ 92117 w 607991"/>
                <a:gd name="connsiteY123" fmla="*/ 209601 h 607074"/>
                <a:gd name="connsiteX124" fmla="*/ 89274 w 607991"/>
                <a:gd name="connsiteY124" fmla="*/ 206457 h 607074"/>
                <a:gd name="connsiteX125" fmla="*/ 80055 w 607991"/>
                <a:gd name="connsiteY125" fmla="*/ 202546 h 607074"/>
                <a:gd name="connsiteX126" fmla="*/ 78211 w 607991"/>
                <a:gd name="connsiteY126" fmla="*/ 202239 h 607074"/>
                <a:gd name="connsiteX127" fmla="*/ 75983 w 607991"/>
                <a:gd name="connsiteY127" fmla="*/ 202852 h 607074"/>
                <a:gd name="connsiteX128" fmla="*/ 68070 w 607991"/>
                <a:gd name="connsiteY128" fmla="*/ 210675 h 607074"/>
                <a:gd name="connsiteX129" fmla="*/ 54779 w 607991"/>
                <a:gd name="connsiteY129" fmla="*/ 216197 h 607074"/>
                <a:gd name="connsiteX130" fmla="*/ 41487 w 607991"/>
                <a:gd name="connsiteY130" fmla="*/ 210675 h 607074"/>
                <a:gd name="connsiteX131" fmla="*/ 28734 w 607991"/>
                <a:gd name="connsiteY131" fmla="*/ 197944 h 607074"/>
                <a:gd name="connsiteX132" fmla="*/ 23279 w 607991"/>
                <a:gd name="connsiteY132" fmla="*/ 184676 h 607074"/>
                <a:gd name="connsiteX133" fmla="*/ 28734 w 607991"/>
                <a:gd name="connsiteY133" fmla="*/ 171408 h 607074"/>
                <a:gd name="connsiteX134" fmla="*/ 36570 w 607991"/>
                <a:gd name="connsiteY134" fmla="*/ 163586 h 607074"/>
                <a:gd name="connsiteX135" fmla="*/ 36878 w 607991"/>
                <a:gd name="connsiteY135" fmla="*/ 159444 h 607074"/>
                <a:gd name="connsiteX136" fmla="*/ 33036 w 607991"/>
                <a:gd name="connsiteY136" fmla="*/ 150241 h 607074"/>
                <a:gd name="connsiteX137" fmla="*/ 29886 w 607991"/>
                <a:gd name="connsiteY137" fmla="*/ 147480 h 607074"/>
                <a:gd name="connsiteX138" fmla="*/ 18823 w 607991"/>
                <a:gd name="connsiteY138" fmla="*/ 147480 h 607074"/>
                <a:gd name="connsiteX139" fmla="*/ 0 w 607991"/>
                <a:gd name="connsiteY139" fmla="*/ 128691 h 607074"/>
                <a:gd name="connsiteX140" fmla="*/ 0 w 607991"/>
                <a:gd name="connsiteY140" fmla="*/ 110668 h 607074"/>
                <a:gd name="connsiteX141" fmla="*/ 18823 w 607991"/>
                <a:gd name="connsiteY141" fmla="*/ 91955 h 607074"/>
                <a:gd name="connsiteX142" fmla="*/ 29886 w 607991"/>
                <a:gd name="connsiteY142" fmla="*/ 91955 h 607074"/>
                <a:gd name="connsiteX143" fmla="*/ 33036 w 607991"/>
                <a:gd name="connsiteY143" fmla="*/ 89194 h 607074"/>
                <a:gd name="connsiteX144" fmla="*/ 36878 w 607991"/>
                <a:gd name="connsiteY144" fmla="*/ 79914 h 607074"/>
                <a:gd name="connsiteX145" fmla="*/ 36570 w 607991"/>
                <a:gd name="connsiteY145" fmla="*/ 75849 h 607074"/>
                <a:gd name="connsiteX146" fmla="*/ 28734 w 607991"/>
                <a:gd name="connsiteY146" fmla="*/ 67950 h 607074"/>
                <a:gd name="connsiteX147" fmla="*/ 28734 w 607991"/>
                <a:gd name="connsiteY147" fmla="*/ 41414 h 607074"/>
                <a:gd name="connsiteX148" fmla="*/ 41487 w 607991"/>
                <a:gd name="connsiteY148" fmla="*/ 28683 h 607074"/>
                <a:gd name="connsiteX149" fmla="*/ 54779 w 607991"/>
                <a:gd name="connsiteY149" fmla="*/ 23238 h 607074"/>
                <a:gd name="connsiteX150" fmla="*/ 68070 w 607991"/>
                <a:gd name="connsiteY150" fmla="*/ 28683 h 607074"/>
                <a:gd name="connsiteX151" fmla="*/ 75983 w 607991"/>
                <a:gd name="connsiteY151" fmla="*/ 36583 h 607074"/>
                <a:gd name="connsiteX152" fmla="*/ 78211 w 607991"/>
                <a:gd name="connsiteY152" fmla="*/ 37196 h 607074"/>
                <a:gd name="connsiteX153" fmla="*/ 80055 w 607991"/>
                <a:gd name="connsiteY153" fmla="*/ 36813 h 607074"/>
                <a:gd name="connsiteX154" fmla="*/ 89351 w 607991"/>
                <a:gd name="connsiteY154" fmla="*/ 32978 h 607074"/>
                <a:gd name="connsiteX155" fmla="*/ 92117 w 607991"/>
                <a:gd name="connsiteY155" fmla="*/ 29834 h 607074"/>
                <a:gd name="connsiteX156" fmla="*/ 92117 w 607991"/>
                <a:gd name="connsiteY156" fmla="*/ 18790 h 607074"/>
                <a:gd name="connsiteX157" fmla="*/ 110863 w 607991"/>
                <a:gd name="connsiteY157" fmla="*/ 0 h 6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607991" h="607074">
                  <a:moveTo>
                    <a:pt x="377627" y="294539"/>
                  </a:moveTo>
                  <a:cubicBezTo>
                    <a:pt x="332077" y="294539"/>
                    <a:pt x="294976" y="331583"/>
                    <a:pt x="294976" y="377063"/>
                  </a:cubicBezTo>
                  <a:cubicBezTo>
                    <a:pt x="294976" y="422621"/>
                    <a:pt x="332077" y="459588"/>
                    <a:pt x="377627" y="459588"/>
                  </a:cubicBezTo>
                  <a:cubicBezTo>
                    <a:pt x="423254" y="459588"/>
                    <a:pt x="460355" y="422621"/>
                    <a:pt x="460355" y="377063"/>
                  </a:cubicBezTo>
                  <a:cubicBezTo>
                    <a:pt x="460355" y="331583"/>
                    <a:pt x="423254" y="294539"/>
                    <a:pt x="377627" y="294539"/>
                  </a:cubicBezTo>
                  <a:close/>
                  <a:moveTo>
                    <a:pt x="359653" y="147129"/>
                  </a:moveTo>
                  <a:lnTo>
                    <a:pt x="395678" y="147129"/>
                  </a:lnTo>
                  <a:cubicBezTo>
                    <a:pt x="411271" y="147129"/>
                    <a:pt x="423869" y="159707"/>
                    <a:pt x="423869" y="175277"/>
                  </a:cubicBezTo>
                  <a:lnTo>
                    <a:pt x="423869" y="197288"/>
                  </a:lnTo>
                  <a:cubicBezTo>
                    <a:pt x="423869" y="203270"/>
                    <a:pt x="429323" y="210173"/>
                    <a:pt x="435698" y="212474"/>
                  </a:cubicBezTo>
                  <a:cubicBezTo>
                    <a:pt x="441613" y="214545"/>
                    <a:pt x="447527" y="216999"/>
                    <a:pt x="453212" y="219760"/>
                  </a:cubicBezTo>
                  <a:cubicBezTo>
                    <a:pt x="455516" y="220834"/>
                    <a:pt x="458205" y="221447"/>
                    <a:pt x="460970" y="221447"/>
                  </a:cubicBezTo>
                  <a:cubicBezTo>
                    <a:pt x="465502" y="221447"/>
                    <a:pt x="469727" y="219913"/>
                    <a:pt x="472185" y="217459"/>
                  </a:cubicBezTo>
                  <a:lnTo>
                    <a:pt x="487931" y="201737"/>
                  </a:lnTo>
                  <a:cubicBezTo>
                    <a:pt x="493232" y="196445"/>
                    <a:pt x="500298" y="193530"/>
                    <a:pt x="507826" y="193530"/>
                  </a:cubicBezTo>
                  <a:cubicBezTo>
                    <a:pt x="515431" y="193530"/>
                    <a:pt x="522498" y="196445"/>
                    <a:pt x="527798" y="201737"/>
                  </a:cubicBezTo>
                  <a:lnTo>
                    <a:pt x="553300" y="227200"/>
                  </a:lnTo>
                  <a:cubicBezTo>
                    <a:pt x="564284" y="238167"/>
                    <a:pt x="564284" y="256037"/>
                    <a:pt x="553300" y="267005"/>
                  </a:cubicBezTo>
                  <a:lnTo>
                    <a:pt x="537553" y="282727"/>
                  </a:lnTo>
                  <a:cubicBezTo>
                    <a:pt x="533405" y="286946"/>
                    <a:pt x="532253" y="295612"/>
                    <a:pt x="535249" y="301671"/>
                  </a:cubicBezTo>
                  <a:cubicBezTo>
                    <a:pt x="538014" y="307347"/>
                    <a:pt x="540472" y="313252"/>
                    <a:pt x="542546" y="319158"/>
                  </a:cubicBezTo>
                  <a:cubicBezTo>
                    <a:pt x="544850" y="325524"/>
                    <a:pt x="551764" y="330969"/>
                    <a:pt x="557755" y="330969"/>
                  </a:cubicBezTo>
                  <a:lnTo>
                    <a:pt x="579800" y="330969"/>
                  </a:lnTo>
                  <a:cubicBezTo>
                    <a:pt x="595317" y="330969"/>
                    <a:pt x="607991" y="343547"/>
                    <a:pt x="607991" y="359116"/>
                  </a:cubicBezTo>
                  <a:lnTo>
                    <a:pt x="607991" y="395087"/>
                  </a:lnTo>
                  <a:cubicBezTo>
                    <a:pt x="607991" y="410656"/>
                    <a:pt x="595394" y="423234"/>
                    <a:pt x="579800" y="423234"/>
                  </a:cubicBezTo>
                  <a:lnTo>
                    <a:pt x="557755" y="423234"/>
                  </a:lnTo>
                  <a:cubicBezTo>
                    <a:pt x="551764" y="423234"/>
                    <a:pt x="544850" y="428680"/>
                    <a:pt x="542546" y="435045"/>
                  </a:cubicBezTo>
                  <a:cubicBezTo>
                    <a:pt x="540472" y="440951"/>
                    <a:pt x="538014" y="446857"/>
                    <a:pt x="535249" y="452532"/>
                  </a:cubicBezTo>
                  <a:cubicBezTo>
                    <a:pt x="532330" y="458591"/>
                    <a:pt x="533405" y="467258"/>
                    <a:pt x="537630" y="471476"/>
                  </a:cubicBezTo>
                  <a:lnTo>
                    <a:pt x="553300" y="487199"/>
                  </a:lnTo>
                  <a:cubicBezTo>
                    <a:pt x="564284" y="498166"/>
                    <a:pt x="564284" y="516036"/>
                    <a:pt x="553300" y="527004"/>
                  </a:cubicBezTo>
                  <a:lnTo>
                    <a:pt x="527798" y="552467"/>
                  </a:lnTo>
                  <a:cubicBezTo>
                    <a:pt x="522498" y="557759"/>
                    <a:pt x="515431" y="560750"/>
                    <a:pt x="507826" y="560750"/>
                  </a:cubicBezTo>
                  <a:cubicBezTo>
                    <a:pt x="500298" y="560750"/>
                    <a:pt x="493232" y="557759"/>
                    <a:pt x="487931" y="552467"/>
                  </a:cubicBezTo>
                  <a:lnTo>
                    <a:pt x="472261" y="536821"/>
                  </a:lnTo>
                  <a:cubicBezTo>
                    <a:pt x="469727" y="534290"/>
                    <a:pt x="465502" y="532756"/>
                    <a:pt x="460970" y="532756"/>
                  </a:cubicBezTo>
                  <a:cubicBezTo>
                    <a:pt x="458205" y="532756"/>
                    <a:pt x="455439" y="533369"/>
                    <a:pt x="453212" y="534443"/>
                  </a:cubicBezTo>
                  <a:cubicBezTo>
                    <a:pt x="447527" y="537204"/>
                    <a:pt x="441613" y="539658"/>
                    <a:pt x="435698" y="541729"/>
                  </a:cubicBezTo>
                  <a:cubicBezTo>
                    <a:pt x="429323" y="544030"/>
                    <a:pt x="423869" y="550933"/>
                    <a:pt x="423869" y="556915"/>
                  </a:cubicBezTo>
                  <a:lnTo>
                    <a:pt x="423869" y="578927"/>
                  </a:lnTo>
                  <a:cubicBezTo>
                    <a:pt x="423869" y="594496"/>
                    <a:pt x="411271" y="607074"/>
                    <a:pt x="395678" y="607074"/>
                  </a:cubicBezTo>
                  <a:lnTo>
                    <a:pt x="359653" y="607074"/>
                  </a:lnTo>
                  <a:cubicBezTo>
                    <a:pt x="344060" y="607074"/>
                    <a:pt x="331462" y="594496"/>
                    <a:pt x="331462" y="578927"/>
                  </a:cubicBezTo>
                  <a:lnTo>
                    <a:pt x="331462" y="556915"/>
                  </a:lnTo>
                  <a:cubicBezTo>
                    <a:pt x="331462" y="550933"/>
                    <a:pt x="326008" y="544030"/>
                    <a:pt x="319633" y="541729"/>
                  </a:cubicBezTo>
                  <a:cubicBezTo>
                    <a:pt x="313718" y="539658"/>
                    <a:pt x="307804" y="537204"/>
                    <a:pt x="302119" y="534443"/>
                  </a:cubicBezTo>
                  <a:cubicBezTo>
                    <a:pt x="299892" y="533369"/>
                    <a:pt x="297203" y="532756"/>
                    <a:pt x="294361" y="532756"/>
                  </a:cubicBezTo>
                  <a:cubicBezTo>
                    <a:pt x="289829" y="532756"/>
                    <a:pt x="285681" y="534290"/>
                    <a:pt x="283146" y="536821"/>
                  </a:cubicBezTo>
                  <a:lnTo>
                    <a:pt x="267400" y="552467"/>
                  </a:lnTo>
                  <a:cubicBezTo>
                    <a:pt x="262099" y="557759"/>
                    <a:pt x="255033" y="560750"/>
                    <a:pt x="247505" y="560750"/>
                  </a:cubicBezTo>
                  <a:cubicBezTo>
                    <a:pt x="239977" y="560750"/>
                    <a:pt x="232834" y="557759"/>
                    <a:pt x="227533" y="552467"/>
                  </a:cubicBezTo>
                  <a:lnTo>
                    <a:pt x="202031" y="527004"/>
                  </a:lnTo>
                  <a:cubicBezTo>
                    <a:pt x="191047" y="516036"/>
                    <a:pt x="191047" y="498166"/>
                    <a:pt x="202031" y="487199"/>
                  </a:cubicBezTo>
                  <a:lnTo>
                    <a:pt x="217701" y="471476"/>
                  </a:lnTo>
                  <a:cubicBezTo>
                    <a:pt x="221926" y="467258"/>
                    <a:pt x="223001" y="458591"/>
                    <a:pt x="220082" y="452532"/>
                  </a:cubicBezTo>
                  <a:cubicBezTo>
                    <a:pt x="217317" y="446780"/>
                    <a:pt x="214859" y="440951"/>
                    <a:pt x="212785" y="435045"/>
                  </a:cubicBezTo>
                  <a:cubicBezTo>
                    <a:pt x="210481" y="428603"/>
                    <a:pt x="203568" y="423234"/>
                    <a:pt x="197576" y="423234"/>
                  </a:cubicBezTo>
                  <a:lnTo>
                    <a:pt x="175531" y="423234"/>
                  </a:lnTo>
                  <a:cubicBezTo>
                    <a:pt x="159937" y="423234"/>
                    <a:pt x="147340" y="410579"/>
                    <a:pt x="147340" y="395087"/>
                  </a:cubicBezTo>
                  <a:lnTo>
                    <a:pt x="147340" y="359116"/>
                  </a:lnTo>
                  <a:cubicBezTo>
                    <a:pt x="147340" y="343547"/>
                    <a:pt x="159937" y="330969"/>
                    <a:pt x="175531" y="330969"/>
                  </a:cubicBezTo>
                  <a:lnTo>
                    <a:pt x="197576" y="330969"/>
                  </a:lnTo>
                  <a:cubicBezTo>
                    <a:pt x="203568" y="330969"/>
                    <a:pt x="210481" y="325524"/>
                    <a:pt x="212785" y="319158"/>
                  </a:cubicBezTo>
                  <a:cubicBezTo>
                    <a:pt x="214859" y="313252"/>
                    <a:pt x="217317" y="307347"/>
                    <a:pt x="220082" y="301671"/>
                  </a:cubicBezTo>
                  <a:cubicBezTo>
                    <a:pt x="223001" y="295612"/>
                    <a:pt x="221926" y="286946"/>
                    <a:pt x="217701" y="282727"/>
                  </a:cubicBezTo>
                  <a:lnTo>
                    <a:pt x="202031" y="267005"/>
                  </a:lnTo>
                  <a:cubicBezTo>
                    <a:pt x="196731" y="261713"/>
                    <a:pt x="193735" y="254657"/>
                    <a:pt x="193735" y="247141"/>
                  </a:cubicBezTo>
                  <a:cubicBezTo>
                    <a:pt x="193735" y="239624"/>
                    <a:pt x="196731" y="232492"/>
                    <a:pt x="202031" y="227200"/>
                  </a:cubicBezTo>
                  <a:lnTo>
                    <a:pt x="227533" y="201737"/>
                  </a:lnTo>
                  <a:cubicBezTo>
                    <a:pt x="232834" y="196445"/>
                    <a:pt x="239977" y="193530"/>
                    <a:pt x="247505" y="193530"/>
                  </a:cubicBezTo>
                  <a:cubicBezTo>
                    <a:pt x="255033" y="193530"/>
                    <a:pt x="262099" y="196445"/>
                    <a:pt x="267400" y="201737"/>
                  </a:cubicBezTo>
                  <a:lnTo>
                    <a:pt x="283070" y="217383"/>
                  </a:lnTo>
                  <a:cubicBezTo>
                    <a:pt x="285604" y="219913"/>
                    <a:pt x="289829" y="221447"/>
                    <a:pt x="294361" y="221447"/>
                  </a:cubicBezTo>
                  <a:cubicBezTo>
                    <a:pt x="297126" y="221447"/>
                    <a:pt x="299892" y="220834"/>
                    <a:pt x="302119" y="219760"/>
                  </a:cubicBezTo>
                  <a:cubicBezTo>
                    <a:pt x="307804" y="216999"/>
                    <a:pt x="313718" y="214545"/>
                    <a:pt x="319633" y="212474"/>
                  </a:cubicBezTo>
                  <a:cubicBezTo>
                    <a:pt x="326008" y="210173"/>
                    <a:pt x="331462" y="203270"/>
                    <a:pt x="331462" y="197288"/>
                  </a:cubicBezTo>
                  <a:lnTo>
                    <a:pt x="331462" y="175277"/>
                  </a:lnTo>
                  <a:cubicBezTo>
                    <a:pt x="331462" y="159707"/>
                    <a:pt x="344060" y="147129"/>
                    <a:pt x="359653" y="147129"/>
                  </a:cubicBezTo>
                  <a:close/>
                  <a:moveTo>
                    <a:pt x="119929" y="83135"/>
                  </a:moveTo>
                  <a:cubicBezTo>
                    <a:pt x="99723" y="83135"/>
                    <a:pt x="83282" y="99547"/>
                    <a:pt x="83282" y="119717"/>
                  </a:cubicBezTo>
                  <a:cubicBezTo>
                    <a:pt x="83282" y="139888"/>
                    <a:pt x="99723" y="156223"/>
                    <a:pt x="119929" y="156223"/>
                  </a:cubicBezTo>
                  <a:cubicBezTo>
                    <a:pt x="140135" y="156223"/>
                    <a:pt x="156499" y="139888"/>
                    <a:pt x="156499" y="119717"/>
                  </a:cubicBezTo>
                  <a:cubicBezTo>
                    <a:pt x="156499" y="99547"/>
                    <a:pt x="140135" y="83135"/>
                    <a:pt x="119929" y="83135"/>
                  </a:cubicBezTo>
                  <a:close/>
                  <a:moveTo>
                    <a:pt x="110863" y="0"/>
                  </a:moveTo>
                  <a:lnTo>
                    <a:pt x="128918" y="0"/>
                  </a:lnTo>
                  <a:cubicBezTo>
                    <a:pt x="139290" y="0"/>
                    <a:pt x="147741" y="8436"/>
                    <a:pt x="147741" y="18790"/>
                  </a:cubicBezTo>
                  <a:lnTo>
                    <a:pt x="147741" y="29834"/>
                  </a:lnTo>
                  <a:cubicBezTo>
                    <a:pt x="147741" y="30677"/>
                    <a:pt x="148970" y="32441"/>
                    <a:pt x="150507" y="32978"/>
                  </a:cubicBezTo>
                  <a:cubicBezTo>
                    <a:pt x="153580" y="34052"/>
                    <a:pt x="156730" y="35355"/>
                    <a:pt x="159726" y="36813"/>
                  </a:cubicBezTo>
                  <a:cubicBezTo>
                    <a:pt x="160187" y="37043"/>
                    <a:pt x="160878" y="37196"/>
                    <a:pt x="161570" y="37196"/>
                  </a:cubicBezTo>
                  <a:cubicBezTo>
                    <a:pt x="162799" y="37196"/>
                    <a:pt x="163644" y="36813"/>
                    <a:pt x="163875" y="36583"/>
                  </a:cubicBezTo>
                  <a:lnTo>
                    <a:pt x="171711" y="28683"/>
                  </a:lnTo>
                  <a:cubicBezTo>
                    <a:pt x="175245" y="25155"/>
                    <a:pt x="180009" y="23238"/>
                    <a:pt x="185002" y="23238"/>
                  </a:cubicBezTo>
                  <a:cubicBezTo>
                    <a:pt x="189996" y="23238"/>
                    <a:pt x="194760" y="25155"/>
                    <a:pt x="198294" y="28683"/>
                  </a:cubicBezTo>
                  <a:lnTo>
                    <a:pt x="211047" y="41414"/>
                  </a:lnTo>
                  <a:cubicBezTo>
                    <a:pt x="218346" y="48777"/>
                    <a:pt x="218346" y="60664"/>
                    <a:pt x="211047" y="67950"/>
                  </a:cubicBezTo>
                  <a:lnTo>
                    <a:pt x="203211" y="75849"/>
                  </a:lnTo>
                  <a:cubicBezTo>
                    <a:pt x="202596" y="76386"/>
                    <a:pt x="202212" y="78533"/>
                    <a:pt x="202903" y="79914"/>
                  </a:cubicBezTo>
                  <a:cubicBezTo>
                    <a:pt x="204363" y="82905"/>
                    <a:pt x="205669" y="86049"/>
                    <a:pt x="206822" y="89117"/>
                  </a:cubicBezTo>
                  <a:cubicBezTo>
                    <a:pt x="207359" y="90651"/>
                    <a:pt x="209127" y="91878"/>
                    <a:pt x="209972" y="91878"/>
                  </a:cubicBezTo>
                  <a:lnTo>
                    <a:pt x="220958" y="91878"/>
                  </a:lnTo>
                  <a:cubicBezTo>
                    <a:pt x="231330" y="91878"/>
                    <a:pt x="239781" y="100314"/>
                    <a:pt x="239781" y="110668"/>
                  </a:cubicBezTo>
                  <a:lnTo>
                    <a:pt x="239781" y="128691"/>
                  </a:lnTo>
                  <a:cubicBezTo>
                    <a:pt x="239781" y="139044"/>
                    <a:pt x="231330" y="147480"/>
                    <a:pt x="220958" y="147480"/>
                  </a:cubicBezTo>
                  <a:lnTo>
                    <a:pt x="209972" y="147480"/>
                  </a:lnTo>
                  <a:cubicBezTo>
                    <a:pt x="209127" y="147480"/>
                    <a:pt x="207359" y="148707"/>
                    <a:pt x="206822" y="150241"/>
                  </a:cubicBezTo>
                  <a:cubicBezTo>
                    <a:pt x="205669" y="153309"/>
                    <a:pt x="204363" y="156453"/>
                    <a:pt x="202903" y="159444"/>
                  </a:cubicBezTo>
                  <a:cubicBezTo>
                    <a:pt x="202212" y="160825"/>
                    <a:pt x="202596" y="162972"/>
                    <a:pt x="203211" y="163586"/>
                  </a:cubicBezTo>
                  <a:lnTo>
                    <a:pt x="211047" y="171408"/>
                  </a:lnTo>
                  <a:cubicBezTo>
                    <a:pt x="218346" y="178694"/>
                    <a:pt x="218346" y="190658"/>
                    <a:pt x="211047" y="197944"/>
                  </a:cubicBezTo>
                  <a:lnTo>
                    <a:pt x="198294" y="210675"/>
                  </a:lnTo>
                  <a:cubicBezTo>
                    <a:pt x="194760" y="214203"/>
                    <a:pt x="189996" y="216197"/>
                    <a:pt x="185002" y="216197"/>
                  </a:cubicBezTo>
                  <a:cubicBezTo>
                    <a:pt x="180009" y="216197"/>
                    <a:pt x="175245" y="214203"/>
                    <a:pt x="171711" y="210675"/>
                  </a:cubicBezTo>
                  <a:lnTo>
                    <a:pt x="163875" y="202852"/>
                  </a:lnTo>
                  <a:cubicBezTo>
                    <a:pt x="163644" y="202622"/>
                    <a:pt x="162799" y="202239"/>
                    <a:pt x="161570" y="202239"/>
                  </a:cubicBezTo>
                  <a:cubicBezTo>
                    <a:pt x="160878" y="202239"/>
                    <a:pt x="160187" y="202316"/>
                    <a:pt x="159726" y="202546"/>
                  </a:cubicBezTo>
                  <a:cubicBezTo>
                    <a:pt x="156730" y="204003"/>
                    <a:pt x="153580" y="205307"/>
                    <a:pt x="150507" y="206457"/>
                  </a:cubicBezTo>
                  <a:cubicBezTo>
                    <a:pt x="148970" y="206994"/>
                    <a:pt x="147741" y="208758"/>
                    <a:pt x="147741" y="209601"/>
                  </a:cubicBezTo>
                  <a:lnTo>
                    <a:pt x="147741" y="220568"/>
                  </a:lnTo>
                  <a:cubicBezTo>
                    <a:pt x="147741" y="230922"/>
                    <a:pt x="139290" y="239358"/>
                    <a:pt x="128918" y="239358"/>
                  </a:cubicBezTo>
                  <a:lnTo>
                    <a:pt x="110863" y="239358"/>
                  </a:lnTo>
                  <a:cubicBezTo>
                    <a:pt x="100491" y="239358"/>
                    <a:pt x="92117" y="230922"/>
                    <a:pt x="92117" y="220568"/>
                  </a:cubicBezTo>
                  <a:lnTo>
                    <a:pt x="92117" y="209601"/>
                  </a:lnTo>
                  <a:cubicBezTo>
                    <a:pt x="92117" y="208758"/>
                    <a:pt x="90811" y="206917"/>
                    <a:pt x="89274" y="206457"/>
                  </a:cubicBezTo>
                  <a:cubicBezTo>
                    <a:pt x="86201" y="205307"/>
                    <a:pt x="83051" y="204003"/>
                    <a:pt x="80055" y="202546"/>
                  </a:cubicBezTo>
                  <a:cubicBezTo>
                    <a:pt x="79594" y="202316"/>
                    <a:pt x="78903" y="202239"/>
                    <a:pt x="78211" y="202239"/>
                  </a:cubicBezTo>
                  <a:cubicBezTo>
                    <a:pt x="77059" y="202239"/>
                    <a:pt x="76214" y="202622"/>
                    <a:pt x="75983" y="202852"/>
                  </a:cubicBezTo>
                  <a:lnTo>
                    <a:pt x="68070" y="210675"/>
                  </a:lnTo>
                  <a:cubicBezTo>
                    <a:pt x="64536" y="214203"/>
                    <a:pt x="59849" y="216197"/>
                    <a:pt x="54779" y="216197"/>
                  </a:cubicBezTo>
                  <a:cubicBezTo>
                    <a:pt x="49785" y="216197"/>
                    <a:pt x="45021" y="214203"/>
                    <a:pt x="41487" y="210675"/>
                  </a:cubicBezTo>
                  <a:lnTo>
                    <a:pt x="28734" y="197944"/>
                  </a:lnTo>
                  <a:cubicBezTo>
                    <a:pt x="25200" y="194416"/>
                    <a:pt x="23279" y="189661"/>
                    <a:pt x="23279" y="184676"/>
                  </a:cubicBezTo>
                  <a:cubicBezTo>
                    <a:pt x="23279" y="179691"/>
                    <a:pt x="25200" y="174936"/>
                    <a:pt x="28734" y="171408"/>
                  </a:cubicBezTo>
                  <a:lnTo>
                    <a:pt x="36570" y="163586"/>
                  </a:lnTo>
                  <a:cubicBezTo>
                    <a:pt x="37185" y="162972"/>
                    <a:pt x="37569" y="160825"/>
                    <a:pt x="36878" y="159444"/>
                  </a:cubicBezTo>
                  <a:cubicBezTo>
                    <a:pt x="35418" y="156453"/>
                    <a:pt x="34112" y="153386"/>
                    <a:pt x="33036" y="150241"/>
                  </a:cubicBezTo>
                  <a:cubicBezTo>
                    <a:pt x="32498" y="148707"/>
                    <a:pt x="30654" y="147480"/>
                    <a:pt x="29886" y="147480"/>
                  </a:cubicBezTo>
                  <a:lnTo>
                    <a:pt x="18823" y="147480"/>
                  </a:lnTo>
                  <a:cubicBezTo>
                    <a:pt x="8451" y="147480"/>
                    <a:pt x="0" y="139044"/>
                    <a:pt x="0" y="128691"/>
                  </a:cubicBezTo>
                  <a:lnTo>
                    <a:pt x="0" y="110668"/>
                  </a:lnTo>
                  <a:cubicBezTo>
                    <a:pt x="0" y="100314"/>
                    <a:pt x="8451" y="91955"/>
                    <a:pt x="18823" y="91955"/>
                  </a:cubicBezTo>
                  <a:lnTo>
                    <a:pt x="29886" y="91955"/>
                  </a:lnTo>
                  <a:cubicBezTo>
                    <a:pt x="30654" y="91955"/>
                    <a:pt x="32498" y="90651"/>
                    <a:pt x="33036" y="89194"/>
                  </a:cubicBezTo>
                  <a:cubicBezTo>
                    <a:pt x="34112" y="86049"/>
                    <a:pt x="35418" y="82905"/>
                    <a:pt x="36878" y="79914"/>
                  </a:cubicBezTo>
                  <a:cubicBezTo>
                    <a:pt x="37569" y="78533"/>
                    <a:pt x="37185" y="76386"/>
                    <a:pt x="36570" y="75849"/>
                  </a:cubicBezTo>
                  <a:lnTo>
                    <a:pt x="28734" y="67950"/>
                  </a:lnTo>
                  <a:cubicBezTo>
                    <a:pt x="21435" y="60664"/>
                    <a:pt x="21435" y="48777"/>
                    <a:pt x="28734" y="41414"/>
                  </a:cubicBezTo>
                  <a:lnTo>
                    <a:pt x="41487" y="28683"/>
                  </a:lnTo>
                  <a:cubicBezTo>
                    <a:pt x="45021" y="25155"/>
                    <a:pt x="49785" y="23238"/>
                    <a:pt x="54779" y="23238"/>
                  </a:cubicBezTo>
                  <a:cubicBezTo>
                    <a:pt x="59849" y="23238"/>
                    <a:pt x="64536" y="25155"/>
                    <a:pt x="68070" y="28683"/>
                  </a:cubicBezTo>
                  <a:lnTo>
                    <a:pt x="75983" y="36583"/>
                  </a:lnTo>
                  <a:cubicBezTo>
                    <a:pt x="76214" y="36813"/>
                    <a:pt x="77059" y="37196"/>
                    <a:pt x="78211" y="37196"/>
                  </a:cubicBezTo>
                  <a:cubicBezTo>
                    <a:pt x="78903" y="37196"/>
                    <a:pt x="79594" y="37043"/>
                    <a:pt x="80055" y="36813"/>
                  </a:cubicBezTo>
                  <a:cubicBezTo>
                    <a:pt x="83051" y="35355"/>
                    <a:pt x="86201" y="34052"/>
                    <a:pt x="89351" y="32978"/>
                  </a:cubicBezTo>
                  <a:cubicBezTo>
                    <a:pt x="90811" y="32441"/>
                    <a:pt x="92117" y="30677"/>
                    <a:pt x="92117" y="29834"/>
                  </a:cubicBezTo>
                  <a:lnTo>
                    <a:pt x="92117" y="18790"/>
                  </a:lnTo>
                  <a:cubicBezTo>
                    <a:pt x="92117" y="8436"/>
                    <a:pt x="100491" y="0"/>
                    <a:pt x="1108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î$ḻíḓé">
            <a:extLst>
              <a:ext uri="{FF2B5EF4-FFF2-40B4-BE49-F238E27FC236}">
                <a16:creationId xmlns:a16="http://schemas.microsoft.com/office/drawing/2014/main" xmlns="" id="{18BAA191-B438-49A5-ADD7-ADAE3A8E81FC}"/>
              </a:ext>
            </a:extLst>
          </p:cNvPr>
          <p:cNvGrpSpPr/>
          <p:nvPr/>
        </p:nvGrpSpPr>
        <p:grpSpPr>
          <a:xfrm>
            <a:off x="7852537" y="2950570"/>
            <a:ext cx="853890" cy="853890"/>
            <a:chOff x="9406318" y="2397310"/>
            <a:chExt cx="853890" cy="853890"/>
          </a:xfrm>
        </p:grpSpPr>
        <p:sp>
          <p:nvSpPr>
            <p:cNvPr id="32" name="iṡľiḓe">
              <a:extLst>
                <a:ext uri="{FF2B5EF4-FFF2-40B4-BE49-F238E27FC236}">
                  <a16:creationId xmlns:a16="http://schemas.microsoft.com/office/drawing/2014/main" xmlns="" id="{BC16D349-B47C-4675-807C-74C45E375CB4}"/>
                </a:ext>
              </a:extLst>
            </p:cNvPr>
            <p:cNvSpPr/>
            <p:nvPr/>
          </p:nvSpPr>
          <p:spPr>
            <a:xfrm>
              <a:off x="9406318" y="2397310"/>
              <a:ext cx="853890" cy="85389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3" name="îṡḷíḑê">
              <a:extLst>
                <a:ext uri="{FF2B5EF4-FFF2-40B4-BE49-F238E27FC236}">
                  <a16:creationId xmlns:a16="http://schemas.microsoft.com/office/drawing/2014/main" xmlns="" id="{1E4416C0-0BE2-41E5-B9C7-2E267A88B3F5}"/>
                </a:ext>
              </a:extLst>
            </p:cNvPr>
            <p:cNvSpPr/>
            <p:nvPr/>
          </p:nvSpPr>
          <p:spPr bwMode="auto">
            <a:xfrm>
              <a:off x="9643972" y="2635250"/>
              <a:ext cx="378584" cy="37801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78649" h="594741">
                  <a:moveTo>
                    <a:pt x="411175" y="315251"/>
                  </a:moveTo>
                  <a:cubicBezTo>
                    <a:pt x="392328" y="315251"/>
                    <a:pt x="373301" y="322420"/>
                    <a:pt x="358940" y="336757"/>
                  </a:cubicBezTo>
                  <a:cubicBezTo>
                    <a:pt x="330220" y="365432"/>
                    <a:pt x="330220" y="411311"/>
                    <a:pt x="358940" y="439986"/>
                  </a:cubicBezTo>
                  <a:cubicBezTo>
                    <a:pt x="387661" y="468660"/>
                    <a:pt x="435049" y="468660"/>
                    <a:pt x="462333" y="439986"/>
                  </a:cubicBezTo>
                  <a:cubicBezTo>
                    <a:pt x="491053" y="411311"/>
                    <a:pt x="491053" y="365432"/>
                    <a:pt x="462333" y="336757"/>
                  </a:cubicBezTo>
                  <a:cubicBezTo>
                    <a:pt x="448691" y="322420"/>
                    <a:pt x="430023" y="315251"/>
                    <a:pt x="411175" y="315251"/>
                  </a:cubicBezTo>
                  <a:close/>
                  <a:moveTo>
                    <a:pt x="410816" y="276182"/>
                  </a:moveTo>
                  <a:cubicBezTo>
                    <a:pt x="439716" y="276182"/>
                    <a:pt x="468795" y="287293"/>
                    <a:pt x="491053" y="309516"/>
                  </a:cubicBezTo>
                  <a:cubicBezTo>
                    <a:pt x="525517" y="342492"/>
                    <a:pt x="532697" y="394106"/>
                    <a:pt x="514029" y="435685"/>
                  </a:cubicBezTo>
                  <a:lnTo>
                    <a:pt x="578649" y="500203"/>
                  </a:lnTo>
                  <a:lnTo>
                    <a:pt x="522645" y="556118"/>
                  </a:lnTo>
                  <a:lnTo>
                    <a:pt x="458025" y="491600"/>
                  </a:lnTo>
                  <a:cubicBezTo>
                    <a:pt x="416381" y="510239"/>
                    <a:pt x="366121" y="503070"/>
                    <a:pt x="331656" y="468660"/>
                  </a:cubicBezTo>
                  <a:cubicBezTo>
                    <a:pt x="287140" y="424215"/>
                    <a:pt x="287140" y="352528"/>
                    <a:pt x="331656" y="309516"/>
                  </a:cubicBezTo>
                  <a:cubicBezTo>
                    <a:pt x="353197" y="287293"/>
                    <a:pt x="381917" y="276182"/>
                    <a:pt x="410816" y="276182"/>
                  </a:cubicBezTo>
                  <a:close/>
                  <a:moveTo>
                    <a:pt x="134949" y="20001"/>
                  </a:moveTo>
                  <a:lnTo>
                    <a:pt x="134949" y="144835"/>
                  </a:lnTo>
                  <a:lnTo>
                    <a:pt x="17242" y="144835"/>
                  </a:lnTo>
                  <a:close/>
                  <a:moveTo>
                    <a:pt x="172278" y="0"/>
                  </a:moveTo>
                  <a:lnTo>
                    <a:pt x="480943" y="0"/>
                  </a:lnTo>
                  <a:lnTo>
                    <a:pt x="480943" y="276591"/>
                  </a:lnTo>
                  <a:cubicBezTo>
                    <a:pt x="460844" y="263693"/>
                    <a:pt x="436438" y="256527"/>
                    <a:pt x="410596" y="256527"/>
                  </a:cubicBezTo>
                  <a:cubicBezTo>
                    <a:pt x="381883" y="256527"/>
                    <a:pt x="354606" y="265126"/>
                    <a:pt x="331636" y="282323"/>
                  </a:cubicBezTo>
                  <a:lnTo>
                    <a:pt x="81832" y="282323"/>
                  </a:lnTo>
                  <a:lnTo>
                    <a:pt x="81832" y="322450"/>
                  </a:lnTo>
                  <a:lnTo>
                    <a:pt x="295744" y="322450"/>
                  </a:lnTo>
                  <a:cubicBezTo>
                    <a:pt x="288566" y="335348"/>
                    <a:pt x="282823" y="351112"/>
                    <a:pt x="279952" y="366877"/>
                  </a:cubicBezTo>
                  <a:lnTo>
                    <a:pt x="81832" y="366877"/>
                  </a:lnTo>
                  <a:lnTo>
                    <a:pt x="81832" y="407004"/>
                  </a:lnTo>
                  <a:lnTo>
                    <a:pt x="279952" y="407004"/>
                  </a:lnTo>
                  <a:cubicBezTo>
                    <a:pt x="281388" y="422768"/>
                    <a:pt x="287130" y="438532"/>
                    <a:pt x="294309" y="451430"/>
                  </a:cubicBezTo>
                  <a:lnTo>
                    <a:pt x="81832" y="451430"/>
                  </a:lnTo>
                  <a:lnTo>
                    <a:pt x="81832" y="491557"/>
                  </a:lnTo>
                  <a:lnTo>
                    <a:pt x="327329" y="491557"/>
                  </a:lnTo>
                  <a:cubicBezTo>
                    <a:pt x="350299" y="511621"/>
                    <a:pt x="380448" y="521653"/>
                    <a:pt x="410596" y="521653"/>
                  </a:cubicBezTo>
                  <a:cubicBezTo>
                    <a:pt x="424953" y="521653"/>
                    <a:pt x="439309" y="518786"/>
                    <a:pt x="453666" y="514487"/>
                  </a:cubicBezTo>
                  <a:lnTo>
                    <a:pt x="480943" y="543149"/>
                  </a:lnTo>
                  <a:lnTo>
                    <a:pt x="480943" y="594741"/>
                  </a:lnTo>
                  <a:lnTo>
                    <a:pt x="0" y="594741"/>
                  </a:lnTo>
                  <a:lnTo>
                    <a:pt x="0" y="180572"/>
                  </a:lnTo>
                  <a:lnTo>
                    <a:pt x="172278" y="1805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íśḻiḍè">
            <a:extLst>
              <a:ext uri="{FF2B5EF4-FFF2-40B4-BE49-F238E27FC236}">
                <a16:creationId xmlns:a16="http://schemas.microsoft.com/office/drawing/2014/main" xmlns="" id="{A03DF2FF-2F9E-4387-B819-FB50B437E0A4}"/>
              </a:ext>
            </a:extLst>
          </p:cNvPr>
          <p:cNvGrpSpPr/>
          <p:nvPr/>
        </p:nvGrpSpPr>
        <p:grpSpPr>
          <a:xfrm>
            <a:off x="4339463" y="1512242"/>
            <a:ext cx="853890" cy="853890"/>
            <a:chOff x="3045928" y="2397310"/>
            <a:chExt cx="853890" cy="853890"/>
          </a:xfrm>
        </p:grpSpPr>
        <p:sp>
          <p:nvSpPr>
            <p:cNvPr id="30" name="îš1îďê">
              <a:extLst>
                <a:ext uri="{FF2B5EF4-FFF2-40B4-BE49-F238E27FC236}">
                  <a16:creationId xmlns:a16="http://schemas.microsoft.com/office/drawing/2014/main" xmlns="" id="{38BE06EA-F134-4679-84D1-ACA5AA86892C}"/>
                </a:ext>
              </a:extLst>
            </p:cNvPr>
            <p:cNvSpPr/>
            <p:nvPr/>
          </p:nvSpPr>
          <p:spPr>
            <a:xfrm>
              <a:off x="3045928" y="2397310"/>
              <a:ext cx="853890" cy="85389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îṩḷiḍê">
              <a:extLst>
                <a:ext uri="{FF2B5EF4-FFF2-40B4-BE49-F238E27FC236}">
                  <a16:creationId xmlns:a16="http://schemas.microsoft.com/office/drawing/2014/main" xmlns="" id="{5E1B269B-8788-42C9-B3EC-A78567A6B37F}"/>
                </a:ext>
              </a:extLst>
            </p:cNvPr>
            <p:cNvSpPr/>
            <p:nvPr/>
          </p:nvSpPr>
          <p:spPr>
            <a:xfrm>
              <a:off x="3256222" y="2628220"/>
              <a:ext cx="433302" cy="392072"/>
            </a:xfrm>
            <a:custGeom>
              <a:avLst/>
              <a:gdLst>
                <a:gd name="connsiteX0" fmla="*/ 407586 w 606580"/>
                <a:gd name="connsiteY0" fmla="*/ 252695 h 548858"/>
                <a:gd name="connsiteX1" fmla="*/ 502285 w 606580"/>
                <a:gd name="connsiteY1" fmla="*/ 252695 h 548858"/>
                <a:gd name="connsiteX2" fmla="*/ 502285 w 606580"/>
                <a:gd name="connsiteY2" fmla="*/ 346759 h 548858"/>
                <a:gd name="connsiteX3" fmla="*/ 407586 w 606580"/>
                <a:gd name="connsiteY3" fmla="*/ 346759 h 548858"/>
                <a:gd name="connsiteX4" fmla="*/ 104296 w 606580"/>
                <a:gd name="connsiteY4" fmla="*/ 205698 h 548858"/>
                <a:gd name="connsiteX5" fmla="*/ 199065 w 606580"/>
                <a:gd name="connsiteY5" fmla="*/ 205698 h 548858"/>
                <a:gd name="connsiteX6" fmla="*/ 199065 w 606580"/>
                <a:gd name="connsiteY6" fmla="*/ 346758 h 548858"/>
                <a:gd name="connsiteX7" fmla="*/ 104296 w 606580"/>
                <a:gd name="connsiteY7" fmla="*/ 346758 h 548858"/>
                <a:gd name="connsiteX8" fmla="*/ 255870 w 606580"/>
                <a:gd name="connsiteY8" fmla="*/ 96040 h 548858"/>
                <a:gd name="connsiteX9" fmla="*/ 350710 w 606580"/>
                <a:gd name="connsiteY9" fmla="*/ 96040 h 548858"/>
                <a:gd name="connsiteX10" fmla="*/ 350710 w 606580"/>
                <a:gd name="connsiteY10" fmla="*/ 346759 h 548858"/>
                <a:gd name="connsiteX11" fmla="*/ 255870 w 606580"/>
                <a:gd name="connsiteY11" fmla="*/ 346759 h 548858"/>
                <a:gd name="connsiteX12" fmla="*/ 37882 w 606580"/>
                <a:gd name="connsiteY12" fmla="*/ 37913 h 548858"/>
                <a:gd name="connsiteX13" fmla="*/ 37882 w 606580"/>
                <a:gd name="connsiteY13" fmla="*/ 405363 h 548858"/>
                <a:gd name="connsiteX14" fmla="*/ 568698 w 606580"/>
                <a:gd name="connsiteY14" fmla="*/ 405363 h 548858"/>
                <a:gd name="connsiteX15" fmla="*/ 568698 w 606580"/>
                <a:gd name="connsiteY15" fmla="*/ 37913 h 548858"/>
                <a:gd name="connsiteX16" fmla="*/ 18941 w 606580"/>
                <a:gd name="connsiteY16" fmla="*/ 0 h 548858"/>
                <a:gd name="connsiteX17" fmla="*/ 587639 w 606580"/>
                <a:gd name="connsiteY17" fmla="*/ 0 h 548858"/>
                <a:gd name="connsiteX18" fmla="*/ 606580 w 606580"/>
                <a:gd name="connsiteY18" fmla="*/ 18910 h 548858"/>
                <a:gd name="connsiteX19" fmla="*/ 606580 w 606580"/>
                <a:gd name="connsiteY19" fmla="*/ 424274 h 548858"/>
                <a:gd name="connsiteX20" fmla="*/ 587639 w 606580"/>
                <a:gd name="connsiteY20" fmla="*/ 443184 h 548858"/>
                <a:gd name="connsiteX21" fmla="*/ 322278 w 606580"/>
                <a:gd name="connsiteY21" fmla="*/ 443184 h 548858"/>
                <a:gd name="connsiteX22" fmla="*/ 322278 w 606580"/>
                <a:gd name="connsiteY22" fmla="*/ 511038 h 548858"/>
                <a:gd name="connsiteX23" fmla="*/ 450223 w 606580"/>
                <a:gd name="connsiteY23" fmla="*/ 511038 h 548858"/>
                <a:gd name="connsiteX24" fmla="*/ 450223 w 606580"/>
                <a:gd name="connsiteY24" fmla="*/ 548858 h 548858"/>
                <a:gd name="connsiteX25" fmla="*/ 156357 w 606580"/>
                <a:gd name="connsiteY25" fmla="*/ 548858 h 548858"/>
                <a:gd name="connsiteX26" fmla="*/ 156357 w 606580"/>
                <a:gd name="connsiteY26" fmla="*/ 511038 h 548858"/>
                <a:gd name="connsiteX27" fmla="*/ 284302 w 606580"/>
                <a:gd name="connsiteY27" fmla="*/ 511038 h 548858"/>
                <a:gd name="connsiteX28" fmla="*/ 284302 w 606580"/>
                <a:gd name="connsiteY28" fmla="*/ 443184 h 548858"/>
                <a:gd name="connsiteX29" fmla="*/ 18941 w 606580"/>
                <a:gd name="connsiteY29" fmla="*/ 443184 h 548858"/>
                <a:gd name="connsiteX30" fmla="*/ 0 w 606580"/>
                <a:gd name="connsiteY30" fmla="*/ 424274 h 548858"/>
                <a:gd name="connsiteX31" fmla="*/ 0 w 606580"/>
                <a:gd name="connsiteY31" fmla="*/ 18910 h 548858"/>
                <a:gd name="connsiteX32" fmla="*/ 18941 w 606580"/>
                <a:gd name="connsiteY32" fmla="*/ 0 h 54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6580" h="548858">
                  <a:moveTo>
                    <a:pt x="407586" y="252695"/>
                  </a:moveTo>
                  <a:lnTo>
                    <a:pt x="502285" y="252695"/>
                  </a:lnTo>
                  <a:lnTo>
                    <a:pt x="502285" y="346759"/>
                  </a:lnTo>
                  <a:lnTo>
                    <a:pt x="407586" y="346759"/>
                  </a:lnTo>
                  <a:close/>
                  <a:moveTo>
                    <a:pt x="104296" y="205698"/>
                  </a:moveTo>
                  <a:lnTo>
                    <a:pt x="199065" y="205698"/>
                  </a:lnTo>
                  <a:lnTo>
                    <a:pt x="199065" y="346758"/>
                  </a:lnTo>
                  <a:lnTo>
                    <a:pt x="104296" y="346758"/>
                  </a:lnTo>
                  <a:close/>
                  <a:moveTo>
                    <a:pt x="255870" y="96040"/>
                  </a:moveTo>
                  <a:lnTo>
                    <a:pt x="350710" y="96040"/>
                  </a:lnTo>
                  <a:lnTo>
                    <a:pt x="350710" y="346759"/>
                  </a:lnTo>
                  <a:lnTo>
                    <a:pt x="255870" y="346759"/>
                  </a:lnTo>
                  <a:close/>
                  <a:moveTo>
                    <a:pt x="37882" y="37913"/>
                  </a:moveTo>
                  <a:lnTo>
                    <a:pt x="37882" y="405363"/>
                  </a:lnTo>
                  <a:lnTo>
                    <a:pt x="568698" y="405363"/>
                  </a:lnTo>
                  <a:lnTo>
                    <a:pt x="568698" y="37913"/>
                  </a:lnTo>
                  <a:close/>
                  <a:moveTo>
                    <a:pt x="18941" y="0"/>
                  </a:moveTo>
                  <a:lnTo>
                    <a:pt x="587639" y="0"/>
                  </a:lnTo>
                  <a:cubicBezTo>
                    <a:pt x="598038" y="0"/>
                    <a:pt x="606580" y="8528"/>
                    <a:pt x="606580" y="18910"/>
                  </a:cubicBezTo>
                  <a:lnTo>
                    <a:pt x="606580" y="424274"/>
                  </a:lnTo>
                  <a:cubicBezTo>
                    <a:pt x="606580" y="434656"/>
                    <a:pt x="598038" y="443184"/>
                    <a:pt x="587639" y="443184"/>
                  </a:cubicBezTo>
                  <a:lnTo>
                    <a:pt x="322278" y="443184"/>
                  </a:lnTo>
                  <a:lnTo>
                    <a:pt x="322278" y="511038"/>
                  </a:lnTo>
                  <a:lnTo>
                    <a:pt x="450223" y="511038"/>
                  </a:lnTo>
                  <a:lnTo>
                    <a:pt x="450223" y="548858"/>
                  </a:lnTo>
                  <a:lnTo>
                    <a:pt x="156357" y="548858"/>
                  </a:lnTo>
                  <a:lnTo>
                    <a:pt x="156357" y="511038"/>
                  </a:lnTo>
                  <a:lnTo>
                    <a:pt x="284302" y="511038"/>
                  </a:lnTo>
                  <a:lnTo>
                    <a:pt x="284302" y="443184"/>
                  </a:lnTo>
                  <a:lnTo>
                    <a:pt x="18941" y="443184"/>
                  </a:lnTo>
                  <a:cubicBezTo>
                    <a:pt x="8542" y="443184"/>
                    <a:pt x="0" y="434656"/>
                    <a:pt x="0" y="424274"/>
                  </a:cubicBezTo>
                  <a:lnTo>
                    <a:pt x="0" y="18910"/>
                  </a:lnTo>
                  <a:cubicBezTo>
                    <a:pt x="0" y="8528"/>
                    <a:pt x="8542" y="0"/>
                    <a:pt x="189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</p:grpSp>
      <p:grpSp>
        <p:nvGrpSpPr>
          <p:cNvPr id="10" name="íşļidé">
            <a:extLst>
              <a:ext uri="{FF2B5EF4-FFF2-40B4-BE49-F238E27FC236}">
                <a16:creationId xmlns:a16="http://schemas.microsoft.com/office/drawing/2014/main" xmlns="" id="{01CDFE40-9A22-4F94-9830-869082FFC14E}"/>
              </a:ext>
            </a:extLst>
          </p:cNvPr>
          <p:cNvGrpSpPr/>
          <p:nvPr/>
        </p:nvGrpSpPr>
        <p:grpSpPr>
          <a:xfrm>
            <a:off x="3485573" y="2950570"/>
            <a:ext cx="853890" cy="853890"/>
            <a:chOff x="1919092" y="2397310"/>
            <a:chExt cx="853890" cy="853890"/>
          </a:xfrm>
        </p:grpSpPr>
        <p:sp>
          <p:nvSpPr>
            <p:cNvPr id="28" name="î$ḻíḋê">
              <a:extLst>
                <a:ext uri="{FF2B5EF4-FFF2-40B4-BE49-F238E27FC236}">
                  <a16:creationId xmlns:a16="http://schemas.microsoft.com/office/drawing/2014/main" xmlns="" id="{6C5C5259-3175-47D7-92F2-80BDCFEA6905}"/>
                </a:ext>
              </a:extLst>
            </p:cNvPr>
            <p:cNvSpPr/>
            <p:nvPr/>
          </p:nvSpPr>
          <p:spPr>
            <a:xfrm>
              <a:off x="1919092" y="2397310"/>
              <a:ext cx="853890" cy="85389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9" name="ïşḻîḓé">
              <a:extLst>
                <a:ext uri="{FF2B5EF4-FFF2-40B4-BE49-F238E27FC236}">
                  <a16:creationId xmlns:a16="http://schemas.microsoft.com/office/drawing/2014/main" xmlns="" id="{17DF4DEB-61ED-4F8B-891C-DD41950CDFA8}"/>
                </a:ext>
              </a:extLst>
            </p:cNvPr>
            <p:cNvSpPr/>
            <p:nvPr/>
          </p:nvSpPr>
          <p:spPr bwMode="auto">
            <a:xfrm>
              <a:off x="2135410" y="2614826"/>
              <a:ext cx="421254" cy="418860"/>
            </a:xfrm>
            <a:custGeom>
              <a:avLst/>
              <a:gdLst>
                <a:gd name="T0" fmla="*/ 3682 w 4808"/>
                <a:gd name="T1" fmla="*/ 2763 h 4789"/>
                <a:gd name="T2" fmla="*/ 3420 w 4808"/>
                <a:gd name="T3" fmla="*/ 2703 h 4789"/>
                <a:gd name="T4" fmla="*/ 3026 w 4808"/>
                <a:gd name="T5" fmla="*/ 2392 h 4789"/>
                <a:gd name="T6" fmla="*/ 2818 w 4808"/>
                <a:gd name="T7" fmla="*/ 2517 h 4789"/>
                <a:gd name="T8" fmla="*/ 3219 w 4808"/>
                <a:gd name="T9" fmla="*/ 1876 h 4789"/>
                <a:gd name="T10" fmla="*/ 3609 w 4808"/>
                <a:gd name="T11" fmla="*/ 1953 h 4789"/>
                <a:gd name="T12" fmla="*/ 4553 w 4808"/>
                <a:gd name="T13" fmla="*/ 720 h 4789"/>
                <a:gd name="T14" fmla="*/ 4388 w 4808"/>
                <a:gd name="T15" fmla="*/ 680 h 4789"/>
                <a:gd name="T16" fmla="*/ 3872 w 4808"/>
                <a:gd name="T17" fmla="*/ 1161 h 4789"/>
                <a:gd name="T18" fmla="*/ 3859 w 4808"/>
                <a:gd name="T19" fmla="*/ 1160 h 4789"/>
                <a:gd name="T20" fmla="*/ 3491 w 4808"/>
                <a:gd name="T21" fmla="*/ 1099 h 4789"/>
                <a:gd name="T22" fmla="*/ 3432 w 4808"/>
                <a:gd name="T23" fmla="*/ 731 h 4789"/>
                <a:gd name="T24" fmla="*/ 3454 w 4808"/>
                <a:gd name="T25" fmla="*/ 658 h 4789"/>
                <a:gd name="T26" fmla="*/ 3938 w 4808"/>
                <a:gd name="T27" fmla="*/ 104 h 4789"/>
                <a:gd name="T28" fmla="*/ 3609 w 4808"/>
                <a:gd name="T29" fmla="*/ 0 h 4789"/>
                <a:gd name="T30" fmla="*/ 2710 w 4808"/>
                <a:gd name="T31" fmla="*/ 1369 h 4789"/>
                <a:gd name="T32" fmla="*/ 1300 w 4808"/>
                <a:gd name="T33" fmla="*/ 999 h 4789"/>
                <a:gd name="T34" fmla="*/ 1309 w 4808"/>
                <a:gd name="T35" fmla="*/ 892 h 4789"/>
                <a:gd name="T36" fmla="*/ 865 w 4808"/>
                <a:gd name="T37" fmla="*/ 294 h 4789"/>
                <a:gd name="T38" fmla="*/ 665 w 4808"/>
                <a:gd name="T39" fmla="*/ 298 h 4789"/>
                <a:gd name="T40" fmla="*/ 278 w 4808"/>
                <a:gd name="T41" fmla="*/ 787 h 4789"/>
                <a:gd name="T42" fmla="*/ 630 w 4808"/>
                <a:gd name="T43" fmla="*/ 1163 h 4789"/>
                <a:gd name="T44" fmla="*/ 926 w 4808"/>
                <a:gd name="T45" fmla="*/ 1291 h 4789"/>
                <a:gd name="T46" fmla="*/ 1018 w 4808"/>
                <a:gd name="T47" fmla="*/ 1282 h 4789"/>
                <a:gd name="T48" fmla="*/ 1485 w 4808"/>
                <a:gd name="T49" fmla="*/ 2594 h 4789"/>
                <a:gd name="T50" fmla="*/ 1037 w 4808"/>
                <a:gd name="T51" fmla="*/ 2572 h 4789"/>
                <a:gd name="T52" fmla="*/ 92 w 4808"/>
                <a:gd name="T53" fmla="*/ 3809 h 4789"/>
                <a:gd name="T54" fmla="*/ 186 w 4808"/>
                <a:gd name="T55" fmla="*/ 3882 h 4789"/>
                <a:gd name="T56" fmla="*/ 727 w 4808"/>
                <a:gd name="T57" fmla="*/ 3384 h 4789"/>
                <a:gd name="T58" fmla="*/ 789 w 4808"/>
                <a:gd name="T59" fmla="*/ 3371 h 4789"/>
                <a:gd name="T60" fmla="*/ 796 w 4808"/>
                <a:gd name="T61" fmla="*/ 3372 h 4789"/>
                <a:gd name="T62" fmla="*/ 1218 w 4808"/>
                <a:gd name="T63" fmla="*/ 3798 h 4789"/>
                <a:gd name="T64" fmla="*/ 1192 w 4808"/>
                <a:gd name="T65" fmla="*/ 3873 h 4789"/>
                <a:gd name="T66" fmla="*/ 707 w 4808"/>
                <a:gd name="T67" fmla="*/ 4427 h 4789"/>
                <a:gd name="T68" fmla="*/ 1037 w 4808"/>
                <a:gd name="T69" fmla="*/ 4531 h 4789"/>
                <a:gd name="T70" fmla="*/ 2016 w 4808"/>
                <a:gd name="T71" fmla="*/ 3551 h 4789"/>
                <a:gd name="T72" fmla="*/ 1994 w 4808"/>
                <a:gd name="T73" fmla="*/ 3103 h 4789"/>
                <a:gd name="T74" fmla="*/ 2535 w 4808"/>
                <a:gd name="T75" fmla="*/ 2799 h 4789"/>
                <a:gd name="T76" fmla="*/ 2410 w 4808"/>
                <a:gd name="T77" fmla="*/ 3007 h 4789"/>
                <a:gd name="T78" fmla="*/ 2721 w 4808"/>
                <a:gd name="T79" fmla="*/ 3401 h 4789"/>
                <a:gd name="T80" fmla="*/ 2781 w 4808"/>
                <a:gd name="T81" fmla="*/ 3663 h 4789"/>
                <a:gd name="T82" fmla="*/ 4013 w 4808"/>
                <a:gd name="T83" fmla="*/ 4789 h 4789"/>
                <a:gd name="T84" fmla="*/ 4734 w 4808"/>
                <a:gd name="T85" fmla="*/ 4173 h 4789"/>
                <a:gd name="T86" fmla="*/ 4734 w 4808"/>
                <a:gd name="T87" fmla="*/ 3815 h 4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808" h="4789">
                  <a:moveTo>
                    <a:pt x="4734" y="3815"/>
                  </a:moveTo>
                  <a:lnTo>
                    <a:pt x="3682" y="2763"/>
                  </a:lnTo>
                  <a:cubicBezTo>
                    <a:pt x="3634" y="2715"/>
                    <a:pt x="3570" y="2689"/>
                    <a:pt x="3502" y="2689"/>
                  </a:cubicBezTo>
                  <a:cubicBezTo>
                    <a:pt x="3474" y="2689"/>
                    <a:pt x="3446" y="2694"/>
                    <a:pt x="3420" y="2703"/>
                  </a:cubicBezTo>
                  <a:lnTo>
                    <a:pt x="3167" y="2450"/>
                  </a:lnTo>
                  <a:cubicBezTo>
                    <a:pt x="3130" y="2413"/>
                    <a:pt x="3079" y="2392"/>
                    <a:pt x="3026" y="2392"/>
                  </a:cubicBezTo>
                  <a:cubicBezTo>
                    <a:pt x="2972" y="2392"/>
                    <a:pt x="2922" y="2413"/>
                    <a:pt x="2884" y="2450"/>
                  </a:cubicBezTo>
                  <a:lnTo>
                    <a:pt x="2818" y="2517"/>
                  </a:lnTo>
                  <a:lnTo>
                    <a:pt x="2699" y="2398"/>
                  </a:lnTo>
                  <a:lnTo>
                    <a:pt x="3219" y="1876"/>
                  </a:lnTo>
                  <a:cubicBezTo>
                    <a:pt x="3340" y="1928"/>
                    <a:pt x="3472" y="1953"/>
                    <a:pt x="3609" y="1953"/>
                  </a:cubicBezTo>
                  <a:lnTo>
                    <a:pt x="3609" y="1953"/>
                  </a:lnTo>
                  <a:cubicBezTo>
                    <a:pt x="3870" y="1953"/>
                    <a:pt x="4116" y="1854"/>
                    <a:pt x="4301" y="1669"/>
                  </a:cubicBezTo>
                  <a:cubicBezTo>
                    <a:pt x="4549" y="1421"/>
                    <a:pt x="4646" y="1059"/>
                    <a:pt x="4553" y="720"/>
                  </a:cubicBezTo>
                  <a:cubicBezTo>
                    <a:pt x="4542" y="678"/>
                    <a:pt x="4502" y="648"/>
                    <a:pt x="4459" y="648"/>
                  </a:cubicBezTo>
                  <a:cubicBezTo>
                    <a:pt x="4441" y="648"/>
                    <a:pt x="4413" y="654"/>
                    <a:pt x="4388" y="680"/>
                  </a:cubicBezTo>
                  <a:cubicBezTo>
                    <a:pt x="4384" y="683"/>
                    <a:pt x="4034" y="1030"/>
                    <a:pt x="3918" y="1146"/>
                  </a:cubicBezTo>
                  <a:cubicBezTo>
                    <a:pt x="3906" y="1159"/>
                    <a:pt x="3885" y="1161"/>
                    <a:pt x="3872" y="1161"/>
                  </a:cubicBezTo>
                  <a:cubicBezTo>
                    <a:pt x="3864" y="1161"/>
                    <a:pt x="3859" y="1160"/>
                    <a:pt x="3859" y="1160"/>
                  </a:cubicBezTo>
                  <a:lnTo>
                    <a:pt x="3859" y="1160"/>
                  </a:lnTo>
                  <a:lnTo>
                    <a:pt x="3851" y="1159"/>
                  </a:lnTo>
                  <a:cubicBezTo>
                    <a:pt x="3707" y="1146"/>
                    <a:pt x="3535" y="1119"/>
                    <a:pt x="3491" y="1099"/>
                  </a:cubicBezTo>
                  <a:cubicBezTo>
                    <a:pt x="3470" y="1055"/>
                    <a:pt x="3445" y="879"/>
                    <a:pt x="3432" y="733"/>
                  </a:cubicBezTo>
                  <a:lnTo>
                    <a:pt x="3432" y="731"/>
                  </a:lnTo>
                  <a:lnTo>
                    <a:pt x="3429" y="727"/>
                  </a:lnTo>
                  <a:cubicBezTo>
                    <a:pt x="3428" y="720"/>
                    <a:pt x="3425" y="687"/>
                    <a:pt x="3454" y="658"/>
                  </a:cubicBezTo>
                  <a:cubicBezTo>
                    <a:pt x="3574" y="538"/>
                    <a:pt x="3905" y="204"/>
                    <a:pt x="3908" y="201"/>
                  </a:cubicBezTo>
                  <a:cubicBezTo>
                    <a:pt x="3936" y="173"/>
                    <a:pt x="3947" y="138"/>
                    <a:pt x="3938" y="104"/>
                  </a:cubicBezTo>
                  <a:cubicBezTo>
                    <a:pt x="3927" y="64"/>
                    <a:pt x="3893" y="42"/>
                    <a:pt x="3865" y="34"/>
                  </a:cubicBezTo>
                  <a:cubicBezTo>
                    <a:pt x="3782" y="11"/>
                    <a:pt x="3695" y="0"/>
                    <a:pt x="3609" y="0"/>
                  </a:cubicBezTo>
                  <a:cubicBezTo>
                    <a:pt x="3347" y="0"/>
                    <a:pt x="3101" y="102"/>
                    <a:pt x="2916" y="287"/>
                  </a:cubicBezTo>
                  <a:cubicBezTo>
                    <a:pt x="2624" y="579"/>
                    <a:pt x="2555" y="1011"/>
                    <a:pt x="2710" y="1369"/>
                  </a:cubicBezTo>
                  <a:lnTo>
                    <a:pt x="2190" y="1889"/>
                  </a:lnTo>
                  <a:lnTo>
                    <a:pt x="1300" y="999"/>
                  </a:lnTo>
                  <a:cubicBezTo>
                    <a:pt x="1300" y="998"/>
                    <a:pt x="1299" y="998"/>
                    <a:pt x="1299" y="997"/>
                  </a:cubicBezTo>
                  <a:cubicBezTo>
                    <a:pt x="1307" y="963"/>
                    <a:pt x="1311" y="928"/>
                    <a:pt x="1309" y="892"/>
                  </a:cubicBezTo>
                  <a:cubicBezTo>
                    <a:pt x="1305" y="788"/>
                    <a:pt x="1260" y="689"/>
                    <a:pt x="1182" y="611"/>
                  </a:cubicBezTo>
                  <a:lnTo>
                    <a:pt x="865" y="294"/>
                  </a:lnTo>
                  <a:cubicBezTo>
                    <a:pt x="858" y="288"/>
                    <a:pt x="821" y="253"/>
                    <a:pt x="766" y="253"/>
                  </a:cubicBezTo>
                  <a:cubicBezTo>
                    <a:pt x="740" y="253"/>
                    <a:pt x="702" y="261"/>
                    <a:pt x="665" y="298"/>
                  </a:cubicBezTo>
                  <a:lnTo>
                    <a:pt x="318" y="645"/>
                  </a:lnTo>
                  <a:cubicBezTo>
                    <a:pt x="277" y="685"/>
                    <a:pt x="263" y="737"/>
                    <a:pt x="278" y="787"/>
                  </a:cubicBezTo>
                  <a:cubicBezTo>
                    <a:pt x="288" y="820"/>
                    <a:pt x="308" y="842"/>
                    <a:pt x="314" y="848"/>
                  </a:cubicBezTo>
                  <a:lnTo>
                    <a:pt x="630" y="1163"/>
                  </a:lnTo>
                  <a:cubicBezTo>
                    <a:pt x="712" y="1246"/>
                    <a:pt x="817" y="1291"/>
                    <a:pt x="926" y="1291"/>
                  </a:cubicBezTo>
                  <a:lnTo>
                    <a:pt x="926" y="1291"/>
                  </a:lnTo>
                  <a:cubicBezTo>
                    <a:pt x="957" y="1291"/>
                    <a:pt x="987" y="1287"/>
                    <a:pt x="1016" y="1280"/>
                  </a:cubicBezTo>
                  <a:cubicBezTo>
                    <a:pt x="1017" y="1281"/>
                    <a:pt x="1017" y="1281"/>
                    <a:pt x="1018" y="1282"/>
                  </a:cubicBezTo>
                  <a:lnTo>
                    <a:pt x="1907" y="2171"/>
                  </a:lnTo>
                  <a:lnTo>
                    <a:pt x="1485" y="2594"/>
                  </a:lnTo>
                  <a:cubicBezTo>
                    <a:pt x="1466" y="2613"/>
                    <a:pt x="1449" y="2634"/>
                    <a:pt x="1435" y="2656"/>
                  </a:cubicBezTo>
                  <a:cubicBezTo>
                    <a:pt x="1311" y="2601"/>
                    <a:pt x="1176" y="2572"/>
                    <a:pt x="1037" y="2572"/>
                  </a:cubicBezTo>
                  <a:cubicBezTo>
                    <a:pt x="775" y="2572"/>
                    <a:pt x="529" y="2674"/>
                    <a:pt x="344" y="2859"/>
                  </a:cubicBezTo>
                  <a:cubicBezTo>
                    <a:pt x="96" y="3106"/>
                    <a:pt x="0" y="3471"/>
                    <a:pt x="92" y="3809"/>
                  </a:cubicBezTo>
                  <a:cubicBezTo>
                    <a:pt x="103" y="3852"/>
                    <a:pt x="143" y="3882"/>
                    <a:pt x="186" y="3882"/>
                  </a:cubicBezTo>
                  <a:lnTo>
                    <a:pt x="186" y="3882"/>
                  </a:lnTo>
                  <a:cubicBezTo>
                    <a:pt x="204" y="3882"/>
                    <a:pt x="232" y="3877"/>
                    <a:pt x="258" y="3851"/>
                  </a:cubicBezTo>
                  <a:cubicBezTo>
                    <a:pt x="261" y="3847"/>
                    <a:pt x="611" y="3500"/>
                    <a:pt x="727" y="3384"/>
                  </a:cubicBezTo>
                  <a:cubicBezTo>
                    <a:pt x="740" y="3372"/>
                    <a:pt x="762" y="3370"/>
                    <a:pt x="774" y="3370"/>
                  </a:cubicBezTo>
                  <a:cubicBezTo>
                    <a:pt x="783" y="3370"/>
                    <a:pt x="789" y="3371"/>
                    <a:pt x="789" y="3371"/>
                  </a:cubicBezTo>
                  <a:lnTo>
                    <a:pt x="789" y="3371"/>
                  </a:lnTo>
                  <a:lnTo>
                    <a:pt x="796" y="3372"/>
                  </a:lnTo>
                  <a:cubicBezTo>
                    <a:pt x="940" y="3385"/>
                    <a:pt x="1113" y="3411"/>
                    <a:pt x="1157" y="3431"/>
                  </a:cubicBezTo>
                  <a:cubicBezTo>
                    <a:pt x="1178" y="3475"/>
                    <a:pt x="1205" y="3652"/>
                    <a:pt x="1218" y="3798"/>
                  </a:cubicBezTo>
                  <a:lnTo>
                    <a:pt x="1219" y="3805"/>
                  </a:lnTo>
                  <a:cubicBezTo>
                    <a:pt x="1219" y="3805"/>
                    <a:pt x="1223" y="3842"/>
                    <a:pt x="1192" y="3873"/>
                  </a:cubicBezTo>
                  <a:cubicBezTo>
                    <a:pt x="1072" y="3993"/>
                    <a:pt x="741" y="4327"/>
                    <a:pt x="738" y="4330"/>
                  </a:cubicBezTo>
                  <a:cubicBezTo>
                    <a:pt x="710" y="4358"/>
                    <a:pt x="699" y="4393"/>
                    <a:pt x="707" y="4427"/>
                  </a:cubicBezTo>
                  <a:cubicBezTo>
                    <a:pt x="718" y="4467"/>
                    <a:pt x="752" y="4489"/>
                    <a:pt x="780" y="4497"/>
                  </a:cubicBezTo>
                  <a:cubicBezTo>
                    <a:pt x="864" y="4519"/>
                    <a:pt x="950" y="4531"/>
                    <a:pt x="1037" y="4531"/>
                  </a:cubicBezTo>
                  <a:cubicBezTo>
                    <a:pt x="1298" y="4531"/>
                    <a:pt x="1544" y="4429"/>
                    <a:pt x="1729" y="4244"/>
                  </a:cubicBezTo>
                  <a:cubicBezTo>
                    <a:pt x="1914" y="4059"/>
                    <a:pt x="2016" y="3813"/>
                    <a:pt x="2016" y="3551"/>
                  </a:cubicBezTo>
                  <a:cubicBezTo>
                    <a:pt x="2016" y="3412"/>
                    <a:pt x="1987" y="3277"/>
                    <a:pt x="1932" y="3153"/>
                  </a:cubicBezTo>
                  <a:cubicBezTo>
                    <a:pt x="1954" y="3139"/>
                    <a:pt x="1975" y="3122"/>
                    <a:pt x="1994" y="3103"/>
                  </a:cubicBezTo>
                  <a:lnTo>
                    <a:pt x="2417" y="2681"/>
                  </a:lnTo>
                  <a:lnTo>
                    <a:pt x="2535" y="2799"/>
                  </a:lnTo>
                  <a:lnTo>
                    <a:pt x="2469" y="2866"/>
                  </a:lnTo>
                  <a:cubicBezTo>
                    <a:pt x="2431" y="2904"/>
                    <a:pt x="2410" y="2954"/>
                    <a:pt x="2410" y="3007"/>
                  </a:cubicBezTo>
                  <a:cubicBezTo>
                    <a:pt x="2410" y="3061"/>
                    <a:pt x="2431" y="3111"/>
                    <a:pt x="2469" y="3149"/>
                  </a:cubicBezTo>
                  <a:lnTo>
                    <a:pt x="2721" y="3401"/>
                  </a:lnTo>
                  <a:cubicBezTo>
                    <a:pt x="2712" y="3427"/>
                    <a:pt x="2707" y="3455"/>
                    <a:pt x="2707" y="3484"/>
                  </a:cubicBezTo>
                  <a:cubicBezTo>
                    <a:pt x="2707" y="3552"/>
                    <a:pt x="2734" y="3615"/>
                    <a:pt x="2781" y="3663"/>
                  </a:cubicBezTo>
                  <a:lnTo>
                    <a:pt x="3834" y="4715"/>
                  </a:lnTo>
                  <a:cubicBezTo>
                    <a:pt x="3881" y="4763"/>
                    <a:pt x="3945" y="4789"/>
                    <a:pt x="4013" y="4789"/>
                  </a:cubicBezTo>
                  <a:cubicBezTo>
                    <a:pt x="4081" y="4789"/>
                    <a:pt x="4144" y="4763"/>
                    <a:pt x="4192" y="4715"/>
                  </a:cubicBezTo>
                  <a:lnTo>
                    <a:pt x="4734" y="4173"/>
                  </a:lnTo>
                  <a:cubicBezTo>
                    <a:pt x="4782" y="4126"/>
                    <a:pt x="4808" y="4062"/>
                    <a:pt x="4808" y="3994"/>
                  </a:cubicBezTo>
                  <a:cubicBezTo>
                    <a:pt x="4808" y="3926"/>
                    <a:pt x="4782" y="3863"/>
                    <a:pt x="4734" y="3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 dirty="0"/>
            </a:p>
          </p:txBody>
        </p:sp>
      </p:grpSp>
      <p:sp>
        <p:nvSpPr>
          <p:cNvPr id="26" name="íSļîḋé">
            <a:extLst>
              <a:ext uri="{FF2B5EF4-FFF2-40B4-BE49-F238E27FC236}">
                <a16:creationId xmlns:a16="http://schemas.microsoft.com/office/drawing/2014/main" xmlns="" id="{C7E85046-B273-4302-BEBF-19664D090495}"/>
              </a:ext>
            </a:extLst>
          </p:cNvPr>
          <p:cNvSpPr txBox="1"/>
          <p:nvPr/>
        </p:nvSpPr>
        <p:spPr bwMode="auto">
          <a:xfrm>
            <a:off x="1639369" y="1284806"/>
            <a:ext cx="257527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400">
              <a:lnSpc>
                <a:spcPct val="110000"/>
              </a:lnSpc>
              <a:spcBef>
                <a:spcPct val="0"/>
              </a:spcBef>
            </a:pPr>
            <a:r>
              <a:rPr lang="zh-CN" altLang="en-US" sz="1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国家级大学生校外实践教育基地</a:t>
            </a:r>
            <a:endParaRPr lang="en-US" altLang="zh-CN" sz="14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2000"/>
                      <a:lumOff val="8000"/>
                    </a:srgbClr>
                  </a:gs>
                </a:gsLst>
                <a:lin ang="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7" name="iṡļíḋé">
            <a:extLst>
              <a:ext uri="{FF2B5EF4-FFF2-40B4-BE49-F238E27FC236}">
                <a16:creationId xmlns:a16="http://schemas.microsoft.com/office/drawing/2014/main" xmlns="" id="{FCA782CC-CA45-4D04-8DA6-3AD5CF985E07}"/>
              </a:ext>
            </a:extLst>
          </p:cNvPr>
          <p:cNvSpPr/>
          <p:nvPr/>
        </p:nvSpPr>
        <p:spPr bwMode="auto">
          <a:xfrm>
            <a:off x="1639369" y="1726612"/>
            <a:ext cx="2575277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北京科技大学</a:t>
            </a:r>
            <a:r>
              <a:rPr lang="en-US" altLang="zh-CN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—</a:t>
            </a: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中冶京诚工程技术有限公司共建国家级大学生实践教育基地</a:t>
            </a:r>
            <a:endParaRPr lang="en-US" altLang="zh-CN" sz="11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2000"/>
                      <a:lumOff val="8000"/>
                    </a:srgbClr>
                  </a:gs>
                </a:gsLst>
                <a:lin ang="5400000" scaled="1"/>
              </a:gra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4" name="î$liḑé">
            <a:extLst>
              <a:ext uri="{FF2B5EF4-FFF2-40B4-BE49-F238E27FC236}">
                <a16:creationId xmlns:a16="http://schemas.microsoft.com/office/drawing/2014/main" xmlns="" id="{D7E0B242-FAD7-41ED-97F4-F1559C92D932}"/>
              </a:ext>
            </a:extLst>
          </p:cNvPr>
          <p:cNvSpPr txBox="1"/>
          <p:nvPr/>
        </p:nvSpPr>
        <p:spPr bwMode="auto">
          <a:xfrm>
            <a:off x="660400" y="2873215"/>
            <a:ext cx="257527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fontScale="925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400">
              <a:spcBef>
                <a:spcPct val="0"/>
              </a:spcBef>
            </a:pPr>
            <a:r>
              <a:rPr lang="zh-CN" altLang="en-US" sz="16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国家级工程教育实践教育中心</a:t>
            </a:r>
            <a:endParaRPr lang="en-US" altLang="zh-CN" sz="16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2000"/>
                      <a:lumOff val="8000"/>
                    </a:srgbClr>
                  </a:gs>
                </a:gsLst>
                <a:lin ang="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5" name="íš1îḓé">
            <a:extLst>
              <a:ext uri="{FF2B5EF4-FFF2-40B4-BE49-F238E27FC236}">
                <a16:creationId xmlns:a16="http://schemas.microsoft.com/office/drawing/2014/main" xmlns="" id="{86D3DED0-68C5-4A9E-AE0D-33BEE65E4B19}"/>
              </a:ext>
            </a:extLst>
          </p:cNvPr>
          <p:cNvSpPr/>
          <p:nvPr/>
        </p:nvSpPr>
        <p:spPr bwMode="auto">
          <a:xfrm>
            <a:off x="660400" y="3315021"/>
            <a:ext cx="2575277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b="0" i="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北京科技大学</a:t>
            </a:r>
            <a:r>
              <a:rPr lang="en-US" altLang="zh-CN" sz="1100" b="0" i="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—</a:t>
            </a:r>
            <a:r>
              <a:rPr lang="zh-CN" altLang="en-US" sz="1100" b="0" i="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太原钢铁集团共建国家级工程实践教育中心</a:t>
            </a:r>
            <a:r>
              <a:rPr lang="zh-CN" altLang="en-US" sz="1100" b="0" i="0" baseline="300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 </a:t>
            </a:r>
            <a:endParaRPr lang="en-US" altLang="zh-CN" sz="11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2000"/>
                      <a:lumOff val="8000"/>
                    </a:srgbClr>
                  </a:gs>
                </a:gsLst>
                <a:lin ang="5400000" scaled="1"/>
              </a:gra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2" name="íṡlïḑé">
            <a:extLst>
              <a:ext uri="{FF2B5EF4-FFF2-40B4-BE49-F238E27FC236}">
                <a16:creationId xmlns:a16="http://schemas.microsoft.com/office/drawing/2014/main" xmlns="" id="{27BE18E6-2717-44B7-84B1-C4277A201490}"/>
              </a:ext>
            </a:extLst>
          </p:cNvPr>
          <p:cNvSpPr txBox="1"/>
          <p:nvPr/>
        </p:nvSpPr>
        <p:spPr bwMode="auto">
          <a:xfrm>
            <a:off x="7977354" y="1284806"/>
            <a:ext cx="257527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CN" altLang="en-US" sz="1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国家级特色专业建设点</a:t>
            </a:r>
            <a:endParaRPr lang="en-US" altLang="zh-CN" sz="14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2000"/>
                      <a:lumOff val="8000"/>
                    </a:srgbClr>
                  </a:gs>
                </a:gsLst>
                <a:lin ang="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3" name="ïs1íḋê">
            <a:extLst>
              <a:ext uri="{FF2B5EF4-FFF2-40B4-BE49-F238E27FC236}">
                <a16:creationId xmlns:a16="http://schemas.microsoft.com/office/drawing/2014/main" xmlns="" id="{166D2475-D74F-4579-840B-DB0C83A09616}"/>
              </a:ext>
            </a:extLst>
          </p:cNvPr>
          <p:cNvSpPr/>
          <p:nvPr/>
        </p:nvSpPr>
        <p:spPr bwMode="auto">
          <a:xfrm>
            <a:off x="7977354" y="1726612"/>
            <a:ext cx="2575277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安全工程、冶金工程、材料科学与工程、计算机科学与技术、矿物资源工程、机械工程及自动化、自动化、热能与动力工程、环境工程、物联网工程</a:t>
            </a:r>
            <a:endParaRPr lang="en-US" altLang="zh-CN" sz="11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2000"/>
                      <a:lumOff val="8000"/>
                    </a:srgbClr>
                  </a:gs>
                </a:gsLst>
                <a:lin ang="5400000" scaled="1"/>
              </a:gra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0" name="işlide">
            <a:extLst>
              <a:ext uri="{FF2B5EF4-FFF2-40B4-BE49-F238E27FC236}">
                <a16:creationId xmlns:a16="http://schemas.microsoft.com/office/drawing/2014/main" xmlns="" id="{2C9240A1-BAAC-4186-9C30-5220521559EF}"/>
              </a:ext>
            </a:extLst>
          </p:cNvPr>
          <p:cNvSpPr txBox="1"/>
          <p:nvPr/>
        </p:nvSpPr>
        <p:spPr bwMode="auto">
          <a:xfrm>
            <a:off x="8943623" y="2873215"/>
            <a:ext cx="257527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400">
              <a:spcBef>
                <a:spcPct val="0"/>
              </a:spcBef>
            </a:pPr>
            <a:r>
              <a:rPr lang="zh-CN" altLang="en-US" sz="14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教育部卓越工程师计划专业</a:t>
            </a:r>
            <a:endParaRPr lang="en-US" altLang="zh-CN" sz="14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2000"/>
                      <a:lumOff val="8000"/>
                    </a:srgbClr>
                  </a:gs>
                </a:gsLst>
                <a:lin ang="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1" name="i$1íḓê">
            <a:extLst>
              <a:ext uri="{FF2B5EF4-FFF2-40B4-BE49-F238E27FC236}">
                <a16:creationId xmlns:a16="http://schemas.microsoft.com/office/drawing/2014/main" xmlns="" id="{72911F63-4D36-46CD-9528-8A4760826FF7}"/>
              </a:ext>
            </a:extLst>
          </p:cNvPr>
          <p:cNvSpPr/>
          <p:nvPr/>
        </p:nvSpPr>
        <p:spPr bwMode="auto">
          <a:xfrm>
            <a:off x="8943623" y="3315021"/>
            <a:ext cx="2575277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矿物资源工程（采矿工程方向）、冶金工程（钢铁冶金方向）、材料科学与工程（金属压力加工方向）、机械工程与自动化（冶金机械方向）、能源与动力工程、自动化</a:t>
            </a:r>
            <a:endParaRPr lang="en-US" altLang="zh-CN" sz="110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2000"/>
                      <a:lumOff val="8000"/>
                    </a:srgbClr>
                  </a:gs>
                </a:gsLst>
                <a:lin ang="5400000" scaled="1"/>
              </a:gra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AD876F42-0DDC-4068-AE26-51D8732E083C}"/>
              </a:ext>
            </a:extLst>
          </p:cNvPr>
          <p:cNvCxnSpPr>
            <a:cxnSpLocks/>
          </p:cNvCxnSpPr>
          <p:nvPr/>
        </p:nvCxnSpPr>
        <p:spPr>
          <a:xfrm>
            <a:off x="660400" y="2733391"/>
            <a:ext cx="3041491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CDDA5DD6-66C7-4B97-8BB6-7216848A9DCC}"/>
              </a:ext>
            </a:extLst>
          </p:cNvPr>
          <p:cNvCxnSpPr>
            <a:cxnSpLocks/>
          </p:cNvCxnSpPr>
          <p:nvPr/>
        </p:nvCxnSpPr>
        <p:spPr>
          <a:xfrm>
            <a:off x="8325761" y="2733391"/>
            <a:ext cx="3193139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iṥlïḑè">
            <a:extLst>
              <a:ext uri="{FF2B5EF4-FFF2-40B4-BE49-F238E27FC236}">
                <a16:creationId xmlns:a16="http://schemas.microsoft.com/office/drawing/2014/main" xmlns="" id="{A7067E84-095B-4490-91B4-ABD378903BB8}"/>
              </a:ext>
            </a:extLst>
          </p:cNvPr>
          <p:cNvGrpSpPr/>
          <p:nvPr/>
        </p:nvGrpSpPr>
        <p:grpSpPr>
          <a:xfrm>
            <a:off x="666750" y="4803798"/>
            <a:ext cx="10858500" cy="1358890"/>
            <a:chOff x="660400" y="1130300"/>
            <a:chExt cx="10858500" cy="1358890"/>
          </a:xfrm>
        </p:grpSpPr>
        <p:sp>
          <p:nvSpPr>
            <p:cNvPr id="18" name="ïšľiḋê">
              <a:extLst>
                <a:ext uri="{FF2B5EF4-FFF2-40B4-BE49-F238E27FC236}">
                  <a16:creationId xmlns:a16="http://schemas.microsoft.com/office/drawing/2014/main" xmlns="" id="{A26AFBEF-1C9A-4C36-A086-FF9629CB7617}"/>
                </a:ext>
              </a:extLst>
            </p:cNvPr>
            <p:cNvSpPr txBox="1"/>
            <p:nvPr/>
          </p:nvSpPr>
          <p:spPr>
            <a:xfrm>
              <a:off x="660400" y="1130300"/>
              <a:ext cx="108585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2800" dirty="0">
                  <a:gradFill>
                    <a:gsLst>
                      <a:gs pos="0">
                        <a:srgbClr val="0679E4">
                          <a:lumMod val="91000"/>
                        </a:srgbClr>
                      </a:gs>
                      <a:gs pos="100000">
                        <a:srgbClr val="0679E4">
                          <a:lumMod val="92000"/>
                          <a:lumOff val="8000"/>
                        </a:srgbClr>
                      </a:gs>
                    </a:gsLst>
                    <a:lin ang="0" scaled="1"/>
                  </a:gradFill>
                  <a:latin typeface="Impact" panose="020B0806030902050204" pitchFamily="34" charset="0"/>
                  <a:ea typeface="阿里巴巴普惠体 Heavy" panose="00020600040101010101" pitchFamily="18" charset="-122"/>
                </a:rPr>
                <a:t>University of Science and Technology Beijing</a:t>
              </a:r>
            </a:p>
          </p:txBody>
        </p:sp>
        <p:sp>
          <p:nvSpPr>
            <p:cNvPr id="19" name="îṣliḋê">
              <a:extLst>
                <a:ext uri="{FF2B5EF4-FFF2-40B4-BE49-F238E27FC236}">
                  <a16:creationId xmlns:a16="http://schemas.microsoft.com/office/drawing/2014/main" xmlns="" id="{1B4E9C1A-9375-4E17-8D4F-1A39B65CC08B}"/>
                </a:ext>
              </a:extLst>
            </p:cNvPr>
            <p:cNvSpPr txBox="1"/>
            <p:nvPr/>
          </p:nvSpPr>
          <p:spPr>
            <a:xfrm>
              <a:off x="660401" y="1894707"/>
              <a:ext cx="10858495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/>
              <a:r>
                <a:rPr lang="zh-CN" altLang="en-US" sz="1100" dirty="0">
                  <a:gradFill>
                    <a:gsLst>
                      <a:gs pos="0">
                        <a:srgbClr val="0679E4">
                          <a:lumMod val="91000"/>
                        </a:srgbClr>
                      </a:gs>
                      <a:gs pos="100000">
                        <a:srgbClr val="0679E4">
                          <a:lumMod val="71000"/>
                          <a:lumOff val="29000"/>
                        </a:srgbClr>
                      </a:gs>
                    </a:gsLst>
                    <a:lin ang="0" scaled="1"/>
                  </a:gra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北京科技大学于</a:t>
              </a:r>
              <a:r>
                <a:rPr lang="en-US" altLang="zh-CN" sz="1100" dirty="0">
                  <a:gradFill>
                    <a:gsLst>
                      <a:gs pos="0">
                        <a:srgbClr val="0679E4">
                          <a:lumMod val="91000"/>
                        </a:srgbClr>
                      </a:gs>
                      <a:gs pos="100000">
                        <a:srgbClr val="0679E4">
                          <a:lumMod val="71000"/>
                          <a:lumOff val="29000"/>
                        </a:srgbClr>
                      </a:gs>
                    </a:gsLst>
                    <a:lin ang="0" scaled="1"/>
                  </a:gra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1952</a:t>
              </a:r>
              <a:r>
                <a:rPr lang="zh-CN" altLang="en-US" sz="1100" dirty="0">
                  <a:gradFill>
                    <a:gsLst>
                      <a:gs pos="0">
                        <a:srgbClr val="0679E4">
                          <a:lumMod val="91000"/>
                        </a:srgbClr>
                      </a:gs>
                      <a:gs pos="100000">
                        <a:srgbClr val="0679E4">
                          <a:lumMod val="71000"/>
                          <a:lumOff val="29000"/>
                        </a:srgbClr>
                      </a:gs>
                    </a:gsLst>
                    <a:lin ang="0" scaled="1"/>
                  </a:gra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年由天津大学（原北洋大学）、清华大学等</a:t>
              </a:r>
              <a:r>
                <a:rPr lang="en-US" altLang="zh-CN" sz="1100" dirty="0">
                  <a:gradFill>
                    <a:gsLst>
                      <a:gs pos="0">
                        <a:srgbClr val="0679E4">
                          <a:lumMod val="91000"/>
                        </a:srgbClr>
                      </a:gs>
                      <a:gs pos="100000">
                        <a:srgbClr val="0679E4">
                          <a:lumMod val="71000"/>
                          <a:lumOff val="29000"/>
                        </a:srgbClr>
                      </a:gs>
                    </a:gsLst>
                    <a:lin ang="0" scaled="1"/>
                  </a:gra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6</a:t>
              </a:r>
              <a:r>
                <a:rPr lang="zh-CN" altLang="en-US" sz="1100" dirty="0">
                  <a:gradFill>
                    <a:gsLst>
                      <a:gs pos="0">
                        <a:srgbClr val="0679E4">
                          <a:lumMod val="91000"/>
                        </a:srgbClr>
                      </a:gs>
                      <a:gs pos="100000">
                        <a:srgbClr val="0679E4">
                          <a:lumMod val="71000"/>
                          <a:lumOff val="29000"/>
                        </a:srgbClr>
                      </a:gs>
                    </a:gsLst>
                    <a:lin ang="0" scaled="1"/>
                  </a:gra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所国内著名大学的矿冶系科组建而成，现已发展成为以工为主，工、理、管、文、经、法等多学科协调发展的教育部直属全国重点大学，是全国首批正式成立研究生院的高等学校之一。</a:t>
              </a:r>
              <a:endParaRPr lang="zh-CN" altLang="en-US" sz="1000" b="1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71000"/>
                        <a:lumOff val="29000"/>
                      </a:srgbClr>
                    </a:gs>
                  </a:gsLst>
                  <a:lin ang="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558610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>
            <a:extLst>
              <a:ext uri="{FF2B5EF4-FFF2-40B4-BE49-F238E27FC236}">
                <a16:creationId xmlns:a16="http://schemas.microsoft.com/office/drawing/2014/main" xmlns="" id="{BB52E533-6F56-461F-9A7E-3644E09B9E5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630420" y="2522379"/>
            <a:ext cx="293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Heavy" panose="00020600040101010101" pitchFamily="18" charset="-122"/>
                <a:ea typeface="阿里巴巴普惠体 Heavy" panose="00020600040101010101" pitchFamily="18" charset="-122"/>
              </a:rPr>
              <a:t>第三部分</a:t>
            </a:r>
          </a:p>
        </p:txBody>
      </p:sp>
      <p:sp>
        <p:nvSpPr>
          <p:cNvPr id="5" name="PA-文本框 4">
            <a:extLst>
              <a:ext uri="{FF2B5EF4-FFF2-40B4-BE49-F238E27FC236}">
                <a16:creationId xmlns:a16="http://schemas.microsoft.com/office/drawing/2014/main" xmlns="" id="{E04AC508-BFC5-4F75-B70B-82FF3974CB8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630420" y="3090446"/>
            <a:ext cx="2931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The third part</a:t>
            </a:r>
            <a:endParaRPr lang="zh-CN" altLang="en-US" sz="16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68" name="PA-文本框 67">
            <a:extLst>
              <a:ext uri="{FF2B5EF4-FFF2-40B4-BE49-F238E27FC236}">
                <a16:creationId xmlns:a16="http://schemas.microsoft.com/office/drawing/2014/main" xmlns="" id="{692F7F0F-FAAE-4E15-B783-0AE83DA66DC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474334" y="3554750"/>
            <a:ext cx="5243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>
                <a:gradFill flip="none" rotWithShape="1"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  <a:alpha val="92000"/>
                      </a:srgbClr>
                    </a:gs>
                  </a:gsLst>
                  <a:lin ang="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崇尚实践</a:t>
            </a:r>
          </a:p>
        </p:txBody>
      </p:sp>
      <p:sp>
        <p:nvSpPr>
          <p:cNvPr id="69" name="PA-文本框 68">
            <a:extLst>
              <a:ext uri="{FF2B5EF4-FFF2-40B4-BE49-F238E27FC236}">
                <a16:creationId xmlns:a16="http://schemas.microsoft.com/office/drawing/2014/main" xmlns="" id="{C3125137-BB65-420C-AA9D-43B122D37AA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474334" y="4293414"/>
            <a:ext cx="5243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5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lumMod val="92000"/>
                        <a:lumOff val="8000"/>
                        <a:alpha val="72000"/>
                      </a:srgbClr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Advocating practice</a:t>
            </a:r>
            <a:endParaRPr lang="zh-CN" altLang="en-US" spc="350" dirty="0">
              <a:gradFill>
                <a:gsLst>
                  <a:gs pos="0">
                    <a:srgbClr val="0679E4">
                      <a:lumMod val="91000"/>
                    </a:srgbClr>
                  </a:gs>
                  <a:gs pos="100000">
                    <a:srgbClr val="0679E4">
                      <a:lumMod val="92000"/>
                      <a:lumOff val="8000"/>
                      <a:alpha val="72000"/>
                    </a:srgbClr>
                  </a:gs>
                </a:gsLst>
                <a:lin ang="5400000" scaled="1"/>
              </a:gra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390A6A4-6681-4623-BAA1-942E5AE111A0}"/>
              </a:ext>
            </a:extLst>
          </p:cNvPr>
          <p:cNvSpPr txBox="1"/>
          <p:nvPr/>
        </p:nvSpPr>
        <p:spPr>
          <a:xfrm>
            <a:off x="5051712" y="6581001"/>
            <a:ext cx="208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gradFill>
                  <a:gsLst>
                    <a:gs pos="0">
                      <a:srgbClr val="0679E4">
                        <a:lumMod val="91000"/>
                      </a:srgbClr>
                    </a:gs>
                    <a:gs pos="100000">
                      <a:srgbClr val="0679E4">
                        <a:alpha val="72000"/>
                        <a:lumMod val="92000"/>
                        <a:lumOff val="8000"/>
                      </a:srgbClr>
                    </a:gs>
                  </a:gsLst>
                  <a:lin ang="0" scaled="1"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</a:rPr>
              <a:t>求实鼎新</a:t>
            </a:r>
          </a:p>
        </p:txBody>
      </p:sp>
    </p:spTree>
    <p:extLst>
      <p:ext uri="{BB962C8B-B14F-4D97-AF65-F5344CB8AC3E}">
        <p14:creationId xmlns:p14="http://schemas.microsoft.com/office/powerpoint/2010/main" val="32762196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1206;#92364;#152795;#7917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9592;#402773;#379592;#151743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4963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</TotalTime>
  <Words>1934</Words>
  <Application>Microsoft Office PowerPoint</Application>
  <PresentationFormat>宽屏</PresentationFormat>
  <Paragraphs>106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阿里巴巴普惠体</vt:lpstr>
      <vt:lpstr>阿里巴巴普惠体 Heavy</vt:lpstr>
      <vt:lpstr>汉仪雅酷黑 45W</vt:lpstr>
      <vt:lpstr>思源宋体 CN Heavy</vt:lpstr>
      <vt:lpstr>思源宋体 CN Medium</vt:lpstr>
      <vt:lpstr>微软雅黑</vt:lpstr>
      <vt:lpstr>微软雅黑 Light</vt:lpstr>
      <vt:lpstr>优设标题黑</vt:lpstr>
      <vt:lpstr>Arial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北京科技大学学生总结汇报答辩通用ppt模板</dc:title>
  <dc:creator>王奕博</dc:creator>
  <cp:keywords>P界达人</cp:keywords>
  <dc:description>www.51pptmoban.com</dc:description>
  <cp:lastModifiedBy>YANGs</cp:lastModifiedBy>
  <cp:revision>68</cp:revision>
  <dcterms:created xsi:type="dcterms:W3CDTF">2020-10-06T06:09:52Z</dcterms:created>
  <dcterms:modified xsi:type="dcterms:W3CDTF">2021-08-24T14:37:49Z</dcterms:modified>
</cp:coreProperties>
</file>