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11089178" r:id="rId2"/>
    <p:sldId id="11089179" r:id="rId3"/>
    <p:sldId id="11089181" r:id="rId4"/>
    <p:sldId id="11089203" r:id="rId5"/>
    <p:sldId id="11089189" r:id="rId6"/>
    <p:sldId id="11089199" r:id="rId7"/>
    <p:sldId id="11089218" r:id="rId8"/>
    <p:sldId id="11089182" r:id="rId9"/>
    <p:sldId id="11089211" r:id="rId10"/>
    <p:sldId id="11089208" r:id="rId11"/>
    <p:sldId id="11089183" r:id="rId12"/>
    <p:sldId id="11089200" r:id="rId13"/>
    <p:sldId id="11089192" r:id="rId14"/>
    <p:sldId id="11089186" r:id="rId15"/>
    <p:sldId id="11089207" r:id="rId16"/>
    <p:sldId id="11089217" r:id="rId17"/>
    <p:sldId id="11089212" r:id="rId18"/>
    <p:sldId id="11089202" r:id="rId19"/>
    <p:sldId id="11089222" r:id="rId20"/>
    <p:sldId id="11089184" r:id="rId21"/>
    <p:sldId id="11089187" r:id="rId22"/>
    <p:sldId id="11089195" r:id="rId23"/>
    <p:sldId id="11089221" r:id="rId24"/>
    <p:sldId id="11089206" r:id="rId25"/>
    <p:sldId id="11089204" r:id="rId26"/>
    <p:sldId id="11089213" r:id="rId27"/>
    <p:sldId id="11089216" r:id="rId28"/>
    <p:sldId id="11089185" r:id="rId29"/>
    <p:sldId id="11089188" r:id="rId30"/>
    <p:sldId id="11089205" r:id="rId31"/>
    <p:sldId id="11089210" r:id="rId32"/>
    <p:sldId id="11089215" r:id="rId33"/>
    <p:sldId id="11089201" r:id="rId34"/>
    <p:sldId id="11089198" r:id="rId35"/>
    <p:sldId id="11089180" r:id="rId36"/>
    <p:sldId id="11089219" r:id="rId37"/>
    <p:sldId id="11089224" r:id="rId38"/>
    <p:sldId id="11089225" r:id="rId39"/>
    <p:sldId id="11089223" r:id="rId40"/>
    <p:sldId id="315" r:id="rId41"/>
    <p:sldId id="316" r:id="rId42"/>
    <p:sldId id="11089226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6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00A7EE"/>
    <a:srgbClr val="007ACD"/>
    <a:srgbClr val="0070C0"/>
    <a:srgbClr val="005F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461" y="360"/>
      </p:cViewPr>
      <p:guideLst>
        <p:guide orient="horz" pos="1185"/>
        <p:guide pos="6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>
                <a:outerShdw blurRad="254000" dist="38100" dir="16200000" algn="ctr" rotWithShape="0">
                  <a:schemeClr val="accent1">
                    <a:alpha val="3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C22-461A-A3E2-B09AF4EA66FF}"/>
              </c:ext>
            </c:extLst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  <a:alpha val="1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C22-461A-A3E2-B09AF4EA66FF}"/>
              </c:ext>
            </c:extLst>
          </c:dPt>
          <c:cat>
            <c:strRef>
              <c:f>Sheet1!$A$2:$A$3</c:f>
              <c:strCache>
                <c:ptCount val="2"/>
                <c:pt idx="0">
                  <c:v>20XX</c:v>
                </c:pt>
                <c:pt idx="1">
                  <c:v>20XX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2.5</c:v>
                </c:pt>
                <c:pt idx="1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C22-461A-A3E2-B09AF4EA66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4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>
                <a:outerShdw blurRad="254000" dist="38100" dir="16200000" algn="ctr" rotWithShape="0">
                  <a:schemeClr val="accent1">
                    <a:alpha val="3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C36-4F00-B095-1F4AFF2C1400}"/>
              </c:ext>
            </c:extLst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  <a:alpha val="1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C36-4F00-B095-1F4AFF2C1400}"/>
              </c:ext>
            </c:extLst>
          </c:dPt>
          <c:cat>
            <c:strRef>
              <c:f>Sheet1!$A$2:$A$3</c:f>
              <c:strCache>
                <c:ptCount val="2"/>
                <c:pt idx="0">
                  <c:v>20XX</c:v>
                </c:pt>
                <c:pt idx="1">
                  <c:v>20XX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100</c:v>
                </c:pt>
                <c:pt idx="1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C36-4F00-B095-1F4AFF2C14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4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algn="l" defTabSz="914400" rtl="0" eaLnBrk="1" latinLnBrk="0" hangingPunct="1">
              <a:defRPr lang="zh-CN" sz="2000" b="1" i="0" u="none" strike="noStrike" kern="1200" spc="0" baseline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rgbClr val="007ACD">
                      <a:alpha val="20000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defRPr>
            </a:pPr>
            <a:r>
              <a:rPr lang="zh-CN" sz="2000" b="1" kern="1200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rgbClr val="007ACD">
                      <a:alpha val="20000"/>
                    </a:srgbClr>
                  </a:outerShdw>
                </a:effectLst>
                <a:latin typeface="+mn-lt"/>
                <a:ea typeface="+mn-ea"/>
                <a:cs typeface="+mn-ea"/>
              </a:rPr>
              <a:t>已查样本数据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algn="l" defTabSz="914400" rtl="0" eaLnBrk="1" latinLnBrk="0" hangingPunct="1">
            <a:defRPr lang="zh-CN" sz="2000" b="1" i="0" u="none" strike="noStrike" kern="1200" spc="0" baseline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rgbClr val="007ACD">
                    <a:alpha val="20000"/>
                  </a:srgbClr>
                </a:outerShdw>
              </a:effectLst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已查样本数量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dist="38100" dir="16200000" algn="ctr" rotWithShape="0">
                  <a:schemeClr val="accent1">
                    <a:alpha val="3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B8A4-4240-943B-A739B6BA91C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dist="38100" dir="16200000" algn="ctr" rotWithShape="0">
                  <a:schemeClr val="accent2">
                    <a:alpha val="3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8A4-4240-943B-A739B6BA91C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dist="38100" dir="16200000" algn="ctr" rotWithShape="0">
                  <a:schemeClr val="accent3">
                    <a:alpha val="3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B8A4-4240-943B-A739B6BA91CE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54000" dist="38100" dir="16200000" algn="ctr" rotWithShape="0">
                  <a:schemeClr val="accent1">
                    <a:lumMod val="60000"/>
                    <a:lumOff val="40000"/>
                    <a:alpha val="3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8A4-4240-943B-A739B6BA91CE}"/>
              </c:ext>
            </c:extLst>
          </c:dPt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 2</c:v>
                </c:pt>
                <c:pt idx="2">
                  <c:v>项目 3</c:v>
                </c:pt>
                <c:pt idx="3">
                  <c:v>项目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1786</c:v>
                </c:pt>
                <c:pt idx="1">
                  <c:v>2098</c:v>
                </c:pt>
                <c:pt idx="2">
                  <c:v>2453</c:v>
                </c:pt>
                <c:pt idx="3">
                  <c:v>1633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8A4-4240-943B-A739B6BA91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104831584"/>
        <c:axId val="-2104831040"/>
      </c:barChart>
      <c:catAx>
        <c:axId val="-2104831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2104831040"/>
        <c:crossesAt val="0"/>
        <c:auto val="1"/>
        <c:lblAlgn val="ctr"/>
        <c:lblOffset val="100"/>
        <c:noMultiLvlLbl val="0"/>
      </c:catAx>
      <c:valAx>
        <c:axId val="-2104831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2104831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bg1">
              <a:lumMod val="50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altLang="en-US" sz="2000" b="1" i="0" u="none" strike="noStrike" kern="1200" spc="0" baseline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latin typeface="+mn-lt"/>
                <a:ea typeface="+mn-ea"/>
                <a:cs typeface="+mn-ea"/>
              </a:defRPr>
            </a:pPr>
            <a:r>
              <a:rPr lang="zh-CN" altLang="en-US" sz="2000" b="1" kern="1200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latin typeface="+mn-lt"/>
                <a:ea typeface="+mn-ea"/>
                <a:cs typeface="+mn-ea"/>
              </a:rPr>
              <a:t>项目样本检测情况说明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altLang="en-US" sz="2000" b="1" i="0" u="none" strike="noStrike" kern="1200" spc="0" baseline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latin typeface="+mn-lt"/>
              <a:ea typeface="+mn-ea"/>
              <a:cs typeface="+mn-ea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样本总量1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项目 1</c:v>
                </c:pt>
                <c:pt idx="1">
                  <c:v>项目 2</c:v>
                </c:pt>
                <c:pt idx="2">
                  <c:v>项目 3</c:v>
                </c:pt>
                <c:pt idx="3">
                  <c:v>项目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1567</c:v>
                </c:pt>
                <c:pt idx="1">
                  <c:v>2467</c:v>
                </c:pt>
                <c:pt idx="2">
                  <c:v>1498</c:v>
                </c:pt>
                <c:pt idx="3">
                  <c:v>2643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9A2-4DA3-8F50-D2176E6A50C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已检测量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项目 1</c:v>
                </c:pt>
                <c:pt idx="1">
                  <c:v>项目 2</c:v>
                </c:pt>
                <c:pt idx="2">
                  <c:v>项目 3</c:v>
                </c:pt>
                <c:pt idx="3">
                  <c:v>项目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1087</c:v>
                </c:pt>
                <c:pt idx="1">
                  <c:v>1576</c:v>
                </c:pt>
                <c:pt idx="2">
                  <c:v>456</c:v>
                </c:pt>
                <c:pt idx="3">
                  <c:v>1600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9A2-4DA3-8F50-D2176E6A50C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未检测量3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项目 1</c:v>
                </c:pt>
                <c:pt idx="1">
                  <c:v>项目 2</c:v>
                </c:pt>
                <c:pt idx="2">
                  <c:v>项目 3</c:v>
                </c:pt>
                <c:pt idx="3">
                  <c:v>项目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480</c:v>
                </c:pt>
                <c:pt idx="1">
                  <c:v>891</c:v>
                </c:pt>
                <c:pt idx="2">
                  <c:v>1042</c:v>
                </c:pt>
                <c:pt idx="3">
                  <c:v>1043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9A2-4DA3-8F50-D2176E6A50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2104835936"/>
        <c:axId val="-2104832672"/>
      </c:barChart>
      <c:catAx>
        <c:axId val="-21048359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104832672"/>
        <c:crosses val="autoZero"/>
        <c:auto val="1"/>
        <c:lblAlgn val="ctr"/>
        <c:lblOffset val="100"/>
        <c:noMultiLvlLbl val="0"/>
      </c:catAx>
      <c:valAx>
        <c:axId val="-2104832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104835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1C2E390-6392-41CA-AA62-E0BB65AC1CCE}" type="datetimeFigureOut">
              <a:rPr lang="zh-CN" altLang="en-US" smtClean="0"/>
              <a:pPr/>
              <a:t>2021/8/24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669F29F0-E8AA-47DF-AA56-D067BD4F993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3423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9F29F0-E8AA-47DF-AA56-D067BD4F9937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6967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pixabay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0" name="组合 189">
            <a:extLst>
              <a:ext uri="{FF2B5EF4-FFF2-40B4-BE49-F238E27FC236}">
                <a16:creationId xmlns:a16="http://schemas.microsoft.com/office/drawing/2014/main" xmlns="" id="{C6B96C71-385B-4BB9-A466-3110564AEE04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91" name="图片 190">
              <a:extLst>
                <a:ext uri="{FF2B5EF4-FFF2-40B4-BE49-F238E27FC236}">
                  <a16:creationId xmlns:a16="http://schemas.microsoft.com/office/drawing/2014/main" xmlns="" id="{694BE921-8D9B-4A7C-AF59-4CCB6C05E5E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1097280"/>
              <a:ext cx="12185929" cy="5760720"/>
            </a:xfrm>
            <a:prstGeom prst="rect">
              <a:avLst/>
            </a:prstGeom>
          </p:spPr>
        </p:pic>
        <p:pic>
          <p:nvPicPr>
            <p:cNvPr id="192" name="图片 191" descr="天空中有许多云&#10;&#10;描述已自动生成">
              <a:extLst>
                <a:ext uri="{FF2B5EF4-FFF2-40B4-BE49-F238E27FC236}">
                  <a16:creationId xmlns:a16="http://schemas.microsoft.com/office/drawing/2014/main" xmlns="" id="{792ABB9D-FE8B-41CD-96F9-CC09975383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0" y="0"/>
              <a:ext cx="12185929" cy="4873762"/>
            </a:xfrm>
            <a:prstGeom prst="rect">
              <a:avLst/>
            </a:prstGeom>
          </p:spPr>
        </p:pic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xmlns="" id="{32E7B2CC-DB17-45C6-BF80-4470E4F214FB}"/>
                </a:ext>
              </a:extLst>
            </p:cNvPr>
            <p:cNvSpPr/>
            <p:nvPr userDrawn="1"/>
          </p:nvSpPr>
          <p:spPr>
            <a:xfrm flipH="1"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7300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88D628B5-1F95-4700-B468-A5AD66C17E2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6561" y="1140628"/>
            <a:ext cx="9229317" cy="347184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4DFD777-5AC9-4D09-AB07-2F749938BFF9}"/>
              </a:ext>
            </a:extLst>
          </p:cNvPr>
          <p:cNvSpPr/>
          <p:nvPr userDrawn="1"/>
        </p:nvSpPr>
        <p:spPr>
          <a:xfrm>
            <a:off x="0" y="1140628"/>
            <a:ext cx="12192000" cy="3471843"/>
          </a:xfrm>
          <a:prstGeom prst="rect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ED68A9F-BEDE-436E-8B82-467763B409C3}"/>
              </a:ext>
            </a:extLst>
          </p:cNvPr>
          <p:cNvGrpSpPr/>
          <p:nvPr userDrawn="1"/>
        </p:nvGrpSpPr>
        <p:grpSpPr>
          <a:xfrm>
            <a:off x="9824891" y="4316859"/>
            <a:ext cx="1576032" cy="366519"/>
            <a:chOff x="5730240" y="411480"/>
            <a:chExt cx="5024120" cy="1168400"/>
          </a:xfrm>
          <a:gradFill>
            <a:gsLst>
              <a:gs pos="21000">
                <a:schemeClr val="bg1">
                  <a:alpha val="0"/>
                </a:schemeClr>
              </a:gs>
              <a:gs pos="80000">
                <a:schemeClr val="bg1">
                  <a:alpha val="25000"/>
                </a:schemeClr>
              </a:gs>
            </a:gsLst>
            <a:lin ang="2700000" scaled="0"/>
          </a:gradFill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383C5099-0701-45FF-BCD4-987A0C789104}"/>
                </a:ext>
              </a:extLst>
            </p:cNvPr>
            <p:cNvSpPr/>
            <p:nvPr/>
          </p:nvSpPr>
          <p:spPr>
            <a:xfrm>
              <a:off x="573024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07E4F2FD-9158-465C-8285-7DE2F27CEB69}"/>
                </a:ext>
              </a:extLst>
            </p:cNvPr>
            <p:cNvSpPr/>
            <p:nvPr/>
          </p:nvSpPr>
          <p:spPr>
            <a:xfrm>
              <a:off x="608076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9191D17C-FA9C-4611-AC93-6CA361F901D7}"/>
                </a:ext>
              </a:extLst>
            </p:cNvPr>
            <p:cNvSpPr/>
            <p:nvPr/>
          </p:nvSpPr>
          <p:spPr>
            <a:xfrm>
              <a:off x="643128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573691EC-ABC1-489E-AF33-081265E5F484}"/>
                </a:ext>
              </a:extLst>
            </p:cNvPr>
            <p:cNvSpPr/>
            <p:nvPr/>
          </p:nvSpPr>
          <p:spPr>
            <a:xfrm>
              <a:off x="678180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F431AECE-53CA-45E5-AF9D-BECD1DFAA8E1}"/>
                </a:ext>
              </a:extLst>
            </p:cNvPr>
            <p:cNvSpPr/>
            <p:nvPr/>
          </p:nvSpPr>
          <p:spPr>
            <a:xfrm>
              <a:off x="713232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E28EB6BF-68EE-41FF-8670-593774B2A3AC}"/>
                </a:ext>
              </a:extLst>
            </p:cNvPr>
            <p:cNvSpPr/>
            <p:nvPr/>
          </p:nvSpPr>
          <p:spPr>
            <a:xfrm>
              <a:off x="748284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160EAD13-4A38-4B68-9823-1398A63C5ED5}"/>
                </a:ext>
              </a:extLst>
            </p:cNvPr>
            <p:cNvSpPr/>
            <p:nvPr/>
          </p:nvSpPr>
          <p:spPr>
            <a:xfrm>
              <a:off x="783336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6250DBFB-3DC1-429D-9EF8-D5554746CD28}"/>
                </a:ext>
              </a:extLst>
            </p:cNvPr>
            <p:cNvSpPr/>
            <p:nvPr/>
          </p:nvSpPr>
          <p:spPr>
            <a:xfrm>
              <a:off x="818388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7B67BFA7-B303-48D2-A466-ACC67463E6EC}"/>
                </a:ext>
              </a:extLst>
            </p:cNvPr>
            <p:cNvSpPr/>
            <p:nvPr/>
          </p:nvSpPr>
          <p:spPr>
            <a:xfrm>
              <a:off x="853440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6B2B9A7A-6621-4281-85A7-D88550A820D7}"/>
                </a:ext>
              </a:extLst>
            </p:cNvPr>
            <p:cNvSpPr/>
            <p:nvPr/>
          </p:nvSpPr>
          <p:spPr>
            <a:xfrm>
              <a:off x="888492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8BFC0DBB-87FF-41D7-9F86-F04E9795FFF9}"/>
                </a:ext>
              </a:extLst>
            </p:cNvPr>
            <p:cNvSpPr/>
            <p:nvPr/>
          </p:nvSpPr>
          <p:spPr>
            <a:xfrm>
              <a:off x="923544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A5D897A4-197E-4EC9-8DD0-445ED2710FB7}"/>
                </a:ext>
              </a:extLst>
            </p:cNvPr>
            <p:cNvSpPr/>
            <p:nvPr/>
          </p:nvSpPr>
          <p:spPr>
            <a:xfrm>
              <a:off x="958596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94C0C82E-0A7E-4C30-8D4B-8BF0D1815812}"/>
                </a:ext>
              </a:extLst>
            </p:cNvPr>
            <p:cNvSpPr/>
            <p:nvPr/>
          </p:nvSpPr>
          <p:spPr>
            <a:xfrm>
              <a:off x="993648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D8F1E950-B2E5-40FD-8037-56CC7537F086}"/>
                </a:ext>
              </a:extLst>
            </p:cNvPr>
            <p:cNvSpPr/>
            <p:nvPr/>
          </p:nvSpPr>
          <p:spPr>
            <a:xfrm>
              <a:off x="1028700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A5CD84E1-01CF-4ADE-BC0E-B5C029C9621C}"/>
                </a:ext>
              </a:extLst>
            </p:cNvPr>
            <p:cNvSpPr/>
            <p:nvPr/>
          </p:nvSpPr>
          <p:spPr>
            <a:xfrm>
              <a:off x="1063752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BAF24742-BA6D-424C-94EE-C9069BCB57E5}"/>
                </a:ext>
              </a:extLst>
            </p:cNvPr>
            <p:cNvSpPr/>
            <p:nvPr/>
          </p:nvSpPr>
          <p:spPr>
            <a:xfrm>
              <a:off x="573024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866F5E1B-554B-4909-8514-836E4A47F2FA}"/>
                </a:ext>
              </a:extLst>
            </p:cNvPr>
            <p:cNvSpPr/>
            <p:nvPr/>
          </p:nvSpPr>
          <p:spPr>
            <a:xfrm>
              <a:off x="608076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0D4D8AFB-EE3A-4005-8577-060930A77D6B}"/>
                </a:ext>
              </a:extLst>
            </p:cNvPr>
            <p:cNvSpPr/>
            <p:nvPr/>
          </p:nvSpPr>
          <p:spPr>
            <a:xfrm>
              <a:off x="643128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E4849B88-7802-4A35-A3D5-88E295602F4D}"/>
                </a:ext>
              </a:extLst>
            </p:cNvPr>
            <p:cNvSpPr/>
            <p:nvPr/>
          </p:nvSpPr>
          <p:spPr>
            <a:xfrm>
              <a:off x="678180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4D94CD46-43A1-47EF-9B6F-EAF17A40D06B}"/>
                </a:ext>
              </a:extLst>
            </p:cNvPr>
            <p:cNvSpPr/>
            <p:nvPr/>
          </p:nvSpPr>
          <p:spPr>
            <a:xfrm>
              <a:off x="713232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E5AB8D3E-F08F-4DDA-B186-872970138B0D}"/>
                </a:ext>
              </a:extLst>
            </p:cNvPr>
            <p:cNvSpPr/>
            <p:nvPr/>
          </p:nvSpPr>
          <p:spPr>
            <a:xfrm>
              <a:off x="748284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F5BA5111-BD01-4758-B428-EEBF8CA0D8DE}"/>
                </a:ext>
              </a:extLst>
            </p:cNvPr>
            <p:cNvSpPr/>
            <p:nvPr/>
          </p:nvSpPr>
          <p:spPr>
            <a:xfrm>
              <a:off x="783336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7C1185C4-1006-45F9-8554-FA9AB709DA07}"/>
                </a:ext>
              </a:extLst>
            </p:cNvPr>
            <p:cNvSpPr/>
            <p:nvPr/>
          </p:nvSpPr>
          <p:spPr>
            <a:xfrm>
              <a:off x="818388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0AE27605-1276-4F6F-94C5-80F292207D0E}"/>
                </a:ext>
              </a:extLst>
            </p:cNvPr>
            <p:cNvSpPr/>
            <p:nvPr/>
          </p:nvSpPr>
          <p:spPr>
            <a:xfrm>
              <a:off x="853440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11643F64-E34E-4D01-9FF3-3A455ED89429}"/>
                </a:ext>
              </a:extLst>
            </p:cNvPr>
            <p:cNvSpPr/>
            <p:nvPr/>
          </p:nvSpPr>
          <p:spPr>
            <a:xfrm>
              <a:off x="888492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AA73F6DF-F19F-459F-BA76-24972595EF68}"/>
                </a:ext>
              </a:extLst>
            </p:cNvPr>
            <p:cNvSpPr/>
            <p:nvPr/>
          </p:nvSpPr>
          <p:spPr>
            <a:xfrm>
              <a:off x="923544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BD72F5AC-98B5-4FCA-9964-1075D052324B}"/>
                </a:ext>
              </a:extLst>
            </p:cNvPr>
            <p:cNvSpPr/>
            <p:nvPr/>
          </p:nvSpPr>
          <p:spPr>
            <a:xfrm>
              <a:off x="958596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0BBFD3F4-5A12-403F-893A-05AACC294EB7}"/>
                </a:ext>
              </a:extLst>
            </p:cNvPr>
            <p:cNvSpPr/>
            <p:nvPr/>
          </p:nvSpPr>
          <p:spPr>
            <a:xfrm>
              <a:off x="993648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141B2E66-F94F-4C94-A73C-5343407B8AE6}"/>
                </a:ext>
              </a:extLst>
            </p:cNvPr>
            <p:cNvSpPr/>
            <p:nvPr/>
          </p:nvSpPr>
          <p:spPr>
            <a:xfrm>
              <a:off x="1028700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1E44BEB6-5A1C-4103-A199-529FE4CB7C27}"/>
                </a:ext>
              </a:extLst>
            </p:cNvPr>
            <p:cNvSpPr/>
            <p:nvPr/>
          </p:nvSpPr>
          <p:spPr>
            <a:xfrm>
              <a:off x="1063752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571160AD-59FD-444E-A72F-27AE4C5C527B}"/>
                </a:ext>
              </a:extLst>
            </p:cNvPr>
            <p:cNvSpPr/>
            <p:nvPr/>
          </p:nvSpPr>
          <p:spPr>
            <a:xfrm>
              <a:off x="573024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F17BD8ED-A6D2-45C9-9438-AC73411CDDE2}"/>
                </a:ext>
              </a:extLst>
            </p:cNvPr>
            <p:cNvSpPr/>
            <p:nvPr/>
          </p:nvSpPr>
          <p:spPr>
            <a:xfrm>
              <a:off x="608076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D1108690-61E2-46A4-AB7B-E676CD509CD6}"/>
                </a:ext>
              </a:extLst>
            </p:cNvPr>
            <p:cNvSpPr/>
            <p:nvPr/>
          </p:nvSpPr>
          <p:spPr>
            <a:xfrm>
              <a:off x="643128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0FA97338-DAB0-4A61-8805-ED85CAF91871}"/>
                </a:ext>
              </a:extLst>
            </p:cNvPr>
            <p:cNvSpPr/>
            <p:nvPr/>
          </p:nvSpPr>
          <p:spPr>
            <a:xfrm>
              <a:off x="678180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C1CBA028-4ACE-4CC9-A223-E450896D3430}"/>
                </a:ext>
              </a:extLst>
            </p:cNvPr>
            <p:cNvSpPr/>
            <p:nvPr/>
          </p:nvSpPr>
          <p:spPr>
            <a:xfrm>
              <a:off x="713232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0FA29593-91D2-4CFA-9ECF-964A2FEC1867}"/>
                </a:ext>
              </a:extLst>
            </p:cNvPr>
            <p:cNvSpPr/>
            <p:nvPr/>
          </p:nvSpPr>
          <p:spPr>
            <a:xfrm>
              <a:off x="748284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95C3D53E-2102-4660-B449-58B65AFA6237}"/>
                </a:ext>
              </a:extLst>
            </p:cNvPr>
            <p:cNvSpPr/>
            <p:nvPr/>
          </p:nvSpPr>
          <p:spPr>
            <a:xfrm>
              <a:off x="783336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FCA6FF88-D788-49F6-922B-9876BA18320A}"/>
                </a:ext>
              </a:extLst>
            </p:cNvPr>
            <p:cNvSpPr/>
            <p:nvPr/>
          </p:nvSpPr>
          <p:spPr>
            <a:xfrm>
              <a:off x="818388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1C0E94B4-A013-4AE7-BA22-176378C993B1}"/>
                </a:ext>
              </a:extLst>
            </p:cNvPr>
            <p:cNvSpPr/>
            <p:nvPr/>
          </p:nvSpPr>
          <p:spPr>
            <a:xfrm>
              <a:off x="853440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633DEAFA-3F38-495D-A2DA-263C296051BF}"/>
                </a:ext>
              </a:extLst>
            </p:cNvPr>
            <p:cNvSpPr/>
            <p:nvPr/>
          </p:nvSpPr>
          <p:spPr>
            <a:xfrm>
              <a:off x="888492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C9BD308-C81E-45C6-9C1F-972D4EBF038B}"/>
                </a:ext>
              </a:extLst>
            </p:cNvPr>
            <p:cNvSpPr/>
            <p:nvPr/>
          </p:nvSpPr>
          <p:spPr>
            <a:xfrm>
              <a:off x="923544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446FD1E8-EC5A-4A20-A4DF-E225657743B8}"/>
                </a:ext>
              </a:extLst>
            </p:cNvPr>
            <p:cNvSpPr/>
            <p:nvPr/>
          </p:nvSpPr>
          <p:spPr>
            <a:xfrm>
              <a:off x="958596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E16F7540-0DCC-4DC5-B989-33EF7318962A}"/>
                </a:ext>
              </a:extLst>
            </p:cNvPr>
            <p:cNvSpPr/>
            <p:nvPr/>
          </p:nvSpPr>
          <p:spPr>
            <a:xfrm>
              <a:off x="993648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A5CF92D2-995F-4E90-BD1F-87C496F301FC}"/>
                </a:ext>
              </a:extLst>
            </p:cNvPr>
            <p:cNvSpPr/>
            <p:nvPr/>
          </p:nvSpPr>
          <p:spPr>
            <a:xfrm>
              <a:off x="1028700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AC807BE2-B740-4669-9389-24159F18057B}"/>
                </a:ext>
              </a:extLst>
            </p:cNvPr>
            <p:cNvSpPr/>
            <p:nvPr/>
          </p:nvSpPr>
          <p:spPr>
            <a:xfrm>
              <a:off x="1063752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1D938929-AD2F-4573-BD52-E81268B13402}"/>
                </a:ext>
              </a:extLst>
            </p:cNvPr>
            <p:cNvSpPr/>
            <p:nvPr/>
          </p:nvSpPr>
          <p:spPr>
            <a:xfrm>
              <a:off x="573024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FCD59918-185B-415A-B22A-C8A02F3F035E}"/>
                </a:ext>
              </a:extLst>
            </p:cNvPr>
            <p:cNvSpPr/>
            <p:nvPr/>
          </p:nvSpPr>
          <p:spPr>
            <a:xfrm>
              <a:off x="608076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63C6EA38-B195-4A87-82C1-9B82FBF3C262}"/>
                </a:ext>
              </a:extLst>
            </p:cNvPr>
            <p:cNvSpPr/>
            <p:nvPr/>
          </p:nvSpPr>
          <p:spPr>
            <a:xfrm>
              <a:off x="643128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7333DD38-1EDD-40DF-8385-F323376299C5}"/>
                </a:ext>
              </a:extLst>
            </p:cNvPr>
            <p:cNvSpPr/>
            <p:nvPr/>
          </p:nvSpPr>
          <p:spPr>
            <a:xfrm>
              <a:off x="678180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D0029B99-807A-4D3B-B71C-2F079ECCF850}"/>
                </a:ext>
              </a:extLst>
            </p:cNvPr>
            <p:cNvSpPr/>
            <p:nvPr/>
          </p:nvSpPr>
          <p:spPr>
            <a:xfrm>
              <a:off x="713232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7462F6EC-1F2C-43D1-87EC-F1EB0699600D}"/>
                </a:ext>
              </a:extLst>
            </p:cNvPr>
            <p:cNvSpPr/>
            <p:nvPr/>
          </p:nvSpPr>
          <p:spPr>
            <a:xfrm>
              <a:off x="748284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1750C84F-8E93-4419-B4A6-D1F06C5F68F0}"/>
                </a:ext>
              </a:extLst>
            </p:cNvPr>
            <p:cNvSpPr/>
            <p:nvPr/>
          </p:nvSpPr>
          <p:spPr>
            <a:xfrm>
              <a:off x="783336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87DE88F0-FA8B-43E5-9E62-9DF33111E8FD}"/>
                </a:ext>
              </a:extLst>
            </p:cNvPr>
            <p:cNvSpPr/>
            <p:nvPr/>
          </p:nvSpPr>
          <p:spPr>
            <a:xfrm>
              <a:off x="818388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185D3E98-7A82-4D97-8786-8233B32F7AE9}"/>
                </a:ext>
              </a:extLst>
            </p:cNvPr>
            <p:cNvSpPr/>
            <p:nvPr/>
          </p:nvSpPr>
          <p:spPr>
            <a:xfrm>
              <a:off x="853440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2C11342F-7F6E-4329-BFD4-35FD1EAE8659}"/>
                </a:ext>
              </a:extLst>
            </p:cNvPr>
            <p:cNvSpPr/>
            <p:nvPr/>
          </p:nvSpPr>
          <p:spPr>
            <a:xfrm>
              <a:off x="888492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6B38B55B-FCF9-461E-B50C-C8F00757A595}"/>
                </a:ext>
              </a:extLst>
            </p:cNvPr>
            <p:cNvSpPr/>
            <p:nvPr/>
          </p:nvSpPr>
          <p:spPr>
            <a:xfrm>
              <a:off x="923544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4D2EEB96-3C4C-40C7-9E94-B69F150E7ED7}"/>
                </a:ext>
              </a:extLst>
            </p:cNvPr>
            <p:cNvSpPr/>
            <p:nvPr/>
          </p:nvSpPr>
          <p:spPr>
            <a:xfrm>
              <a:off x="958596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E5833D33-FAF0-460B-B8A9-18578467A563}"/>
                </a:ext>
              </a:extLst>
            </p:cNvPr>
            <p:cNvSpPr/>
            <p:nvPr/>
          </p:nvSpPr>
          <p:spPr>
            <a:xfrm>
              <a:off x="993648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F4FCB5DA-2809-4DDF-9555-B1F5EF9702E3}"/>
                </a:ext>
              </a:extLst>
            </p:cNvPr>
            <p:cNvSpPr/>
            <p:nvPr/>
          </p:nvSpPr>
          <p:spPr>
            <a:xfrm>
              <a:off x="1028700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37D6CE86-DDB8-466C-B2A0-2A4B14D06091}"/>
                </a:ext>
              </a:extLst>
            </p:cNvPr>
            <p:cNvSpPr/>
            <p:nvPr/>
          </p:nvSpPr>
          <p:spPr>
            <a:xfrm>
              <a:off x="1063752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984B1D89-E763-4CCF-81AD-6D81A4EC696B}"/>
              </a:ext>
            </a:extLst>
          </p:cNvPr>
          <p:cNvGrpSpPr/>
          <p:nvPr userDrawn="1"/>
        </p:nvGrpSpPr>
        <p:grpSpPr>
          <a:xfrm>
            <a:off x="5548200" y="708282"/>
            <a:ext cx="469317" cy="950770"/>
            <a:chOff x="5548200" y="-419478"/>
            <a:chExt cx="469317" cy="950770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xmlns="" id="{AC16E5FE-9904-49D1-974A-1C1DD8C4F26A}"/>
                </a:ext>
              </a:extLst>
            </p:cNvPr>
            <p:cNvGrpSpPr/>
            <p:nvPr/>
          </p:nvGrpSpPr>
          <p:grpSpPr>
            <a:xfrm rot="16200000" flipH="1">
              <a:off x="5183370" y="-54648"/>
              <a:ext cx="950770" cy="221109"/>
              <a:chOff x="5730240" y="411480"/>
              <a:chExt cx="5024120" cy="1168400"/>
            </a:xfrm>
            <a:gradFill>
              <a:gsLst>
                <a:gs pos="21000">
                  <a:schemeClr val="bg1">
                    <a:alpha val="0"/>
                  </a:schemeClr>
                </a:gs>
                <a:gs pos="80000">
                  <a:schemeClr val="bg1">
                    <a:alpha val="25000"/>
                  </a:schemeClr>
                </a:gs>
              </a:gsLst>
              <a:lin ang="2700000" scaled="0"/>
            </a:gradFill>
          </p:grpSpPr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xmlns="" id="{A05BB90C-F58F-46F8-998A-7736F042A645}"/>
                  </a:ext>
                </a:extLst>
              </p:cNvPr>
              <p:cNvSpPr/>
              <p:nvPr/>
            </p:nvSpPr>
            <p:spPr>
              <a:xfrm>
                <a:off x="573024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xmlns="" id="{504BA4C9-11D5-4662-81DD-2EAA82DF2CAC}"/>
                  </a:ext>
                </a:extLst>
              </p:cNvPr>
              <p:cNvSpPr/>
              <p:nvPr/>
            </p:nvSpPr>
            <p:spPr>
              <a:xfrm>
                <a:off x="608076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xmlns="" id="{9493B928-7F18-4452-8AA5-2EC7521C6D77}"/>
                  </a:ext>
                </a:extLst>
              </p:cNvPr>
              <p:cNvSpPr/>
              <p:nvPr/>
            </p:nvSpPr>
            <p:spPr>
              <a:xfrm>
                <a:off x="643128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xmlns="" id="{FFDF0961-DFE0-4453-B507-0850111CC84F}"/>
                  </a:ext>
                </a:extLst>
              </p:cNvPr>
              <p:cNvSpPr/>
              <p:nvPr/>
            </p:nvSpPr>
            <p:spPr>
              <a:xfrm>
                <a:off x="678180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xmlns="" id="{D13FCB90-AA9D-4C98-AE7C-4244EF6FF56F}"/>
                  </a:ext>
                </a:extLst>
              </p:cNvPr>
              <p:cNvSpPr/>
              <p:nvPr/>
            </p:nvSpPr>
            <p:spPr>
              <a:xfrm>
                <a:off x="713232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xmlns="" id="{2A8D4CB5-F5DF-4487-B500-E63A9A5A824C}"/>
                  </a:ext>
                </a:extLst>
              </p:cNvPr>
              <p:cNvSpPr/>
              <p:nvPr/>
            </p:nvSpPr>
            <p:spPr>
              <a:xfrm>
                <a:off x="748284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xmlns="" id="{27BF0E5E-6C70-4897-9FC6-6819E0C0E351}"/>
                  </a:ext>
                </a:extLst>
              </p:cNvPr>
              <p:cNvSpPr/>
              <p:nvPr/>
            </p:nvSpPr>
            <p:spPr>
              <a:xfrm>
                <a:off x="783336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xmlns="" id="{FA36DE71-0231-4F4A-8B08-07C5DA84C740}"/>
                  </a:ext>
                </a:extLst>
              </p:cNvPr>
              <p:cNvSpPr/>
              <p:nvPr/>
            </p:nvSpPr>
            <p:spPr>
              <a:xfrm>
                <a:off x="818388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xmlns="" id="{1422D3ED-0CCB-4C01-A660-434E7BEED066}"/>
                  </a:ext>
                </a:extLst>
              </p:cNvPr>
              <p:cNvSpPr/>
              <p:nvPr/>
            </p:nvSpPr>
            <p:spPr>
              <a:xfrm>
                <a:off x="853440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xmlns="" id="{FB2BF236-DFB5-4A33-A92F-34ABB9E9DD91}"/>
                  </a:ext>
                </a:extLst>
              </p:cNvPr>
              <p:cNvSpPr/>
              <p:nvPr/>
            </p:nvSpPr>
            <p:spPr>
              <a:xfrm>
                <a:off x="888492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xmlns="" id="{8D157BC6-0405-428F-AC08-E4760A29CADF}"/>
                  </a:ext>
                </a:extLst>
              </p:cNvPr>
              <p:cNvSpPr/>
              <p:nvPr/>
            </p:nvSpPr>
            <p:spPr>
              <a:xfrm>
                <a:off x="923544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xmlns="" id="{ACDF3F16-D18A-416E-AC18-2968A207FB78}"/>
                  </a:ext>
                </a:extLst>
              </p:cNvPr>
              <p:cNvSpPr/>
              <p:nvPr/>
            </p:nvSpPr>
            <p:spPr>
              <a:xfrm>
                <a:off x="958596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xmlns="" id="{07868803-CB0D-4922-A255-B6517719F0C1}"/>
                  </a:ext>
                </a:extLst>
              </p:cNvPr>
              <p:cNvSpPr/>
              <p:nvPr/>
            </p:nvSpPr>
            <p:spPr>
              <a:xfrm>
                <a:off x="993648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xmlns="" id="{5C3B893A-C927-43A9-847C-0DFC96BEE21C}"/>
                  </a:ext>
                </a:extLst>
              </p:cNvPr>
              <p:cNvSpPr/>
              <p:nvPr/>
            </p:nvSpPr>
            <p:spPr>
              <a:xfrm>
                <a:off x="1028700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xmlns="" id="{0EB5636A-1BB5-40BD-AF3C-54034D0525DD}"/>
                  </a:ext>
                </a:extLst>
              </p:cNvPr>
              <p:cNvSpPr/>
              <p:nvPr/>
            </p:nvSpPr>
            <p:spPr>
              <a:xfrm>
                <a:off x="1063752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xmlns="" id="{11C0D339-3213-476F-B556-5C72D4ACB252}"/>
                  </a:ext>
                </a:extLst>
              </p:cNvPr>
              <p:cNvSpPr/>
              <p:nvPr/>
            </p:nvSpPr>
            <p:spPr>
              <a:xfrm>
                <a:off x="573024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xmlns="" id="{00411A0F-6F09-448E-8B7E-61BCCCD6C9AF}"/>
                  </a:ext>
                </a:extLst>
              </p:cNvPr>
              <p:cNvSpPr/>
              <p:nvPr/>
            </p:nvSpPr>
            <p:spPr>
              <a:xfrm>
                <a:off x="608076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xmlns="" id="{5BF011D4-B6FA-410A-99DE-03E1498B30B7}"/>
                  </a:ext>
                </a:extLst>
              </p:cNvPr>
              <p:cNvSpPr/>
              <p:nvPr/>
            </p:nvSpPr>
            <p:spPr>
              <a:xfrm>
                <a:off x="643128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xmlns="" id="{A748E10F-EBED-4F46-B71D-12602422A53F}"/>
                  </a:ext>
                </a:extLst>
              </p:cNvPr>
              <p:cNvSpPr/>
              <p:nvPr/>
            </p:nvSpPr>
            <p:spPr>
              <a:xfrm>
                <a:off x="678180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xmlns="" id="{9F0CE8A3-A4A5-4B45-B3C3-94D1E87A71E2}"/>
                  </a:ext>
                </a:extLst>
              </p:cNvPr>
              <p:cNvSpPr/>
              <p:nvPr/>
            </p:nvSpPr>
            <p:spPr>
              <a:xfrm>
                <a:off x="713232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xmlns="" id="{CA80E0B1-4EA1-4116-96EB-4C9A945BC3DE}"/>
                  </a:ext>
                </a:extLst>
              </p:cNvPr>
              <p:cNvSpPr/>
              <p:nvPr/>
            </p:nvSpPr>
            <p:spPr>
              <a:xfrm>
                <a:off x="748284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xmlns="" id="{4B95AD05-4F5B-4A26-BA7B-1B5D7636EF40}"/>
                  </a:ext>
                </a:extLst>
              </p:cNvPr>
              <p:cNvSpPr/>
              <p:nvPr/>
            </p:nvSpPr>
            <p:spPr>
              <a:xfrm>
                <a:off x="783336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xmlns="" id="{0B8A7829-9874-4BD4-8DAF-0853506BDD2D}"/>
                  </a:ext>
                </a:extLst>
              </p:cNvPr>
              <p:cNvSpPr/>
              <p:nvPr/>
            </p:nvSpPr>
            <p:spPr>
              <a:xfrm>
                <a:off x="818388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xmlns="" id="{50F16101-74A9-43AF-8E74-D29847BA3D5F}"/>
                  </a:ext>
                </a:extLst>
              </p:cNvPr>
              <p:cNvSpPr/>
              <p:nvPr/>
            </p:nvSpPr>
            <p:spPr>
              <a:xfrm>
                <a:off x="853440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xmlns="" id="{C16CF19B-93C9-43FA-8009-8C26129CEA53}"/>
                  </a:ext>
                </a:extLst>
              </p:cNvPr>
              <p:cNvSpPr/>
              <p:nvPr/>
            </p:nvSpPr>
            <p:spPr>
              <a:xfrm>
                <a:off x="888492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xmlns="" id="{799CD221-F3A9-4D65-A710-E3E381280524}"/>
                  </a:ext>
                </a:extLst>
              </p:cNvPr>
              <p:cNvSpPr/>
              <p:nvPr/>
            </p:nvSpPr>
            <p:spPr>
              <a:xfrm>
                <a:off x="923544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xmlns="" id="{3F4A5C0D-E72A-4641-B910-33F5E3BD90DF}"/>
                  </a:ext>
                </a:extLst>
              </p:cNvPr>
              <p:cNvSpPr/>
              <p:nvPr/>
            </p:nvSpPr>
            <p:spPr>
              <a:xfrm>
                <a:off x="958596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xmlns="" id="{C234E333-1CB9-41A0-9117-51B7753A3DF1}"/>
                  </a:ext>
                </a:extLst>
              </p:cNvPr>
              <p:cNvSpPr/>
              <p:nvPr/>
            </p:nvSpPr>
            <p:spPr>
              <a:xfrm>
                <a:off x="993648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xmlns="" id="{06EA17BA-3788-4B8D-A53C-1F50D27DED5F}"/>
                  </a:ext>
                </a:extLst>
              </p:cNvPr>
              <p:cNvSpPr/>
              <p:nvPr/>
            </p:nvSpPr>
            <p:spPr>
              <a:xfrm>
                <a:off x="1028700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xmlns="" id="{4336E7C2-739B-41E4-A296-0A49FA12336D}"/>
                  </a:ext>
                </a:extLst>
              </p:cNvPr>
              <p:cNvSpPr/>
              <p:nvPr/>
            </p:nvSpPr>
            <p:spPr>
              <a:xfrm>
                <a:off x="1063752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xmlns="" id="{B9DBF968-FF35-4972-8306-51CE2DD140B4}"/>
                  </a:ext>
                </a:extLst>
              </p:cNvPr>
              <p:cNvSpPr/>
              <p:nvPr/>
            </p:nvSpPr>
            <p:spPr>
              <a:xfrm>
                <a:off x="573024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xmlns="" id="{39431A86-8D93-4D3B-971A-C6AA039029FC}"/>
                  </a:ext>
                </a:extLst>
              </p:cNvPr>
              <p:cNvSpPr/>
              <p:nvPr/>
            </p:nvSpPr>
            <p:spPr>
              <a:xfrm>
                <a:off x="608076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xmlns="" id="{1CF861F6-74E4-4A74-A2EB-237C69EB0757}"/>
                  </a:ext>
                </a:extLst>
              </p:cNvPr>
              <p:cNvSpPr/>
              <p:nvPr/>
            </p:nvSpPr>
            <p:spPr>
              <a:xfrm>
                <a:off x="643128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xmlns="" id="{230BA92C-7E25-48ED-AA15-A8B6BA4B02FF}"/>
                  </a:ext>
                </a:extLst>
              </p:cNvPr>
              <p:cNvSpPr/>
              <p:nvPr/>
            </p:nvSpPr>
            <p:spPr>
              <a:xfrm>
                <a:off x="678180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xmlns="" id="{6159A910-0591-4CEB-8139-65697B959B4A}"/>
                  </a:ext>
                </a:extLst>
              </p:cNvPr>
              <p:cNvSpPr/>
              <p:nvPr/>
            </p:nvSpPr>
            <p:spPr>
              <a:xfrm>
                <a:off x="713232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xmlns="" id="{1F4358F2-89D6-47FD-A05D-205185EA60C3}"/>
                  </a:ext>
                </a:extLst>
              </p:cNvPr>
              <p:cNvSpPr/>
              <p:nvPr/>
            </p:nvSpPr>
            <p:spPr>
              <a:xfrm>
                <a:off x="748284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xmlns="" id="{DDFF9D16-86F5-4E5C-8035-1B460882F449}"/>
                  </a:ext>
                </a:extLst>
              </p:cNvPr>
              <p:cNvSpPr/>
              <p:nvPr/>
            </p:nvSpPr>
            <p:spPr>
              <a:xfrm>
                <a:off x="783336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xmlns="" id="{A3609CC0-9FA7-4BD3-9CB9-D74FA82D4A58}"/>
                  </a:ext>
                </a:extLst>
              </p:cNvPr>
              <p:cNvSpPr/>
              <p:nvPr/>
            </p:nvSpPr>
            <p:spPr>
              <a:xfrm>
                <a:off x="818388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7" name="椭圆 166">
                <a:extLst>
                  <a:ext uri="{FF2B5EF4-FFF2-40B4-BE49-F238E27FC236}">
                    <a16:creationId xmlns:a16="http://schemas.microsoft.com/office/drawing/2014/main" xmlns="" id="{AA292057-8F4D-4CD3-AFAA-53EC1643F4E9}"/>
                  </a:ext>
                </a:extLst>
              </p:cNvPr>
              <p:cNvSpPr/>
              <p:nvPr/>
            </p:nvSpPr>
            <p:spPr>
              <a:xfrm>
                <a:off x="853440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xmlns="" id="{519A3F91-6700-41F2-8370-626852C6379E}"/>
                  </a:ext>
                </a:extLst>
              </p:cNvPr>
              <p:cNvSpPr/>
              <p:nvPr/>
            </p:nvSpPr>
            <p:spPr>
              <a:xfrm>
                <a:off x="888492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xmlns="" id="{A88DF8FA-414C-4396-BAC1-EF52FE18F48D}"/>
                  </a:ext>
                </a:extLst>
              </p:cNvPr>
              <p:cNvSpPr/>
              <p:nvPr/>
            </p:nvSpPr>
            <p:spPr>
              <a:xfrm>
                <a:off x="923544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xmlns="" id="{F7AB0FC1-9240-469B-807E-A7750F1E90EF}"/>
                  </a:ext>
                </a:extLst>
              </p:cNvPr>
              <p:cNvSpPr/>
              <p:nvPr/>
            </p:nvSpPr>
            <p:spPr>
              <a:xfrm>
                <a:off x="958596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xmlns="" id="{D3B37A49-E2B8-4F74-B830-0120A59B3759}"/>
                  </a:ext>
                </a:extLst>
              </p:cNvPr>
              <p:cNvSpPr/>
              <p:nvPr/>
            </p:nvSpPr>
            <p:spPr>
              <a:xfrm>
                <a:off x="993648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xmlns="" id="{63D6FC01-53EB-4122-AAEA-975F7C729DC6}"/>
                  </a:ext>
                </a:extLst>
              </p:cNvPr>
              <p:cNvSpPr/>
              <p:nvPr/>
            </p:nvSpPr>
            <p:spPr>
              <a:xfrm>
                <a:off x="1028700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xmlns="" id="{4D49BC8D-3FA2-423A-AC34-28BDD912E076}"/>
                  </a:ext>
                </a:extLst>
              </p:cNvPr>
              <p:cNvSpPr/>
              <p:nvPr/>
            </p:nvSpPr>
            <p:spPr>
              <a:xfrm>
                <a:off x="1063752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xmlns="" id="{B97C7354-39CE-4D83-B465-8B6245F194FA}"/>
                  </a:ext>
                </a:extLst>
              </p:cNvPr>
              <p:cNvSpPr/>
              <p:nvPr/>
            </p:nvSpPr>
            <p:spPr>
              <a:xfrm>
                <a:off x="573024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xmlns="" id="{769C1046-1F6F-4955-8B02-09E913EBB997}"/>
                  </a:ext>
                </a:extLst>
              </p:cNvPr>
              <p:cNvSpPr/>
              <p:nvPr/>
            </p:nvSpPr>
            <p:spPr>
              <a:xfrm>
                <a:off x="608076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xmlns="" id="{5197A6DF-92E1-480C-ACD5-FD97415066D4}"/>
                  </a:ext>
                </a:extLst>
              </p:cNvPr>
              <p:cNvSpPr/>
              <p:nvPr/>
            </p:nvSpPr>
            <p:spPr>
              <a:xfrm>
                <a:off x="643128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xmlns="" id="{DFFE4452-E423-440B-B317-3560084CAC9C}"/>
                  </a:ext>
                </a:extLst>
              </p:cNvPr>
              <p:cNvSpPr/>
              <p:nvPr/>
            </p:nvSpPr>
            <p:spPr>
              <a:xfrm>
                <a:off x="678180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xmlns="" id="{07D72DD5-BD37-4053-8F80-DA4BFD95239D}"/>
                  </a:ext>
                </a:extLst>
              </p:cNvPr>
              <p:cNvSpPr/>
              <p:nvPr/>
            </p:nvSpPr>
            <p:spPr>
              <a:xfrm>
                <a:off x="713232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xmlns="" id="{5532EB3F-8982-41EA-A354-94C76905623B}"/>
                  </a:ext>
                </a:extLst>
              </p:cNvPr>
              <p:cNvSpPr/>
              <p:nvPr/>
            </p:nvSpPr>
            <p:spPr>
              <a:xfrm>
                <a:off x="748284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xmlns="" id="{4FCAD32D-1BA1-4C86-B104-B0D94D76D5EB}"/>
                  </a:ext>
                </a:extLst>
              </p:cNvPr>
              <p:cNvSpPr/>
              <p:nvPr/>
            </p:nvSpPr>
            <p:spPr>
              <a:xfrm>
                <a:off x="783336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xmlns="" id="{8D12FDC4-0EBB-47F6-A16A-5680EF995408}"/>
                  </a:ext>
                </a:extLst>
              </p:cNvPr>
              <p:cNvSpPr/>
              <p:nvPr/>
            </p:nvSpPr>
            <p:spPr>
              <a:xfrm>
                <a:off x="818388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xmlns="" id="{9A6103EA-7D70-486A-9EAE-550BDFE8754D}"/>
                  </a:ext>
                </a:extLst>
              </p:cNvPr>
              <p:cNvSpPr/>
              <p:nvPr/>
            </p:nvSpPr>
            <p:spPr>
              <a:xfrm>
                <a:off x="853440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xmlns="" id="{A8DBF233-07F8-46BE-8D3E-5F331BDB7227}"/>
                  </a:ext>
                </a:extLst>
              </p:cNvPr>
              <p:cNvSpPr/>
              <p:nvPr/>
            </p:nvSpPr>
            <p:spPr>
              <a:xfrm>
                <a:off x="888492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xmlns="" id="{15DD8C2F-3468-4A5F-86A0-E22A16D16AC0}"/>
                  </a:ext>
                </a:extLst>
              </p:cNvPr>
              <p:cNvSpPr/>
              <p:nvPr/>
            </p:nvSpPr>
            <p:spPr>
              <a:xfrm>
                <a:off x="923544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xmlns="" id="{AD2ED217-8BAC-4686-BD0D-2CB0FD574B84}"/>
                  </a:ext>
                </a:extLst>
              </p:cNvPr>
              <p:cNvSpPr/>
              <p:nvPr/>
            </p:nvSpPr>
            <p:spPr>
              <a:xfrm>
                <a:off x="958596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xmlns="" id="{D38EB88A-869B-4F9E-9611-1C64A345F542}"/>
                  </a:ext>
                </a:extLst>
              </p:cNvPr>
              <p:cNvSpPr/>
              <p:nvPr/>
            </p:nvSpPr>
            <p:spPr>
              <a:xfrm>
                <a:off x="993648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xmlns="" id="{C87F69BA-419B-4E66-971E-F0299D70B9C6}"/>
                  </a:ext>
                </a:extLst>
              </p:cNvPr>
              <p:cNvSpPr/>
              <p:nvPr/>
            </p:nvSpPr>
            <p:spPr>
              <a:xfrm>
                <a:off x="1028700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8" name="椭圆 187">
                <a:extLst>
                  <a:ext uri="{FF2B5EF4-FFF2-40B4-BE49-F238E27FC236}">
                    <a16:creationId xmlns:a16="http://schemas.microsoft.com/office/drawing/2014/main" xmlns="" id="{2703FBCE-AEB6-4E37-89A6-5ADFBF183549}"/>
                  </a:ext>
                </a:extLst>
              </p:cNvPr>
              <p:cNvSpPr/>
              <p:nvPr/>
            </p:nvSpPr>
            <p:spPr>
              <a:xfrm>
                <a:off x="1063752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884B540A-63F6-452B-BC2A-64B1DF2EFEDD}"/>
                </a:ext>
              </a:extLst>
            </p:cNvPr>
            <p:cNvGrpSpPr/>
            <p:nvPr/>
          </p:nvGrpSpPr>
          <p:grpSpPr>
            <a:xfrm rot="16200000" flipH="1">
              <a:off x="5431578" y="-54648"/>
              <a:ext cx="950770" cy="221109"/>
              <a:chOff x="5730240" y="411480"/>
              <a:chExt cx="5024120" cy="1168400"/>
            </a:xfrm>
            <a:gradFill>
              <a:gsLst>
                <a:gs pos="21000">
                  <a:schemeClr val="bg1">
                    <a:alpha val="0"/>
                  </a:schemeClr>
                </a:gs>
                <a:gs pos="80000">
                  <a:schemeClr val="bg1">
                    <a:alpha val="25000"/>
                  </a:schemeClr>
                </a:gs>
              </a:gsLst>
              <a:lin ang="2700000" scaled="0"/>
            </a:gradFill>
          </p:grpSpPr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xmlns="" id="{3DAE20F1-E2BA-4187-B696-6EF305EEDCA2}"/>
                  </a:ext>
                </a:extLst>
              </p:cNvPr>
              <p:cNvSpPr/>
              <p:nvPr/>
            </p:nvSpPr>
            <p:spPr>
              <a:xfrm>
                <a:off x="573024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5E59BFFD-6064-4C55-B802-96CB71F65FB9}"/>
                  </a:ext>
                </a:extLst>
              </p:cNvPr>
              <p:cNvSpPr/>
              <p:nvPr/>
            </p:nvSpPr>
            <p:spPr>
              <a:xfrm>
                <a:off x="608076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xmlns="" id="{D8447D2A-1933-4BC7-8675-2A15213FBCE2}"/>
                  </a:ext>
                </a:extLst>
              </p:cNvPr>
              <p:cNvSpPr/>
              <p:nvPr/>
            </p:nvSpPr>
            <p:spPr>
              <a:xfrm>
                <a:off x="643128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xmlns="" id="{938A4476-2A98-4B27-8156-A5EC2B2E6226}"/>
                  </a:ext>
                </a:extLst>
              </p:cNvPr>
              <p:cNvSpPr/>
              <p:nvPr/>
            </p:nvSpPr>
            <p:spPr>
              <a:xfrm>
                <a:off x="678180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xmlns="" id="{26C3E4F8-FD9C-4781-BBD1-CE2CC1EDCE98}"/>
                  </a:ext>
                </a:extLst>
              </p:cNvPr>
              <p:cNvSpPr/>
              <p:nvPr/>
            </p:nvSpPr>
            <p:spPr>
              <a:xfrm>
                <a:off x="713232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xmlns="" id="{5367C077-5E3F-423C-B425-92EDBBFC85B2}"/>
                  </a:ext>
                </a:extLst>
              </p:cNvPr>
              <p:cNvSpPr/>
              <p:nvPr/>
            </p:nvSpPr>
            <p:spPr>
              <a:xfrm>
                <a:off x="748284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xmlns="" id="{5C1B466F-1E21-4332-8FC7-E516835231E9}"/>
                  </a:ext>
                </a:extLst>
              </p:cNvPr>
              <p:cNvSpPr/>
              <p:nvPr/>
            </p:nvSpPr>
            <p:spPr>
              <a:xfrm>
                <a:off x="783336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xmlns="" id="{A7529868-DC45-40A9-9092-5E9C5C899DE5}"/>
                  </a:ext>
                </a:extLst>
              </p:cNvPr>
              <p:cNvSpPr/>
              <p:nvPr/>
            </p:nvSpPr>
            <p:spPr>
              <a:xfrm>
                <a:off x="818388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xmlns="" id="{BD296AE9-80B6-493B-BA99-5292BD61CC21}"/>
                  </a:ext>
                </a:extLst>
              </p:cNvPr>
              <p:cNvSpPr/>
              <p:nvPr/>
            </p:nvSpPr>
            <p:spPr>
              <a:xfrm>
                <a:off x="853440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xmlns="" id="{229617B5-5199-43FA-AA93-48B0DE2520CD}"/>
                  </a:ext>
                </a:extLst>
              </p:cNvPr>
              <p:cNvSpPr/>
              <p:nvPr/>
            </p:nvSpPr>
            <p:spPr>
              <a:xfrm>
                <a:off x="888492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xmlns="" id="{6430FA6D-A7C0-4FFE-B49C-CCE0680C2987}"/>
                  </a:ext>
                </a:extLst>
              </p:cNvPr>
              <p:cNvSpPr/>
              <p:nvPr/>
            </p:nvSpPr>
            <p:spPr>
              <a:xfrm>
                <a:off x="923544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xmlns="" id="{F7AA4F5B-EADC-4D04-97C4-832BCD5C9AFA}"/>
                  </a:ext>
                </a:extLst>
              </p:cNvPr>
              <p:cNvSpPr/>
              <p:nvPr/>
            </p:nvSpPr>
            <p:spPr>
              <a:xfrm>
                <a:off x="958596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xmlns="" id="{2B8ECE46-7744-44E2-A9E9-E8A7FCC2B73C}"/>
                  </a:ext>
                </a:extLst>
              </p:cNvPr>
              <p:cNvSpPr/>
              <p:nvPr/>
            </p:nvSpPr>
            <p:spPr>
              <a:xfrm>
                <a:off x="993648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xmlns="" id="{5E108DEC-C959-4CDD-A61D-912B113DF1AF}"/>
                  </a:ext>
                </a:extLst>
              </p:cNvPr>
              <p:cNvSpPr/>
              <p:nvPr/>
            </p:nvSpPr>
            <p:spPr>
              <a:xfrm>
                <a:off x="1028700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xmlns="" id="{13CC103D-7874-4138-BA19-800F63F9425F}"/>
                  </a:ext>
                </a:extLst>
              </p:cNvPr>
              <p:cNvSpPr/>
              <p:nvPr/>
            </p:nvSpPr>
            <p:spPr>
              <a:xfrm>
                <a:off x="1063752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xmlns="" id="{5847C040-E86C-4C2F-BAC5-B3287098502D}"/>
                  </a:ext>
                </a:extLst>
              </p:cNvPr>
              <p:cNvSpPr/>
              <p:nvPr/>
            </p:nvSpPr>
            <p:spPr>
              <a:xfrm>
                <a:off x="573024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xmlns="" id="{C9F01F6A-A0F1-4277-B7E3-120E0162B976}"/>
                  </a:ext>
                </a:extLst>
              </p:cNvPr>
              <p:cNvSpPr/>
              <p:nvPr/>
            </p:nvSpPr>
            <p:spPr>
              <a:xfrm>
                <a:off x="608076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xmlns="" id="{D7CEFEC9-3884-42E8-B8BC-9C42DA135470}"/>
                  </a:ext>
                </a:extLst>
              </p:cNvPr>
              <p:cNvSpPr/>
              <p:nvPr/>
            </p:nvSpPr>
            <p:spPr>
              <a:xfrm>
                <a:off x="643128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xmlns="" id="{4F22FB64-3BDE-489E-AAF2-C4FD972621D4}"/>
                  </a:ext>
                </a:extLst>
              </p:cNvPr>
              <p:cNvSpPr/>
              <p:nvPr/>
            </p:nvSpPr>
            <p:spPr>
              <a:xfrm>
                <a:off x="678180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xmlns="" id="{F839C1E0-D653-4CF9-BB1C-D89F668B10A1}"/>
                  </a:ext>
                </a:extLst>
              </p:cNvPr>
              <p:cNvSpPr/>
              <p:nvPr/>
            </p:nvSpPr>
            <p:spPr>
              <a:xfrm>
                <a:off x="713232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xmlns="" id="{6FC4B8DE-99DA-4F8A-96C1-6CD47C3C03A9}"/>
                  </a:ext>
                </a:extLst>
              </p:cNvPr>
              <p:cNvSpPr/>
              <p:nvPr/>
            </p:nvSpPr>
            <p:spPr>
              <a:xfrm>
                <a:off x="748284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xmlns="" id="{343151B3-4778-4A5C-AD5C-564F3415C48A}"/>
                  </a:ext>
                </a:extLst>
              </p:cNvPr>
              <p:cNvSpPr/>
              <p:nvPr/>
            </p:nvSpPr>
            <p:spPr>
              <a:xfrm>
                <a:off x="783336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xmlns="" id="{68B1F7F9-0F11-4E8B-AB16-3F215CC8A2EE}"/>
                  </a:ext>
                </a:extLst>
              </p:cNvPr>
              <p:cNvSpPr/>
              <p:nvPr/>
            </p:nvSpPr>
            <p:spPr>
              <a:xfrm>
                <a:off x="818388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xmlns="" id="{C318AB9A-D1AB-4BB2-96A8-F9CEA8BD5702}"/>
                  </a:ext>
                </a:extLst>
              </p:cNvPr>
              <p:cNvSpPr/>
              <p:nvPr/>
            </p:nvSpPr>
            <p:spPr>
              <a:xfrm>
                <a:off x="853440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xmlns="" id="{D13A1750-4B1B-4C2D-A7A8-608A1FCDCDAA}"/>
                  </a:ext>
                </a:extLst>
              </p:cNvPr>
              <p:cNvSpPr/>
              <p:nvPr/>
            </p:nvSpPr>
            <p:spPr>
              <a:xfrm>
                <a:off x="888492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xmlns="" id="{3D8882B1-7820-4E5C-A79A-B56B02F030E0}"/>
                  </a:ext>
                </a:extLst>
              </p:cNvPr>
              <p:cNvSpPr/>
              <p:nvPr/>
            </p:nvSpPr>
            <p:spPr>
              <a:xfrm>
                <a:off x="923544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xmlns="" id="{D2594E1B-08C1-44F8-BF01-33D9977A4E51}"/>
                  </a:ext>
                </a:extLst>
              </p:cNvPr>
              <p:cNvSpPr/>
              <p:nvPr/>
            </p:nvSpPr>
            <p:spPr>
              <a:xfrm>
                <a:off x="958596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xmlns="" id="{DD6C88B7-75AD-4081-871F-9A431F945B5E}"/>
                  </a:ext>
                </a:extLst>
              </p:cNvPr>
              <p:cNvSpPr/>
              <p:nvPr/>
            </p:nvSpPr>
            <p:spPr>
              <a:xfrm>
                <a:off x="993648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xmlns="" id="{64A7AC91-364E-4269-BC1D-2D1131E74F06}"/>
                  </a:ext>
                </a:extLst>
              </p:cNvPr>
              <p:cNvSpPr/>
              <p:nvPr/>
            </p:nvSpPr>
            <p:spPr>
              <a:xfrm>
                <a:off x="1028700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xmlns="" id="{BF672845-028B-4742-8C0E-A24D7392E0C7}"/>
                  </a:ext>
                </a:extLst>
              </p:cNvPr>
              <p:cNvSpPr/>
              <p:nvPr/>
            </p:nvSpPr>
            <p:spPr>
              <a:xfrm>
                <a:off x="1063752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xmlns="" id="{EB52D004-C1B2-4126-9027-0D51B65C8311}"/>
                  </a:ext>
                </a:extLst>
              </p:cNvPr>
              <p:cNvSpPr/>
              <p:nvPr/>
            </p:nvSpPr>
            <p:spPr>
              <a:xfrm>
                <a:off x="573024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xmlns="" id="{60D06F3F-229C-45C7-A7CA-47A79615DE02}"/>
                  </a:ext>
                </a:extLst>
              </p:cNvPr>
              <p:cNvSpPr/>
              <p:nvPr/>
            </p:nvSpPr>
            <p:spPr>
              <a:xfrm>
                <a:off x="608076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xmlns="" id="{5D5C32C4-6DD4-4813-957E-E27BA1B57468}"/>
                  </a:ext>
                </a:extLst>
              </p:cNvPr>
              <p:cNvSpPr/>
              <p:nvPr/>
            </p:nvSpPr>
            <p:spPr>
              <a:xfrm>
                <a:off x="643128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xmlns="" id="{F60B7C59-DA97-4ACC-BDAD-32094D82CE79}"/>
                  </a:ext>
                </a:extLst>
              </p:cNvPr>
              <p:cNvSpPr/>
              <p:nvPr/>
            </p:nvSpPr>
            <p:spPr>
              <a:xfrm>
                <a:off x="678180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xmlns="" id="{C7FA6658-997E-4442-8AC1-AC69C56D0C7C}"/>
                  </a:ext>
                </a:extLst>
              </p:cNvPr>
              <p:cNvSpPr/>
              <p:nvPr/>
            </p:nvSpPr>
            <p:spPr>
              <a:xfrm>
                <a:off x="713232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xmlns="" id="{5FDB276C-0379-4EE4-ADD4-4D435A88B9E1}"/>
                  </a:ext>
                </a:extLst>
              </p:cNvPr>
              <p:cNvSpPr/>
              <p:nvPr/>
            </p:nvSpPr>
            <p:spPr>
              <a:xfrm>
                <a:off x="748284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xmlns="" id="{74B678EF-4480-478B-9F6A-3DC9FBADFFEC}"/>
                  </a:ext>
                </a:extLst>
              </p:cNvPr>
              <p:cNvSpPr/>
              <p:nvPr/>
            </p:nvSpPr>
            <p:spPr>
              <a:xfrm>
                <a:off x="783336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xmlns="" id="{5EE413DA-5AE6-474F-8FC6-7E623F55CB89}"/>
                  </a:ext>
                </a:extLst>
              </p:cNvPr>
              <p:cNvSpPr/>
              <p:nvPr/>
            </p:nvSpPr>
            <p:spPr>
              <a:xfrm>
                <a:off x="818388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xmlns="" id="{C6AE3704-7BAA-434A-96CE-488EEA6225E0}"/>
                  </a:ext>
                </a:extLst>
              </p:cNvPr>
              <p:cNvSpPr/>
              <p:nvPr/>
            </p:nvSpPr>
            <p:spPr>
              <a:xfrm>
                <a:off x="853440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xmlns="" id="{2C352562-644A-43B2-B9CA-4E5011D0ADAE}"/>
                  </a:ext>
                </a:extLst>
              </p:cNvPr>
              <p:cNvSpPr/>
              <p:nvPr/>
            </p:nvSpPr>
            <p:spPr>
              <a:xfrm>
                <a:off x="888492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xmlns="" id="{363CDABD-6DD2-4D82-936D-324A50BF48AF}"/>
                  </a:ext>
                </a:extLst>
              </p:cNvPr>
              <p:cNvSpPr/>
              <p:nvPr/>
            </p:nvSpPr>
            <p:spPr>
              <a:xfrm>
                <a:off x="923544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xmlns="" id="{436DDFCF-E648-45D9-AA25-8FE77B6D95B5}"/>
                  </a:ext>
                </a:extLst>
              </p:cNvPr>
              <p:cNvSpPr/>
              <p:nvPr/>
            </p:nvSpPr>
            <p:spPr>
              <a:xfrm>
                <a:off x="958596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xmlns="" id="{D039FBBA-95FE-4DC2-B2F9-407CF30FEE9A}"/>
                  </a:ext>
                </a:extLst>
              </p:cNvPr>
              <p:cNvSpPr/>
              <p:nvPr/>
            </p:nvSpPr>
            <p:spPr>
              <a:xfrm>
                <a:off x="993648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xmlns="" id="{E0791E0F-5029-4563-9954-578D54FE6D56}"/>
                  </a:ext>
                </a:extLst>
              </p:cNvPr>
              <p:cNvSpPr/>
              <p:nvPr/>
            </p:nvSpPr>
            <p:spPr>
              <a:xfrm>
                <a:off x="1028700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xmlns="" id="{F4245AD8-DA22-4F2C-89D6-63979D9E0AE5}"/>
                  </a:ext>
                </a:extLst>
              </p:cNvPr>
              <p:cNvSpPr/>
              <p:nvPr/>
            </p:nvSpPr>
            <p:spPr>
              <a:xfrm>
                <a:off x="1063752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xmlns="" id="{9B0FD8E6-E36B-48F9-BB5F-D70DF82C158A}"/>
                  </a:ext>
                </a:extLst>
              </p:cNvPr>
              <p:cNvSpPr/>
              <p:nvPr/>
            </p:nvSpPr>
            <p:spPr>
              <a:xfrm>
                <a:off x="573024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xmlns="" id="{76182C7C-88F9-47E6-A588-63D121DB1DB5}"/>
                  </a:ext>
                </a:extLst>
              </p:cNvPr>
              <p:cNvSpPr/>
              <p:nvPr/>
            </p:nvSpPr>
            <p:spPr>
              <a:xfrm>
                <a:off x="608076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xmlns="" id="{2E44BAB3-B317-4602-ABF1-3711332A6158}"/>
                  </a:ext>
                </a:extLst>
              </p:cNvPr>
              <p:cNvSpPr/>
              <p:nvPr/>
            </p:nvSpPr>
            <p:spPr>
              <a:xfrm>
                <a:off x="643128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xmlns="" id="{802612BC-C761-42D5-B619-82B187AEB475}"/>
                  </a:ext>
                </a:extLst>
              </p:cNvPr>
              <p:cNvSpPr/>
              <p:nvPr/>
            </p:nvSpPr>
            <p:spPr>
              <a:xfrm>
                <a:off x="678180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xmlns="" id="{6911CA79-759A-4EDF-9903-139742EC558A}"/>
                  </a:ext>
                </a:extLst>
              </p:cNvPr>
              <p:cNvSpPr/>
              <p:nvPr/>
            </p:nvSpPr>
            <p:spPr>
              <a:xfrm>
                <a:off x="713232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xmlns="" id="{2338250E-B897-4102-93BE-1E26EA12D644}"/>
                  </a:ext>
                </a:extLst>
              </p:cNvPr>
              <p:cNvSpPr/>
              <p:nvPr/>
            </p:nvSpPr>
            <p:spPr>
              <a:xfrm>
                <a:off x="748284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xmlns="" id="{EFB08D8C-9996-4444-9CDA-5B5CF04E5F19}"/>
                  </a:ext>
                </a:extLst>
              </p:cNvPr>
              <p:cNvSpPr/>
              <p:nvPr/>
            </p:nvSpPr>
            <p:spPr>
              <a:xfrm>
                <a:off x="783336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xmlns="" id="{35D754A2-8AC5-46D4-BD7B-6738519C570A}"/>
                  </a:ext>
                </a:extLst>
              </p:cNvPr>
              <p:cNvSpPr/>
              <p:nvPr/>
            </p:nvSpPr>
            <p:spPr>
              <a:xfrm>
                <a:off x="818388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xmlns="" id="{53C6C8EC-E0EF-4975-A50F-40DF68BC3185}"/>
                  </a:ext>
                </a:extLst>
              </p:cNvPr>
              <p:cNvSpPr/>
              <p:nvPr/>
            </p:nvSpPr>
            <p:spPr>
              <a:xfrm>
                <a:off x="853440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xmlns="" id="{05E2D4FB-1B14-4160-A1E7-65F5BD02E742}"/>
                  </a:ext>
                </a:extLst>
              </p:cNvPr>
              <p:cNvSpPr/>
              <p:nvPr/>
            </p:nvSpPr>
            <p:spPr>
              <a:xfrm>
                <a:off x="888492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xmlns="" id="{10D18C87-634C-414D-B09B-720EB35368A6}"/>
                  </a:ext>
                </a:extLst>
              </p:cNvPr>
              <p:cNvSpPr/>
              <p:nvPr/>
            </p:nvSpPr>
            <p:spPr>
              <a:xfrm>
                <a:off x="923544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xmlns="" id="{FEB8641E-D4EB-4FA4-B045-AB7F10CCA13C}"/>
                  </a:ext>
                </a:extLst>
              </p:cNvPr>
              <p:cNvSpPr/>
              <p:nvPr/>
            </p:nvSpPr>
            <p:spPr>
              <a:xfrm>
                <a:off x="958596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xmlns="" id="{87D0B0F0-1BC5-4343-9118-26809366E2EA}"/>
                  </a:ext>
                </a:extLst>
              </p:cNvPr>
              <p:cNvSpPr/>
              <p:nvPr/>
            </p:nvSpPr>
            <p:spPr>
              <a:xfrm>
                <a:off x="993648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xmlns="" id="{3E1ACF0F-12EB-476B-A864-B25B90159684}"/>
                  </a:ext>
                </a:extLst>
              </p:cNvPr>
              <p:cNvSpPr/>
              <p:nvPr/>
            </p:nvSpPr>
            <p:spPr>
              <a:xfrm>
                <a:off x="1028700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xmlns="" id="{E2ECE5F3-E43F-41C8-B9CA-D7E7D3CD7253}"/>
                  </a:ext>
                </a:extLst>
              </p:cNvPr>
              <p:cNvSpPr/>
              <p:nvPr/>
            </p:nvSpPr>
            <p:spPr>
              <a:xfrm>
                <a:off x="1063752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pic>
        <p:nvPicPr>
          <p:cNvPr id="207" name="图片 206" descr="蓝色的恐龙&#10;&#10;低可信度描述已自动生成">
            <a:extLst>
              <a:ext uri="{FF2B5EF4-FFF2-40B4-BE49-F238E27FC236}">
                <a16:creationId xmlns:a16="http://schemas.microsoft.com/office/drawing/2014/main" xmlns="" id="{708DE0D4-4FED-4290-8655-D729587186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91593" y="4070456"/>
            <a:ext cx="4000407" cy="2787543"/>
          </a:xfrm>
          <a:custGeom>
            <a:avLst/>
            <a:gdLst>
              <a:gd name="connsiteX0" fmla="*/ 5046202 w 6422691"/>
              <a:gd name="connsiteY0" fmla="*/ 1673782 h 4475426"/>
              <a:gd name="connsiteX1" fmla="*/ 4974402 w 6422691"/>
              <a:gd name="connsiteY1" fmla="*/ 1754459 h 4475426"/>
              <a:gd name="connsiteX2" fmla="*/ 5185002 w 6422691"/>
              <a:gd name="connsiteY2" fmla="*/ 1941886 h 4475426"/>
              <a:gd name="connsiteX3" fmla="*/ 5192218 w 6422691"/>
              <a:gd name="connsiteY3" fmla="*/ 1933778 h 4475426"/>
              <a:gd name="connsiteX4" fmla="*/ 5277555 w 6422691"/>
              <a:gd name="connsiteY4" fmla="*/ 2009725 h 4475426"/>
              <a:gd name="connsiteX5" fmla="*/ 5349355 w 6422691"/>
              <a:gd name="connsiteY5" fmla="*/ 1929048 h 4475426"/>
              <a:gd name="connsiteX6" fmla="*/ 5138755 w 6422691"/>
              <a:gd name="connsiteY6" fmla="*/ 1741621 h 4475426"/>
              <a:gd name="connsiteX7" fmla="*/ 5131539 w 6422691"/>
              <a:gd name="connsiteY7" fmla="*/ 1749729 h 4475426"/>
              <a:gd name="connsiteX8" fmla="*/ 5334011 w 6422691"/>
              <a:gd name="connsiteY8" fmla="*/ 1579196 h 4475426"/>
              <a:gd name="connsiteX9" fmla="*/ 5262211 w 6422691"/>
              <a:gd name="connsiteY9" fmla="*/ 1659873 h 4475426"/>
              <a:gd name="connsiteX10" fmla="*/ 5472811 w 6422691"/>
              <a:gd name="connsiteY10" fmla="*/ 1847300 h 4475426"/>
              <a:gd name="connsiteX11" fmla="*/ 5492690 w 6422691"/>
              <a:gd name="connsiteY11" fmla="*/ 1824964 h 4475426"/>
              <a:gd name="connsiteX12" fmla="*/ 5623492 w 6422691"/>
              <a:gd name="connsiteY12" fmla="*/ 1922084 h 4475426"/>
              <a:gd name="connsiteX13" fmla="*/ 5677144 w 6422691"/>
              <a:gd name="connsiteY13" fmla="*/ 1849824 h 4475426"/>
              <a:gd name="connsiteX14" fmla="*/ 5450792 w 6422691"/>
              <a:gd name="connsiteY14" fmla="*/ 1681759 h 4475426"/>
              <a:gd name="connsiteX15" fmla="*/ 5450180 w 6422691"/>
              <a:gd name="connsiteY15" fmla="*/ 1682583 h 4475426"/>
              <a:gd name="connsiteX16" fmla="*/ 5394397 w 6422691"/>
              <a:gd name="connsiteY16" fmla="*/ 917785 h 4475426"/>
              <a:gd name="connsiteX17" fmla="*/ 5322597 w 6422691"/>
              <a:gd name="connsiteY17" fmla="*/ 998462 h 4475426"/>
              <a:gd name="connsiteX18" fmla="*/ 5432955 w 6422691"/>
              <a:gd name="connsiteY18" fmla="*/ 1096677 h 4475426"/>
              <a:gd name="connsiteX19" fmla="*/ 5432552 w 6422691"/>
              <a:gd name="connsiteY19" fmla="*/ 1097129 h 4475426"/>
              <a:gd name="connsiteX20" fmla="*/ 5643152 w 6422691"/>
              <a:gd name="connsiteY20" fmla="*/ 1284556 h 4475426"/>
              <a:gd name="connsiteX21" fmla="*/ 5714952 w 6422691"/>
              <a:gd name="connsiteY21" fmla="*/ 1203879 h 4475426"/>
              <a:gd name="connsiteX22" fmla="*/ 5604594 w 6422691"/>
              <a:gd name="connsiteY22" fmla="*/ 1105665 h 4475426"/>
              <a:gd name="connsiteX23" fmla="*/ 5604997 w 6422691"/>
              <a:gd name="connsiteY23" fmla="*/ 1105212 h 4475426"/>
              <a:gd name="connsiteX24" fmla="*/ 0 w 6422691"/>
              <a:gd name="connsiteY24" fmla="*/ 0 h 4475426"/>
              <a:gd name="connsiteX25" fmla="*/ 6422691 w 6422691"/>
              <a:gd name="connsiteY25" fmla="*/ 0 h 4475426"/>
              <a:gd name="connsiteX26" fmla="*/ 6422691 w 6422691"/>
              <a:gd name="connsiteY26" fmla="*/ 4475426 h 4475426"/>
              <a:gd name="connsiteX27" fmla="*/ 0 w 6422691"/>
              <a:gd name="connsiteY27" fmla="*/ 4475426 h 4475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422691" h="4475426">
                <a:moveTo>
                  <a:pt x="5046202" y="1673782"/>
                </a:moveTo>
                <a:lnTo>
                  <a:pt x="4974402" y="1754459"/>
                </a:lnTo>
                <a:lnTo>
                  <a:pt x="5185002" y="1941886"/>
                </a:lnTo>
                <a:lnTo>
                  <a:pt x="5192218" y="1933778"/>
                </a:lnTo>
                <a:lnTo>
                  <a:pt x="5277555" y="2009725"/>
                </a:lnTo>
                <a:lnTo>
                  <a:pt x="5349355" y="1929048"/>
                </a:lnTo>
                <a:lnTo>
                  <a:pt x="5138755" y="1741621"/>
                </a:lnTo>
                <a:lnTo>
                  <a:pt x="5131539" y="1749729"/>
                </a:lnTo>
                <a:close/>
                <a:moveTo>
                  <a:pt x="5334011" y="1579196"/>
                </a:moveTo>
                <a:lnTo>
                  <a:pt x="5262211" y="1659873"/>
                </a:lnTo>
                <a:lnTo>
                  <a:pt x="5472811" y="1847300"/>
                </a:lnTo>
                <a:lnTo>
                  <a:pt x="5492690" y="1824964"/>
                </a:lnTo>
                <a:lnTo>
                  <a:pt x="5623492" y="1922084"/>
                </a:lnTo>
                <a:lnTo>
                  <a:pt x="5677144" y="1849824"/>
                </a:lnTo>
                <a:lnTo>
                  <a:pt x="5450792" y="1681759"/>
                </a:lnTo>
                <a:lnTo>
                  <a:pt x="5450180" y="1682583"/>
                </a:lnTo>
                <a:close/>
                <a:moveTo>
                  <a:pt x="5394397" y="917785"/>
                </a:moveTo>
                <a:lnTo>
                  <a:pt x="5322597" y="998462"/>
                </a:lnTo>
                <a:lnTo>
                  <a:pt x="5432955" y="1096677"/>
                </a:lnTo>
                <a:lnTo>
                  <a:pt x="5432552" y="1097129"/>
                </a:lnTo>
                <a:lnTo>
                  <a:pt x="5643152" y="1284556"/>
                </a:lnTo>
                <a:lnTo>
                  <a:pt x="5714952" y="1203879"/>
                </a:lnTo>
                <a:lnTo>
                  <a:pt x="5604594" y="1105665"/>
                </a:lnTo>
                <a:lnTo>
                  <a:pt x="5604997" y="1105212"/>
                </a:lnTo>
                <a:close/>
                <a:moveTo>
                  <a:pt x="0" y="0"/>
                </a:moveTo>
                <a:lnTo>
                  <a:pt x="6422691" y="0"/>
                </a:lnTo>
                <a:lnTo>
                  <a:pt x="6422691" y="4475426"/>
                </a:lnTo>
                <a:lnTo>
                  <a:pt x="0" y="4475426"/>
                </a:lnTo>
                <a:close/>
              </a:path>
            </a:pathLst>
          </a:custGeom>
          <a:noFill/>
          <a:ln>
            <a:noFill/>
          </a:ln>
          <a:effectLst>
            <a:outerShdw blurRad="254000" dist="38100" dir="16200000" algn="ctr" rotWithShape="0">
              <a:srgbClr val="007ACD">
                <a:alpha val="30000"/>
              </a:srgbClr>
            </a:outerShdw>
          </a:effectLst>
        </p:spPr>
      </p:pic>
      <p:sp>
        <p:nvSpPr>
          <p:cNvPr id="194" name="文本框 193">
            <a:extLst>
              <a:ext uri="{FF2B5EF4-FFF2-40B4-BE49-F238E27FC236}">
                <a16:creationId xmlns:a16="http://schemas.microsoft.com/office/drawing/2014/main" xmlns="" id="{C6C9BD02-14AB-49FF-AFC4-68D3E6CC0C94}"/>
              </a:ext>
            </a:extLst>
          </p:cNvPr>
          <p:cNvSpPr txBox="1"/>
          <p:nvPr userDrawn="1"/>
        </p:nvSpPr>
        <p:spPr>
          <a:xfrm>
            <a:off x="10444497" y="414528"/>
            <a:ext cx="1254304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114406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5" userDrawn="1">
          <p15:clr>
            <a:srgbClr val="FBAE40"/>
          </p15:clr>
        </p15:guide>
        <p15:guide id="2" orient="horz" pos="346" userDrawn="1">
          <p15:clr>
            <a:srgbClr val="FBAE40"/>
          </p15:clr>
        </p15:guide>
        <p15:guide id="3" pos="7673" userDrawn="1">
          <p15:clr>
            <a:srgbClr val="FBAE40"/>
          </p15:clr>
        </p15:guide>
        <p15:guide id="4" pos="7355" userDrawn="1">
          <p15:clr>
            <a:srgbClr val="FBAE40"/>
          </p15:clr>
        </p15:guide>
        <p15:guide id="5" orient="horz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  <p15:guide id="7" orient="horz" pos="2160" userDrawn="1">
          <p15:clr>
            <a:srgbClr val="FBAE40"/>
          </p15:clr>
        </p15:guide>
        <p15:guide id="8" orient="horz" pos="4315" userDrawn="1">
          <p15:clr>
            <a:srgbClr val="FBAE40"/>
          </p15:clr>
        </p15:guide>
        <p15:guide id="9" pos="3840" userDrawn="1">
          <p15:clr>
            <a:srgbClr val="FBAE40"/>
          </p15:clr>
        </p15:guide>
        <p15:guide id="1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FDE5DF1-43B7-44CB-A257-4E1C8CDB9897}"/>
              </a:ext>
            </a:extLst>
          </p:cNvPr>
          <p:cNvSpPr/>
          <p:nvPr userDrawn="1"/>
        </p:nvSpPr>
        <p:spPr>
          <a:xfrm>
            <a:off x="440603" y="759873"/>
            <a:ext cx="17732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模板使用技巧</a:t>
            </a: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1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2C7F38A-4413-4DC2-9340-8D4012472F53}"/>
              </a:ext>
            </a:extLst>
          </p:cNvPr>
          <p:cNvSpPr/>
          <p:nvPr userDrawn="1"/>
        </p:nvSpPr>
        <p:spPr>
          <a:xfrm>
            <a:off x="440603" y="182445"/>
            <a:ext cx="85472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3CA2012-FC0F-46CF-81C0-E309F4BA6046}"/>
              </a:ext>
            </a:extLst>
          </p:cNvPr>
          <p:cNvSpPr txBox="1"/>
          <p:nvPr userDrawn="1"/>
        </p:nvSpPr>
        <p:spPr>
          <a:xfrm>
            <a:off x="431800" y="1174234"/>
            <a:ext cx="35573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一键调整模板颜色</a:t>
            </a:r>
            <a:endParaRPr lang="en-US" sz="32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8994F6A-5D33-4E0E-8E12-EBE9AB1F0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674BD45-3664-4318-A312-790490EE326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AB93D1D-4956-4882-9565-E0F7E86DE158}"/>
              </a:ext>
            </a:extLst>
          </p:cNvPr>
          <p:cNvSpPr txBox="1"/>
          <p:nvPr userDrawn="1"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cs typeface="+mn-ea"/>
                <a:sym typeface="+mn-lt"/>
              </a:rPr>
              <a:t>1.</a:t>
            </a:r>
            <a:r>
              <a:rPr lang="zh-CN" altLang="en-US" sz="1200" spc="150">
                <a:cs typeface="+mn-ea"/>
                <a:sym typeface="+mn-lt"/>
              </a:rPr>
              <a:t> 选择“设计”</a:t>
            </a:r>
            <a:r>
              <a:rPr lang="en-US" altLang="zh-CN" sz="1200" spc="150">
                <a:cs typeface="+mn-ea"/>
                <a:sym typeface="+mn-lt"/>
              </a:rPr>
              <a:t>-</a:t>
            </a:r>
            <a:r>
              <a:rPr lang="zh-CN" altLang="en-US" sz="1200" spc="150">
                <a:cs typeface="+mn-ea"/>
                <a:sym typeface="+mn-lt"/>
              </a:rPr>
              <a:t>“变体”</a:t>
            </a:r>
            <a:r>
              <a:rPr lang="en-US" altLang="zh-CN" sz="1200" spc="150">
                <a:cs typeface="+mn-ea"/>
                <a:sym typeface="+mn-lt"/>
              </a:rPr>
              <a:t>-</a:t>
            </a:r>
            <a:r>
              <a:rPr lang="zh-CN" altLang="en-US" sz="1200" spc="150">
                <a:cs typeface="+mn-ea"/>
                <a:sym typeface="+mn-lt"/>
              </a:rPr>
              <a:t>“颜色”；</a:t>
            </a:r>
            <a:endParaRPr lang="en-US" sz="1200" spc="150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1D18B0B-4C4D-411B-9D08-CC2F362B20CB}"/>
              </a:ext>
            </a:extLst>
          </p:cNvPr>
          <p:cNvSpPr txBox="1"/>
          <p:nvPr userDrawn="1"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cs typeface="+mn-ea"/>
                <a:sym typeface="+mn-lt"/>
              </a:rPr>
              <a:t>2.</a:t>
            </a:r>
            <a:r>
              <a:rPr lang="zh-CN" altLang="en-US" sz="1200" spc="150">
                <a:cs typeface="+mn-ea"/>
                <a:sym typeface="+mn-lt"/>
              </a:rPr>
              <a:t> 选择你喜欢的颜色搭配，模板一秒调整为你选颜色。</a:t>
            </a:r>
            <a:endParaRPr lang="en-US" sz="1200" spc="150"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45A5171-22F5-439C-92B4-D9B740E0BD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81894BA-2EA9-429F-A238-E7349356A69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93678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5" userDrawn="1">
          <p15:clr>
            <a:srgbClr val="FBAE40"/>
          </p15:clr>
        </p15:guide>
        <p15:guide id="2" orient="horz" pos="346" userDrawn="1">
          <p15:clr>
            <a:srgbClr val="FBAE40"/>
          </p15:clr>
        </p15:guide>
        <p15:guide id="3" pos="7673" userDrawn="1">
          <p15:clr>
            <a:srgbClr val="FBAE40"/>
          </p15:clr>
        </p15:guide>
        <p15:guide id="4" pos="7355" userDrawn="1">
          <p15:clr>
            <a:srgbClr val="FBAE40"/>
          </p15:clr>
        </p15:guide>
        <p15:guide id="5" orient="horz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  <p15:guide id="7" orient="horz" pos="2160" userDrawn="1">
          <p15:clr>
            <a:srgbClr val="FBAE40"/>
          </p15:clr>
        </p15:guide>
        <p15:guide id="8" orient="horz" pos="4315" userDrawn="1">
          <p15:clr>
            <a:srgbClr val="FBAE40"/>
          </p15:clr>
        </p15:guide>
        <p15:guide id="9" pos="3840" userDrawn="1">
          <p15:clr>
            <a:srgbClr val="FBAE40"/>
          </p15:clr>
        </p15:guide>
        <p15:guide id="1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D9032AD-E70F-413D-9DD8-1D93438DAB64}"/>
              </a:ext>
            </a:extLst>
          </p:cNvPr>
          <p:cNvSpPr/>
          <p:nvPr userDrawn="1"/>
        </p:nvSpPr>
        <p:spPr>
          <a:xfrm>
            <a:off x="440603" y="759873"/>
            <a:ext cx="17732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E346275-FF9B-4122-8197-B04F2D2558D6}"/>
              </a:ext>
            </a:extLst>
          </p:cNvPr>
          <p:cNvSpPr/>
          <p:nvPr userDrawn="1"/>
        </p:nvSpPr>
        <p:spPr>
          <a:xfrm>
            <a:off x="440603" y="182445"/>
            <a:ext cx="85472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F24F06B-46A1-4B2B-87A8-CE62E95F118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1FD1DC0-5BF4-4BA3-94C7-F9B4D62DD4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0F129C4-E253-4431-B1DF-41222FA5BE2F}"/>
              </a:ext>
            </a:extLst>
          </p:cNvPr>
          <p:cNvSpPr txBox="1"/>
          <p:nvPr userDrawn="1"/>
        </p:nvSpPr>
        <p:spPr>
          <a:xfrm>
            <a:off x="431800" y="1174234"/>
            <a:ext cx="35573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608A967-5804-4E23-AE91-222DF800591D}"/>
              </a:ext>
            </a:extLst>
          </p:cNvPr>
          <p:cNvSpPr txBox="1"/>
          <p:nvPr userDrawn="1"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cs typeface="+mn-ea"/>
                <a:sym typeface="+mn-lt"/>
              </a:rPr>
              <a:t>1.</a:t>
            </a:r>
            <a:r>
              <a:rPr lang="zh-CN" altLang="en-US" sz="1200" spc="150">
                <a:cs typeface="+mn-ea"/>
                <a:sym typeface="+mn-lt"/>
              </a:rPr>
              <a:t> 选择“开始”</a:t>
            </a:r>
            <a:r>
              <a:rPr lang="en-US" altLang="zh-CN" sz="1200" spc="150">
                <a:cs typeface="+mn-ea"/>
                <a:sym typeface="+mn-lt"/>
              </a:rPr>
              <a:t>-</a:t>
            </a:r>
            <a:r>
              <a:rPr lang="zh-CN" altLang="en-US" sz="1200" spc="150">
                <a:cs typeface="+mn-ea"/>
                <a:sym typeface="+mn-lt"/>
              </a:rPr>
              <a:t>“新建幻灯片”；</a:t>
            </a:r>
            <a:endParaRPr lang="en-US" sz="1200" spc="150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D8E5A65-2029-471C-B12F-BF9813D6A095}"/>
              </a:ext>
            </a:extLst>
          </p:cNvPr>
          <p:cNvSpPr txBox="1"/>
          <p:nvPr userDrawn="1"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cs typeface="+mn-ea"/>
                <a:sym typeface="+mn-lt"/>
              </a:rPr>
              <a:t>2.</a:t>
            </a:r>
            <a:r>
              <a:rPr lang="zh-CN" altLang="en-US" sz="1200" spc="150">
                <a:cs typeface="+mn-ea"/>
                <a:sym typeface="+mn-lt"/>
              </a:rPr>
              <a:t> 选择你需要的页面，如封面页，目录页，副标题页，内容页等</a:t>
            </a:r>
            <a:r>
              <a:rPr lang="en-US" altLang="zh-CN" sz="1200" spc="150">
                <a:cs typeface="+mn-ea"/>
                <a:sym typeface="+mn-lt"/>
              </a:rPr>
              <a:t>…</a:t>
            </a:r>
            <a:endParaRPr lang="en-US" sz="1200" spc="150"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E185928-92FD-4F57-A1CF-C179C83480B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37281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5" userDrawn="1">
          <p15:clr>
            <a:srgbClr val="FBAE40"/>
          </p15:clr>
        </p15:guide>
        <p15:guide id="2" orient="horz" pos="346" userDrawn="1">
          <p15:clr>
            <a:srgbClr val="FBAE40"/>
          </p15:clr>
        </p15:guide>
        <p15:guide id="3" pos="7673" userDrawn="1">
          <p15:clr>
            <a:srgbClr val="FBAE40"/>
          </p15:clr>
        </p15:guide>
        <p15:guide id="4" pos="7355" userDrawn="1">
          <p15:clr>
            <a:srgbClr val="FBAE40"/>
          </p15:clr>
        </p15:guide>
        <p15:guide id="5" orient="horz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  <p15:guide id="7" orient="horz" pos="2160" userDrawn="1">
          <p15:clr>
            <a:srgbClr val="FBAE40"/>
          </p15:clr>
        </p15:guide>
        <p15:guide id="8" orient="horz" pos="4315" userDrawn="1">
          <p15:clr>
            <a:srgbClr val="FBAE40"/>
          </p15:clr>
        </p15:guide>
        <p15:guide id="9" pos="3840" userDrawn="1">
          <p15:clr>
            <a:srgbClr val="FBAE40"/>
          </p15:clr>
        </p15:guide>
        <p15:guide id="1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1EFE-7879-4DF2-96D2-D3A8518C2082}" type="datetimeFigureOut">
              <a:rPr lang="zh-CN" altLang="en-US" smtClean="0"/>
              <a:t>2021/8/24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6856D-6626-46AD-A80F-B554AB29A0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589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F9E8232B-88D0-4804-9378-397969CD0E1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9507F9ED-3660-4D21-A61C-72A4C3169B5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1097280"/>
              <a:ext cx="12185929" cy="5760720"/>
            </a:xfrm>
            <a:prstGeom prst="rect">
              <a:avLst/>
            </a:prstGeom>
          </p:spPr>
        </p:pic>
        <p:pic>
          <p:nvPicPr>
            <p:cNvPr id="8" name="图片 7" descr="天空中有许多云&#10;&#10;描述已自动生成">
              <a:extLst>
                <a:ext uri="{FF2B5EF4-FFF2-40B4-BE49-F238E27FC236}">
                  <a16:creationId xmlns:a16="http://schemas.microsoft.com/office/drawing/2014/main" xmlns="" id="{6CC97C41-0656-414D-A3A1-F2FF2D8E63A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0" y="0"/>
              <a:ext cx="12185929" cy="4873762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CCF7E8FE-F4CF-4663-9F0B-AED0760B3431}"/>
                </a:ext>
              </a:extLst>
            </p:cNvPr>
            <p:cNvSpPr/>
            <p:nvPr userDrawn="1"/>
          </p:nvSpPr>
          <p:spPr>
            <a:xfrm flipH="1"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7300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96" name="矩形 195">
            <a:extLst>
              <a:ext uri="{FF2B5EF4-FFF2-40B4-BE49-F238E27FC236}">
                <a16:creationId xmlns:a16="http://schemas.microsoft.com/office/drawing/2014/main" xmlns="" id="{3128AA78-163A-423B-A698-6F080EEB336E}"/>
              </a:ext>
            </a:extLst>
          </p:cNvPr>
          <p:cNvSpPr/>
          <p:nvPr userDrawn="1"/>
        </p:nvSpPr>
        <p:spPr>
          <a:xfrm>
            <a:off x="0" y="1157464"/>
            <a:ext cx="12192000" cy="2025570"/>
          </a:xfrm>
          <a:prstGeom prst="rect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7" name="图片 196">
            <a:extLst>
              <a:ext uri="{FF2B5EF4-FFF2-40B4-BE49-F238E27FC236}">
                <a16:creationId xmlns:a16="http://schemas.microsoft.com/office/drawing/2014/main" xmlns="" id="{8E37F6F1-8943-4B53-8CD1-5FCB37A9661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65944" y="1157464"/>
            <a:ext cx="8321590" cy="2025570"/>
          </a:xfrm>
          <a:prstGeom prst="rect">
            <a:avLst/>
          </a:prstGeom>
        </p:spPr>
      </p:pic>
      <p:pic>
        <p:nvPicPr>
          <p:cNvPr id="198" name="图片 197" descr="图片包含 内衣, 游戏机, 链, 看着&#10;&#10;描述已自动生成">
            <a:extLst>
              <a:ext uri="{FF2B5EF4-FFF2-40B4-BE49-F238E27FC236}">
                <a16:creationId xmlns:a16="http://schemas.microsoft.com/office/drawing/2014/main" xmlns="" id="{9AC748E0-E26D-4FEF-971D-A23068C3A6D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109063">
            <a:off x="-1104101" y="228882"/>
            <a:ext cx="3697283" cy="2079722"/>
          </a:xfrm>
          <a:custGeom>
            <a:avLst/>
            <a:gdLst>
              <a:gd name="connsiteX0" fmla="*/ 2863562 w 3697283"/>
              <a:gd name="connsiteY0" fmla="*/ 815294 h 2079722"/>
              <a:gd name="connsiteX1" fmla="*/ 2984795 w 3697283"/>
              <a:gd name="connsiteY1" fmla="*/ 902391 h 2079722"/>
              <a:gd name="connsiteX2" fmla="*/ 2988949 w 3697283"/>
              <a:gd name="connsiteY2" fmla="*/ 898623 h 2079722"/>
              <a:gd name="connsiteX3" fmla="*/ 3038075 w 3697283"/>
              <a:gd name="connsiteY3" fmla="*/ 933915 h 2079722"/>
              <a:gd name="connsiteX4" fmla="*/ 3079407 w 3697283"/>
              <a:gd name="connsiteY4" fmla="*/ 896425 h 2079722"/>
              <a:gd name="connsiteX5" fmla="*/ 2958173 w 3697283"/>
              <a:gd name="connsiteY5" fmla="*/ 809328 h 2079722"/>
              <a:gd name="connsiteX6" fmla="*/ 2954019 w 3697283"/>
              <a:gd name="connsiteY6" fmla="*/ 813096 h 2079722"/>
              <a:gd name="connsiteX7" fmla="*/ 2904894 w 3697283"/>
              <a:gd name="connsiteY7" fmla="*/ 777803 h 2079722"/>
              <a:gd name="connsiteX8" fmla="*/ 1357458 w 3697283"/>
              <a:gd name="connsiteY8" fmla="*/ 586373 h 2079722"/>
              <a:gd name="connsiteX9" fmla="*/ 1472947 w 3697283"/>
              <a:gd name="connsiteY9" fmla="*/ 523709 h 2079722"/>
              <a:gd name="connsiteX10" fmla="*/ 1368063 w 3697283"/>
              <a:gd name="connsiteY10" fmla="*/ 330412 h 2079722"/>
              <a:gd name="connsiteX11" fmla="*/ 1252575 w 3697283"/>
              <a:gd name="connsiteY11" fmla="*/ 393076 h 2079722"/>
              <a:gd name="connsiteX12" fmla="*/ 0 w 3697283"/>
              <a:gd name="connsiteY12" fmla="*/ 2079722 h 2079722"/>
              <a:gd name="connsiteX13" fmla="*/ 0 w 3697283"/>
              <a:gd name="connsiteY13" fmla="*/ 1822152 h 2079722"/>
              <a:gd name="connsiteX14" fmla="*/ 132986 w 3697283"/>
              <a:gd name="connsiteY14" fmla="*/ 2067241 h 2079722"/>
              <a:gd name="connsiteX15" fmla="*/ 773918 w 3697283"/>
              <a:gd name="connsiteY15" fmla="*/ 1719469 h 2079722"/>
              <a:gd name="connsiteX16" fmla="*/ 0 w 3697283"/>
              <a:gd name="connsiteY16" fmla="*/ 293162 h 2079722"/>
              <a:gd name="connsiteX17" fmla="*/ 0 w 3697283"/>
              <a:gd name="connsiteY17" fmla="*/ 0 h 2079722"/>
              <a:gd name="connsiteX18" fmla="*/ 1273180 w 3697283"/>
              <a:gd name="connsiteY18" fmla="*/ 0 h 2079722"/>
              <a:gd name="connsiteX19" fmla="*/ 1241160 w 3697283"/>
              <a:gd name="connsiteY19" fmla="*/ 17374 h 2079722"/>
              <a:gd name="connsiteX20" fmla="*/ 1682776 w 3697283"/>
              <a:gd name="connsiteY20" fmla="*/ 831257 h 2079722"/>
              <a:gd name="connsiteX21" fmla="*/ 2195383 w 3697283"/>
              <a:gd name="connsiteY21" fmla="*/ 553115 h 2079722"/>
              <a:gd name="connsiteX22" fmla="*/ 1895261 w 3697283"/>
              <a:gd name="connsiteY22" fmla="*/ 0 h 2079722"/>
              <a:gd name="connsiteX23" fmla="*/ 2593210 w 3697283"/>
              <a:gd name="connsiteY23" fmla="*/ 0 h 2079722"/>
              <a:gd name="connsiteX24" fmla="*/ 3112714 w 3697283"/>
              <a:gd name="connsiteY24" fmla="*/ 957429 h 2079722"/>
              <a:gd name="connsiteX25" fmla="*/ 3234314 w 3697283"/>
              <a:gd name="connsiteY25" fmla="*/ 891449 h 2079722"/>
              <a:gd name="connsiteX26" fmla="*/ 3237216 w 3697283"/>
              <a:gd name="connsiteY26" fmla="*/ 893189 h 2079722"/>
              <a:gd name="connsiteX27" fmla="*/ 3243303 w 3697283"/>
              <a:gd name="connsiteY27" fmla="*/ 886572 h 2079722"/>
              <a:gd name="connsiteX28" fmla="*/ 3697283 w 3697283"/>
              <a:gd name="connsiteY28" fmla="*/ 640241 h 2079722"/>
              <a:gd name="connsiteX29" fmla="*/ 3697283 w 3697283"/>
              <a:gd name="connsiteY29" fmla="*/ 888946 h 2079722"/>
              <a:gd name="connsiteX30" fmla="*/ 1874062 w 3697283"/>
              <a:gd name="connsiteY30" fmla="*/ 1878231 h 2079722"/>
              <a:gd name="connsiteX31" fmla="*/ 1983391 w 3697283"/>
              <a:gd name="connsiteY31" fmla="*/ 2079722 h 207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697283" h="2079722">
                <a:moveTo>
                  <a:pt x="2863562" y="815294"/>
                </a:moveTo>
                <a:lnTo>
                  <a:pt x="2984795" y="902391"/>
                </a:lnTo>
                <a:lnTo>
                  <a:pt x="2988949" y="898623"/>
                </a:lnTo>
                <a:lnTo>
                  <a:pt x="3038075" y="933915"/>
                </a:lnTo>
                <a:lnTo>
                  <a:pt x="3079407" y="896425"/>
                </a:lnTo>
                <a:lnTo>
                  <a:pt x="2958173" y="809328"/>
                </a:lnTo>
                <a:lnTo>
                  <a:pt x="2954019" y="813096"/>
                </a:lnTo>
                <a:lnTo>
                  <a:pt x="2904894" y="777803"/>
                </a:lnTo>
                <a:close/>
                <a:moveTo>
                  <a:pt x="1357458" y="586373"/>
                </a:moveTo>
                <a:lnTo>
                  <a:pt x="1472947" y="523709"/>
                </a:lnTo>
                <a:lnTo>
                  <a:pt x="1368063" y="330412"/>
                </a:lnTo>
                <a:lnTo>
                  <a:pt x="1252575" y="393076"/>
                </a:lnTo>
                <a:close/>
                <a:moveTo>
                  <a:pt x="0" y="2079722"/>
                </a:moveTo>
                <a:lnTo>
                  <a:pt x="0" y="1822152"/>
                </a:lnTo>
                <a:lnTo>
                  <a:pt x="132986" y="2067241"/>
                </a:lnTo>
                <a:lnTo>
                  <a:pt x="773918" y="1719469"/>
                </a:lnTo>
                <a:lnTo>
                  <a:pt x="0" y="293162"/>
                </a:lnTo>
                <a:lnTo>
                  <a:pt x="0" y="0"/>
                </a:lnTo>
                <a:lnTo>
                  <a:pt x="1273180" y="0"/>
                </a:lnTo>
                <a:lnTo>
                  <a:pt x="1241160" y="17374"/>
                </a:lnTo>
                <a:lnTo>
                  <a:pt x="1682776" y="831257"/>
                </a:lnTo>
                <a:lnTo>
                  <a:pt x="2195383" y="553115"/>
                </a:lnTo>
                <a:lnTo>
                  <a:pt x="1895261" y="0"/>
                </a:lnTo>
                <a:lnTo>
                  <a:pt x="2593210" y="0"/>
                </a:lnTo>
                <a:lnTo>
                  <a:pt x="3112714" y="957429"/>
                </a:lnTo>
                <a:lnTo>
                  <a:pt x="3234314" y="891449"/>
                </a:lnTo>
                <a:lnTo>
                  <a:pt x="3237216" y="893189"/>
                </a:lnTo>
                <a:lnTo>
                  <a:pt x="3243303" y="886572"/>
                </a:lnTo>
                <a:lnTo>
                  <a:pt x="3697283" y="640241"/>
                </a:lnTo>
                <a:lnTo>
                  <a:pt x="3697283" y="888946"/>
                </a:lnTo>
                <a:lnTo>
                  <a:pt x="1874062" y="1878231"/>
                </a:lnTo>
                <a:lnTo>
                  <a:pt x="1983391" y="2079722"/>
                </a:lnTo>
                <a:close/>
              </a:path>
            </a:pathLst>
          </a:custGeom>
          <a:noFill/>
          <a:ln>
            <a:noFill/>
          </a:ln>
          <a:effectLst>
            <a:outerShdw blurRad="254000" dist="38100" dir="16200000" algn="ctr" rotWithShape="0">
              <a:srgbClr val="007ACD">
                <a:alpha val="30000"/>
              </a:srgbClr>
            </a:outerShdw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8FCAB26-1B5C-41DB-81F1-AC7D8B140AA3}"/>
              </a:ext>
            </a:extLst>
          </p:cNvPr>
          <p:cNvSpPr txBox="1"/>
          <p:nvPr userDrawn="1"/>
        </p:nvSpPr>
        <p:spPr>
          <a:xfrm>
            <a:off x="10444497" y="414528"/>
            <a:ext cx="1254304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4749919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5" userDrawn="1">
          <p15:clr>
            <a:srgbClr val="FBAE40"/>
          </p15:clr>
        </p15:guide>
        <p15:guide id="2" orient="horz" pos="346" userDrawn="1">
          <p15:clr>
            <a:srgbClr val="FBAE40"/>
          </p15:clr>
        </p15:guide>
        <p15:guide id="3" pos="7673" userDrawn="1">
          <p15:clr>
            <a:srgbClr val="FBAE40"/>
          </p15:clr>
        </p15:guide>
        <p15:guide id="4" pos="7355" userDrawn="1">
          <p15:clr>
            <a:srgbClr val="FBAE40"/>
          </p15:clr>
        </p15:guide>
        <p15:guide id="5" orient="horz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  <p15:guide id="7" orient="horz" pos="2160" userDrawn="1">
          <p15:clr>
            <a:srgbClr val="FBAE40"/>
          </p15:clr>
        </p15:guide>
        <p15:guide id="8" orient="horz" pos="4315" userDrawn="1">
          <p15:clr>
            <a:srgbClr val="FBAE40"/>
          </p15:clr>
        </p15:guide>
        <p15:guide id="9" pos="3840" userDrawn="1">
          <p15:clr>
            <a:srgbClr val="FBAE40"/>
          </p15:clr>
        </p15:guide>
        <p15:guide id="1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0" name="组合 189">
            <a:extLst>
              <a:ext uri="{FF2B5EF4-FFF2-40B4-BE49-F238E27FC236}">
                <a16:creationId xmlns:a16="http://schemas.microsoft.com/office/drawing/2014/main" xmlns="" id="{06393739-15CA-415E-8CE4-84E3D1CA5381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91" name="图片 190">
              <a:extLst>
                <a:ext uri="{FF2B5EF4-FFF2-40B4-BE49-F238E27FC236}">
                  <a16:creationId xmlns:a16="http://schemas.microsoft.com/office/drawing/2014/main" xmlns="" id="{A1DA80CF-F0AA-42B5-9215-ABE537F9E2D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1097280"/>
              <a:ext cx="12185929" cy="5760720"/>
            </a:xfrm>
            <a:prstGeom prst="rect">
              <a:avLst/>
            </a:prstGeom>
          </p:spPr>
        </p:pic>
        <p:pic>
          <p:nvPicPr>
            <p:cNvPr id="192" name="图片 191" descr="天空中有许多云&#10;&#10;描述已自动生成">
              <a:extLst>
                <a:ext uri="{FF2B5EF4-FFF2-40B4-BE49-F238E27FC236}">
                  <a16:creationId xmlns:a16="http://schemas.microsoft.com/office/drawing/2014/main" xmlns="" id="{CC858129-FF8A-4592-B0DA-129ECFE6692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0" y="0"/>
              <a:ext cx="12185929" cy="4873762"/>
            </a:xfrm>
            <a:prstGeom prst="rect">
              <a:avLst/>
            </a:prstGeom>
          </p:spPr>
        </p:pic>
        <p:sp>
          <p:nvSpPr>
            <p:cNvPr id="193" name="矩形 192">
              <a:extLst>
                <a:ext uri="{FF2B5EF4-FFF2-40B4-BE49-F238E27FC236}">
                  <a16:creationId xmlns:a16="http://schemas.microsoft.com/office/drawing/2014/main" xmlns="" id="{76BCE148-509C-43A1-9470-E336FFA578E9}"/>
                </a:ext>
              </a:extLst>
            </p:cNvPr>
            <p:cNvSpPr/>
            <p:nvPr userDrawn="1"/>
          </p:nvSpPr>
          <p:spPr>
            <a:xfrm flipH="1"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7300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0A7AF2F-1E54-4D03-8270-2B58F5375D5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6561" y="1140628"/>
            <a:ext cx="9229317" cy="347184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BF43732-6EA3-4909-A40D-B63284CF1107}"/>
              </a:ext>
            </a:extLst>
          </p:cNvPr>
          <p:cNvSpPr/>
          <p:nvPr userDrawn="1"/>
        </p:nvSpPr>
        <p:spPr>
          <a:xfrm>
            <a:off x="0" y="1140628"/>
            <a:ext cx="12192000" cy="3471843"/>
          </a:xfrm>
          <a:prstGeom prst="rect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C4E5270-FC0E-416A-A637-FBF931FAF867}"/>
              </a:ext>
            </a:extLst>
          </p:cNvPr>
          <p:cNvGrpSpPr/>
          <p:nvPr userDrawn="1"/>
        </p:nvGrpSpPr>
        <p:grpSpPr>
          <a:xfrm>
            <a:off x="9824891" y="4316859"/>
            <a:ext cx="1576032" cy="366519"/>
            <a:chOff x="5730240" y="411480"/>
            <a:chExt cx="5024120" cy="1168400"/>
          </a:xfrm>
          <a:gradFill>
            <a:gsLst>
              <a:gs pos="21000">
                <a:schemeClr val="bg1">
                  <a:alpha val="0"/>
                </a:schemeClr>
              </a:gs>
              <a:gs pos="80000">
                <a:schemeClr val="bg1">
                  <a:alpha val="25000"/>
                </a:schemeClr>
              </a:gs>
            </a:gsLst>
            <a:lin ang="2700000" scaled="0"/>
          </a:gradFill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844A0391-988F-4D55-A0D6-AD2F9DA1DAD5}"/>
                </a:ext>
              </a:extLst>
            </p:cNvPr>
            <p:cNvSpPr/>
            <p:nvPr/>
          </p:nvSpPr>
          <p:spPr>
            <a:xfrm>
              <a:off x="573024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54C972FB-A5E8-47A7-8AA9-77E8CF37B256}"/>
                </a:ext>
              </a:extLst>
            </p:cNvPr>
            <p:cNvSpPr/>
            <p:nvPr/>
          </p:nvSpPr>
          <p:spPr>
            <a:xfrm>
              <a:off x="608076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85C4EE96-698C-4A42-9884-9D162B6F5C20}"/>
                </a:ext>
              </a:extLst>
            </p:cNvPr>
            <p:cNvSpPr/>
            <p:nvPr/>
          </p:nvSpPr>
          <p:spPr>
            <a:xfrm>
              <a:off x="643128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34C63585-F726-4CA5-AF38-EC89A4F189BB}"/>
                </a:ext>
              </a:extLst>
            </p:cNvPr>
            <p:cNvSpPr/>
            <p:nvPr/>
          </p:nvSpPr>
          <p:spPr>
            <a:xfrm>
              <a:off x="678180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23373FD4-24B8-4E3F-8FF2-D0728D06B512}"/>
                </a:ext>
              </a:extLst>
            </p:cNvPr>
            <p:cNvSpPr/>
            <p:nvPr/>
          </p:nvSpPr>
          <p:spPr>
            <a:xfrm>
              <a:off x="713232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0F34E7E0-6688-4A48-87A2-9915B9DD6C0A}"/>
                </a:ext>
              </a:extLst>
            </p:cNvPr>
            <p:cNvSpPr/>
            <p:nvPr/>
          </p:nvSpPr>
          <p:spPr>
            <a:xfrm>
              <a:off x="748284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64990A66-71C0-446E-A522-C68A89AF6EC3}"/>
                </a:ext>
              </a:extLst>
            </p:cNvPr>
            <p:cNvSpPr/>
            <p:nvPr/>
          </p:nvSpPr>
          <p:spPr>
            <a:xfrm>
              <a:off x="783336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A146BAAE-FDBB-4380-9237-786925BC1295}"/>
                </a:ext>
              </a:extLst>
            </p:cNvPr>
            <p:cNvSpPr/>
            <p:nvPr/>
          </p:nvSpPr>
          <p:spPr>
            <a:xfrm>
              <a:off x="818388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F619BA09-3FB8-4318-9CE8-3B2A7A605E8D}"/>
                </a:ext>
              </a:extLst>
            </p:cNvPr>
            <p:cNvSpPr/>
            <p:nvPr/>
          </p:nvSpPr>
          <p:spPr>
            <a:xfrm>
              <a:off x="853440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0ACBEE13-42A0-430A-8715-C6DEF2137149}"/>
                </a:ext>
              </a:extLst>
            </p:cNvPr>
            <p:cNvSpPr/>
            <p:nvPr/>
          </p:nvSpPr>
          <p:spPr>
            <a:xfrm>
              <a:off x="888492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261A8877-4316-47AD-A9B1-25F48D351941}"/>
                </a:ext>
              </a:extLst>
            </p:cNvPr>
            <p:cNvSpPr/>
            <p:nvPr/>
          </p:nvSpPr>
          <p:spPr>
            <a:xfrm>
              <a:off x="923544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783FB46A-FB2B-4A05-98D1-2DD3C8B8E3B5}"/>
                </a:ext>
              </a:extLst>
            </p:cNvPr>
            <p:cNvSpPr/>
            <p:nvPr/>
          </p:nvSpPr>
          <p:spPr>
            <a:xfrm>
              <a:off x="958596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D85EBD09-92DB-4E0E-B496-A6B320479C71}"/>
                </a:ext>
              </a:extLst>
            </p:cNvPr>
            <p:cNvSpPr/>
            <p:nvPr/>
          </p:nvSpPr>
          <p:spPr>
            <a:xfrm>
              <a:off x="993648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2741E0A6-1064-4FF7-9D81-276E7CBBDB6A}"/>
                </a:ext>
              </a:extLst>
            </p:cNvPr>
            <p:cNvSpPr/>
            <p:nvPr/>
          </p:nvSpPr>
          <p:spPr>
            <a:xfrm>
              <a:off x="1028700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0ABAD596-6508-4379-9587-F6B15CA8E6C4}"/>
                </a:ext>
              </a:extLst>
            </p:cNvPr>
            <p:cNvSpPr/>
            <p:nvPr/>
          </p:nvSpPr>
          <p:spPr>
            <a:xfrm>
              <a:off x="1063752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82C5263B-E28F-46DC-9737-2DD26A13609C}"/>
                </a:ext>
              </a:extLst>
            </p:cNvPr>
            <p:cNvSpPr/>
            <p:nvPr/>
          </p:nvSpPr>
          <p:spPr>
            <a:xfrm>
              <a:off x="573024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4ABA861A-03C3-4F6D-A66F-7C3BBB942AB8}"/>
                </a:ext>
              </a:extLst>
            </p:cNvPr>
            <p:cNvSpPr/>
            <p:nvPr/>
          </p:nvSpPr>
          <p:spPr>
            <a:xfrm>
              <a:off x="608076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A7BE43BC-466E-48E3-94BF-EF92FBC484FC}"/>
                </a:ext>
              </a:extLst>
            </p:cNvPr>
            <p:cNvSpPr/>
            <p:nvPr/>
          </p:nvSpPr>
          <p:spPr>
            <a:xfrm>
              <a:off x="643128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D2E058D4-715B-43BC-84E8-7107656476D9}"/>
                </a:ext>
              </a:extLst>
            </p:cNvPr>
            <p:cNvSpPr/>
            <p:nvPr/>
          </p:nvSpPr>
          <p:spPr>
            <a:xfrm>
              <a:off x="678180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88B95D96-BA93-46D6-94D6-2B77C63DF297}"/>
                </a:ext>
              </a:extLst>
            </p:cNvPr>
            <p:cNvSpPr/>
            <p:nvPr/>
          </p:nvSpPr>
          <p:spPr>
            <a:xfrm>
              <a:off x="713232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7F98CDA6-BA48-4378-BE85-1E7E206C13A8}"/>
                </a:ext>
              </a:extLst>
            </p:cNvPr>
            <p:cNvSpPr/>
            <p:nvPr/>
          </p:nvSpPr>
          <p:spPr>
            <a:xfrm>
              <a:off x="748284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A2537FC7-7A62-4688-A13B-45E4E66DC5DD}"/>
                </a:ext>
              </a:extLst>
            </p:cNvPr>
            <p:cNvSpPr/>
            <p:nvPr/>
          </p:nvSpPr>
          <p:spPr>
            <a:xfrm>
              <a:off x="783336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58D6966F-BD0D-4CA0-B42D-3A53288E3AB8}"/>
                </a:ext>
              </a:extLst>
            </p:cNvPr>
            <p:cNvSpPr/>
            <p:nvPr/>
          </p:nvSpPr>
          <p:spPr>
            <a:xfrm>
              <a:off x="818388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F048F167-112D-4D62-9B54-1906CD2E2FC0}"/>
                </a:ext>
              </a:extLst>
            </p:cNvPr>
            <p:cNvSpPr/>
            <p:nvPr/>
          </p:nvSpPr>
          <p:spPr>
            <a:xfrm>
              <a:off x="853440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55E470B7-93B0-485A-AF6B-AD8493471A85}"/>
                </a:ext>
              </a:extLst>
            </p:cNvPr>
            <p:cNvSpPr/>
            <p:nvPr/>
          </p:nvSpPr>
          <p:spPr>
            <a:xfrm>
              <a:off x="888492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E184BF47-00DF-456F-A5E2-8EBC1CE6A80D}"/>
                </a:ext>
              </a:extLst>
            </p:cNvPr>
            <p:cNvSpPr/>
            <p:nvPr/>
          </p:nvSpPr>
          <p:spPr>
            <a:xfrm>
              <a:off x="923544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8953B444-721C-4675-8356-0DA2B4E72103}"/>
                </a:ext>
              </a:extLst>
            </p:cNvPr>
            <p:cNvSpPr/>
            <p:nvPr/>
          </p:nvSpPr>
          <p:spPr>
            <a:xfrm>
              <a:off x="958596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40B5F2C6-9BA3-44B6-8337-35CB44B8C12F}"/>
                </a:ext>
              </a:extLst>
            </p:cNvPr>
            <p:cNvSpPr/>
            <p:nvPr/>
          </p:nvSpPr>
          <p:spPr>
            <a:xfrm>
              <a:off x="993648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AC2CDA59-04AC-473B-B4A8-05CAB6395F5D}"/>
                </a:ext>
              </a:extLst>
            </p:cNvPr>
            <p:cNvSpPr/>
            <p:nvPr/>
          </p:nvSpPr>
          <p:spPr>
            <a:xfrm>
              <a:off x="1028700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A8251724-6B03-4289-9767-A75FCCE1EFE9}"/>
                </a:ext>
              </a:extLst>
            </p:cNvPr>
            <p:cNvSpPr/>
            <p:nvPr/>
          </p:nvSpPr>
          <p:spPr>
            <a:xfrm>
              <a:off x="1063752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18A62152-2C62-4F75-A795-D0DBFB28B14D}"/>
                </a:ext>
              </a:extLst>
            </p:cNvPr>
            <p:cNvSpPr/>
            <p:nvPr/>
          </p:nvSpPr>
          <p:spPr>
            <a:xfrm>
              <a:off x="573024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5C94AB4D-5DD3-454B-B418-B8093D17272C}"/>
                </a:ext>
              </a:extLst>
            </p:cNvPr>
            <p:cNvSpPr/>
            <p:nvPr/>
          </p:nvSpPr>
          <p:spPr>
            <a:xfrm>
              <a:off x="608076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DA429CC8-BC56-40AE-B990-EFD1FBE4B32F}"/>
                </a:ext>
              </a:extLst>
            </p:cNvPr>
            <p:cNvSpPr/>
            <p:nvPr/>
          </p:nvSpPr>
          <p:spPr>
            <a:xfrm>
              <a:off x="643128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741D80F1-8DB7-4D20-96B0-E7EB11EFD0E2}"/>
                </a:ext>
              </a:extLst>
            </p:cNvPr>
            <p:cNvSpPr/>
            <p:nvPr/>
          </p:nvSpPr>
          <p:spPr>
            <a:xfrm>
              <a:off x="678180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5A4B60C7-778F-42C8-954A-02A73C668CD0}"/>
                </a:ext>
              </a:extLst>
            </p:cNvPr>
            <p:cNvSpPr/>
            <p:nvPr/>
          </p:nvSpPr>
          <p:spPr>
            <a:xfrm>
              <a:off x="713232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856FA38A-2434-4D80-948E-BCE026B9C74D}"/>
                </a:ext>
              </a:extLst>
            </p:cNvPr>
            <p:cNvSpPr/>
            <p:nvPr/>
          </p:nvSpPr>
          <p:spPr>
            <a:xfrm>
              <a:off x="748284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722CBD6A-ECEA-495D-B5E5-8D7A6F1E5E06}"/>
                </a:ext>
              </a:extLst>
            </p:cNvPr>
            <p:cNvSpPr/>
            <p:nvPr/>
          </p:nvSpPr>
          <p:spPr>
            <a:xfrm>
              <a:off x="783336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3850454E-DE72-4A0B-B59B-33F85FFEEBBE}"/>
                </a:ext>
              </a:extLst>
            </p:cNvPr>
            <p:cNvSpPr/>
            <p:nvPr/>
          </p:nvSpPr>
          <p:spPr>
            <a:xfrm>
              <a:off x="818388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AB830FE5-953B-42D4-97DB-E5B87B1D5DF9}"/>
                </a:ext>
              </a:extLst>
            </p:cNvPr>
            <p:cNvSpPr/>
            <p:nvPr/>
          </p:nvSpPr>
          <p:spPr>
            <a:xfrm>
              <a:off x="853440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FDA0D901-AA4F-4DF2-84E2-60AF72157902}"/>
                </a:ext>
              </a:extLst>
            </p:cNvPr>
            <p:cNvSpPr/>
            <p:nvPr/>
          </p:nvSpPr>
          <p:spPr>
            <a:xfrm>
              <a:off x="888492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265D34C6-26CA-4634-8397-FDBBA7929159}"/>
                </a:ext>
              </a:extLst>
            </p:cNvPr>
            <p:cNvSpPr/>
            <p:nvPr/>
          </p:nvSpPr>
          <p:spPr>
            <a:xfrm>
              <a:off x="923544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13797310-923E-4F02-93DF-37E6D1C01E57}"/>
                </a:ext>
              </a:extLst>
            </p:cNvPr>
            <p:cNvSpPr/>
            <p:nvPr/>
          </p:nvSpPr>
          <p:spPr>
            <a:xfrm>
              <a:off x="958596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09E455F4-DDC7-4DB2-A631-6DF5228488C7}"/>
                </a:ext>
              </a:extLst>
            </p:cNvPr>
            <p:cNvSpPr/>
            <p:nvPr/>
          </p:nvSpPr>
          <p:spPr>
            <a:xfrm>
              <a:off x="993648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30CBFAF9-4FF8-4B7C-B2BA-462DF644766F}"/>
                </a:ext>
              </a:extLst>
            </p:cNvPr>
            <p:cNvSpPr/>
            <p:nvPr/>
          </p:nvSpPr>
          <p:spPr>
            <a:xfrm>
              <a:off x="1028700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BF7E69DD-83F3-4424-BBEC-4C254D0B239C}"/>
                </a:ext>
              </a:extLst>
            </p:cNvPr>
            <p:cNvSpPr/>
            <p:nvPr/>
          </p:nvSpPr>
          <p:spPr>
            <a:xfrm>
              <a:off x="1063752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56B86570-CD9B-4CE1-82A2-F7CCE6F0ACB5}"/>
                </a:ext>
              </a:extLst>
            </p:cNvPr>
            <p:cNvSpPr/>
            <p:nvPr/>
          </p:nvSpPr>
          <p:spPr>
            <a:xfrm>
              <a:off x="573024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04C8E159-5160-4310-8050-08FAF899513F}"/>
                </a:ext>
              </a:extLst>
            </p:cNvPr>
            <p:cNvSpPr/>
            <p:nvPr/>
          </p:nvSpPr>
          <p:spPr>
            <a:xfrm>
              <a:off x="608076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800D9351-59A6-42B0-917F-C1F432320748}"/>
                </a:ext>
              </a:extLst>
            </p:cNvPr>
            <p:cNvSpPr/>
            <p:nvPr/>
          </p:nvSpPr>
          <p:spPr>
            <a:xfrm>
              <a:off x="643128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42A87084-2F22-4FA0-AB35-8FA3C4001289}"/>
                </a:ext>
              </a:extLst>
            </p:cNvPr>
            <p:cNvSpPr/>
            <p:nvPr/>
          </p:nvSpPr>
          <p:spPr>
            <a:xfrm>
              <a:off x="678180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441FB8E9-046F-48A5-8FDD-7DF810C34672}"/>
                </a:ext>
              </a:extLst>
            </p:cNvPr>
            <p:cNvSpPr/>
            <p:nvPr/>
          </p:nvSpPr>
          <p:spPr>
            <a:xfrm>
              <a:off x="713232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EF9C7C2F-203E-4F70-939D-AA79F633A3DC}"/>
                </a:ext>
              </a:extLst>
            </p:cNvPr>
            <p:cNvSpPr/>
            <p:nvPr/>
          </p:nvSpPr>
          <p:spPr>
            <a:xfrm>
              <a:off x="748284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F58E2373-67D7-4B6E-B4EA-F4E1FFBE2661}"/>
                </a:ext>
              </a:extLst>
            </p:cNvPr>
            <p:cNvSpPr/>
            <p:nvPr/>
          </p:nvSpPr>
          <p:spPr>
            <a:xfrm>
              <a:off x="783336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030361CC-B6DA-4AC1-9F2A-4A6C8F9322FF}"/>
                </a:ext>
              </a:extLst>
            </p:cNvPr>
            <p:cNvSpPr/>
            <p:nvPr/>
          </p:nvSpPr>
          <p:spPr>
            <a:xfrm>
              <a:off x="818388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1E306913-5C2A-43DB-BC3E-B8EECFE42DA5}"/>
                </a:ext>
              </a:extLst>
            </p:cNvPr>
            <p:cNvSpPr/>
            <p:nvPr/>
          </p:nvSpPr>
          <p:spPr>
            <a:xfrm>
              <a:off x="853440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269EC344-6A74-4551-B3CE-11F0762228FB}"/>
                </a:ext>
              </a:extLst>
            </p:cNvPr>
            <p:cNvSpPr/>
            <p:nvPr/>
          </p:nvSpPr>
          <p:spPr>
            <a:xfrm>
              <a:off x="888492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9FE87DFC-68DB-4B3F-99C3-11D88D63E3F8}"/>
                </a:ext>
              </a:extLst>
            </p:cNvPr>
            <p:cNvSpPr/>
            <p:nvPr/>
          </p:nvSpPr>
          <p:spPr>
            <a:xfrm>
              <a:off x="923544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2D30A6BE-D812-4DEA-A680-5739FFC184E0}"/>
                </a:ext>
              </a:extLst>
            </p:cNvPr>
            <p:cNvSpPr/>
            <p:nvPr/>
          </p:nvSpPr>
          <p:spPr>
            <a:xfrm>
              <a:off x="958596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F9430868-E21D-4BF9-86E7-44708E21B379}"/>
                </a:ext>
              </a:extLst>
            </p:cNvPr>
            <p:cNvSpPr/>
            <p:nvPr/>
          </p:nvSpPr>
          <p:spPr>
            <a:xfrm>
              <a:off x="993648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29EF779D-DE93-457C-8B73-1895BA0E02AF}"/>
                </a:ext>
              </a:extLst>
            </p:cNvPr>
            <p:cNvSpPr/>
            <p:nvPr/>
          </p:nvSpPr>
          <p:spPr>
            <a:xfrm>
              <a:off x="1028700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9501AAC5-31A5-4A4A-80A0-7FDE548FC5B5}"/>
                </a:ext>
              </a:extLst>
            </p:cNvPr>
            <p:cNvSpPr/>
            <p:nvPr/>
          </p:nvSpPr>
          <p:spPr>
            <a:xfrm>
              <a:off x="1063752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E4578CF7-146C-4B17-BCBD-1F8E5C4B2410}"/>
              </a:ext>
            </a:extLst>
          </p:cNvPr>
          <p:cNvGrpSpPr/>
          <p:nvPr userDrawn="1"/>
        </p:nvGrpSpPr>
        <p:grpSpPr>
          <a:xfrm>
            <a:off x="5548200" y="708282"/>
            <a:ext cx="469317" cy="950770"/>
            <a:chOff x="5548200" y="-419478"/>
            <a:chExt cx="469317" cy="950770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xmlns="" id="{77258023-ECB9-4A7A-81D1-E2179415F0F7}"/>
                </a:ext>
              </a:extLst>
            </p:cNvPr>
            <p:cNvGrpSpPr/>
            <p:nvPr/>
          </p:nvGrpSpPr>
          <p:grpSpPr>
            <a:xfrm rot="16200000" flipH="1">
              <a:off x="5183370" y="-54648"/>
              <a:ext cx="950770" cy="221109"/>
              <a:chOff x="5730240" y="411480"/>
              <a:chExt cx="5024120" cy="1168400"/>
            </a:xfrm>
            <a:gradFill>
              <a:gsLst>
                <a:gs pos="21000">
                  <a:schemeClr val="bg1">
                    <a:alpha val="0"/>
                  </a:schemeClr>
                </a:gs>
                <a:gs pos="80000">
                  <a:schemeClr val="bg1">
                    <a:alpha val="25000"/>
                  </a:schemeClr>
                </a:gs>
              </a:gsLst>
              <a:lin ang="2700000" scaled="0"/>
            </a:gradFill>
          </p:grpSpPr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xmlns="" id="{506F7934-A33F-4E40-AD76-1C5D24541D55}"/>
                  </a:ext>
                </a:extLst>
              </p:cNvPr>
              <p:cNvSpPr/>
              <p:nvPr/>
            </p:nvSpPr>
            <p:spPr>
              <a:xfrm>
                <a:off x="573024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xmlns="" id="{ED490AE3-0349-4653-8E61-73E1CB206D3A}"/>
                  </a:ext>
                </a:extLst>
              </p:cNvPr>
              <p:cNvSpPr/>
              <p:nvPr/>
            </p:nvSpPr>
            <p:spPr>
              <a:xfrm>
                <a:off x="608076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xmlns="" id="{17D0054A-B0B8-4337-83C7-E8D284F2DCC5}"/>
                  </a:ext>
                </a:extLst>
              </p:cNvPr>
              <p:cNvSpPr/>
              <p:nvPr/>
            </p:nvSpPr>
            <p:spPr>
              <a:xfrm>
                <a:off x="643128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xmlns="" id="{B59347F5-084A-4664-B424-2B1DA5619993}"/>
                  </a:ext>
                </a:extLst>
              </p:cNvPr>
              <p:cNvSpPr/>
              <p:nvPr/>
            </p:nvSpPr>
            <p:spPr>
              <a:xfrm>
                <a:off x="678180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xmlns="" id="{4BFBFB93-5AD6-4E18-9B83-DECD19D805A9}"/>
                  </a:ext>
                </a:extLst>
              </p:cNvPr>
              <p:cNvSpPr/>
              <p:nvPr/>
            </p:nvSpPr>
            <p:spPr>
              <a:xfrm>
                <a:off x="713232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xmlns="" id="{D61DF0A8-DF32-4267-AC2F-D7B5526DA946}"/>
                  </a:ext>
                </a:extLst>
              </p:cNvPr>
              <p:cNvSpPr/>
              <p:nvPr/>
            </p:nvSpPr>
            <p:spPr>
              <a:xfrm>
                <a:off x="748284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xmlns="" id="{F82E6C17-ED9F-4E34-AF7B-192FED3F4FCD}"/>
                  </a:ext>
                </a:extLst>
              </p:cNvPr>
              <p:cNvSpPr/>
              <p:nvPr/>
            </p:nvSpPr>
            <p:spPr>
              <a:xfrm>
                <a:off x="783336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xmlns="" id="{32BF4D09-3122-43A7-9FA9-6B2AB9540157}"/>
                  </a:ext>
                </a:extLst>
              </p:cNvPr>
              <p:cNvSpPr/>
              <p:nvPr/>
            </p:nvSpPr>
            <p:spPr>
              <a:xfrm>
                <a:off x="818388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xmlns="" id="{DAB4A641-DEC4-4005-8F6E-DF871483C8A5}"/>
                  </a:ext>
                </a:extLst>
              </p:cNvPr>
              <p:cNvSpPr/>
              <p:nvPr/>
            </p:nvSpPr>
            <p:spPr>
              <a:xfrm>
                <a:off x="853440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xmlns="" id="{E815789B-47C5-46F6-8AEE-68D70ADDCBD3}"/>
                  </a:ext>
                </a:extLst>
              </p:cNvPr>
              <p:cNvSpPr/>
              <p:nvPr/>
            </p:nvSpPr>
            <p:spPr>
              <a:xfrm>
                <a:off x="888492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xmlns="" id="{3B3F0832-51B6-40C2-877F-5BC535B75865}"/>
                  </a:ext>
                </a:extLst>
              </p:cNvPr>
              <p:cNvSpPr/>
              <p:nvPr/>
            </p:nvSpPr>
            <p:spPr>
              <a:xfrm>
                <a:off x="923544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xmlns="" id="{284DF8D4-E6A8-4E40-AE8B-EF5454CF2E8C}"/>
                  </a:ext>
                </a:extLst>
              </p:cNvPr>
              <p:cNvSpPr/>
              <p:nvPr/>
            </p:nvSpPr>
            <p:spPr>
              <a:xfrm>
                <a:off x="958596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xmlns="" id="{8A612515-7B41-42C7-AD56-3ABF00C2D06E}"/>
                  </a:ext>
                </a:extLst>
              </p:cNvPr>
              <p:cNvSpPr/>
              <p:nvPr/>
            </p:nvSpPr>
            <p:spPr>
              <a:xfrm>
                <a:off x="993648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xmlns="" id="{C9578607-0976-4BFA-9093-113914451935}"/>
                  </a:ext>
                </a:extLst>
              </p:cNvPr>
              <p:cNvSpPr/>
              <p:nvPr/>
            </p:nvSpPr>
            <p:spPr>
              <a:xfrm>
                <a:off x="1028700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xmlns="" id="{6659F870-2997-4F57-83A6-8097989CC2F5}"/>
                  </a:ext>
                </a:extLst>
              </p:cNvPr>
              <p:cNvSpPr/>
              <p:nvPr/>
            </p:nvSpPr>
            <p:spPr>
              <a:xfrm>
                <a:off x="1063752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xmlns="" id="{0815F6AE-79F1-4704-9D18-67D6748299E9}"/>
                  </a:ext>
                </a:extLst>
              </p:cNvPr>
              <p:cNvSpPr/>
              <p:nvPr/>
            </p:nvSpPr>
            <p:spPr>
              <a:xfrm>
                <a:off x="573024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xmlns="" id="{679194D8-74EB-4162-B98E-25E48A4C324B}"/>
                  </a:ext>
                </a:extLst>
              </p:cNvPr>
              <p:cNvSpPr/>
              <p:nvPr/>
            </p:nvSpPr>
            <p:spPr>
              <a:xfrm>
                <a:off x="608076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xmlns="" id="{61DDF870-0866-44FA-9A15-C1A125FF9DBC}"/>
                  </a:ext>
                </a:extLst>
              </p:cNvPr>
              <p:cNvSpPr/>
              <p:nvPr/>
            </p:nvSpPr>
            <p:spPr>
              <a:xfrm>
                <a:off x="643128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xmlns="" id="{9E3DF800-8073-43CE-9362-F1AF88175FF1}"/>
                  </a:ext>
                </a:extLst>
              </p:cNvPr>
              <p:cNvSpPr/>
              <p:nvPr/>
            </p:nvSpPr>
            <p:spPr>
              <a:xfrm>
                <a:off x="678180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xmlns="" id="{97463A61-AE3E-4A6A-91B1-A3CF8AAB9D5A}"/>
                  </a:ext>
                </a:extLst>
              </p:cNvPr>
              <p:cNvSpPr/>
              <p:nvPr/>
            </p:nvSpPr>
            <p:spPr>
              <a:xfrm>
                <a:off x="713232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xmlns="" id="{4C471AEE-9607-4262-BDA8-5DD84324F08C}"/>
                  </a:ext>
                </a:extLst>
              </p:cNvPr>
              <p:cNvSpPr/>
              <p:nvPr/>
            </p:nvSpPr>
            <p:spPr>
              <a:xfrm>
                <a:off x="748284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xmlns="" id="{C62A7B56-6D8D-4828-A486-77BFA74C8B60}"/>
                  </a:ext>
                </a:extLst>
              </p:cNvPr>
              <p:cNvSpPr/>
              <p:nvPr/>
            </p:nvSpPr>
            <p:spPr>
              <a:xfrm>
                <a:off x="783336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xmlns="" id="{9B3076E5-CEBB-4CF1-BE98-511C1630DAFD}"/>
                  </a:ext>
                </a:extLst>
              </p:cNvPr>
              <p:cNvSpPr/>
              <p:nvPr/>
            </p:nvSpPr>
            <p:spPr>
              <a:xfrm>
                <a:off x="818388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xmlns="" id="{CBB516C7-2E8A-4943-90C3-2CB1F191FCC6}"/>
                  </a:ext>
                </a:extLst>
              </p:cNvPr>
              <p:cNvSpPr/>
              <p:nvPr/>
            </p:nvSpPr>
            <p:spPr>
              <a:xfrm>
                <a:off x="853440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xmlns="" id="{2554B2AE-3E9C-4B97-B60D-F7ECC6605BF3}"/>
                  </a:ext>
                </a:extLst>
              </p:cNvPr>
              <p:cNvSpPr/>
              <p:nvPr/>
            </p:nvSpPr>
            <p:spPr>
              <a:xfrm>
                <a:off x="888492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xmlns="" id="{A2F9FF5B-0CBD-4E97-A1F8-E2729AA56A1B}"/>
                  </a:ext>
                </a:extLst>
              </p:cNvPr>
              <p:cNvSpPr/>
              <p:nvPr/>
            </p:nvSpPr>
            <p:spPr>
              <a:xfrm>
                <a:off x="923544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xmlns="" id="{ADCA4FF9-62DA-473E-AD94-8120E5E25597}"/>
                  </a:ext>
                </a:extLst>
              </p:cNvPr>
              <p:cNvSpPr/>
              <p:nvPr/>
            </p:nvSpPr>
            <p:spPr>
              <a:xfrm>
                <a:off x="958596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xmlns="" id="{9072A7D7-0FE7-4F66-BE99-E317078FCDB5}"/>
                  </a:ext>
                </a:extLst>
              </p:cNvPr>
              <p:cNvSpPr/>
              <p:nvPr/>
            </p:nvSpPr>
            <p:spPr>
              <a:xfrm>
                <a:off x="993648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xmlns="" id="{C12CF45E-CFD5-451D-BEC3-65D719D053F4}"/>
                  </a:ext>
                </a:extLst>
              </p:cNvPr>
              <p:cNvSpPr/>
              <p:nvPr/>
            </p:nvSpPr>
            <p:spPr>
              <a:xfrm>
                <a:off x="1028700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xmlns="" id="{BBEA4B77-8458-41AB-9A1A-D15A33448078}"/>
                  </a:ext>
                </a:extLst>
              </p:cNvPr>
              <p:cNvSpPr/>
              <p:nvPr/>
            </p:nvSpPr>
            <p:spPr>
              <a:xfrm>
                <a:off x="1063752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xmlns="" id="{CE3DF797-ED2A-4C7A-9BE4-FB007C14C213}"/>
                  </a:ext>
                </a:extLst>
              </p:cNvPr>
              <p:cNvSpPr/>
              <p:nvPr/>
            </p:nvSpPr>
            <p:spPr>
              <a:xfrm>
                <a:off x="573024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xmlns="" id="{CE7CD724-9227-4BE9-B75A-EE02DCA34F2E}"/>
                  </a:ext>
                </a:extLst>
              </p:cNvPr>
              <p:cNvSpPr/>
              <p:nvPr/>
            </p:nvSpPr>
            <p:spPr>
              <a:xfrm>
                <a:off x="608076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xmlns="" id="{F57E8F94-68B9-42E1-AA39-256E15E384F2}"/>
                  </a:ext>
                </a:extLst>
              </p:cNvPr>
              <p:cNvSpPr/>
              <p:nvPr/>
            </p:nvSpPr>
            <p:spPr>
              <a:xfrm>
                <a:off x="643128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xmlns="" id="{11AD10AF-04AE-4780-9D1A-01EF379EC260}"/>
                  </a:ext>
                </a:extLst>
              </p:cNvPr>
              <p:cNvSpPr/>
              <p:nvPr/>
            </p:nvSpPr>
            <p:spPr>
              <a:xfrm>
                <a:off x="678180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xmlns="" id="{01750BC8-ED52-4C39-84D8-C7BC86BEC673}"/>
                  </a:ext>
                </a:extLst>
              </p:cNvPr>
              <p:cNvSpPr/>
              <p:nvPr/>
            </p:nvSpPr>
            <p:spPr>
              <a:xfrm>
                <a:off x="713232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xmlns="" id="{5238C698-E853-4B0F-9E38-B541CF63E32F}"/>
                  </a:ext>
                </a:extLst>
              </p:cNvPr>
              <p:cNvSpPr/>
              <p:nvPr/>
            </p:nvSpPr>
            <p:spPr>
              <a:xfrm>
                <a:off x="748284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xmlns="" id="{A7B9B64D-36EE-4495-9901-53EE2CCEB136}"/>
                  </a:ext>
                </a:extLst>
              </p:cNvPr>
              <p:cNvSpPr/>
              <p:nvPr/>
            </p:nvSpPr>
            <p:spPr>
              <a:xfrm>
                <a:off x="783336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xmlns="" id="{A9AE4911-DD16-4AA8-A2B9-AE2AED54898E}"/>
                  </a:ext>
                </a:extLst>
              </p:cNvPr>
              <p:cNvSpPr/>
              <p:nvPr/>
            </p:nvSpPr>
            <p:spPr>
              <a:xfrm>
                <a:off x="818388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7" name="椭圆 166">
                <a:extLst>
                  <a:ext uri="{FF2B5EF4-FFF2-40B4-BE49-F238E27FC236}">
                    <a16:creationId xmlns:a16="http://schemas.microsoft.com/office/drawing/2014/main" xmlns="" id="{2125ACE3-96BA-47B4-A72B-19F4ACEDC3C6}"/>
                  </a:ext>
                </a:extLst>
              </p:cNvPr>
              <p:cNvSpPr/>
              <p:nvPr/>
            </p:nvSpPr>
            <p:spPr>
              <a:xfrm>
                <a:off x="853440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xmlns="" id="{56920BB6-AA85-4BF0-AB91-5A28203AEAE1}"/>
                  </a:ext>
                </a:extLst>
              </p:cNvPr>
              <p:cNvSpPr/>
              <p:nvPr/>
            </p:nvSpPr>
            <p:spPr>
              <a:xfrm>
                <a:off x="888492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xmlns="" id="{FF444C49-C69B-4B5C-9BEB-81CEF3F4299B}"/>
                  </a:ext>
                </a:extLst>
              </p:cNvPr>
              <p:cNvSpPr/>
              <p:nvPr/>
            </p:nvSpPr>
            <p:spPr>
              <a:xfrm>
                <a:off x="923544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xmlns="" id="{AED5FC35-7F8D-49FE-8364-44C1B399F10B}"/>
                  </a:ext>
                </a:extLst>
              </p:cNvPr>
              <p:cNvSpPr/>
              <p:nvPr/>
            </p:nvSpPr>
            <p:spPr>
              <a:xfrm>
                <a:off x="958596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xmlns="" id="{82198768-43C0-41CE-9AC2-BBE535EBB0B8}"/>
                  </a:ext>
                </a:extLst>
              </p:cNvPr>
              <p:cNvSpPr/>
              <p:nvPr/>
            </p:nvSpPr>
            <p:spPr>
              <a:xfrm>
                <a:off x="993648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xmlns="" id="{03616643-D86D-4E53-BC8E-9B701E61E4F3}"/>
                  </a:ext>
                </a:extLst>
              </p:cNvPr>
              <p:cNvSpPr/>
              <p:nvPr/>
            </p:nvSpPr>
            <p:spPr>
              <a:xfrm>
                <a:off x="1028700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xmlns="" id="{09AE2B17-6F71-45D3-8937-DFE4593ED9B8}"/>
                  </a:ext>
                </a:extLst>
              </p:cNvPr>
              <p:cNvSpPr/>
              <p:nvPr/>
            </p:nvSpPr>
            <p:spPr>
              <a:xfrm>
                <a:off x="1063752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xmlns="" id="{EF999CBB-FFA1-43F7-BA89-AB9B2974AA45}"/>
                  </a:ext>
                </a:extLst>
              </p:cNvPr>
              <p:cNvSpPr/>
              <p:nvPr/>
            </p:nvSpPr>
            <p:spPr>
              <a:xfrm>
                <a:off x="573024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xmlns="" id="{7E97C2B1-EAEF-481A-8ACE-5CEE67277315}"/>
                  </a:ext>
                </a:extLst>
              </p:cNvPr>
              <p:cNvSpPr/>
              <p:nvPr/>
            </p:nvSpPr>
            <p:spPr>
              <a:xfrm>
                <a:off x="608076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xmlns="" id="{0AF19680-1BA1-4EB8-9BF9-2DB6AF61C322}"/>
                  </a:ext>
                </a:extLst>
              </p:cNvPr>
              <p:cNvSpPr/>
              <p:nvPr/>
            </p:nvSpPr>
            <p:spPr>
              <a:xfrm>
                <a:off x="643128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xmlns="" id="{71A005D9-F8CD-4720-9D79-E159427639D1}"/>
                  </a:ext>
                </a:extLst>
              </p:cNvPr>
              <p:cNvSpPr/>
              <p:nvPr/>
            </p:nvSpPr>
            <p:spPr>
              <a:xfrm>
                <a:off x="678180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xmlns="" id="{CA0940C9-F891-4E91-B927-84AA670A9D77}"/>
                  </a:ext>
                </a:extLst>
              </p:cNvPr>
              <p:cNvSpPr/>
              <p:nvPr/>
            </p:nvSpPr>
            <p:spPr>
              <a:xfrm>
                <a:off x="713232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xmlns="" id="{2B4EAD17-E50D-4B0D-B868-6F43B5A64451}"/>
                  </a:ext>
                </a:extLst>
              </p:cNvPr>
              <p:cNvSpPr/>
              <p:nvPr/>
            </p:nvSpPr>
            <p:spPr>
              <a:xfrm>
                <a:off x="748284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xmlns="" id="{0232552D-A369-4AE4-B549-0F88CFDF848B}"/>
                  </a:ext>
                </a:extLst>
              </p:cNvPr>
              <p:cNvSpPr/>
              <p:nvPr/>
            </p:nvSpPr>
            <p:spPr>
              <a:xfrm>
                <a:off x="783336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xmlns="" id="{7BB59E39-5F75-4EF4-B541-5DCA058082BB}"/>
                  </a:ext>
                </a:extLst>
              </p:cNvPr>
              <p:cNvSpPr/>
              <p:nvPr/>
            </p:nvSpPr>
            <p:spPr>
              <a:xfrm>
                <a:off x="818388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xmlns="" id="{486D545C-A3C2-441B-9F7C-B5A16A52CD33}"/>
                  </a:ext>
                </a:extLst>
              </p:cNvPr>
              <p:cNvSpPr/>
              <p:nvPr/>
            </p:nvSpPr>
            <p:spPr>
              <a:xfrm>
                <a:off x="853440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xmlns="" id="{9728936D-A6A5-4B3A-92CE-EE533C9DBC63}"/>
                  </a:ext>
                </a:extLst>
              </p:cNvPr>
              <p:cNvSpPr/>
              <p:nvPr/>
            </p:nvSpPr>
            <p:spPr>
              <a:xfrm>
                <a:off x="888492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xmlns="" id="{3D1877AA-BD29-4AA7-BB52-AD36B8847218}"/>
                  </a:ext>
                </a:extLst>
              </p:cNvPr>
              <p:cNvSpPr/>
              <p:nvPr/>
            </p:nvSpPr>
            <p:spPr>
              <a:xfrm>
                <a:off x="923544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xmlns="" id="{2D6EBC61-F95A-4219-AFC0-AB3DB7341F35}"/>
                  </a:ext>
                </a:extLst>
              </p:cNvPr>
              <p:cNvSpPr/>
              <p:nvPr/>
            </p:nvSpPr>
            <p:spPr>
              <a:xfrm>
                <a:off x="958596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xmlns="" id="{3F639C54-CE8D-44EC-A6A6-31552A4DD068}"/>
                  </a:ext>
                </a:extLst>
              </p:cNvPr>
              <p:cNvSpPr/>
              <p:nvPr/>
            </p:nvSpPr>
            <p:spPr>
              <a:xfrm>
                <a:off x="993648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xmlns="" id="{8CE3015F-204C-41E3-A69A-31D9F7D37FBA}"/>
                  </a:ext>
                </a:extLst>
              </p:cNvPr>
              <p:cNvSpPr/>
              <p:nvPr/>
            </p:nvSpPr>
            <p:spPr>
              <a:xfrm>
                <a:off x="1028700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8" name="椭圆 187">
                <a:extLst>
                  <a:ext uri="{FF2B5EF4-FFF2-40B4-BE49-F238E27FC236}">
                    <a16:creationId xmlns:a16="http://schemas.microsoft.com/office/drawing/2014/main" xmlns="" id="{9C0E0A71-6DE7-4BE5-B636-785E485E4611}"/>
                  </a:ext>
                </a:extLst>
              </p:cNvPr>
              <p:cNvSpPr/>
              <p:nvPr/>
            </p:nvSpPr>
            <p:spPr>
              <a:xfrm>
                <a:off x="1063752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D45B95AF-F7E0-4BC8-B45F-DC86F23491BB}"/>
                </a:ext>
              </a:extLst>
            </p:cNvPr>
            <p:cNvGrpSpPr/>
            <p:nvPr/>
          </p:nvGrpSpPr>
          <p:grpSpPr>
            <a:xfrm rot="16200000" flipH="1">
              <a:off x="5431578" y="-54648"/>
              <a:ext cx="950770" cy="221109"/>
              <a:chOff x="5730240" y="411480"/>
              <a:chExt cx="5024120" cy="1168400"/>
            </a:xfrm>
            <a:gradFill>
              <a:gsLst>
                <a:gs pos="21000">
                  <a:schemeClr val="bg1">
                    <a:alpha val="0"/>
                  </a:schemeClr>
                </a:gs>
                <a:gs pos="80000">
                  <a:schemeClr val="bg1">
                    <a:alpha val="25000"/>
                  </a:schemeClr>
                </a:gs>
              </a:gsLst>
              <a:lin ang="2700000" scaled="0"/>
            </a:gradFill>
          </p:grpSpPr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xmlns="" id="{BECA0AA4-D584-4B00-999F-679AA726AE1C}"/>
                  </a:ext>
                </a:extLst>
              </p:cNvPr>
              <p:cNvSpPr/>
              <p:nvPr/>
            </p:nvSpPr>
            <p:spPr>
              <a:xfrm>
                <a:off x="573024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93F62AC6-4B88-4A07-AFEB-0DBD8061793E}"/>
                  </a:ext>
                </a:extLst>
              </p:cNvPr>
              <p:cNvSpPr/>
              <p:nvPr/>
            </p:nvSpPr>
            <p:spPr>
              <a:xfrm>
                <a:off x="608076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xmlns="" id="{21082A36-A80B-45FA-9B1D-EC494012EE9D}"/>
                  </a:ext>
                </a:extLst>
              </p:cNvPr>
              <p:cNvSpPr/>
              <p:nvPr/>
            </p:nvSpPr>
            <p:spPr>
              <a:xfrm>
                <a:off x="643128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xmlns="" id="{64FF3E93-4DBA-4411-80FA-4CD7BC0C23C0}"/>
                  </a:ext>
                </a:extLst>
              </p:cNvPr>
              <p:cNvSpPr/>
              <p:nvPr/>
            </p:nvSpPr>
            <p:spPr>
              <a:xfrm>
                <a:off x="678180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xmlns="" id="{EE38FE1C-4A6D-4A3D-A170-5322E5404C32}"/>
                  </a:ext>
                </a:extLst>
              </p:cNvPr>
              <p:cNvSpPr/>
              <p:nvPr/>
            </p:nvSpPr>
            <p:spPr>
              <a:xfrm>
                <a:off x="713232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xmlns="" id="{D3D27BFE-0328-44D1-B274-D58BD62ECCA0}"/>
                  </a:ext>
                </a:extLst>
              </p:cNvPr>
              <p:cNvSpPr/>
              <p:nvPr/>
            </p:nvSpPr>
            <p:spPr>
              <a:xfrm>
                <a:off x="748284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xmlns="" id="{E827382A-E2D3-41F9-8F63-4AE0876F5D45}"/>
                  </a:ext>
                </a:extLst>
              </p:cNvPr>
              <p:cNvSpPr/>
              <p:nvPr/>
            </p:nvSpPr>
            <p:spPr>
              <a:xfrm>
                <a:off x="783336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xmlns="" id="{0E5FCC14-04B0-42EF-BCD8-179E189B2DC2}"/>
                  </a:ext>
                </a:extLst>
              </p:cNvPr>
              <p:cNvSpPr/>
              <p:nvPr/>
            </p:nvSpPr>
            <p:spPr>
              <a:xfrm>
                <a:off x="818388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xmlns="" id="{09173199-8C8A-4AB0-AE8F-84BCA3BD5ABB}"/>
                  </a:ext>
                </a:extLst>
              </p:cNvPr>
              <p:cNvSpPr/>
              <p:nvPr/>
            </p:nvSpPr>
            <p:spPr>
              <a:xfrm>
                <a:off x="853440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xmlns="" id="{23277C2A-F8EB-4F03-A061-483EF9CD5097}"/>
                  </a:ext>
                </a:extLst>
              </p:cNvPr>
              <p:cNvSpPr/>
              <p:nvPr/>
            </p:nvSpPr>
            <p:spPr>
              <a:xfrm>
                <a:off x="888492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xmlns="" id="{4F25A7F5-D869-47A4-BB41-BD9BCDF3451A}"/>
                  </a:ext>
                </a:extLst>
              </p:cNvPr>
              <p:cNvSpPr/>
              <p:nvPr/>
            </p:nvSpPr>
            <p:spPr>
              <a:xfrm>
                <a:off x="923544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xmlns="" id="{E07E50C5-8370-4125-9690-6C8A761853F0}"/>
                  </a:ext>
                </a:extLst>
              </p:cNvPr>
              <p:cNvSpPr/>
              <p:nvPr/>
            </p:nvSpPr>
            <p:spPr>
              <a:xfrm>
                <a:off x="958596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xmlns="" id="{B0A8EDF7-9844-44AA-A1BB-E75F90298BB4}"/>
                  </a:ext>
                </a:extLst>
              </p:cNvPr>
              <p:cNvSpPr/>
              <p:nvPr/>
            </p:nvSpPr>
            <p:spPr>
              <a:xfrm>
                <a:off x="993648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xmlns="" id="{9F727262-106B-4B71-A59B-5EA9CBEB207F}"/>
                  </a:ext>
                </a:extLst>
              </p:cNvPr>
              <p:cNvSpPr/>
              <p:nvPr/>
            </p:nvSpPr>
            <p:spPr>
              <a:xfrm>
                <a:off x="1028700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xmlns="" id="{866B8E6C-2090-4358-9608-1BA7153F3148}"/>
                  </a:ext>
                </a:extLst>
              </p:cNvPr>
              <p:cNvSpPr/>
              <p:nvPr/>
            </p:nvSpPr>
            <p:spPr>
              <a:xfrm>
                <a:off x="1063752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xmlns="" id="{E9A35B87-84F1-4E06-A7C4-65CB7EC9C6EE}"/>
                  </a:ext>
                </a:extLst>
              </p:cNvPr>
              <p:cNvSpPr/>
              <p:nvPr/>
            </p:nvSpPr>
            <p:spPr>
              <a:xfrm>
                <a:off x="573024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xmlns="" id="{5E1FB7FF-766B-49C7-A78E-12AD72D942BA}"/>
                  </a:ext>
                </a:extLst>
              </p:cNvPr>
              <p:cNvSpPr/>
              <p:nvPr/>
            </p:nvSpPr>
            <p:spPr>
              <a:xfrm>
                <a:off x="608076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xmlns="" id="{FFB98DCF-3F8B-400A-8504-CFD4560A28F5}"/>
                  </a:ext>
                </a:extLst>
              </p:cNvPr>
              <p:cNvSpPr/>
              <p:nvPr/>
            </p:nvSpPr>
            <p:spPr>
              <a:xfrm>
                <a:off x="643128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xmlns="" id="{80EFF823-A4B0-4332-8EC4-065D32459698}"/>
                  </a:ext>
                </a:extLst>
              </p:cNvPr>
              <p:cNvSpPr/>
              <p:nvPr/>
            </p:nvSpPr>
            <p:spPr>
              <a:xfrm>
                <a:off x="678180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xmlns="" id="{30E3A4AB-B324-4A90-BA00-295F50D6E60D}"/>
                  </a:ext>
                </a:extLst>
              </p:cNvPr>
              <p:cNvSpPr/>
              <p:nvPr/>
            </p:nvSpPr>
            <p:spPr>
              <a:xfrm>
                <a:off x="713232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xmlns="" id="{3CDE3987-AC43-4A70-8DF1-4768BB8D8252}"/>
                  </a:ext>
                </a:extLst>
              </p:cNvPr>
              <p:cNvSpPr/>
              <p:nvPr/>
            </p:nvSpPr>
            <p:spPr>
              <a:xfrm>
                <a:off x="748284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xmlns="" id="{B344DBF5-034F-4AFC-97AB-FADA1D87FFDB}"/>
                  </a:ext>
                </a:extLst>
              </p:cNvPr>
              <p:cNvSpPr/>
              <p:nvPr/>
            </p:nvSpPr>
            <p:spPr>
              <a:xfrm>
                <a:off x="783336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xmlns="" id="{BC7F0136-6CA4-4F78-9EF3-A8922B6E70D6}"/>
                  </a:ext>
                </a:extLst>
              </p:cNvPr>
              <p:cNvSpPr/>
              <p:nvPr/>
            </p:nvSpPr>
            <p:spPr>
              <a:xfrm>
                <a:off x="818388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xmlns="" id="{C9200C6F-B453-4F28-8755-84F27938250D}"/>
                  </a:ext>
                </a:extLst>
              </p:cNvPr>
              <p:cNvSpPr/>
              <p:nvPr/>
            </p:nvSpPr>
            <p:spPr>
              <a:xfrm>
                <a:off x="853440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xmlns="" id="{565F5BA2-7D96-4F40-8072-90B5439ED276}"/>
                  </a:ext>
                </a:extLst>
              </p:cNvPr>
              <p:cNvSpPr/>
              <p:nvPr/>
            </p:nvSpPr>
            <p:spPr>
              <a:xfrm>
                <a:off x="888492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xmlns="" id="{97BF817A-06A0-4676-88A0-389E326706D2}"/>
                  </a:ext>
                </a:extLst>
              </p:cNvPr>
              <p:cNvSpPr/>
              <p:nvPr/>
            </p:nvSpPr>
            <p:spPr>
              <a:xfrm>
                <a:off x="923544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xmlns="" id="{EBF4DB9C-FF63-4A25-95A7-D0821D173FA9}"/>
                  </a:ext>
                </a:extLst>
              </p:cNvPr>
              <p:cNvSpPr/>
              <p:nvPr/>
            </p:nvSpPr>
            <p:spPr>
              <a:xfrm>
                <a:off x="958596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xmlns="" id="{97BEA604-E6E5-4962-ADEE-73AFA96C316B}"/>
                  </a:ext>
                </a:extLst>
              </p:cNvPr>
              <p:cNvSpPr/>
              <p:nvPr/>
            </p:nvSpPr>
            <p:spPr>
              <a:xfrm>
                <a:off x="993648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xmlns="" id="{F3DA59C0-2749-446E-8326-3D5CC7BBAA2A}"/>
                  </a:ext>
                </a:extLst>
              </p:cNvPr>
              <p:cNvSpPr/>
              <p:nvPr/>
            </p:nvSpPr>
            <p:spPr>
              <a:xfrm>
                <a:off x="1028700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xmlns="" id="{3F59F65B-0415-48BD-BA5C-96FED9CECD36}"/>
                  </a:ext>
                </a:extLst>
              </p:cNvPr>
              <p:cNvSpPr/>
              <p:nvPr/>
            </p:nvSpPr>
            <p:spPr>
              <a:xfrm>
                <a:off x="1063752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xmlns="" id="{404D0916-3A0C-404D-99EE-85090EED0297}"/>
                  </a:ext>
                </a:extLst>
              </p:cNvPr>
              <p:cNvSpPr/>
              <p:nvPr/>
            </p:nvSpPr>
            <p:spPr>
              <a:xfrm>
                <a:off x="573024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xmlns="" id="{3C44EAF9-BBAC-4C82-849B-D9F038935E07}"/>
                  </a:ext>
                </a:extLst>
              </p:cNvPr>
              <p:cNvSpPr/>
              <p:nvPr/>
            </p:nvSpPr>
            <p:spPr>
              <a:xfrm>
                <a:off x="608076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xmlns="" id="{5E35D02A-2E15-4A66-8E68-1208FCEE30C5}"/>
                  </a:ext>
                </a:extLst>
              </p:cNvPr>
              <p:cNvSpPr/>
              <p:nvPr/>
            </p:nvSpPr>
            <p:spPr>
              <a:xfrm>
                <a:off x="643128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xmlns="" id="{6667AAE1-AE57-4D29-8FF0-04757DD1F100}"/>
                  </a:ext>
                </a:extLst>
              </p:cNvPr>
              <p:cNvSpPr/>
              <p:nvPr/>
            </p:nvSpPr>
            <p:spPr>
              <a:xfrm>
                <a:off x="678180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xmlns="" id="{59801AE9-BF48-44BB-A121-FDA3836684AF}"/>
                  </a:ext>
                </a:extLst>
              </p:cNvPr>
              <p:cNvSpPr/>
              <p:nvPr/>
            </p:nvSpPr>
            <p:spPr>
              <a:xfrm>
                <a:off x="713232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xmlns="" id="{020E747C-DF52-4AEC-AF46-F61C47C6AACC}"/>
                  </a:ext>
                </a:extLst>
              </p:cNvPr>
              <p:cNvSpPr/>
              <p:nvPr/>
            </p:nvSpPr>
            <p:spPr>
              <a:xfrm>
                <a:off x="748284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xmlns="" id="{F652119C-B6F5-45AB-9D30-FF85C7F16F2A}"/>
                  </a:ext>
                </a:extLst>
              </p:cNvPr>
              <p:cNvSpPr/>
              <p:nvPr/>
            </p:nvSpPr>
            <p:spPr>
              <a:xfrm>
                <a:off x="783336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xmlns="" id="{54A6338F-A241-4E87-A183-3F704A7D4B0C}"/>
                  </a:ext>
                </a:extLst>
              </p:cNvPr>
              <p:cNvSpPr/>
              <p:nvPr/>
            </p:nvSpPr>
            <p:spPr>
              <a:xfrm>
                <a:off x="818388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xmlns="" id="{AECFFC63-6992-4E8E-AA83-EEBC1FDC29E3}"/>
                  </a:ext>
                </a:extLst>
              </p:cNvPr>
              <p:cNvSpPr/>
              <p:nvPr/>
            </p:nvSpPr>
            <p:spPr>
              <a:xfrm>
                <a:off x="853440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xmlns="" id="{901A3926-F7DA-4E75-A7AA-5DF343B12FB6}"/>
                  </a:ext>
                </a:extLst>
              </p:cNvPr>
              <p:cNvSpPr/>
              <p:nvPr/>
            </p:nvSpPr>
            <p:spPr>
              <a:xfrm>
                <a:off x="888492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xmlns="" id="{310D3876-1CC9-4A48-A62F-CB7B9D28DB1D}"/>
                  </a:ext>
                </a:extLst>
              </p:cNvPr>
              <p:cNvSpPr/>
              <p:nvPr/>
            </p:nvSpPr>
            <p:spPr>
              <a:xfrm>
                <a:off x="923544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xmlns="" id="{DCB411B3-DBEF-46B4-A4A6-BDA233E0F438}"/>
                  </a:ext>
                </a:extLst>
              </p:cNvPr>
              <p:cNvSpPr/>
              <p:nvPr/>
            </p:nvSpPr>
            <p:spPr>
              <a:xfrm>
                <a:off x="958596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xmlns="" id="{BADC58CF-25ED-4206-AE02-A9E479794263}"/>
                  </a:ext>
                </a:extLst>
              </p:cNvPr>
              <p:cNvSpPr/>
              <p:nvPr/>
            </p:nvSpPr>
            <p:spPr>
              <a:xfrm>
                <a:off x="993648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xmlns="" id="{D09E6A1D-03E8-4809-A699-14C7D8618E93}"/>
                  </a:ext>
                </a:extLst>
              </p:cNvPr>
              <p:cNvSpPr/>
              <p:nvPr/>
            </p:nvSpPr>
            <p:spPr>
              <a:xfrm>
                <a:off x="1028700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xmlns="" id="{1A466CD1-D039-461B-8A6E-F6370A7B2D75}"/>
                  </a:ext>
                </a:extLst>
              </p:cNvPr>
              <p:cNvSpPr/>
              <p:nvPr/>
            </p:nvSpPr>
            <p:spPr>
              <a:xfrm>
                <a:off x="1063752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xmlns="" id="{EE8CBC0F-2869-4BEB-A37B-FE3A2638526F}"/>
                  </a:ext>
                </a:extLst>
              </p:cNvPr>
              <p:cNvSpPr/>
              <p:nvPr/>
            </p:nvSpPr>
            <p:spPr>
              <a:xfrm>
                <a:off x="573024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xmlns="" id="{CCEC6292-EC15-40BF-B3D0-59F2ADD8F7AC}"/>
                  </a:ext>
                </a:extLst>
              </p:cNvPr>
              <p:cNvSpPr/>
              <p:nvPr/>
            </p:nvSpPr>
            <p:spPr>
              <a:xfrm>
                <a:off x="608076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xmlns="" id="{8D72ECBE-476D-446F-80AA-DAB6ED486D2C}"/>
                  </a:ext>
                </a:extLst>
              </p:cNvPr>
              <p:cNvSpPr/>
              <p:nvPr/>
            </p:nvSpPr>
            <p:spPr>
              <a:xfrm>
                <a:off x="643128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xmlns="" id="{46C08E95-4C6A-4465-8802-31AD9949AC4B}"/>
                  </a:ext>
                </a:extLst>
              </p:cNvPr>
              <p:cNvSpPr/>
              <p:nvPr/>
            </p:nvSpPr>
            <p:spPr>
              <a:xfrm>
                <a:off x="678180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xmlns="" id="{78DE876D-DBBB-4037-B2CA-19C18BD6F00E}"/>
                  </a:ext>
                </a:extLst>
              </p:cNvPr>
              <p:cNvSpPr/>
              <p:nvPr/>
            </p:nvSpPr>
            <p:spPr>
              <a:xfrm>
                <a:off x="713232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xmlns="" id="{900FB2BB-5CD8-4825-9263-13EFE4DE1559}"/>
                  </a:ext>
                </a:extLst>
              </p:cNvPr>
              <p:cNvSpPr/>
              <p:nvPr/>
            </p:nvSpPr>
            <p:spPr>
              <a:xfrm>
                <a:off x="748284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xmlns="" id="{AA927A08-9F43-4D3F-AC49-274DC980E4EC}"/>
                  </a:ext>
                </a:extLst>
              </p:cNvPr>
              <p:cNvSpPr/>
              <p:nvPr/>
            </p:nvSpPr>
            <p:spPr>
              <a:xfrm>
                <a:off x="783336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xmlns="" id="{1CDE1FE6-512D-42D8-A2E0-87BB9AAC81D2}"/>
                  </a:ext>
                </a:extLst>
              </p:cNvPr>
              <p:cNvSpPr/>
              <p:nvPr/>
            </p:nvSpPr>
            <p:spPr>
              <a:xfrm>
                <a:off x="818388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xmlns="" id="{C3D48590-0AEB-4749-A0B4-54A1FFB515DE}"/>
                  </a:ext>
                </a:extLst>
              </p:cNvPr>
              <p:cNvSpPr/>
              <p:nvPr/>
            </p:nvSpPr>
            <p:spPr>
              <a:xfrm>
                <a:off x="853440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xmlns="" id="{F1125B1C-B6EB-4093-90EA-A21C4931C13C}"/>
                  </a:ext>
                </a:extLst>
              </p:cNvPr>
              <p:cNvSpPr/>
              <p:nvPr/>
            </p:nvSpPr>
            <p:spPr>
              <a:xfrm>
                <a:off x="888492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xmlns="" id="{B25327BD-47D5-4382-9C1E-E4E59C7E00C2}"/>
                  </a:ext>
                </a:extLst>
              </p:cNvPr>
              <p:cNvSpPr/>
              <p:nvPr/>
            </p:nvSpPr>
            <p:spPr>
              <a:xfrm>
                <a:off x="923544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xmlns="" id="{E2CDE179-CF5A-42D6-B9B2-BD153A7489C2}"/>
                  </a:ext>
                </a:extLst>
              </p:cNvPr>
              <p:cNvSpPr/>
              <p:nvPr/>
            </p:nvSpPr>
            <p:spPr>
              <a:xfrm>
                <a:off x="958596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xmlns="" id="{1BC7AD9C-F823-4B33-B1CF-4FBC5AAA65D8}"/>
                  </a:ext>
                </a:extLst>
              </p:cNvPr>
              <p:cNvSpPr/>
              <p:nvPr/>
            </p:nvSpPr>
            <p:spPr>
              <a:xfrm>
                <a:off x="993648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xmlns="" id="{02588D1A-6871-4B16-9512-4E03F864B37F}"/>
                  </a:ext>
                </a:extLst>
              </p:cNvPr>
              <p:cNvSpPr/>
              <p:nvPr/>
            </p:nvSpPr>
            <p:spPr>
              <a:xfrm>
                <a:off x="1028700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xmlns="" id="{BE88748F-6EB7-4D6F-8714-10C25411FA0C}"/>
                  </a:ext>
                </a:extLst>
              </p:cNvPr>
              <p:cNvSpPr/>
              <p:nvPr/>
            </p:nvSpPr>
            <p:spPr>
              <a:xfrm>
                <a:off x="1063752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pic>
        <p:nvPicPr>
          <p:cNvPr id="189" name="图片 188" descr="图片包含 内衣, 游戏机, 链, 看着&#10;&#10;描述已自动生成">
            <a:extLst>
              <a:ext uri="{FF2B5EF4-FFF2-40B4-BE49-F238E27FC236}">
                <a16:creationId xmlns:a16="http://schemas.microsoft.com/office/drawing/2014/main" xmlns="" id="{3CF21A5E-8673-415A-A47A-DC72271A055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4490937" flipV="1">
            <a:off x="-957921" y="4862932"/>
            <a:ext cx="3206133" cy="1803450"/>
          </a:xfrm>
          <a:custGeom>
            <a:avLst/>
            <a:gdLst>
              <a:gd name="connsiteX0" fmla="*/ 2863562 w 3697283"/>
              <a:gd name="connsiteY0" fmla="*/ 815294 h 2079722"/>
              <a:gd name="connsiteX1" fmla="*/ 2984795 w 3697283"/>
              <a:gd name="connsiteY1" fmla="*/ 902391 h 2079722"/>
              <a:gd name="connsiteX2" fmla="*/ 2988949 w 3697283"/>
              <a:gd name="connsiteY2" fmla="*/ 898623 h 2079722"/>
              <a:gd name="connsiteX3" fmla="*/ 3038075 w 3697283"/>
              <a:gd name="connsiteY3" fmla="*/ 933915 h 2079722"/>
              <a:gd name="connsiteX4" fmla="*/ 3079407 w 3697283"/>
              <a:gd name="connsiteY4" fmla="*/ 896425 h 2079722"/>
              <a:gd name="connsiteX5" fmla="*/ 2958173 w 3697283"/>
              <a:gd name="connsiteY5" fmla="*/ 809328 h 2079722"/>
              <a:gd name="connsiteX6" fmla="*/ 2954019 w 3697283"/>
              <a:gd name="connsiteY6" fmla="*/ 813096 h 2079722"/>
              <a:gd name="connsiteX7" fmla="*/ 2904894 w 3697283"/>
              <a:gd name="connsiteY7" fmla="*/ 777803 h 2079722"/>
              <a:gd name="connsiteX8" fmla="*/ 1357458 w 3697283"/>
              <a:gd name="connsiteY8" fmla="*/ 586373 h 2079722"/>
              <a:gd name="connsiteX9" fmla="*/ 1472947 w 3697283"/>
              <a:gd name="connsiteY9" fmla="*/ 523709 h 2079722"/>
              <a:gd name="connsiteX10" fmla="*/ 1368063 w 3697283"/>
              <a:gd name="connsiteY10" fmla="*/ 330412 h 2079722"/>
              <a:gd name="connsiteX11" fmla="*/ 1252575 w 3697283"/>
              <a:gd name="connsiteY11" fmla="*/ 393076 h 2079722"/>
              <a:gd name="connsiteX12" fmla="*/ 0 w 3697283"/>
              <a:gd name="connsiteY12" fmla="*/ 2079722 h 2079722"/>
              <a:gd name="connsiteX13" fmla="*/ 0 w 3697283"/>
              <a:gd name="connsiteY13" fmla="*/ 1822152 h 2079722"/>
              <a:gd name="connsiteX14" fmla="*/ 132986 w 3697283"/>
              <a:gd name="connsiteY14" fmla="*/ 2067241 h 2079722"/>
              <a:gd name="connsiteX15" fmla="*/ 773918 w 3697283"/>
              <a:gd name="connsiteY15" fmla="*/ 1719469 h 2079722"/>
              <a:gd name="connsiteX16" fmla="*/ 0 w 3697283"/>
              <a:gd name="connsiteY16" fmla="*/ 293162 h 2079722"/>
              <a:gd name="connsiteX17" fmla="*/ 0 w 3697283"/>
              <a:gd name="connsiteY17" fmla="*/ 0 h 2079722"/>
              <a:gd name="connsiteX18" fmla="*/ 1273180 w 3697283"/>
              <a:gd name="connsiteY18" fmla="*/ 0 h 2079722"/>
              <a:gd name="connsiteX19" fmla="*/ 1241160 w 3697283"/>
              <a:gd name="connsiteY19" fmla="*/ 17374 h 2079722"/>
              <a:gd name="connsiteX20" fmla="*/ 1682776 w 3697283"/>
              <a:gd name="connsiteY20" fmla="*/ 831257 h 2079722"/>
              <a:gd name="connsiteX21" fmla="*/ 2195383 w 3697283"/>
              <a:gd name="connsiteY21" fmla="*/ 553115 h 2079722"/>
              <a:gd name="connsiteX22" fmla="*/ 1895261 w 3697283"/>
              <a:gd name="connsiteY22" fmla="*/ 0 h 2079722"/>
              <a:gd name="connsiteX23" fmla="*/ 2593210 w 3697283"/>
              <a:gd name="connsiteY23" fmla="*/ 0 h 2079722"/>
              <a:gd name="connsiteX24" fmla="*/ 3112714 w 3697283"/>
              <a:gd name="connsiteY24" fmla="*/ 957429 h 2079722"/>
              <a:gd name="connsiteX25" fmla="*/ 3234314 w 3697283"/>
              <a:gd name="connsiteY25" fmla="*/ 891449 h 2079722"/>
              <a:gd name="connsiteX26" fmla="*/ 3237216 w 3697283"/>
              <a:gd name="connsiteY26" fmla="*/ 893189 h 2079722"/>
              <a:gd name="connsiteX27" fmla="*/ 3243303 w 3697283"/>
              <a:gd name="connsiteY27" fmla="*/ 886572 h 2079722"/>
              <a:gd name="connsiteX28" fmla="*/ 3697283 w 3697283"/>
              <a:gd name="connsiteY28" fmla="*/ 640241 h 2079722"/>
              <a:gd name="connsiteX29" fmla="*/ 3697283 w 3697283"/>
              <a:gd name="connsiteY29" fmla="*/ 888946 h 2079722"/>
              <a:gd name="connsiteX30" fmla="*/ 1874062 w 3697283"/>
              <a:gd name="connsiteY30" fmla="*/ 1878231 h 2079722"/>
              <a:gd name="connsiteX31" fmla="*/ 1983391 w 3697283"/>
              <a:gd name="connsiteY31" fmla="*/ 2079722 h 207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697283" h="2079722">
                <a:moveTo>
                  <a:pt x="2863562" y="815294"/>
                </a:moveTo>
                <a:lnTo>
                  <a:pt x="2984795" y="902391"/>
                </a:lnTo>
                <a:lnTo>
                  <a:pt x="2988949" y="898623"/>
                </a:lnTo>
                <a:lnTo>
                  <a:pt x="3038075" y="933915"/>
                </a:lnTo>
                <a:lnTo>
                  <a:pt x="3079407" y="896425"/>
                </a:lnTo>
                <a:lnTo>
                  <a:pt x="2958173" y="809328"/>
                </a:lnTo>
                <a:lnTo>
                  <a:pt x="2954019" y="813096"/>
                </a:lnTo>
                <a:lnTo>
                  <a:pt x="2904894" y="777803"/>
                </a:lnTo>
                <a:close/>
                <a:moveTo>
                  <a:pt x="1357458" y="586373"/>
                </a:moveTo>
                <a:lnTo>
                  <a:pt x="1472947" y="523709"/>
                </a:lnTo>
                <a:lnTo>
                  <a:pt x="1368063" y="330412"/>
                </a:lnTo>
                <a:lnTo>
                  <a:pt x="1252575" y="393076"/>
                </a:lnTo>
                <a:close/>
                <a:moveTo>
                  <a:pt x="0" y="2079722"/>
                </a:moveTo>
                <a:lnTo>
                  <a:pt x="0" y="1822152"/>
                </a:lnTo>
                <a:lnTo>
                  <a:pt x="132986" y="2067241"/>
                </a:lnTo>
                <a:lnTo>
                  <a:pt x="773918" y="1719469"/>
                </a:lnTo>
                <a:lnTo>
                  <a:pt x="0" y="293162"/>
                </a:lnTo>
                <a:lnTo>
                  <a:pt x="0" y="0"/>
                </a:lnTo>
                <a:lnTo>
                  <a:pt x="1273180" y="0"/>
                </a:lnTo>
                <a:lnTo>
                  <a:pt x="1241160" y="17374"/>
                </a:lnTo>
                <a:lnTo>
                  <a:pt x="1682776" y="831257"/>
                </a:lnTo>
                <a:lnTo>
                  <a:pt x="2195383" y="553115"/>
                </a:lnTo>
                <a:lnTo>
                  <a:pt x="1895261" y="0"/>
                </a:lnTo>
                <a:lnTo>
                  <a:pt x="2593210" y="0"/>
                </a:lnTo>
                <a:lnTo>
                  <a:pt x="3112714" y="957429"/>
                </a:lnTo>
                <a:lnTo>
                  <a:pt x="3234314" y="891449"/>
                </a:lnTo>
                <a:lnTo>
                  <a:pt x="3237216" y="893189"/>
                </a:lnTo>
                <a:lnTo>
                  <a:pt x="3243303" y="886572"/>
                </a:lnTo>
                <a:lnTo>
                  <a:pt x="3697283" y="640241"/>
                </a:lnTo>
                <a:lnTo>
                  <a:pt x="3697283" y="888946"/>
                </a:lnTo>
                <a:lnTo>
                  <a:pt x="1874062" y="1878231"/>
                </a:lnTo>
                <a:lnTo>
                  <a:pt x="1983391" y="2079722"/>
                </a:lnTo>
                <a:close/>
              </a:path>
            </a:pathLst>
          </a:custGeom>
          <a:noFill/>
          <a:ln>
            <a:noFill/>
          </a:ln>
          <a:effectLst>
            <a:outerShdw blurRad="254000" dist="38100" dir="16200000" algn="ctr" rotWithShape="0">
              <a:srgbClr val="007ACD">
                <a:alpha val="30000"/>
              </a:srgbClr>
            </a:outerShdw>
          </a:effectLst>
        </p:spPr>
      </p:pic>
      <p:sp>
        <p:nvSpPr>
          <p:cNvPr id="194" name="文本框 193">
            <a:extLst>
              <a:ext uri="{FF2B5EF4-FFF2-40B4-BE49-F238E27FC236}">
                <a16:creationId xmlns:a16="http://schemas.microsoft.com/office/drawing/2014/main" xmlns="" id="{3C3C16B4-8B16-4B8E-A31B-427BA368ADC7}"/>
              </a:ext>
            </a:extLst>
          </p:cNvPr>
          <p:cNvSpPr txBox="1"/>
          <p:nvPr userDrawn="1"/>
        </p:nvSpPr>
        <p:spPr>
          <a:xfrm>
            <a:off x="10444497" y="414528"/>
            <a:ext cx="1254304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8595476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5" userDrawn="1">
          <p15:clr>
            <a:srgbClr val="FBAE40"/>
          </p15:clr>
        </p15:guide>
        <p15:guide id="2" orient="horz" pos="346" userDrawn="1">
          <p15:clr>
            <a:srgbClr val="FBAE40"/>
          </p15:clr>
        </p15:guide>
        <p15:guide id="3" pos="7673" userDrawn="1">
          <p15:clr>
            <a:srgbClr val="FBAE40"/>
          </p15:clr>
        </p15:guide>
        <p15:guide id="4" pos="7355" userDrawn="1">
          <p15:clr>
            <a:srgbClr val="FBAE40"/>
          </p15:clr>
        </p15:guide>
        <p15:guide id="5" orient="horz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  <p15:guide id="7" orient="horz" pos="2160" userDrawn="1">
          <p15:clr>
            <a:srgbClr val="FBAE40"/>
          </p15:clr>
        </p15:guide>
        <p15:guide id="8" orient="horz" pos="4315" userDrawn="1">
          <p15:clr>
            <a:srgbClr val="FBAE40"/>
          </p15:clr>
        </p15:guide>
        <p15:guide id="9" pos="3840" userDrawn="1">
          <p15:clr>
            <a:srgbClr val="FBAE40"/>
          </p15:clr>
        </p15:guide>
        <p15:guide id="1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6C3F9973-D0F8-46CF-97AD-86ABBF349143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E334CE8A-9C39-45B0-B5EF-3F6A0C9A8F5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1097280"/>
              <a:ext cx="12185929" cy="5760720"/>
            </a:xfrm>
            <a:prstGeom prst="rect">
              <a:avLst/>
            </a:prstGeom>
          </p:spPr>
        </p:pic>
        <p:pic>
          <p:nvPicPr>
            <p:cNvPr id="26" name="图片 25" descr="天空中有许多云&#10;&#10;描述已自动生成">
              <a:extLst>
                <a:ext uri="{FF2B5EF4-FFF2-40B4-BE49-F238E27FC236}">
                  <a16:creationId xmlns:a16="http://schemas.microsoft.com/office/drawing/2014/main" xmlns="" id="{2EB1C539-B16C-408E-AA6D-22F95D3EB0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0" y="0"/>
              <a:ext cx="12185929" cy="4873762"/>
            </a:xfrm>
            <a:prstGeom prst="rect">
              <a:avLst/>
            </a:prstGeom>
          </p:spPr>
        </p:pic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B4B6E476-04C1-4BB2-9310-D2194D9AA860}"/>
                </a:ext>
              </a:extLst>
            </p:cNvPr>
            <p:cNvSpPr/>
            <p:nvPr userDrawn="1"/>
          </p:nvSpPr>
          <p:spPr>
            <a:xfrm flipH="1"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7300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216DE7E-2C7E-4435-AD59-5C9EAA9BEC42}"/>
              </a:ext>
            </a:extLst>
          </p:cNvPr>
          <p:cNvSpPr/>
          <p:nvPr userDrawn="1"/>
        </p:nvSpPr>
        <p:spPr>
          <a:xfrm>
            <a:off x="516000" y="6822000"/>
            <a:ext cx="11160000" cy="36000"/>
          </a:xfrm>
          <a:prstGeom prst="rect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86B0F8B-F205-42A4-A342-2324D789C1B7}"/>
              </a:ext>
            </a:extLst>
          </p:cNvPr>
          <p:cNvGrpSpPr/>
          <p:nvPr userDrawn="1"/>
        </p:nvGrpSpPr>
        <p:grpSpPr>
          <a:xfrm>
            <a:off x="1" y="370388"/>
            <a:ext cx="443938" cy="601884"/>
            <a:chOff x="1" y="370388"/>
            <a:chExt cx="443938" cy="601884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822A9BF7-0D59-426A-B847-AAB6264B63F4}"/>
                </a:ext>
              </a:extLst>
            </p:cNvPr>
            <p:cNvSpPr/>
            <p:nvPr/>
          </p:nvSpPr>
          <p:spPr>
            <a:xfrm>
              <a:off x="1" y="370388"/>
              <a:ext cx="36000" cy="601884"/>
            </a:xfrm>
            <a:prstGeom prst="rect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7A23B8C6-0B4F-440B-AAB2-9B28E7C56195}"/>
                </a:ext>
              </a:extLst>
            </p:cNvPr>
            <p:cNvSpPr/>
            <p:nvPr/>
          </p:nvSpPr>
          <p:spPr>
            <a:xfrm>
              <a:off x="81676" y="370388"/>
              <a:ext cx="72000" cy="601884"/>
            </a:xfrm>
            <a:prstGeom prst="rect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8E257411-940F-4A9E-B41A-BC8659DE159E}"/>
                </a:ext>
              </a:extLst>
            </p:cNvPr>
            <p:cNvSpPr/>
            <p:nvPr/>
          </p:nvSpPr>
          <p:spPr>
            <a:xfrm>
              <a:off x="199350" y="370388"/>
              <a:ext cx="244589" cy="601884"/>
            </a:xfrm>
            <a:prstGeom prst="rect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615FDD1-B961-458E-9F11-FB804AB644B6}"/>
              </a:ext>
            </a:extLst>
          </p:cNvPr>
          <p:cNvSpPr txBox="1"/>
          <p:nvPr userDrawn="1"/>
        </p:nvSpPr>
        <p:spPr>
          <a:xfrm>
            <a:off x="10444497" y="414528"/>
            <a:ext cx="1254304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340022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5" userDrawn="1">
          <p15:clr>
            <a:srgbClr val="FBAE40"/>
          </p15:clr>
        </p15:guide>
        <p15:guide id="2" orient="horz" pos="346" userDrawn="1">
          <p15:clr>
            <a:srgbClr val="FBAE40"/>
          </p15:clr>
        </p15:guide>
        <p15:guide id="3" pos="7673" userDrawn="1">
          <p15:clr>
            <a:srgbClr val="FBAE40"/>
          </p15:clr>
        </p15:guide>
        <p15:guide id="4" pos="7355" userDrawn="1">
          <p15:clr>
            <a:srgbClr val="FBAE40"/>
          </p15:clr>
        </p15:guide>
        <p15:guide id="5" orient="horz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  <p15:guide id="7" orient="horz" pos="2160" userDrawn="1">
          <p15:clr>
            <a:srgbClr val="FBAE40"/>
          </p15:clr>
        </p15:guide>
        <p15:guide id="8" orient="horz" pos="4320" userDrawn="1">
          <p15:clr>
            <a:srgbClr val="FBAE40"/>
          </p15:clr>
        </p15:guide>
        <p15:guide id="9" pos="3840" userDrawn="1">
          <p15:clr>
            <a:srgbClr val="FBAE40"/>
          </p15:clr>
        </p15:guide>
        <p15:guide id="1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A52F27B-148F-456A-8ADC-6BA7D287F47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3C92AD85-98BF-4A21-B23E-E758E53454F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1097280"/>
              <a:ext cx="12185929" cy="5760720"/>
            </a:xfrm>
            <a:prstGeom prst="rect">
              <a:avLst/>
            </a:prstGeom>
          </p:spPr>
        </p:pic>
        <p:pic>
          <p:nvPicPr>
            <p:cNvPr id="12" name="图片 11" descr="天空中有许多云&#10;&#10;描述已自动生成">
              <a:extLst>
                <a:ext uri="{FF2B5EF4-FFF2-40B4-BE49-F238E27FC236}">
                  <a16:creationId xmlns:a16="http://schemas.microsoft.com/office/drawing/2014/main" xmlns="" id="{174D5135-7FFA-43DA-A223-63C47F76832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0" y="0"/>
              <a:ext cx="12185929" cy="4873762"/>
            </a:xfrm>
            <a:prstGeom prst="rect">
              <a:avLst/>
            </a:prstGeom>
          </p:spPr>
        </p:pic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38F13AC7-2099-46B3-BFD4-DFF192842F88}"/>
                </a:ext>
              </a:extLst>
            </p:cNvPr>
            <p:cNvSpPr/>
            <p:nvPr userDrawn="1"/>
          </p:nvSpPr>
          <p:spPr>
            <a:xfrm flipH="1"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7300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E900201C-0645-41F3-A901-C562800FC5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56561" y="0"/>
            <a:ext cx="9229317" cy="2661615"/>
          </a:xfrm>
          <a:custGeom>
            <a:avLst/>
            <a:gdLst>
              <a:gd name="connsiteX0" fmla="*/ 0 w 9229317"/>
              <a:gd name="connsiteY0" fmla="*/ 0 h 2661615"/>
              <a:gd name="connsiteX1" fmla="*/ 9229317 w 9229317"/>
              <a:gd name="connsiteY1" fmla="*/ 0 h 2661615"/>
              <a:gd name="connsiteX2" fmla="*/ 9229317 w 9229317"/>
              <a:gd name="connsiteY2" fmla="*/ 2661615 h 2661615"/>
              <a:gd name="connsiteX3" fmla="*/ 0 w 9229317"/>
              <a:gd name="connsiteY3" fmla="*/ 2661615 h 2661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29317" h="2661615">
                <a:moveTo>
                  <a:pt x="0" y="0"/>
                </a:moveTo>
                <a:lnTo>
                  <a:pt x="9229317" y="0"/>
                </a:lnTo>
                <a:lnTo>
                  <a:pt x="9229317" y="2661615"/>
                </a:lnTo>
                <a:lnTo>
                  <a:pt x="0" y="2661615"/>
                </a:lnTo>
                <a:close/>
              </a:path>
            </a:pathLst>
          </a:custGeom>
        </p:spPr>
      </p:pic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B16E8BA0-2C4D-454D-8EFB-E9DD6EA3E24F}"/>
              </a:ext>
            </a:extLst>
          </p:cNvPr>
          <p:cNvSpPr/>
          <p:nvPr userDrawn="1"/>
        </p:nvSpPr>
        <p:spPr>
          <a:xfrm>
            <a:off x="0" y="0"/>
            <a:ext cx="12192000" cy="2661615"/>
          </a:xfrm>
          <a:custGeom>
            <a:avLst/>
            <a:gdLst>
              <a:gd name="connsiteX0" fmla="*/ 0 w 12192000"/>
              <a:gd name="connsiteY0" fmla="*/ 0 h 2661615"/>
              <a:gd name="connsiteX1" fmla="*/ 12192000 w 12192000"/>
              <a:gd name="connsiteY1" fmla="*/ 0 h 2661615"/>
              <a:gd name="connsiteX2" fmla="*/ 12192000 w 12192000"/>
              <a:gd name="connsiteY2" fmla="*/ 2661615 h 2661615"/>
              <a:gd name="connsiteX3" fmla="*/ 0 w 12192000"/>
              <a:gd name="connsiteY3" fmla="*/ 2661615 h 2661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661615">
                <a:moveTo>
                  <a:pt x="0" y="0"/>
                </a:moveTo>
                <a:lnTo>
                  <a:pt x="12192000" y="0"/>
                </a:lnTo>
                <a:lnTo>
                  <a:pt x="12192000" y="2661615"/>
                </a:lnTo>
                <a:lnTo>
                  <a:pt x="0" y="2661615"/>
                </a:lnTo>
                <a:close/>
              </a:path>
            </a:pathLst>
          </a:cu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B75CB2D0-4FB0-4461-AFCF-7F784994C75A}"/>
              </a:ext>
            </a:extLst>
          </p:cNvPr>
          <p:cNvGrpSpPr/>
          <p:nvPr userDrawn="1"/>
        </p:nvGrpSpPr>
        <p:grpSpPr>
          <a:xfrm>
            <a:off x="1" y="370388"/>
            <a:ext cx="443938" cy="601884"/>
            <a:chOff x="1" y="370388"/>
            <a:chExt cx="443938" cy="601884"/>
          </a:xfrm>
          <a:solidFill>
            <a:schemeClr val="bg1"/>
          </a:solidFill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xmlns="" id="{91CDBD01-BE11-4F81-A192-E54EF40E1618}"/>
                </a:ext>
              </a:extLst>
            </p:cNvPr>
            <p:cNvSpPr/>
            <p:nvPr/>
          </p:nvSpPr>
          <p:spPr>
            <a:xfrm>
              <a:off x="1" y="370388"/>
              <a:ext cx="36000" cy="601884"/>
            </a:xfrm>
            <a:prstGeom prst="rect">
              <a:avLst/>
            </a:prstGeom>
            <a:grpFill/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xmlns="" id="{CD8C0EFE-CA18-4F28-9B1C-A83475690BF4}"/>
                </a:ext>
              </a:extLst>
            </p:cNvPr>
            <p:cNvSpPr/>
            <p:nvPr/>
          </p:nvSpPr>
          <p:spPr>
            <a:xfrm>
              <a:off x="81676" y="370388"/>
              <a:ext cx="72000" cy="601884"/>
            </a:xfrm>
            <a:prstGeom prst="rect">
              <a:avLst/>
            </a:prstGeom>
            <a:grpFill/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5E5AC9C0-B09D-4BC9-84B8-C46370825A94}"/>
                </a:ext>
              </a:extLst>
            </p:cNvPr>
            <p:cNvSpPr/>
            <p:nvPr/>
          </p:nvSpPr>
          <p:spPr>
            <a:xfrm>
              <a:off x="199350" y="370388"/>
              <a:ext cx="244589" cy="601884"/>
            </a:xfrm>
            <a:prstGeom prst="rect">
              <a:avLst/>
            </a:prstGeom>
            <a:grpFill/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4ADB359-3D84-445D-BAF8-D5BF5A12BC9D}"/>
              </a:ext>
            </a:extLst>
          </p:cNvPr>
          <p:cNvSpPr/>
          <p:nvPr userDrawn="1"/>
        </p:nvSpPr>
        <p:spPr>
          <a:xfrm>
            <a:off x="516000" y="6822000"/>
            <a:ext cx="11160000" cy="36000"/>
          </a:xfrm>
          <a:prstGeom prst="rect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3D9A4B0-0B3C-41E1-A37B-60F010120D83}"/>
              </a:ext>
            </a:extLst>
          </p:cNvPr>
          <p:cNvSpPr txBox="1"/>
          <p:nvPr userDrawn="1"/>
        </p:nvSpPr>
        <p:spPr>
          <a:xfrm>
            <a:off x="10444497" y="414528"/>
            <a:ext cx="1254304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704564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5" userDrawn="1">
          <p15:clr>
            <a:srgbClr val="FBAE40"/>
          </p15:clr>
        </p15:guide>
        <p15:guide id="2" orient="horz" pos="346" userDrawn="1">
          <p15:clr>
            <a:srgbClr val="FBAE40"/>
          </p15:clr>
        </p15:guide>
        <p15:guide id="3" pos="7673" userDrawn="1">
          <p15:clr>
            <a:srgbClr val="FBAE40"/>
          </p15:clr>
        </p15:guide>
        <p15:guide id="4" pos="7355" userDrawn="1">
          <p15:clr>
            <a:srgbClr val="FBAE40"/>
          </p15:clr>
        </p15:guide>
        <p15:guide id="5" orient="horz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  <p15:guide id="7" orient="horz" pos="2160" userDrawn="1">
          <p15:clr>
            <a:srgbClr val="FBAE40"/>
          </p15:clr>
        </p15:guide>
        <p15:guide id="8" orient="horz" pos="4315" userDrawn="1">
          <p15:clr>
            <a:srgbClr val="FBAE40"/>
          </p15:clr>
        </p15:guide>
        <p15:guide id="9" pos="3840" userDrawn="1">
          <p15:clr>
            <a:srgbClr val="FBAE40"/>
          </p15:clr>
        </p15:guide>
        <p15:guide id="1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F0C4D007-74C9-471F-B109-FB5FAE317988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5345BB39-9B8D-4515-A956-0BD3BA633D7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1097280"/>
              <a:ext cx="12185929" cy="5760720"/>
            </a:xfrm>
            <a:prstGeom prst="rect">
              <a:avLst/>
            </a:prstGeom>
          </p:spPr>
        </p:pic>
        <p:pic>
          <p:nvPicPr>
            <p:cNvPr id="12" name="图片 11" descr="天空中有许多云&#10;&#10;描述已自动生成">
              <a:extLst>
                <a:ext uri="{FF2B5EF4-FFF2-40B4-BE49-F238E27FC236}">
                  <a16:creationId xmlns:a16="http://schemas.microsoft.com/office/drawing/2014/main" xmlns="" id="{304CA2C2-3C6A-48DF-86D3-511226C8D3D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0" y="0"/>
              <a:ext cx="12185929" cy="4873762"/>
            </a:xfrm>
            <a:prstGeom prst="rect">
              <a:avLst/>
            </a:prstGeom>
          </p:spPr>
        </p:pic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5D70FE02-3065-4BC3-8631-2B4C9BFA2B34}"/>
                </a:ext>
              </a:extLst>
            </p:cNvPr>
            <p:cNvSpPr/>
            <p:nvPr userDrawn="1"/>
          </p:nvSpPr>
          <p:spPr>
            <a:xfrm flipH="1"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7300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210D886-12D8-434E-89FB-98CC2A15E828}"/>
              </a:ext>
            </a:extLst>
          </p:cNvPr>
          <p:cNvSpPr/>
          <p:nvPr userDrawn="1"/>
        </p:nvSpPr>
        <p:spPr>
          <a:xfrm>
            <a:off x="516000" y="6822000"/>
            <a:ext cx="11160000" cy="36000"/>
          </a:xfrm>
          <a:prstGeom prst="rect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/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22769B5-5FDA-43D1-8657-6DED90DD07E5}"/>
              </a:ext>
            </a:extLst>
          </p:cNvPr>
          <p:cNvSpPr/>
          <p:nvPr userDrawn="1"/>
        </p:nvSpPr>
        <p:spPr>
          <a:xfrm>
            <a:off x="8929990" y="0"/>
            <a:ext cx="3262009" cy="6858000"/>
          </a:xfrm>
          <a:prstGeom prst="rect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rgbClr val="007AC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C714FC5C-3D46-4697-8012-A11A2DCB1A7A}"/>
              </a:ext>
            </a:extLst>
          </p:cNvPr>
          <p:cNvSpPr/>
          <p:nvPr userDrawn="1"/>
        </p:nvSpPr>
        <p:spPr>
          <a:xfrm>
            <a:off x="515938" y="1517059"/>
            <a:ext cx="11160125" cy="4432328"/>
          </a:xfrm>
          <a:prstGeom prst="roundRect">
            <a:avLst>
              <a:gd name="adj" fmla="val 4078"/>
            </a:avLst>
          </a:prstGeom>
          <a:solidFill>
            <a:schemeClr val="bg1"/>
          </a:solidFill>
          <a:ln w="6350">
            <a:solidFill>
              <a:schemeClr val="accent2"/>
            </a:solidFill>
          </a:ln>
          <a:effectLst>
            <a:outerShdw blurRad="2540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0DC7B0F-0324-460A-89DC-F07823868364}"/>
              </a:ext>
            </a:extLst>
          </p:cNvPr>
          <p:cNvGrpSpPr/>
          <p:nvPr userDrawn="1"/>
        </p:nvGrpSpPr>
        <p:grpSpPr>
          <a:xfrm>
            <a:off x="1" y="370388"/>
            <a:ext cx="443938" cy="601884"/>
            <a:chOff x="1" y="370388"/>
            <a:chExt cx="443938" cy="601884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AE789AA5-6619-42EB-8CBD-18030E6EDF99}"/>
                </a:ext>
              </a:extLst>
            </p:cNvPr>
            <p:cNvSpPr/>
            <p:nvPr userDrawn="1"/>
          </p:nvSpPr>
          <p:spPr>
            <a:xfrm>
              <a:off x="1" y="370388"/>
              <a:ext cx="36000" cy="601884"/>
            </a:xfrm>
            <a:prstGeom prst="rect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E3D35200-B28C-4B60-A65D-52E6E738AACC}"/>
                </a:ext>
              </a:extLst>
            </p:cNvPr>
            <p:cNvSpPr/>
            <p:nvPr userDrawn="1"/>
          </p:nvSpPr>
          <p:spPr>
            <a:xfrm>
              <a:off x="81676" y="370388"/>
              <a:ext cx="72000" cy="601884"/>
            </a:xfrm>
            <a:prstGeom prst="rect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EF4AE20E-A5EB-4FF9-93AD-945BA8ADD8D7}"/>
                </a:ext>
              </a:extLst>
            </p:cNvPr>
            <p:cNvSpPr/>
            <p:nvPr userDrawn="1"/>
          </p:nvSpPr>
          <p:spPr>
            <a:xfrm>
              <a:off x="199350" y="370388"/>
              <a:ext cx="244589" cy="601884"/>
            </a:xfrm>
            <a:prstGeom prst="rect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A647E01-F8F9-4191-94C3-6DDDB8241EAA}"/>
              </a:ext>
            </a:extLst>
          </p:cNvPr>
          <p:cNvSpPr txBox="1"/>
          <p:nvPr userDrawn="1"/>
        </p:nvSpPr>
        <p:spPr>
          <a:xfrm>
            <a:off x="10444497" y="414528"/>
            <a:ext cx="1254304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2777779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5" userDrawn="1">
          <p15:clr>
            <a:srgbClr val="FBAE40"/>
          </p15:clr>
        </p15:guide>
        <p15:guide id="2" orient="horz" pos="346" userDrawn="1">
          <p15:clr>
            <a:srgbClr val="FBAE40"/>
          </p15:clr>
        </p15:guide>
        <p15:guide id="3" pos="7673" userDrawn="1">
          <p15:clr>
            <a:srgbClr val="FBAE40"/>
          </p15:clr>
        </p15:guide>
        <p15:guide id="4" pos="7355" userDrawn="1">
          <p15:clr>
            <a:srgbClr val="FBAE40"/>
          </p15:clr>
        </p15:guide>
        <p15:guide id="5" orient="horz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  <p15:guide id="7" orient="horz" pos="2160" userDrawn="1">
          <p15:clr>
            <a:srgbClr val="FBAE40"/>
          </p15:clr>
        </p15:guide>
        <p15:guide id="8" orient="horz" pos="4315" userDrawn="1">
          <p15:clr>
            <a:srgbClr val="FBAE40"/>
          </p15:clr>
        </p15:guide>
        <p15:guide id="9" pos="3840" userDrawn="1">
          <p15:clr>
            <a:srgbClr val="FBAE40"/>
          </p15:clr>
        </p15:guide>
        <p15:guide id="1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557A12F6-360C-451E-82F8-909D5D406656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AE7D117E-2E8B-476B-9F5B-2744A7E425F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1097280"/>
              <a:ext cx="12185929" cy="5760720"/>
            </a:xfrm>
            <a:prstGeom prst="rect">
              <a:avLst/>
            </a:prstGeom>
          </p:spPr>
        </p:pic>
        <p:pic>
          <p:nvPicPr>
            <p:cNvPr id="19" name="图片 18" descr="天空中有许多云&#10;&#10;描述已自动生成">
              <a:extLst>
                <a:ext uri="{FF2B5EF4-FFF2-40B4-BE49-F238E27FC236}">
                  <a16:creationId xmlns:a16="http://schemas.microsoft.com/office/drawing/2014/main" xmlns="" id="{6E8ACD63-075F-421A-9989-4E200E2E641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0" y="0"/>
              <a:ext cx="12185929" cy="4873762"/>
            </a:xfrm>
            <a:prstGeom prst="rect">
              <a:avLst/>
            </a:prstGeom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F65791AF-B339-461D-9ACF-3E380AF5C5C5}"/>
                </a:ext>
              </a:extLst>
            </p:cNvPr>
            <p:cNvSpPr/>
            <p:nvPr userDrawn="1"/>
          </p:nvSpPr>
          <p:spPr>
            <a:xfrm flipH="1"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7300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210D886-12D8-434E-89FB-98CC2A15E828}"/>
              </a:ext>
            </a:extLst>
          </p:cNvPr>
          <p:cNvSpPr/>
          <p:nvPr userDrawn="1"/>
        </p:nvSpPr>
        <p:spPr>
          <a:xfrm>
            <a:off x="516000" y="6822000"/>
            <a:ext cx="11160000" cy="36000"/>
          </a:xfrm>
          <a:prstGeom prst="rect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A0E8293-2997-4747-A059-9F8BD7F0225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56561" y="2641600"/>
            <a:ext cx="9229317" cy="2072335"/>
          </a:xfrm>
          <a:custGeom>
            <a:avLst/>
            <a:gdLst>
              <a:gd name="connsiteX0" fmla="*/ 0 w 9229317"/>
              <a:gd name="connsiteY0" fmla="*/ 0 h 2661615"/>
              <a:gd name="connsiteX1" fmla="*/ 9229317 w 9229317"/>
              <a:gd name="connsiteY1" fmla="*/ 0 h 2661615"/>
              <a:gd name="connsiteX2" fmla="*/ 9229317 w 9229317"/>
              <a:gd name="connsiteY2" fmla="*/ 2661615 h 2661615"/>
              <a:gd name="connsiteX3" fmla="*/ 0 w 9229317"/>
              <a:gd name="connsiteY3" fmla="*/ 2661615 h 2661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29317" h="2661615">
                <a:moveTo>
                  <a:pt x="0" y="0"/>
                </a:moveTo>
                <a:lnTo>
                  <a:pt x="9229317" y="0"/>
                </a:lnTo>
                <a:lnTo>
                  <a:pt x="9229317" y="2661615"/>
                </a:lnTo>
                <a:lnTo>
                  <a:pt x="0" y="2661615"/>
                </a:lnTo>
                <a:close/>
              </a:path>
            </a:pathLst>
          </a:cu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21BCB679-0560-4635-A7ED-5EF345881D58}"/>
              </a:ext>
            </a:extLst>
          </p:cNvPr>
          <p:cNvSpPr/>
          <p:nvPr/>
        </p:nvSpPr>
        <p:spPr>
          <a:xfrm>
            <a:off x="0" y="2641600"/>
            <a:ext cx="12192000" cy="2072335"/>
          </a:xfrm>
          <a:custGeom>
            <a:avLst/>
            <a:gdLst>
              <a:gd name="connsiteX0" fmla="*/ 0 w 12192000"/>
              <a:gd name="connsiteY0" fmla="*/ 0 h 2661615"/>
              <a:gd name="connsiteX1" fmla="*/ 12192000 w 12192000"/>
              <a:gd name="connsiteY1" fmla="*/ 0 h 2661615"/>
              <a:gd name="connsiteX2" fmla="*/ 12192000 w 12192000"/>
              <a:gd name="connsiteY2" fmla="*/ 2661615 h 2661615"/>
              <a:gd name="connsiteX3" fmla="*/ 0 w 12192000"/>
              <a:gd name="connsiteY3" fmla="*/ 2661615 h 2661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661615">
                <a:moveTo>
                  <a:pt x="0" y="0"/>
                </a:moveTo>
                <a:lnTo>
                  <a:pt x="12192000" y="0"/>
                </a:lnTo>
                <a:lnTo>
                  <a:pt x="12192000" y="2661615"/>
                </a:lnTo>
                <a:lnTo>
                  <a:pt x="0" y="2661615"/>
                </a:lnTo>
                <a:close/>
              </a:path>
            </a:pathLst>
          </a:cu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rgbClr val="007ACD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9521DE8-FB06-41FE-98CA-1639147C75D2}"/>
              </a:ext>
            </a:extLst>
          </p:cNvPr>
          <p:cNvGrpSpPr/>
          <p:nvPr userDrawn="1"/>
        </p:nvGrpSpPr>
        <p:grpSpPr>
          <a:xfrm>
            <a:off x="1" y="370388"/>
            <a:ext cx="443938" cy="601884"/>
            <a:chOff x="1" y="370388"/>
            <a:chExt cx="443938" cy="601884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073882A9-90D5-4885-8A3E-58922D57B366}"/>
                </a:ext>
              </a:extLst>
            </p:cNvPr>
            <p:cNvSpPr/>
            <p:nvPr/>
          </p:nvSpPr>
          <p:spPr>
            <a:xfrm>
              <a:off x="1" y="370388"/>
              <a:ext cx="36000" cy="601884"/>
            </a:xfrm>
            <a:prstGeom prst="rect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0E3253A6-2640-4331-9B14-D8710B4570A3}"/>
                </a:ext>
              </a:extLst>
            </p:cNvPr>
            <p:cNvSpPr/>
            <p:nvPr/>
          </p:nvSpPr>
          <p:spPr>
            <a:xfrm>
              <a:off x="81676" y="370388"/>
              <a:ext cx="72000" cy="601884"/>
            </a:xfrm>
            <a:prstGeom prst="rect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F7CF3C3F-FEAB-4B38-ACAD-AB701B7B6307}"/>
                </a:ext>
              </a:extLst>
            </p:cNvPr>
            <p:cNvSpPr/>
            <p:nvPr/>
          </p:nvSpPr>
          <p:spPr>
            <a:xfrm>
              <a:off x="199350" y="370388"/>
              <a:ext cx="244589" cy="601884"/>
            </a:xfrm>
            <a:prstGeom prst="rect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80F18F8D-EBE3-41A5-BA13-A59FB21FFD9A}"/>
              </a:ext>
            </a:extLst>
          </p:cNvPr>
          <p:cNvSpPr txBox="1"/>
          <p:nvPr userDrawn="1"/>
        </p:nvSpPr>
        <p:spPr>
          <a:xfrm>
            <a:off x="10444497" y="414528"/>
            <a:ext cx="1254304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4964167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5" userDrawn="1">
          <p15:clr>
            <a:srgbClr val="FBAE40"/>
          </p15:clr>
        </p15:guide>
        <p15:guide id="2" orient="horz" pos="346" userDrawn="1">
          <p15:clr>
            <a:srgbClr val="FBAE40"/>
          </p15:clr>
        </p15:guide>
        <p15:guide id="3" pos="7673" userDrawn="1">
          <p15:clr>
            <a:srgbClr val="FBAE40"/>
          </p15:clr>
        </p15:guide>
        <p15:guide id="4" pos="7355" userDrawn="1">
          <p15:clr>
            <a:srgbClr val="FBAE40"/>
          </p15:clr>
        </p15:guide>
        <p15:guide id="5" orient="horz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  <p15:guide id="7" orient="horz" pos="2160" userDrawn="1">
          <p15:clr>
            <a:srgbClr val="FBAE40"/>
          </p15:clr>
        </p15:guide>
        <p15:guide id="8" orient="horz" pos="4315" userDrawn="1">
          <p15:clr>
            <a:srgbClr val="FBAE40"/>
          </p15:clr>
        </p15:guide>
        <p15:guide id="9" pos="3840" userDrawn="1">
          <p15:clr>
            <a:srgbClr val="FBAE40"/>
          </p15:clr>
        </p15:guide>
        <p15:guide id="1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" name="组合 188">
            <a:extLst>
              <a:ext uri="{FF2B5EF4-FFF2-40B4-BE49-F238E27FC236}">
                <a16:creationId xmlns:a16="http://schemas.microsoft.com/office/drawing/2014/main" xmlns="" id="{5E659454-AC42-4F24-951A-C3EA49368301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90" name="图片 189">
              <a:extLst>
                <a:ext uri="{FF2B5EF4-FFF2-40B4-BE49-F238E27FC236}">
                  <a16:creationId xmlns:a16="http://schemas.microsoft.com/office/drawing/2014/main" xmlns="" id="{806F332F-DF18-41D4-87A7-B8477E2CA7B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1097280"/>
              <a:ext cx="12185929" cy="5760720"/>
            </a:xfrm>
            <a:prstGeom prst="rect">
              <a:avLst/>
            </a:prstGeom>
          </p:spPr>
        </p:pic>
        <p:pic>
          <p:nvPicPr>
            <p:cNvPr id="191" name="图片 190" descr="天空中有许多云&#10;&#10;描述已自动生成">
              <a:extLst>
                <a:ext uri="{FF2B5EF4-FFF2-40B4-BE49-F238E27FC236}">
                  <a16:creationId xmlns:a16="http://schemas.microsoft.com/office/drawing/2014/main" xmlns="" id="{073095E5-4D0D-4ADF-9C5C-5B8A58EDA4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0" y="0"/>
              <a:ext cx="12185929" cy="4873762"/>
            </a:xfrm>
            <a:prstGeom prst="rect">
              <a:avLst/>
            </a:prstGeom>
          </p:spPr>
        </p:pic>
        <p:sp>
          <p:nvSpPr>
            <p:cNvPr id="192" name="矩形 191">
              <a:extLst>
                <a:ext uri="{FF2B5EF4-FFF2-40B4-BE49-F238E27FC236}">
                  <a16:creationId xmlns:a16="http://schemas.microsoft.com/office/drawing/2014/main" xmlns="" id="{A4E62956-15C2-4BA8-88FC-BC71D94B06A7}"/>
                </a:ext>
              </a:extLst>
            </p:cNvPr>
            <p:cNvSpPr/>
            <p:nvPr userDrawn="1"/>
          </p:nvSpPr>
          <p:spPr>
            <a:xfrm flipH="1"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73000"/>
                  </a:schemeClr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FAA9A82-E91F-483F-AC87-0C7CCEDBE31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6561" y="1140628"/>
            <a:ext cx="9229317" cy="347184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B2B19DC-123D-49F0-AF82-5739867F9C6C}"/>
              </a:ext>
            </a:extLst>
          </p:cNvPr>
          <p:cNvSpPr/>
          <p:nvPr userDrawn="1"/>
        </p:nvSpPr>
        <p:spPr>
          <a:xfrm>
            <a:off x="0" y="1140628"/>
            <a:ext cx="12192000" cy="3471843"/>
          </a:xfrm>
          <a:prstGeom prst="rect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FAC69EE-B80B-4D4C-AECF-302AF301506A}"/>
              </a:ext>
            </a:extLst>
          </p:cNvPr>
          <p:cNvGrpSpPr/>
          <p:nvPr userDrawn="1"/>
        </p:nvGrpSpPr>
        <p:grpSpPr>
          <a:xfrm>
            <a:off x="9824891" y="4316859"/>
            <a:ext cx="1576032" cy="366519"/>
            <a:chOff x="5730240" y="411480"/>
            <a:chExt cx="5024120" cy="1168400"/>
          </a:xfrm>
          <a:gradFill>
            <a:gsLst>
              <a:gs pos="21000">
                <a:schemeClr val="bg1">
                  <a:alpha val="0"/>
                </a:schemeClr>
              </a:gs>
              <a:gs pos="80000">
                <a:schemeClr val="bg1">
                  <a:alpha val="25000"/>
                </a:schemeClr>
              </a:gs>
            </a:gsLst>
            <a:lin ang="2700000" scaled="0"/>
          </a:gradFill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60050BCB-66B8-4D92-8BA9-D3BCB7576B02}"/>
                </a:ext>
              </a:extLst>
            </p:cNvPr>
            <p:cNvSpPr/>
            <p:nvPr/>
          </p:nvSpPr>
          <p:spPr>
            <a:xfrm>
              <a:off x="573024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0A9C5A39-C0B6-4309-9F05-D69190B2918B}"/>
                </a:ext>
              </a:extLst>
            </p:cNvPr>
            <p:cNvSpPr/>
            <p:nvPr/>
          </p:nvSpPr>
          <p:spPr>
            <a:xfrm>
              <a:off x="608076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4A554F4F-50B6-4837-A5AB-46812084F747}"/>
                </a:ext>
              </a:extLst>
            </p:cNvPr>
            <p:cNvSpPr/>
            <p:nvPr/>
          </p:nvSpPr>
          <p:spPr>
            <a:xfrm>
              <a:off x="643128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3D94DB8F-AD3D-4104-944E-EE31DD9A4F3F}"/>
                </a:ext>
              </a:extLst>
            </p:cNvPr>
            <p:cNvSpPr/>
            <p:nvPr/>
          </p:nvSpPr>
          <p:spPr>
            <a:xfrm>
              <a:off x="678180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FA777CF6-DA72-4A60-BC5C-658B1DED1B61}"/>
                </a:ext>
              </a:extLst>
            </p:cNvPr>
            <p:cNvSpPr/>
            <p:nvPr/>
          </p:nvSpPr>
          <p:spPr>
            <a:xfrm>
              <a:off x="713232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C6562F96-95A2-44D5-885D-C882F19C6232}"/>
                </a:ext>
              </a:extLst>
            </p:cNvPr>
            <p:cNvSpPr/>
            <p:nvPr/>
          </p:nvSpPr>
          <p:spPr>
            <a:xfrm>
              <a:off x="748284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47FE9535-CC3E-4DE8-BFFF-D7AD22CB44AD}"/>
                </a:ext>
              </a:extLst>
            </p:cNvPr>
            <p:cNvSpPr/>
            <p:nvPr/>
          </p:nvSpPr>
          <p:spPr>
            <a:xfrm>
              <a:off x="783336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F8A43FD8-DE97-4312-863F-E3CA389162AD}"/>
                </a:ext>
              </a:extLst>
            </p:cNvPr>
            <p:cNvSpPr/>
            <p:nvPr/>
          </p:nvSpPr>
          <p:spPr>
            <a:xfrm>
              <a:off x="818388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204DA84F-A784-4082-9DF2-F48F33334DB5}"/>
                </a:ext>
              </a:extLst>
            </p:cNvPr>
            <p:cNvSpPr/>
            <p:nvPr/>
          </p:nvSpPr>
          <p:spPr>
            <a:xfrm>
              <a:off x="853440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DB5CDB49-09EE-4AF0-B92E-7572E0F33128}"/>
                </a:ext>
              </a:extLst>
            </p:cNvPr>
            <p:cNvSpPr/>
            <p:nvPr/>
          </p:nvSpPr>
          <p:spPr>
            <a:xfrm>
              <a:off x="888492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E0B4BA4E-C938-4581-85CA-A3BBC2877365}"/>
                </a:ext>
              </a:extLst>
            </p:cNvPr>
            <p:cNvSpPr/>
            <p:nvPr/>
          </p:nvSpPr>
          <p:spPr>
            <a:xfrm>
              <a:off x="923544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F3E4A460-6D64-4AEC-B2FC-13E9993E7AB5}"/>
                </a:ext>
              </a:extLst>
            </p:cNvPr>
            <p:cNvSpPr/>
            <p:nvPr/>
          </p:nvSpPr>
          <p:spPr>
            <a:xfrm>
              <a:off x="958596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4B5806B8-A05C-4050-80E5-0299EEBC5A21}"/>
                </a:ext>
              </a:extLst>
            </p:cNvPr>
            <p:cNvSpPr/>
            <p:nvPr/>
          </p:nvSpPr>
          <p:spPr>
            <a:xfrm>
              <a:off x="993648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04681387-FD3E-402B-9906-AF407BC93B46}"/>
                </a:ext>
              </a:extLst>
            </p:cNvPr>
            <p:cNvSpPr/>
            <p:nvPr/>
          </p:nvSpPr>
          <p:spPr>
            <a:xfrm>
              <a:off x="1028700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2B2D3503-E83B-403D-BD6E-2E6788AFCC82}"/>
                </a:ext>
              </a:extLst>
            </p:cNvPr>
            <p:cNvSpPr/>
            <p:nvPr/>
          </p:nvSpPr>
          <p:spPr>
            <a:xfrm>
              <a:off x="10637520" y="41148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A59660F0-672E-48AF-BE2D-227C4B276348}"/>
                </a:ext>
              </a:extLst>
            </p:cNvPr>
            <p:cNvSpPr/>
            <p:nvPr/>
          </p:nvSpPr>
          <p:spPr>
            <a:xfrm>
              <a:off x="573024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C95CF894-90D8-4482-B0E7-08011C96A326}"/>
                </a:ext>
              </a:extLst>
            </p:cNvPr>
            <p:cNvSpPr/>
            <p:nvPr/>
          </p:nvSpPr>
          <p:spPr>
            <a:xfrm>
              <a:off x="608076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3F4F6DB0-830A-4B54-AD8F-61E6A4646D78}"/>
                </a:ext>
              </a:extLst>
            </p:cNvPr>
            <p:cNvSpPr/>
            <p:nvPr/>
          </p:nvSpPr>
          <p:spPr>
            <a:xfrm>
              <a:off x="643128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88B29FFF-9EB2-4CBD-8FBD-5E56C5C51CEF}"/>
                </a:ext>
              </a:extLst>
            </p:cNvPr>
            <p:cNvSpPr/>
            <p:nvPr/>
          </p:nvSpPr>
          <p:spPr>
            <a:xfrm>
              <a:off x="678180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0807743C-E6C3-4207-B9FA-4B06A47F9E5A}"/>
                </a:ext>
              </a:extLst>
            </p:cNvPr>
            <p:cNvSpPr/>
            <p:nvPr/>
          </p:nvSpPr>
          <p:spPr>
            <a:xfrm>
              <a:off x="713232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6737C626-B16A-47D0-9951-2AA55545BA48}"/>
                </a:ext>
              </a:extLst>
            </p:cNvPr>
            <p:cNvSpPr/>
            <p:nvPr/>
          </p:nvSpPr>
          <p:spPr>
            <a:xfrm>
              <a:off x="748284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5FD27725-8F73-44C3-A8B0-46011F420219}"/>
                </a:ext>
              </a:extLst>
            </p:cNvPr>
            <p:cNvSpPr/>
            <p:nvPr/>
          </p:nvSpPr>
          <p:spPr>
            <a:xfrm>
              <a:off x="783336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C0E505BD-D5A6-43A9-BE7D-E5991B74B070}"/>
                </a:ext>
              </a:extLst>
            </p:cNvPr>
            <p:cNvSpPr/>
            <p:nvPr/>
          </p:nvSpPr>
          <p:spPr>
            <a:xfrm>
              <a:off x="818388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50D46BDE-77BE-4386-86B2-C67647AC665F}"/>
                </a:ext>
              </a:extLst>
            </p:cNvPr>
            <p:cNvSpPr/>
            <p:nvPr/>
          </p:nvSpPr>
          <p:spPr>
            <a:xfrm>
              <a:off x="853440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47F1C894-9B15-424A-85C9-1655A75D16BF}"/>
                </a:ext>
              </a:extLst>
            </p:cNvPr>
            <p:cNvSpPr/>
            <p:nvPr/>
          </p:nvSpPr>
          <p:spPr>
            <a:xfrm>
              <a:off x="888492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7E5A4200-0CF5-459B-9754-58CFB60B1BA1}"/>
                </a:ext>
              </a:extLst>
            </p:cNvPr>
            <p:cNvSpPr/>
            <p:nvPr/>
          </p:nvSpPr>
          <p:spPr>
            <a:xfrm>
              <a:off x="923544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DD17EF94-B64A-4885-974E-34D6C678B377}"/>
                </a:ext>
              </a:extLst>
            </p:cNvPr>
            <p:cNvSpPr/>
            <p:nvPr/>
          </p:nvSpPr>
          <p:spPr>
            <a:xfrm>
              <a:off x="958596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35D89674-324F-4098-B20A-5853B097E6E3}"/>
                </a:ext>
              </a:extLst>
            </p:cNvPr>
            <p:cNvSpPr/>
            <p:nvPr/>
          </p:nvSpPr>
          <p:spPr>
            <a:xfrm>
              <a:off x="993648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1FCB9216-3C5C-4462-A0AD-7A9F0646671D}"/>
                </a:ext>
              </a:extLst>
            </p:cNvPr>
            <p:cNvSpPr/>
            <p:nvPr/>
          </p:nvSpPr>
          <p:spPr>
            <a:xfrm>
              <a:off x="1028700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D65C1BD4-753A-4582-A2F0-A8B00FEA0D9F}"/>
                </a:ext>
              </a:extLst>
            </p:cNvPr>
            <p:cNvSpPr/>
            <p:nvPr/>
          </p:nvSpPr>
          <p:spPr>
            <a:xfrm>
              <a:off x="10637520" y="76200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DE7CBE86-793C-49FF-B258-7217A7B3AD06}"/>
                </a:ext>
              </a:extLst>
            </p:cNvPr>
            <p:cNvSpPr/>
            <p:nvPr/>
          </p:nvSpPr>
          <p:spPr>
            <a:xfrm>
              <a:off x="573024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EA760B28-9446-4CCF-AD3C-835E5360FF81}"/>
                </a:ext>
              </a:extLst>
            </p:cNvPr>
            <p:cNvSpPr/>
            <p:nvPr/>
          </p:nvSpPr>
          <p:spPr>
            <a:xfrm>
              <a:off x="608076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74EB49A1-F4CB-443C-ACD1-E7D4BC1724B5}"/>
                </a:ext>
              </a:extLst>
            </p:cNvPr>
            <p:cNvSpPr/>
            <p:nvPr/>
          </p:nvSpPr>
          <p:spPr>
            <a:xfrm>
              <a:off x="643128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97D60A8A-3D39-4971-AEDF-814B1BA430AD}"/>
                </a:ext>
              </a:extLst>
            </p:cNvPr>
            <p:cNvSpPr/>
            <p:nvPr/>
          </p:nvSpPr>
          <p:spPr>
            <a:xfrm>
              <a:off x="678180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933CD5A3-C2C3-427C-88D5-B7BBFBC80852}"/>
                </a:ext>
              </a:extLst>
            </p:cNvPr>
            <p:cNvSpPr/>
            <p:nvPr/>
          </p:nvSpPr>
          <p:spPr>
            <a:xfrm>
              <a:off x="713232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28C07ADF-1653-41FD-BB2E-088E92A39D31}"/>
                </a:ext>
              </a:extLst>
            </p:cNvPr>
            <p:cNvSpPr/>
            <p:nvPr/>
          </p:nvSpPr>
          <p:spPr>
            <a:xfrm>
              <a:off x="748284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8C258441-ED6B-4A35-B453-0290181852D0}"/>
                </a:ext>
              </a:extLst>
            </p:cNvPr>
            <p:cNvSpPr/>
            <p:nvPr/>
          </p:nvSpPr>
          <p:spPr>
            <a:xfrm>
              <a:off x="783336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5A0B62B5-D7DB-4B58-8A9D-A1A116A413EA}"/>
                </a:ext>
              </a:extLst>
            </p:cNvPr>
            <p:cNvSpPr/>
            <p:nvPr/>
          </p:nvSpPr>
          <p:spPr>
            <a:xfrm>
              <a:off x="818388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4D0BB10C-34D4-4F5D-8DD1-B34207726794}"/>
                </a:ext>
              </a:extLst>
            </p:cNvPr>
            <p:cNvSpPr/>
            <p:nvPr/>
          </p:nvSpPr>
          <p:spPr>
            <a:xfrm>
              <a:off x="853440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97B5F248-8A2F-4169-B102-B4234126C865}"/>
                </a:ext>
              </a:extLst>
            </p:cNvPr>
            <p:cNvSpPr/>
            <p:nvPr/>
          </p:nvSpPr>
          <p:spPr>
            <a:xfrm>
              <a:off x="888492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7003AAEC-1631-4DB7-806F-C132CF98763C}"/>
                </a:ext>
              </a:extLst>
            </p:cNvPr>
            <p:cNvSpPr/>
            <p:nvPr/>
          </p:nvSpPr>
          <p:spPr>
            <a:xfrm>
              <a:off x="923544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0DEF6AB4-4E01-4049-92D1-9E5BA6AC4E48}"/>
                </a:ext>
              </a:extLst>
            </p:cNvPr>
            <p:cNvSpPr/>
            <p:nvPr/>
          </p:nvSpPr>
          <p:spPr>
            <a:xfrm>
              <a:off x="958596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BADC2FCC-1C41-469A-BB2E-5FEB6407F425}"/>
                </a:ext>
              </a:extLst>
            </p:cNvPr>
            <p:cNvSpPr/>
            <p:nvPr/>
          </p:nvSpPr>
          <p:spPr>
            <a:xfrm>
              <a:off x="993648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0B4327BA-B102-4473-B951-661176E07DEA}"/>
                </a:ext>
              </a:extLst>
            </p:cNvPr>
            <p:cNvSpPr/>
            <p:nvPr/>
          </p:nvSpPr>
          <p:spPr>
            <a:xfrm>
              <a:off x="1028700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3D81C7BC-31C3-4835-98DC-10A9D62C92C9}"/>
                </a:ext>
              </a:extLst>
            </p:cNvPr>
            <p:cNvSpPr/>
            <p:nvPr/>
          </p:nvSpPr>
          <p:spPr>
            <a:xfrm>
              <a:off x="10637520" y="111252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42536014-DE21-4A6B-AEC3-C6A6A10E4456}"/>
                </a:ext>
              </a:extLst>
            </p:cNvPr>
            <p:cNvSpPr/>
            <p:nvPr/>
          </p:nvSpPr>
          <p:spPr>
            <a:xfrm>
              <a:off x="573024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E9E906D7-09CB-4EEA-B27B-AF7C71505874}"/>
                </a:ext>
              </a:extLst>
            </p:cNvPr>
            <p:cNvSpPr/>
            <p:nvPr/>
          </p:nvSpPr>
          <p:spPr>
            <a:xfrm>
              <a:off x="608076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93730692-84C7-4B0B-941D-6A634E37E392}"/>
                </a:ext>
              </a:extLst>
            </p:cNvPr>
            <p:cNvSpPr/>
            <p:nvPr/>
          </p:nvSpPr>
          <p:spPr>
            <a:xfrm>
              <a:off x="643128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CDE73075-9954-4C41-85C1-029DF8C34976}"/>
                </a:ext>
              </a:extLst>
            </p:cNvPr>
            <p:cNvSpPr/>
            <p:nvPr/>
          </p:nvSpPr>
          <p:spPr>
            <a:xfrm>
              <a:off x="678180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1BA406F2-BFCA-42D6-A291-76B63CD10E17}"/>
                </a:ext>
              </a:extLst>
            </p:cNvPr>
            <p:cNvSpPr/>
            <p:nvPr/>
          </p:nvSpPr>
          <p:spPr>
            <a:xfrm>
              <a:off x="713232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C8990C8F-E3F2-47CD-90E7-0E680758A61E}"/>
                </a:ext>
              </a:extLst>
            </p:cNvPr>
            <p:cNvSpPr/>
            <p:nvPr/>
          </p:nvSpPr>
          <p:spPr>
            <a:xfrm>
              <a:off x="748284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3947EFA8-3A5D-43E3-B4A7-D57829E076C9}"/>
                </a:ext>
              </a:extLst>
            </p:cNvPr>
            <p:cNvSpPr/>
            <p:nvPr/>
          </p:nvSpPr>
          <p:spPr>
            <a:xfrm>
              <a:off x="783336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2BEFB347-1FB3-4164-94FF-F908770D2F45}"/>
                </a:ext>
              </a:extLst>
            </p:cNvPr>
            <p:cNvSpPr/>
            <p:nvPr/>
          </p:nvSpPr>
          <p:spPr>
            <a:xfrm>
              <a:off x="818388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5823257D-72E6-4230-A22F-B991A74BD6E1}"/>
                </a:ext>
              </a:extLst>
            </p:cNvPr>
            <p:cNvSpPr/>
            <p:nvPr/>
          </p:nvSpPr>
          <p:spPr>
            <a:xfrm>
              <a:off x="853440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40968DD4-0AEB-4210-B222-5636099A2E04}"/>
                </a:ext>
              </a:extLst>
            </p:cNvPr>
            <p:cNvSpPr/>
            <p:nvPr/>
          </p:nvSpPr>
          <p:spPr>
            <a:xfrm>
              <a:off x="888492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3FDCA57B-3BEC-424D-80D3-6B62E4050C50}"/>
                </a:ext>
              </a:extLst>
            </p:cNvPr>
            <p:cNvSpPr/>
            <p:nvPr/>
          </p:nvSpPr>
          <p:spPr>
            <a:xfrm>
              <a:off x="923544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B069BEDA-841F-4ED7-974E-4DBAF7E5E89C}"/>
                </a:ext>
              </a:extLst>
            </p:cNvPr>
            <p:cNvSpPr/>
            <p:nvPr/>
          </p:nvSpPr>
          <p:spPr>
            <a:xfrm>
              <a:off x="958596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1AF48FFD-C7F9-4C96-8223-E325DDB425A4}"/>
                </a:ext>
              </a:extLst>
            </p:cNvPr>
            <p:cNvSpPr/>
            <p:nvPr/>
          </p:nvSpPr>
          <p:spPr>
            <a:xfrm>
              <a:off x="993648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199B7743-B6CA-472F-B341-4AD00F3BF238}"/>
                </a:ext>
              </a:extLst>
            </p:cNvPr>
            <p:cNvSpPr/>
            <p:nvPr/>
          </p:nvSpPr>
          <p:spPr>
            <a:xfrm>
              <a:off x="1028700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880CACE2-4E21-4C77-8590-895E545DF3E0}"/>
                </a:ext>
              </a:extLst>
            </p:cNvPr>
            <p:cNvSpPr/>
            <p:nvPr/>
          </p:nvSpPr>
          <p:spPr>
            <a:xfrm>
              <a:off x="10637520" y="1463040"/>
              <a:ext cx="116840" cy="11684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6FDFDA53-1B7C-448C-88D3-6E31CC42E193}"/>
              </a:ext>
            </a:extLst>
          </p:cNvPr>
          <p:cNvGrpSpPr/>
          <p:nvPr userDrawn="1"/>
        </p:nvGrpSpPr>
        <p:grpSpPr>
          <a:xfrm>
            <a:off x="5548200" y="708282"/>
            <a:ext cx="469317" cy="950770"/>
            <a:chOff x="5548200" y="-419478"/>
            <a:chExt cx="469317" cy="950770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xmlns="" id="{8DEA9455-2A91-41AC-9252-76C6D0D86683}"/>
                </a:ext>
              </a:extLst>
            </p:cNvPr>
            <p:cNvGrpSpPr/>
            <p:nvPr/>
          </p:nvGrpSpPr>
          <p:grpSpPr>
            <a:xfrm rot="16200000" flipH="1">
              <a:off x="5183370" y="-54648"/>
              <a:ext cx="950770" cy="221109"/>
              <a:chOff x="5730240" y="411480"/>
              <a:chExt cx="5024120" cy="1168400"/>
            </a:xfrm>
            <a:gradFill>
              <a:gsLst>
                <a:gs pos="21000">
                  <a:schemeClr val="bg1">
                    <a:alpha val="0"/>
                  </a:schemeClr>
                </a:gs>
                <a:gs pos="80000">
                  <a:schemeClr val="bg1">
                    <a:alpha val="25000"/>
                  </a:schemeClr>
                </a:gs>
              </a:gsLst>
              <a:lin ang="2700000" scaled="0"/>
            </a:gradFill>
          </p:grpSpPr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xmlns="" id="{23B54E6D-2C67-425B-A108-5A3A7B861D4A}"/>
                  </a:ext>
                </a:extLst>
              </p:cNvPr>
              <p:cNvSpPr/>
              <p:nvPr/>
            </p:nvSpPr>
            <p:spPr>
              <a:xfrm>
                <a:off x="573024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xmlns="" id="{6EFB01AC-0F4C-4C54-9E94-D810FD8CB05A}"/>
                  </a:ext>
                </a:extLst>
              </p:cNvPr>
              <p:cNvSpPr/>
              <p:nvPr/>
            </p:nvSpPr>
            <p:spPr>
              <a:xfrm>
                <a:off x="608076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xmlns="" id="{ABAA1FC1-DB99-48B4-B46F-9888DA1C8B0D}"/>
                  </a:ext>
                </a:extLst>
              </p:cNvPr>
              <p:cNvSpPr/>
              <p:nvPr/>
            </p:nvSpPr>
            <p:spPr>
              <a:xfrm>
                <a:off x="643128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xmlns="" id="{3E1E26FF-6A1E-4724-8D68-FB53489BC3B1}"/>
                  </a:ext>
                </a:extLst>
              </p:cNvPr>
              <p:cNvSpPr/>
              <p:nvPr/>
            </p:nvSpPr>
            <p:spPr>
              <a:xfrm>
                <a:off x="678180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xmlns="" id="{DE18B27D-9792-407B-837C-AF7A07A71FD0}"/>
                  </a:ext>
                </a:extLst>
              </p:cNvPr>
              <p:cNvSpPr/>
              <p:nvPr/>
            </p:nvSpPr>
            <p:spPr>
              <a:xfrm>
                <a:off x="713232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xmlns="" id="{728A705B-9FD7-40C3-8720-6DBDD0186D65}"/>
                  </a:ext>
                </a:extLst>
              </p:cNvPr>
              <p:cNvSpPr/>
              <p:nvPr/>
            </p:nvSpPr>
            <p:spPr>
              <a:xfrm>
                <a:off x="748284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xmlns="" id="{45B3C39A-E023-41A0-8F52-BE738671110A}"/>
                  </a:ext>
                </a:extLst>
              </p:cNvPr>
              <p:cNvSpPr/>
              <p:nvPr/>
            </p:nvSpPr>
            <p:spPr>
              <a:xfrm>
                <a:off x="783336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xmlns="" id="{CA748034-E803-4270-9203-476768E03394}"/>
                  </a:ext>
                </a:extLst>
              </p:cNvPr>
              <p:cNvSpPr/>
              <p:nvPr/>
            </p:nvSpPr>
            <p:spPr>
              <a:xfrm>
                <a:off x="818388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xmlns="" id="{8A8BD63D-85AB-4382-9B1F-7392ACE171C2}"/>
                  </a:ext>
                </a:extLst>
              </p:cNvPr>
              <p:cNvSpPr/>
              <p:nvPr/>
            </p:nvSpPr>
            <p:spPr>
              <a:xfrm>
                <a:off x="853440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xmlns="" id="{4CE5FFEF-B4A0-4A71-8808-7534F3C0A5FE}"/>
                  </a:ext>
                </a:extLst>
              </p:cNvPr>
              <p:cNvSpPr/>
              <p:nvPr/>
            </p:nvSpPr>
            <p:spPr>
              <a:xfrm>
                <a:off x="888492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xmlns="" id="{1FA9E505-E51C-4721-ADD3-C23847C42982}"/>
                  </a:ext>
                </a:extLst>
              </p:cNvPr>
              <p:cNvSpPr/>
              <p:nvPr/>
            </p:nvSpPr>
            <p:spPr>
              <a:xfrm>
                <a:off x="923544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xmlns="" id="{F8F905F8-1624-4255-83EE-694525858B6D}"/>
                  </a:ext>
                </a:extLst>
              </p:cNvPr>
              <p:cNvSpPr/>
              <p:nvPr/>
            </p:nvSpPr>
            <p:spPr>
              <a:xfrm>
                <a:off x="958596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xmlns="" id="{9758BF7D-99B8-4AFB-AAE7-0708490DD1F7}"/>
                  </a:ext>
                </a:extLst>
              </p:cNvPr>
              <p:cNvSpPr/>
              <p:nvPr/>
            </p:nvSpPr>
            <p:spPr>
              <a:xfrm>
                <a:off x="993648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xmlns="" id="{10DD45F3-5E4B-48DC-AC99-C29ED263C500}"/>
                  </a:ext>
                </a:extLst>
              </p:cNvPr>
              <p:cNvSpPr/>
              <p:nvPr/>
            </p:nvSpPr>
            <p:spPr>
              <a:xfrm>
                <a:off x="1028700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xmlns="" id="{C310589D-4FA2-4924-8F13-5662BC85DB66}"/>
                  </a:ext>
                </a:extLst>
              </p:cNvPr>
              <p:cNvSpPr/>
              <p:nvPr/>
            </p:nvSpPr>
            <p:spPr>
              <a:xfrm>
                <a:off x="1063752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xmlns="" id="{7AACE4CF-959E-4931-A240-A96F639EA8C9}"/>
                  </a:ext>
                </a:extLst>
              </p:cNvPr>
              <p:cNvSpPr/>
              <p:nvPr/>
            </p:nvSpPr>
            <p:spPr>
              <a:xfrm>
                <a:off x="573024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xmlns="" id="{16BD4212-151B-482D-A5F3-5FA5B35FDC04}"/>
                  </a:ext>
                </a:extLst>
              </p:cNvPr>
              <p:cNvSpPr/>
              <p:nvPr/>
            </p:nvSpPr>
            <p:spPr>
              <a:xfrm>
                <a:off x="608076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xmlns="" id="{2D6FA560-0EFD-434F-8F76-D3D8227A4D7E}"/>
                  </a:ext>
                </a:extLst>
              </p:cNvPr>
              <p:cNvSpPr/>
              <p:nvPr/>
            </p:nvSpPr>
            <p:spPr>
              <a:xfrm>
                <a:off x="643128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xmlns="" id="{1F43F508-6597-41FB-9037-D13E9D4A7D8F}"/>
                  </a:ext>
                </a:extLst>
              </p:cNvPr>
              <p:cNvSpPr/>
              <p:nvPr/>
            </p:nvSpPr>
            <p:spPr>
              <a:xfrm>
                <a:off x="678180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xmlns="" id="{AF9B9965-2411-4E1C-AB65-597857625A51}"/>
                  </a:ext>
                </a:extLst>
              </p:cNvPr>
              <p:cNvSpPr/>
              <p:nvPr/>
            </p:nvSpPr>
            <p:spPr>
              <a:xfrm>
                <a:off x="713232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xmlns="" id="{3CB682FE-EFA0-4EF0-89F4-44249D15B193}"/>
                  </a:ext>
                </a:extLst>
              </p:cNvPr>
              <p:cNvSpPr/>
              <p:nvPr/>
            </p:nvSpPr>
            <p:spPr>
              <a:xfrm>
                <a:off x="748284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xmlns="" id="{B55F36E8-206D-4095-906B-A9452AA85A6A}"/>
                  </a:ext>
                </a:extLst>
              </p:cNvPr>
              <p:cNvSpPr/>
              <p:nvPr/>
            </p:nvSpPr>
            <p:spPr>
              <a:xfrm>
                <a:off x="783336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xmlns="" id="{B08E38CC-9D7E-4931-988E-255748D65F37}"/>
                  </a:ext>
                </a:extLst>
              </p:cNvPr>
              <p:cNvSpPr/>
              <p:nvPr/>
            </p:nvSpPr>
            <p:spPr>
              <a:xfrm>
                <a:off x="818388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xmlns="" id="{47016434-6F4D-43F7-ACE8-92A7DF1AA39E}"/>
                  </a:ext>
                </a:extLst>
              </p:cNvPr>
              <p:cNvSpPr/>
              <p:nvPr/>
            </p:nvSpPr>
            <p:spPr>
              <a:xfrm>
                <a:off x="853440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xmlns="" id="{9EA2F240-EB09-43F9-BDA8-0359AA68DDBC}"/>
                  </a:ext>
                </a:extLst>
              </p:cNvPr>
              <p:cNvSpPr/>
              <p:nvPr/>
            </p:nvSpPr>
            <p:spPr>
              <a:xfrm>
                <a:off x="888492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xmlns="" id="{500A5AB2-C01D-47E9-B3FD-2F7372408E05}"/>
                  </a:ext>
                </a:extLst>
              </p:cNvPr>
              <p:cNvSpPr/>
              <p:nvPr/>
            </p:nvSpPr>
            <p:spPr>
              <a:xfrm>
                <a:off x="923544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xmlns="" id="{D72EE187-0297-49D4-9610-04E1BF866B94}"/>
                  </a:ext>
                </a:extLst>
              </p:cNvPr>
              <p:cNvSpPr/>
              <p:nvPr/>
            </p:nvSpPr>
            <p:spPr>
              <a:xfrm>
                <a:off x="958596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xmlns="" id="{28B9997C-5C7A-48A5-A65B-BD2C61202700}"/>
                  </a:ext>
                </a:extLst>
              </p:cNvPr>
              <p:cNvSpPr/>
              <p:nvPr/>
            </p:nvSpPr>
            <p:spPr>
              <a:xfrm>
                <a:off x="993648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xmlns="" id="{7B4495AA-C632-4820-BFA0-9A51E3AA8BF8}"/>
                  </a:ext>
                </a:extLst>
              </p:cNvPr>
              <p:cNvSpPr/>
              <p:nvPr/>
            </p:nvSpPr>
            <p:spPr>
              <a:xfrm>
                <a:off x="1028700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xmlns="" id="{4EB21D01-DEC1-4860-9260-6C7DDE14537A}"/>
                  </a:ext>
                </a:extLst>
              </p:cNvPr>
              <p:cNvSpPr/>
              <p:nvPr/>
            </p:nvSpPr>
            <p:spPr>
              <a:xfrm>
                <a:off x="1063752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59" name="椭圆 158">
                <a:extLst>
                  <a:ext uri="{FF2B5EF4-FFF2-40B4-BE49-F238E27FC236}">
                    <a16:creationId xmlns:a16="http://schemas.microsoft.com/office/drawing/2014/main" xmlns="" id="{87E32F5C-6288-43E0-85EF-2FDF32059D9D}"/>
                  </a:ext>
                </a:extLst>
              </p:cNvPr>
              <p:cNvSpPr/>
              <p:nvPr/>
            </p:nvSpPr>
            <p:spPr>
              <a:xfrm>
                <a:off x="573024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0" name="椭圆 159">
                <a:extLst>
                  <a:ext uri="{FF2B5EF4-FFF2-40B4-BE49-F238E27FC236}">
                    <a16:creationId xmlns:a16="http://schemas.microsoft.com/office/drawing/2014/main" xmlns="" id="{19EEB46C-5938-4D6F-BF9D-6F55547818D3}"/>
                  </a:ext>
                </a:extLst>
              </p:cNvPr>
              <p:cNvSpPr/>
              <p:nvPr/>
            </p:nvSpPr>
            <p:spPr>
              <a:xfrm>
                <a:off x="608076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xmlns="" id="{FD6E00B6-CABC-4F02-9216-4B12FD778325}"/>
                  </a:ext>
                </a:extLst>
              </p:cNvPr>
              <p:cNvSpPr/>
              <p:nvPr/>
            </p:nvSpPr>
            <p:spPr>
              <a:xfrm>
                <a:off x="643128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xmlns="" id="{B819EDD7-6F5D-4D8E-AFF3-6DA2C810E50B}"/>
                  </a:ext>
                </a:extLst>
              </p:cNvPr>
              <p:cNvSpPr/>
              <p:nvPr/>
            </p:nvSpPr>
            <p:spPr>
              <a:xfrm>
                <a:off x="678180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xmlns="" id="{640E76BC-9400-44DF-A4A1-B1CB26247889}"/>
                  </a:ext>
                </a:extLst>
              </p:cNvPr>
              <p:cNvSpPr/>
              <p:nvPr/>
            </p:nvSpPr>
            <p:spPr>
              <a:xfrm>
                <a:off x="713232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xmlns="" id="{707FD8A6-64D6-46D1-A02F-EABAB8E6AF58}"/>
                  </a:ext>
                </a:extLst>
              </p:cNvPr>
              <p:cNvSpPr/>
              <p:nvPr/>
            </p:nvSpPr>
            <p:spPr>
              <a:xfrm>
                <a:off x="748284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xmlns="" id="{600ADCB1-CD3F-449D-9F3A-C6DF9B62A7A5}"/>
                  </a:ext>
                </a:extLst>
              </p:cNvPr>
              <p:cNvSpPr/>
              <p:nvPr/>
            </p:nvSpPr>
            <p:spPr>
              <a:xfrm>
                <a:off x="783336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xmlns="" id="{C7F087F3-3857-4B8D-B553-6CC21510A39F}"/>
                  </a:ext>
                </a:extLst>
              </p:cNvPr>
              <p:cNvSpPr/>
              <p:nvPr/>
            </p:nvSpPr>
            <p:spPr>
              <a:xfrm>
                <a:off x="818388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7" name="椭圆 166">
                <a:extLst>
                  <a:ext uri="{FF2B5EF4-FFF2-40B4-BE49-F238E27FC236}">
                    <a16:creationId xmlns:a16="http://schemas.microsoft.com/office/drawing/2014/main" xmlns="" id="{D55DA4C6-F7C6-4F76-B0EC-B35E6D0A4246}"/>
                  </a:ext>
                </a:extLst>
              </p:cNvPr>
              <p:cNvSpPr/>
              <p:nvPr/>
            </p:nvSpPr>
            <p:spPr>
              <a:xfrm>
                <a:off x="853440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xmlns="" id="{A8903E21-52BE-4D78-859B-91B2ED199C2C}"/>
                  </a:ext>
                </a:extLst>
              </p:cNvPr>
              <p:cNvSpPr/>
              <p:nvPr/>
            </p:nvSpPr>
            <p:spPr>
              <a:xfrm>
                <a:off x="888492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xmlns="" id="{EEB757DC-7807-4CD5-AE15-75CA791BB9C7}"/>
                  </a:ext>
                </a:extLst>
              </p:cNvPr>
              <p:cNvSpPr/>
              <p:nvPr/>
            </p:nvSpPr>
            <p:spPr>
              <a:xfrm>
                <a:off x="923544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xmlns="" id="{25F130C5-327A-4F21-A59E-8328A44E9011}"/>
                  </a:ext>
                </a:extLst>
              </p:cNvPr>
              <p:cNvSpPr/>
              <p:nvPr/>
            </p:nvSpPr>
            <p:spPr>
              <a:xfrm>
                <a:off x="958596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xmlns="" id="{69C01712-A447-49BE-AD94-832D3ADA38FB}"/>
                  </a:ext>
                </a:extLst>
              </p:cNvPr>
              <p:cNvSpPr/>
              <p:nvPr/>
            </p:nvSpPr>
            <p:spPr>
              <a:xfrm>
                <a:off x="993648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xmlns="" id="{E4BD4157-56A8-4AEE-AB03-664AFB4A9B46}"/>
                  </a:ext>
                </a:extLst>
              </p:cNvPr>
              <p:cNvSpPr/>
              <p:nvPr/>
            </p:nvSpPr>
            <p:spPr>
              <a:xfrm>
                <a:off x="1028700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3" name="椭圆 172">
                <a:extLst>
                  <a:ext uri="{FF2B5EF4-FFF2-40B4-BE49-F238E27FC236}">
                    <a16:creationId xmlns:a16="http://schemas.microsoft.com/office/drawing/2014/main" xmlns="" id="{D6F1B777-CA63-4C53-B88B-E667ADBB42BE}"/>
                  </a:ext>
                </a:extLst>
              </p:cNvPr>
              <p:cNvSpPr/>
              <p:nvPr/>
            </p:nvSpPr>
            <p:spPr>
              <a:xfrm>
                <a:off x="1063752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xmlns="" id="{C689B01B-DAC7-44D9-95EB-93F5D791BC69}"/>
                  </a:ext>
                </a:extLst>
              </p:cNvPr>
              <p:cNvSpPr/>
              <p:nvPr/>
            </p:nvSpPr>
            <p:spPr>
              <a:xfrm>
                <a:off x="573024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xmlns="" id="{75C64A4E-9009-48C3-B1D1-C6B62219F879}"/>
                  </a:ext>
                </a:extLst>
              </p:cNvPr>
              <p:cNvSpPr/>
              <p:nvPr/>
            </p:nvSpPr>
            <p:spPr>
              <a:xfrm>
                <a:off x="608076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xmlns="" id="{B4B1E92B-2E74-4B16-83C3-53011478F061}"/>
                  </a:ext>
                </a:extLst>
              </p:cNvPr>
              <p:cNvSpPr/>
              <p:nvPr/>
            </p:nvSpPr>
            <p:spPr>
              <a:xfrm>
                <a:off x="643128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xmlns="" id="{B46AF30F-8B52-4C44-B8C9-75C5D69A977C}"/>
                  </a:ext>
                </a:extLst>
              </p:cNvPr>
              <p:cNvSpPr/>
              <p:nvPr/>
            </p:nvSpPr>
            <p:spPr>
              <a:xfrm>
                <a:off x="678180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xmlns="" id="{CD20BC48-7536-4FEF-9592-4BE448A918EB}"/>
                  </a:ext>
                </a:extLst>
              </p:cNvPr>
              <p:cNvSpPr/>
              <p:nvPr/>
            </p:nvSpPr>
            <p:spPr>
              <a:xfrm>
                <a:off x="713232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xmlns="" id="{3464ED6D-AFC7-49F3-A14A-5DCAC33706E3}"/>
                  </a:ext>
                </a:extLst>
              </p:cNvPr>
              <p:cNvSpPr/>
              <p:nvPr/>
            </p:nvSpPr>
            <p:spPr>
              <a:xfrm>
                <a:off x="748284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xmlns="" id="{EE90BF62-161F-4491-A2CC-D948F06908CC}"/>
                  </a:ext>
                </a:extLst>
              </p:cNvPr>
              <p:cNvSpPr/>
              <p:nvPr/>
            </p:nvSpPr>
            <p:spPr>
              <a:xfrm>
                <a:off x="783336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xmlns="" id="{FD69E96E-BF16-4A54-B3D6-D85DE444D7D6}"/>
                  </a:ext>
                </a:extLst>
              </p:cNvPr>
              <p:cNvSpPr/>
              <p:nvPr/>
            </p:nvSpPr>
            <p:spPr>
              <a:xfrm>
                <a:off x="818388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xmlns="" id="{BD6DE3A0-FED3-4022-BDD1-F2B363033F6D}"/>
                  </a:ext>
                </a:extLst>
              </p:cNvPr>
              <p:cNvSpPr/>
              <p:nvPr/>
            </p:nvSpPr>
            <p:spPr>
              <a:xfrm>
                <a:off x="853440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3" name="椭圆 182">
                <a:extLst>
                  <a:ext uri="{FF2B5EF4-FFF2-40B4-BE49-F238E27FC236}">
                    <a16:creationId xmlns:a16="http://schemas.microsoft.com/office/drawing/2014/main" xmlns="" id="{D3022CDA-54A4-4F76-BA6D-51C6F17BCC7D}"/>
                  </a:ext>
                </a:extLst>
              </p:cNvPr>
              <p:cNvSpPr/>
              <p:nvPr/>
            </p:nvSpPr>
            <p:spPr>
              <a:xfrm>
                <a:off x="888492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4" name="椭圆 183">
                <a:extLst>
                  <a:ext uri="{FF2B5EF4-FFF2-40B4-BE49-F238E27FC236}">
                    <a16:creationId xmlns:a16="http://schemas.microsoft.com/office/drawing/2014/main" xmlns="" id="{05E26E8F-C136-48D4-AA29-5000AD1D8094}"/>
                  </a:ext>
                </a:extLst>
              </p:cNvPr>
              <p:cNvSpPr/>
              <p:nvPr/>
            </p:nvSpPr>
            <p:spPr>
              <a:xfrm>
                <a:off x="923544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xmlns="" id="{27B27365-80BD-4153-9B0B-A616BCFDAAF5}"/>
                  </a:ext>
                </a:extLst>
              </p:cNvPr>
              <p:cNvSpPr/>
              <p:nvPr/>
            </p:nvSpPr>
            <p:spPr>
              <a:xfrm>
                <a:off x="958596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xmlns="" id="{D4BC4E70-5551-44BD-A96E-333408C47B61}"/>
                  </a:ext>
                </a:extLst>
              </p:cNvPr>
              <p:cNvSpPr/>
              <p:nvPr/>
            </p:nvSpPr>
            <p:spPr>
              <a:xfrm>
                <a:off x="993648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xmlns="" id="{7506D82C-4FED-4651-9678-8BE8783937B4}"/>
                  </a:ext>
                </a:extLst>
              </p:cNvPr>
              <p:cNvSpPr/>
              <p:nvPr/>
            </p:nvSpPr>
            <p:spPr>
              <a:xfrm>
                <a:off x="1028700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8" name="椭圆 187">
                <a:extLst>
                  <a:ext uri="{FF2B5EF4-FFF2-40B4-BE49-F238E27FC236}">
                    <a16:creationId xmlns:a16="http://schemas.microsoft.com/office/drawing/2014/main" xmlns="" id="{A7077CE7-DA58-41CE-8CD7-30B20D4F9898}"/>
                  </a:ext>
                </a:extLst>
              </p:cNvPr>
              <p:cNvSpPr/>
              <p:nvPr/>
            </p:nvSpPr>
            <p:spPr>
              <a:xfrm>
                <a:off x="1063752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9496A14F-982D-44CB-93E6-39D6E0ACB203}"/>
                </a:ext>
              </a:extLst>
            </p:cNvPr>
            <p:cNvGrpSpPr/>
            <p:nvPr/>
          </p:nvGrpSpPr>
          <p:grpSpPr>
            <a:xfrm rot="16200000" flipH="1">
              <a:off x="5431578" y="-54648"/>
              <a:ext cx="950770" cy="221109"/>
              <a:chOff x="5730240" y="411480"/>
              <a:chExt cx="5024120" cy="1168400"/>
            </a:xfrm>
            <a:gradFill>
              <a:gsLst>
                <a:gs pos="21000">
                  <a:schemeClr val="bg1">
                    <a:alpha val="0"/>
                  </a:schemeClr>
                </a:gs>
                <a:gs pos="80000">
                  <a:schemeClr val="bg1">
                    <a:alpha val="25000"/>
                  </a:schemeClr>
                </a:gs>
              </a:gsLst>
              <a:lin ang="2700000" scaled="0"/>
            </a:gradFill>
          </p:grpSpPr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xmlns="" id="{3F026107-FF95-4CC7-85B7-3BADE9CBC9F0}"/>
                  </a:ext>
                </a:extLst>
              </p:cNvPr>
              <p:cNvSpPr/>
              <p:nvPr/>
            </p:nvSpPr>
            <p:spPr>
              <a:xfrm>
                <a:off x="573024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67900649-9C20-479D-94B5-CB4CFABE45BD}"/>
                  </a:ext>
                </a:extLst>
              </p:cNvPr>
              <p:cNvSpPr/>
              <p:nvPr/>
            </p:nvSpPr>
            <p:spPr>
              <a:xfrm>
                <a:off x="608076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xmlns="" id="{E1C6F008-9D72-4CAB-AF0A-75491B147F07}"/>
                  </a:ext>
                </a:extLst>
              </p:cNvPr>
              <p:cNvSpPr/>
              <p:nvPr/>
            </p:nvSpPr>
            <p:spPr>
              <a:xfrm>
                <a:off x="643128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xmlns="" id="{5F92E803-D7CE-4E8E-BE73-D8B3CA743E89}"/>
                  </a:ext>
                </a:extLst>
              </p:cNvPr>
              <p:cNvSpPr/>
              <p:nvPr/>
            </p:nvSpPr>
            <p:spPr>
              <a:xfrm>
                <a:off x="678180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xmlns="" id="{E25383EC-E42E-47C5-9638-0BA79A51516E}"/>
                  </a:ext>
                </a:extLst>
              </p:cNvPr>
              <p:cNvSpPr/>
              <p:nvPr/>
            </p:nvSpPr>
            <p:spPr>
              <a:xfrm>
                <a:off x="713232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xmlns="" id="{378E3A2F-5A20-426A-AE8C-DE7004381227}"/>
                  </a:ext>
                </a:extLst>
              </p:cNvPr>
              <p:cNvSpPr/>
              <p:nvPr/>
            </p:nvSpPr>
            <p:spPr>
              <a:xfrm>
                <a:off x="748284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5" name="椭圆 74">
                <a:extLst>
                  <a:ext uri="{FF2B5EF4-FFF2-40B4-BE49-F238E27FC236}">
                    <a16:creationId xmlns:a16="http://schemas.microsoft.com/office/drawing/2014/main" xmlns="" id="{76E13DBB-03FA-402B-8838-37461820F9FF}"/>
                  </a:ext>
                </a:extLst>
              </p:cNvPr>
              <p:cNvSpPr/>
              <p:nvPr/>
            </p:nvSpPr>
            <p:spPr>
              <a:xfrm>
                <a:off x="783336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xmlns="" id="{4913EF0F-70BD-452E-9625-4C1D7544BD8C}"/>
                  </a:ext>
                </a:extLst>
              </p:cNvPr>
              <p:cNvSpPr/>
              <p:nvPr/>
            </p:nvSpPr>
            <p:spPr>
              <a:xfrm>
                <a:off x="818388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xmlns="" id="{F1C095D0-8902-4547-8400-67F1A71B8AA7}"/>
                  </a:ext>
                </a:extLst>
              </p:cNvPr>
              <p:cNvSpPr/>
              <p:nvPr/>
            </p:nvSpPr>
            <p:spPr>
              <a:xfrm>
                <a:off x="853440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xmlns="" id="{D9C9E223-0BED-416B-AA18-4550AD9FC7C3}"/>
                  </a:ext>
                </a:extLst>
              </p:cNvPr>
              <p:cNvSpPr/>
              <p:nvPr/>
            </p:nvSpPr>
            <p:spPr>
              <a:xfrm>
                <a:off x="888492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xmlns="" id="{C0F6DA5E-0166-4F35-A984-C375D394B701}"/>
                  </a:ext>
                </a:extLst>
              </p:cNvPr>
              <p:cNvSpPr/>
              <p:nvPr/>
            </p:nvSpPr>
            <p:spPr>
              <a:xfrm>
                <a:off x="923544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xmlns="" id="{445B74BB-FDA9-4922-AEA5-1F15606EF76B}"/>
                  </a:ext>
                </a:extLst>
              </p:cNvPr>
              <p:cNvSpPr/>
              <p:nvPr/>
            </p:nvSpPr>
            <p:spPr>
              <a:xfrm>
                <a:off x="958596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xmlns="" id="{4DC323B6-97C2-424F-BA86-C838B1E65E37}"/>
                  </a:ext>
                </a:extLst>
              </p:cNvPr>
              <p:cNvSpPr/>
              <p:nvPr/>
            </p:nvSpPr>
            <p:spPr>
              <a:xfrm>
                <a:off x="993648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xmlns="" id="{8DB29A2F-00C0-4E97-BC19-6ADA26080F7B}"/>
                  </a:ext>
                </a:extLst>
              </p:cNvPr>
              <p:cNvSpPr/>
              <p:nvPr/>
            </p:nvSpPr>
            <p:spPr>
              <a:xfrm>
                <a:off x="1028700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xmlns="" id="{7E02F82D-0553-4984-AAA4-EF5984EAE3A7}"/>
                  </a:ext>
                </a:extLst>
              </p:cNvPr>
              <p:cNvSpPr/>
              <p:nvPr/>
            </p:nvSpPr>
            <p:spPr>
              <a:xfrm>
                <a:off x="10637520" y="41148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xmlns="" id="{3D3959BF-C361-4684-93C8-9B09613ADA12}"/>
                  </a:ext>
                </a:extLst>
              </p:cNvPr>
              <p:cNvSpPr/>
              <p:nvPr/>
            </p:nvSpPr>
            <p:spPr>
              <a:xfrm>
                <a:off x="573024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:a16="http://schemas.microsoft.com/office/drawing/2014/main" xmlns="" id="{7945B3EE-7DC2-407F-98AA-C2906377D989}"/>
                  </a:ext>
                </a:extLst>
              </p:cNvPr>
              <p:cNvSpPr/>
              <p:nvPr/>
            </p:nvSpPr>
            <p:spPr>
              <a:xfrm>
                <a:off x="608076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:a16="http://schemas.microsoft.com/office/drawing/2014/main" xmlns="" id="{61BD9A92-65D1-4F30-94F3-CE5D99AE636B}"/>
                  </a:ext>
                </a:extLst>
              </p:cNvPr>
              <p:cNvSpPr/>
              <p:nvPr/>
            </p:nvSpPr>
            <p:spPr>
              <a:xfrm>
                <a:off x="643128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7" name="椭圆 86">
                <a:extLst>
                  <a:ext uri="{FF2B5EF4-FFF2-40B4-BE49-F238E27FC236}">
                    <a16:creationId xmlns:a16="http://schemas.microsoft.com/office/drawing/2014/main" xmlns="" id="{644E2386-886D-492A-A206-0CEA75479F4B}"/>
                  </a:ext>
                </a:extLst>
              </p:cNvPr>
              <p:cNvSpPr/>
              <p:nvPr/>
            </p:nvSpPr>
            <p:spPr>
              <a:xfrm>
                <a:off x="678180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xmlns="" id="{2B15A07D-E8FD-458B-8152-0F331DB125CB}"/>
                  </a:ext>
                </a:extLst>
              </p:cNvPr>
              <p:cNvSpPr/>
              <p:nvPr/>
            </p:nvSpPr>
            <p:spPr>
              <a:xfrm>
                <a:off x="713232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xmlns="" id="{14A2E16D-914E-455F-A5FA-23FCE48F835D}"/>
                  </a:ext>
                </a:extLst>
              </p:cNvPr>
              <p:cNvSpPr/>
              <p:nvPr/>
            </p:nvSpPr>
            <p:spPr>
              <a:xfrm>
                <a:off x="748284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:a16="http://schemas.microsoft.com/office/drawing/2014/main" xmlns="" id="{1C212DA8-2760-4D52-BE45-2C6B0DFC7AD7}"/>
                  </a:ext>
                </a:extLst>
              </p:cNvPr>
              <p:cNvSpPr/>
              <p:nvPr/>
            </p:nvSpPr>
            <p:spPr>
              <a:xfrm>
                <a:off x="783336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:a16="http://schemas.microsoft.com/office/drawing/2014/main" xmlns="" id="{90E35E47-19E8-42A6-8037-5EE0B7650665}"/>
                  </a:ext>
                </a:extLst>
              </p:cNvPr>
              <p:cNvSpPr/>
              <p:nvPr/>
            </p:nvSpPr>
            <p:spPr>
              <a:xfrm>
                <a:off x="818388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xmlns="" id="{FE950CAC-2961-41B1-ADDE-EEB19D5C94C0}"/>
                  </a:ext>
                </a:extLst>
              </p:cNvPr>
              <p:cNvSpPr/>
              <p:nvPr/>
            </p:nvSpPr>
            <p:spPr>
              <a:xfrm>
                <a:off x="853440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xmlns="" id="{41FBA6B9-7953-434F-8839-66AD7F2B94B7}"/>
                  </a:ext>
                </a:extLst>
              </p:cNvPr>
              <p:cNvSpPr/>
              <p:nvPr/>
            </p:nvSpPr>
            <p:spPr>
              <a:xfrm>
                <a:off x="888492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xmlns="" id="{9B6405DC-CD90-4B86-8F05-0601A148D346}"/>
                  </a:ext>
                </a:extLst>
              </p:cNvPr>
              <p:cNvSpPr/>
              <p:nvPr/>
            </p:nvSpPr>
            <p:spPr>
              <a:xfrm>
                <a:off x="923544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xmlns="" id="{069F2BB6-07F6-4354-8F02-AB096604C58C}"/>
                  </a:ext>
                </a:extLst>
              </p:cNvPr>
              <p:cNvSpPr/>
              <p:nvPr/>
            </p:nvSpPr>
            <p:spPr>
              <a:xfrm>
                <a:off x="958596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xmlns="" id="{8578FF05-11DB-4122-A047-DCCB3009B59B}"/>
                  </a:ext>
                </a:extLst>
              </p:cNvPr>
              <p:cNvSpPr/>
              <p:nvPr/>
            </p:nvSpPr>
            <p:spPr>
              <a:xfrm>
                <a:off x="993648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xmlns="" id="{25090EAA-20F9-4BB8-8E3C-C0BF708B7F20}"/>
                  </a:ext>
                </a:extLst>
              </p:cNvPr>
              <p:cNvSpPr/>
              <p:nvPr/>
            </p:nvSpPr>
            <p:spPr>
              <a:xfrm>
                <a:off x="1028700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xmlns="" id="{D5B7D111-7B30-4DBD-965A-09F9E7281EB6}"/>
                  </a:ext>
                </a:extLst>
              </p:cNvPr>
              <p:cNvSpPr/>
              <p:nvPr/>
            </p:nvSpPr>
            <p:spPr>
              <a:xfrm>
                <a:off x="10637520" y="76200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xmlns="" id="{0809473B-0322-4FC9-A675-D9245429A0D5}"/>
                  </a:ext>
                </a:extLst>
              </p:cNvPr>
              <p:cNvSpPr/>
              <p:nvPr/>
            </p:nvSpPr>
            <p:spPr>
              <a:xfrm>
                <a:off x="573024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xmlns="" id="{6488D69B-8968-4320-A34A-D9E08AAB7202}"/>
                  </a:ext>
                </a:extLst>
              </p:cNvPr>
              <p:cNvSpPr/>
              <p:nvPr/>
            </p:nvSpPr>
            <p:spPr>
              <a:xfrm>
                <a:off x="608076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xmlns="" id="{B2336B0B-1096-45E5-AE32-CE4B18D670D3}"/>
                  </a:ext>
                </a:extLst>
              </p:cNvPr>
              <p:cNvSpPr/>
              <p:nvPr/>
            </p:nvSpPr>
            <p:spPr>
              <a:xfrm>
                <a:off x="643128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xmlns="" id="{52BFB27D-ECE2-42EA-B570-213E931F2F67}"/>
                  </a:ext>
                </a:extLst>
              </p:cNvPr>
              <p:cNvSpPr/>
              <p:nvPr/>
            </p:nvSpPr>
            <p:spPr>
              <a:xfrm>
                <a:off x="678180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xmlns="" id="{593F07BA-2EA3-428E-8B0C-62D25A511BBA}"/>
                  </a:ext>
                </a:extLst>
              </p:cNvPr>
              <p:cNvSpPr/>
              <p:nvPr/>
            </p:nvSpPr>
            <p:spPr>
              <a:xfrm>
                <a:off x="713232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xmlns="" id="{98E3C2A8-2092-4C3A-8B35-FF12422CD444}"/>
                  </a:ext>
                </a:extLst>
              </p:cNvPr>
              <p:cNvSpPr/>
              <p:nvPr/>
            </p:nvSpPr>
            <p:spPr>
              <a:xfrm>
                <a:off x="748284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xmlns="" id="{C944D893-FEE2-4C8F-96E0-49E7E817C556}"/>
                  </a:ext>
                </a:extLst>
              </p:cNvPr>
              <p:cNvSpPr/>
              <p:nvPr/>
            </p:nvSpPr>
            <p:spPr>
              <a:xfrm>
                <a:off x="783336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xmlns="" id="{3A3D9FE5-6D9A-409B-AFC7-AA5BB32152FC}"/>
                  </a:ext>
                </a:extLst>
              </p:cNvPr>
              <p:cNvSpPr/>
              <p:nvPr/>
            </p:nvSpPr>
            <p:spPr>
              <a:xfrm>
                <a:off x="818388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xmlns="" id="{BC1C345D-63C0-4231-A487-8767190DD579}"/>
                  </a:ext>
                </a:extLst>
              </p:cNvPr>
              <p:cNvSpPr/>
              <p:nvPr/>
            </p:nvSpPr>
            <p:spPr>
              <a:xfrm>
                <a:off x="853440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xmlns="" id="{7D885624-59AD-4F84-98D1-541608F0F4AF}"/>
                  </a:ext>
                </a:extLst>
              </p:cNvPr>
              <p:cNvSpPr/>
              <p:nvPr/>
            </p:nvSpPr>
            <p:spPr>
              <a:xfrm>
                <a:off x="888492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xmlns="" id="{39CFE4FE-C660-40CF-9FD6-88C752F07335}"/>
                  </a:ext>
                </a:extLst>
              </p:cNvPr>
              <p:cNvSpPr/>
              <p:nvPr/>
            </p:nvSpPr>
            <p:spPr>
              <a:xfrm>
                <a:off x="923544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xmlns="" id="{94260367-E652-4448-846B-9753F2B79012}"/>
                  </a:ext>
                </a:extLst>
              </p:cNvPr>
              <p:cNvSpPr/>
              <p:nvPr/>
            </p:nvSpPr>
            <p:spPr>
              <a:xfrm>
                <a:off x="958596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xmlns="" id="{55E7D518-21B6-48CF-A969-20C1AE5D3084}"/>
                  </a:ext>
                </a:extLst>
              </p:cNvPr>
              <p:cNvSpPr/>
              <p:nvPr/>
            </p:nvSpPr>
            <p:spPr>
              <a:xfrm>
                <a:off x="993648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xmlns="" id="{BC78DBE1-2439-4718-8DEA-AF7A00453225}"/>
                  </a:ext>
                </a:extLst>
              </p:cNvPr>
              <p:cNvSpPr/>
              <p:nvPr/>
            </p:nvSpPr>
            <p:spPr>
              <a:xfrm>
                <a:off x="1028700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xmlns="" id="{06C29B4D-8997-4234-B56F-15A575C3939A}"/>
                  </a:ext>
                </a:extLst>
              </p:cNvPr>
              <p:cNvSpPr/>
              <p:nvPr/>
            </p:nvSpPr>
            <p:spPr>
              <a:xfrm>
                <a:off x="10637520" y="111252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xmlns="" id="{19852483-A9C6-4FB0-8217-89BCCF304BE1}"/>
                  </a:ext>
                </a:extLst>
              </p:cNvPr>
              <p:cNvSpPr/>
              <p:nvPr/>
            </p:nvSpPr>
            <p:spPr>
              <a:xfrm>
                <a:off x="573024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xmlns="" id="{632A98E4-B555-465D-B512-9BBF3742186E}"/>
                  </a:ext>
                </a:extLst>
              </p:cNvPr>
              <p:cNvSpPr/>
              <p:nvPr/>
            </p:nvSpPr>
            <p:spPr>
              <a:xfrm>
                <a:off x="608076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xmlns="" id="{B1795710-D4F0-4855-851E-3A5D887F57E7}"/>
                  </a:ext>
                </a:extLst>
              </p:cNvPr>
              <p:cNvSpPr/>
              <p:nvPr/>
            </p:nvSpPr>
            <p:spPr>
              <a:xfrm>
                <a:off x="643128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xmlns="" id="{84419E59-B812-4BC5-A600-69155D4D5990}"/>
                  </a:ext>
                </a:extLst>
              </p:cNvPr>
              <p:cNvSpPr/>
              <p:nvPr/>
            </p:nvSpPr>
            <p:spPr>
              <a:xfrm>
                <a:off x="678180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xmlns="" id="{F5DF537A-F56E-4DD3-9B07-674CC2794E16}"/>
                  </a:ext>
                </a:extLst>
              </p:cNvPr>
              <p:cNvSpPr/>
              <p:nvPr/>
            </p:nvSpPr>
            <p:spPr>
              <a:xfrm>
                <a:off x="713232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xmlns="" id="{7153B9E2-0569-499C-8FD9-18839593F343}"/>
                  </a:ext>
                </a:extLst>
              </p:cNvPr>
              <p:cNvSpPr/>
              <p:nvPr/>
            </p:nvSpPr>
            <p:spPr>
              <a:xfrm>
                <a:off x="748284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xmlns="" id="{57021C63-76AF-4A33-95AE-227E06FF0982}"/>
                  </a:ext>
                </a:extLst>
              </p:cNvPr>
              <p:cNvSpPr/>
              <p:nvPr/>
            </p:nvSpPr>
            <p:spPr>
              <a:xfrm>
                <a:off x="783336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xmlns="" id="{F23F8874-2D35-4FA0-B52D-20412BB2B396}"/>
                  </a:ext>
                </a:extLst>
              </p:cNvPr>
              <p:cNvSpPr/>
              <p:nvPr/>
            </p:nvSpPr>
            <p:spPr>
              <a:xfrm>
                <a:off x="818388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xmlns="" id="{F17066D5-83DC-486B-8CE9-FAD0942D4B32}"/>
                  </a:ext>
                </a:extLst>
              </p:cNvPr>
              <p:cNvSpPr/>
              <p:nvPr/>
            </p:nvSpPr>
            <p:spPr>
              <a:xfrm>
                <a:off x="853440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xmlns="" id="{672DCC08-0C90-475F-90DE-92F06E966053}"/>
                  </a:ext>
                </a:extLst>
              </p:cNvPr>
              <p:cNvSpPr/>
              <p:nvPr/>
            </p:nvSpPr>
            <p:spPr>
              <a:xfrm>
                <a:off x="888492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xmlns="" id="{DE19DDC3-C2E7-4746-BDD4-5A087569E04A}"/>
                  </a:ext>
                </a:extLst>
              </p:cNvPr>
              <p:cNvSpPr/>
              <p:nvPr/>
            </p:nvSpPr>
            <p:spPr>
              <a:xfrm>
                <a:off x="923544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xmlns="" id="{D2436C05-B951-444B-ABF6-62BF12F6EA3B}"/>
                  </a:ext>
                </a:extLst>
              </p:cNvPr>
              <p:cNvSpPr/>
              <p:nvPr/>
            </p:nvSpPr>
            <p:spPr>
              <a:xfrm>
                <a:off x="958596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xmlns="" id="{CE57AD85-C73A-4249-A418-0F82D15B76C4}"/>
                  </a:ext>
                </a:extLst>
              </p:cNvPr>
              <p:cNvSpPr/>
              <p:nvPr/>
            </p:nvSpPr>
            <p:spPr>
              <a:xfrm>
                <a:off x="993648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xmlns="" id="{C25D7B9F-D3BF-49F2-A083-FAEA68A014DD}"/>
                  </a:ext>
                </a:extLst>
              </p:cNvPr>
              <p:cNvSpPr/>
              <p:nvPr/>
            </p:nvSpPr>
            <p:spPr>
              <a:xfrm>
                <a:off x="1028700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xmlns="" id="{D775D5A9-822C-426D-A8A5-0B5869C9E6F0}"/>
                  </a:ext>
                </a:extLst>
              </p:cNvPr>
              <p:cNvSpPr/>
              <p:nvPr/>
            </p:nvSpPr>
            <p:spPr>
              <a:xfrm>
                <a:off x="10637520" y="1463040"/>
                <a:ext cx="116840" cy="11684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193" name="文本框 192">
            <a:extLst>
              <a:ext uri="{FF2B5EF4-FFF2-40B4-BE49-F238E27FC236}">
                <a16:creationId xmlns:a16="http://schemas.microsoft.com/office/drawing/2014/main" xmlns="" id="{FCE55A28-5098-40EB-A0F7-0AE269453F61}"/>
              </a:ext>
            </a:extLst>
          </p:cNvPr>
          <p:cNvSpPr txBox="1"/>
          <p:nvPr userDrawn="1"/>
        </p:nvSpPr>
        <p:spPr>
          <a:xfrm>
            <a:off x="10444497" y="414528"/>
            <a:ext cx="1254304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2965143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5" userDrawn="1">
          <p15:clr>
            <a:srgbClr val="FBAE40"/>
          </p15:clr>
        </p15:guide>
        <p15:guide id="2" orient="horz" pos="346" userDrawn="1">
          <p15:clr>
            <a:srgbClr val="FBAE40"/>
          </p15:clr>
        </p15:guide>
        <p15:guide id="3" pos="7673" userDrawn="1">
          <p15:clr>
            <a:srgbClr val="FBAE40"/>
          </p15:clr>
        </p15:guide>
        <p15:guide id="4" pos="7355" userDrawn="1">
          <p15:clr>
            <a:srgbClr val="FBAE40"/>
          </p15:clr>
        </p15:guide>
        <p15:guide id="5" orient="horz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  <p15:guide id="7" orient="horz" pos="2160" userDrawn="1">
          <p15:clr>
            <a:srgbClr val="FBAE40"/>
          </p15:clr>
        </p15:guide>
        <p15:guide id="8" orient="horz" pos="4315" userDrawn="1">
          <p15:clr>
            <a:srgbClr val="FBAE40"/>
          </p15:clr>
        </p15:guide>
        <p15:guide id="9" pos="3840" userDrawn="1">
          <p15:clr>
            <a:srgbClr val="FBAE40"/>
          </p15:clr>
        </p15:guide>
        <p15:guide id="1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矩形 192">
            <a:extLst>
              <a:ext uri="{FF2B5EF4-FFF2-40B4-BE49-F238E27FC236}">
                <a16:creationId xmlns:a16="http://schemas.microsoft.com/office/drawing/2014/main" xmlns="" id="{F3028B77-E905-464B-B490-C4638C745469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E6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94" name="矩形 193">
            <a:extLst>
              <a:ext uri="{FF2B5EF4-FFF2-40B4-BE49-F238E27FC236}">
                <a16:creationId xmlns:a16="http://schemas.microsoft.com/office/drawing/2014/main" xmlns="" id="{CB368D11-BF27-49C3-A4C4-59885FCBD44E}"/>
              </a:ext>
            </a:extLst>
          </p:cNvPr>
          <p:cNvSpPr/>
          <p:nvPr userDrawn="1"/>
        </p:nvSpPr>
        <p:spPr>
          <a:xfrm>
            <a:off x="626964" y="568470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标注</a:t>
            </a:r>
          </a:p>
        </p:txBody>
      </p:sp>
      <p:sp>
        <p:nvSpPr>
          <p:cNvPr id="195" name="矩形 194">
            <a:extLst>
              <a:ext uri="{FF2B5EF4-FFF2-40B4-BE49-F238E27FC236}">
                <a16:creationId xmlns:a16="http://schemas.microsoft.com/office/drawing/2014/main" xmlns="" id="{25DB0549-0920-4748-874A-2ABA03AAF0B3}"/>
              </a:ext>
            </a:extLst>
          </p:cNvPr>
          <p:cNvSpPr/>
          <p:nvPr userDrawn="1"/>
        </p:nvSpPr>
        <p:spPr>
          <a:xfrm>
            <a:off x="2450801" y="595724"/>
            <a:ext cx="1402001" cy="5386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字体使用 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行距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声明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作者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96" name="矩形 195">
            <a:extLst>
              <a:ext uri="{FF2B5EF4-FFF2-40B4-BE49-F238E27FC236}">
                <a16:creationId xmlns:a16="http://schemas.microsoft.com/office/drawing/2014/main" xmlns="" id="{2A93A718-24EA-42B5-80B8-9414358CFCCC}"/>
              </a:ext>
            </a:extLst>
          </p:cNvPr>
          <p:cNvSpPr/>
          <p:nvPr userDrawn="1"/>
        </p:nvSpPr>
        <p:spPr>
          <a:xfrm>
            <a:off x="4159510" y="595724"/>
            <a:ext cx="7074345" cy="5386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英文 微软雅黑、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Arial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中文 微软雅黑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正文 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1.5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+mn-ea"/>
                <a:cs typeface="+mn-ea"/>
                <a:sym typeface="+mn-lt"/>
                <a:hlinkClick r:id="rId2"/>
              </a:rPr>
              <a:t>http://www.pixabay.com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 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 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 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张建平  （邮箱：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674662714@qq.com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）</a:t>
            </a:r>
            <a:endParaRPr lang="en-US" altLang="zh-CN" sz="14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pic>
        <p:nvPicPr>
          <p:cNvPr id="197" name="图片 196">
            <a:extLst>
              <a:ext uri="{FF2B5EF4-FFF2-40B4-BE49-F238E27FC236}">
                <a16:creationId xmlns:a16="http://schemas.microsoft.com/office/drawing/2014/main" xmlns="" id="{711BC951-74A2-4498-B0CC-A43320FEF2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8462" y="83245"/>
            <a:ext cx="1402001" cy="62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4717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5" userDrawn="1">
          <p15:clr>
            <a:srgbClr val="FBAE40"/>
          </p15:clr>
        </p15:guide>
        <p15:guide id="2" orient="horz" pos="346" userDrawn="1">
          <p15:clr>
            <a:srgbClr val="FBAE40"/>
          </p15:clr>
        </p15:guide>
        <p15:guide id="3" pos="7673" userDrawn="1">
          <p15:clr>
            <a:srgbClr val="FBAE40"/>
          </p15:clr>
        </p15:guide>
        <p15:guide id="4" pos="7355" userDrawn="1">
          <p15:clr>
            <a:srgbClr val="FBAE40"/>
          </p15:clr>
        </p15:guide>
        <p15:guide id="5" orient="horz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  <p15:guide id="7" orient="horz" pos="2160" userDrawn="1">
          <p15:clr>
            <a:srgbClr val="FBAE40"/>
          </p15:clr>
        </p15:guide>
        <p15:guide id="8" orient="horz" pos="4315" userDrawn="1">
          <p15:clr>
            <a:srgbClr val="FBAE40"/>
          </p15:clr>
        </p15:guide>
        <p15:guide id="9" pos="3840" userDrawn="1">
          <p15:clr>
            <a:srgbClr val="FBAE40"/>
          </p15:clr>
        </p15:guide>
        <p15:guide id="1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91679047-4DB5-4074-B5F7-448D36F05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E14F22E-6D68-4200-8BD7-BDB36D368D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2C44152-F928-4C44-82B3-9510025EFF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</a:defRPr>
            </a:lvl1pPr>
          </a:lstStyle>
          <a:p>
            <a:fld id="{CE9BFF92-3C35-4CDC-84A8-03301138CCDE}" type="datetimeFigureOut">
              <a:rPr lang="zh-CN" altLang="en-US" smtClean="0"/>
              <a:pPr/>
              <a:t>2021/8/24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3736CEB-0A9D-4CCC-A35D-3D51CAC2DB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B45DFA6-4BDD-4EA8-B88E-D1D7A5AECC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</a:defRPr>
            </a:lvl1pPr>
          </a:lstStyle>
          <a:p>
            <a:fld id="{50C5ABB5-3CEE-40C5-9829-DE87F265C56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855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36" r:id="rId2"/>
    <p:sldLayoutId id="2147483737" r:id="rId3"/>
    <p:sldLayoutId id="2147483738" r:id="rId4"/>
    <p:sldLayoutId id="2147483739" r:id="rId5"/>
    <p:sldLayoutId id="2147483741" r:id="rId6"/>
    <p:sldLayoutId id="2147483742" r:id="rId7"/>
    <p:sldLayoutId id="2147483740" r:id="rId8"/>
    <p:sldLayoutId id="2147483746" r:id="rId9"/>
    <p:sldLayoutId id="2147483748" r:id="rId10"/>
    <p:sldLayoutId id="2147483747" r:id="rId11"/>
    <p:sldLayoutId id="214748374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image" Target="../media/image33.jpe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svg"/><Relationship Id="rId5" Type="http://schemas.openxmlformats.org/officeDocument/2006/relationships/image" Target="../media/image18.png"/><Relationship Id="rId10" Type="http://schemas.openxmlformats.org/officeDocument/2006/relationships/image" Target="../media/image21.svg"/><Relationship Id="rId4" Type="http://schemas.openxmlformats.org/officeDocument/2006/relationships/image" Target="../media/image15.svg"/><Relationship Id="rId9" Type="http://schemas.openxmlformats.org/officeDocument/2006/relationships/image" Target="../media/image20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848C143-E49C-40F7-BDD8-FEF7BFAB7DC6}"/>
              </a:ext>
            </a:extLst>
          </p:cNvPr>
          <p:cNvGrpSpPr/>
          <p:nvPr/>
        </p:nvGrpSpPr>
        <p:grpSpPr>
          <a:xfrm>
            <a:off x="531599" y="5340716"/>
            <a:ext cx="2087894" cy="286204"/>
            <a:chOff x="531599" y="5340716"/>
            <a:chExt cx="2087894" cy="286204"/>
          </a:xfrm>
        </p:grpSpPr>
        <p:sp>
          <p:nvSpPr>
            <p:cNvPr id="204" name="矩形: 圆角 203">
              <a:extLst>
                <a:ext uri="{FF2B5EF4-FFF2-40B4-BE49-F238E27FC236}">
                  <a16:creationId xmlns:a16="http://schemas.microsoft.com/office/drawing/2014/main" xmlns="" id="{F8F4EB0C-2615-4AC4-BE31-EFAD348DB015}"/>
                </a:ext>
              </a:extLst>
            </p:cNvPr>
            <p:cNvSpPr/>
            <p:nvPr/>
          </p:nvSpPr>
          <p:spPr>
            <a:xfrm>
              <a:off x="1285729" y="5340716"/>
              <a:ext cx="1333764" cy="2862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  <a:alpha val="1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5" name="矩形 204">
              <a:extLst>
                <a:ext uri="{FF2B5EF4-FFF2-40B4-BE49-F238E27FC236}">
                  <a16:creationId xmlns:a16="http://schemas.microsoft.com/office/drawing/2014/main" xmlns="" id="{A6063900-8293-4E99-8520-EA73566D30DD}"/>
                </a:ext>
              </a:extLst>
            </p:cNvPr>
            <p:cNvSpPr/>
            <p:nvPr/>
          </p:nvSpPr>
          <p:spPr>
            <a:xfrm>
              <a:off x="1430518" y="5401645"/>
              <a:ext cx="1168330" cy="18466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kern="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非同儿熙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6" name="矩形: 圆角 205">
              <a:extLst>
                <a:ext uri="{FF2B5EF4-FFF2-40B4-BE49-F238E27FC236}">
                  <a16:creationId xmlns:a16="http://schemas.microsoft.com/office/drawing/2014/main" xmlns="" id="{99D8DFBF-9454-4795-88C6-47FAEEDF81E9}"/>
                </a:ext>
              </a:extLst>
            </p:cNvPr>
            <p:cNvSpPr/>
            <p:nvPr/>
          </p:nvSpPr>
          <p:spPr>
            <a:xfrm>
              <a:off x="531599" y="5340716"/>
              <a:ext cx="913820" cy="28620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7" name="矩形 206">
              <a:extLst>
                <a:ext uri="{FF2B5EF4-FFF2-40B4-BE49-F238E27FC236}">
                  <a16:creationId xmlns:a16="http://schemas.microsoft.com/office/drawing/2014/main" xmlns="" id="{B9E6D86F-49DF-45ED-BD35-5AEA10379040}"/>
                </a:ext>
              </a:extLst>
            </p:cNvPr>
            <p:cNvSpPr/>
            <p:nvPr/>
          </p:nvSpPr>
          <p:spPr>
            <a:xfrm>
              <a:off x="757677" y="5401645"/>
              <a:ext cx="461665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effectLst>
                    <a:outerShdw blurRad="127000" dist="38100" dir="16200000" algn="ctr" rotWithShape="0">
                      <a:schemeClr val="bg1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汇报人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349C7B5-61B0-4D72-A49C-B6DC0C1600AE}"/>
              </a:ext>
            </a:extLst>
          </p:cNvPr>
          <p:cNvGrpSpPr/>
          <p:nvPr/>
        </p:nvGrpSpPr>
        <p:grpSpPr>
          <a:xfrm>
            <a:off x="2895015" y="5340716"/>
            <a:ext cx="2087894" cy="286204"/>
            <a:chOff x="2895015" y="5340716"/>
            <a:chExt cx="2087894" cy="286204"/>
          </a:xfrm>
        </p:grpSpPr>
        <p:sp>
          <p:nvSpPr>
            <p:cNvPr id="401" name="矩形: 圆角 400">
              <a:extLst>
                <a:ext uri="{FF2B5EF4-FFF2-40B4-BE49-F238E27FC236}">
                  <a16:creationId xmlns:a16="http://schemas.microsoft.com/office/drawing/2014/main" xmlns="" id="{330AD90E-FAEF-4A4F-977B-E2BFED563861}"/>
                </a:ext>
              </a:extLst>
            </p:cNvPr>
            <p:cNvSpPr/>
            <p:nvPr/>
          </p:nvSpPr>
          <p:spPr>
            <a:xfrm>
              <a:off x="3649145" y="5340716"/>
              <a:ext cx="1333764" cy="2862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  <a:alpha val="1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2" name="矩形 401">
              <a:extLst>
                <a:ext uri="{FF2B5EF4-FFF2-40B4-BE49-F238E27FC236}">
                  <a16:creationId xmlns:a16="http://schemas.microsoft.com/office/drawing/2014/main" xmlns="" id="{06EF68F9-6B0B-445A-BDD4-AA45E5A74938}"/>
                </a:ext>
              </a:extLst>
            </p:cNvPr>
            <p:cNvSpPr/>
            <p:nvPr/>
          </p:nvSpPr>
          <p:spPr>
            <a:xfrm>
              <a:off x="3793934" y="5401645"/>
              <a:ext cx="1168330" cy="18466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20XX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年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8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月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1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日</a:t>
              </a:r>
            </a:p>
          </p:txBody>
        </p:sp>
        <p:sp>
          <p:nvSpPr>
            <p:cNvPr id="403" name="矩形: 圆角 402">
              <a:extLst>
                <a:ext uri="{FF2B5EF4-FFF2-40B4-BE49-F238E27FC236}">
                  <a16:creationId xmlns:a16="http://schemas.microsoft.com/office/drawing/2014/main" xmlns="" id="{2BF02AFF-2BA0-4BF1-9B53-7F03BE6BF934}"/>
                </a:ext>
              </a:extLst>
            </p:cNvPr>
            <p:cNvSpPr/>
            <p:nvPr/>
          </p:nvSpPr>
          <p:spPr>
            <a:xfrm>
              <a:off x="2895015" y="5340716"/>
              <a:ext cx="913820" cy="28620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4" name="矩形 403">
              <a:extLst>
                <a:ext uri="{FF2B5EF4-FFF2-40B4-BE49-F238E27FC236}">
                  <a16:creationId xmlns:a16="http://schemas.microsoft.com/office/drawing/2014/main" xmlns="" id="{DB1C80EE-6FC6-4C32-A0F6-44F79F2C885C}"/>
                </a:ext>
              </a:extLst>
            </p:cNvPr>
            <p:cNvSpPr/>
            <p:nvPr/>
          </p:nvSpPr>
          <p:spPr>
            <a:xfrm>
              <a:off x="3044149" y="5401645"/>
              <a:ext cx="615554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effectLst>
                    <a:outerShdw blurRad="127000" dist="38100" dir="16200000" algn="ctr" rotWithShape="0">
                      <a:schemeClr val="bg1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汇报时间</a:t>
              </a:r>
            </a:p>
          </p:txBody>
        </p:sp>
      </p:grpSp>
      <p:sp>
        <p:nvSpPr>
          <p:cNvPr id="405" name="文本框 404">
            <a:extLst>
              <a:ext uri="{FF2B5EF4-FFF2-40B4-BE49-F238E27FC236}">
                <a16:creationId xmlns:a16="http://schemas.microsoft.com/office/drawing/2014/main" xmlns="" id="{7D123DE1-6A17-4B20-9CAF-666AD1CE7D29}"/>
              </a:ext>
            </a:extLst>
          </p:cNvPr>
          <p:cNvSpPr txBox="1"/>
          <p:nvPr/>
        </p:nvSpPr>
        <p:spPr>
          <a:xfrm>
            <a:off x="414338" y="2204091"/>
            <a:ext cx="943578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生物行业总结报告模板</a:t>
            </a:r>
          </a:p>
        </p:txBody>
      </p:sp>
      <p:grpSp>
        <p:nvGrpSpPr>
          <p:cNvPr id="409" name="组合 408">
            <a:extLst>
              <a:ext uri="{FF2B5EF4-FFF2-40B4-BE49-F238E27FC236}">
                <a16:creationId xmlns:a16="http://schemas.microsoft.com/office/drawing/2014/main" xmlns="" id="{6F5D7A08-5020-481A-94B6-D74F3082A6ED}"/>
              </a:ext>
            </a:extLst>
          </p:cNvPr>
          <p:cNvGrpSpPr/>
          <p:nvPr/>
        </p:nvGrpSpPr>
        <p:grpSpPr>
          <a:xfrm>
            <a:off x="533030" y="3523900"/>
            <a:ext cx="3807957" cy="137599"/>
            <a:chOff x="533030" y="3523900"/>
            <a:chExt cx="3807957" cy="137599"/>
          </a:xfrm>
        </p:grpSpPr>
        <p:sp>
          <p:nvSpPr>
            <p:cNvPr id="410" name="任意多边形: 形状 409">
              <a:extLst>
                <a:ext uri="{FF2B5EF4-FFF2-40B4-BE49-F238E27FC236}">
                  <a16:creationId xmlns:a16="http://schemas.microsoft.com/office/drawing/2014/main" xmlns="" id="{26EC13CA-39EC-45EF-9F32-6B57850CC789}"/>
                </a:ext>
              </a:extLst>
            </p:cNvPr>
            <p:cNvSpPr/>
            <p:nvPr/>
          </p:nvSpPr>
          <p:spPr>
            <a:xfrm>
              <a:off x="533030" y="3523900"/>
              <a:ext cx="3240000" cy="137599"/>
            </a:xfrm>
            <a:custGeom>
              <a:avLst/>
              <a:gdLst>
                <a:gd name="connsiteX0" fmla="*/ 0 w 2932044"/>
                <a:gd name="connsiteY0" fmla="*/ 0 h 139148"/>
                <a:gd name="connsiteX1" fmla="*/ 2792896 w 2932044"/>
                <a:gd name="connsiteY1" fmla="*/ 0 h 139148"/>
                <a:gd name="connsiteX2" fmla="*/ 2932044 w 2932044"/>
                <a:gd name="connsiteY2" fmla="*/ 139148 h 13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2044" h="139148">
                  <a:moveTo>
                    <a:pt x="0" y="0"/>
                  </a:moveTo>
                  <a:lnTo>
                    <a:pt x="2792896" y="0"/>
                  </a:lnTo>
                  <a:lnTo>
                    <a:pt x="2932044" y="139148"/>
                  </a:lnTo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411" name="直接连接符 410">
              <a:extLst>
                <a:ext uri="{FF2B5EF4-FFF2-40B4-BE49-F238E27FC236}">
                  <a16:creationId xmlns:a16="http://schemas.microsoft.com/office/drawing/2014/main" xmlns="" id="{9564F129-97FA-4115-9EDD-CD50759CF778}"/>
                </a:ext>
              </a:extLst>
            </p:cNvPr>
            <p:cNvCxnSpPr>
              <a:cxnSpLocks/>
            </p:cNvCxnSpPr>
            <p:nvPr/>
          </p:nvCxnSpPr>
          <p:spPr>
            <a:xfrm>
              <a:off x="3815207" y="3528374"/>
              <a:ext cx="52578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2" name="文本框 411">
            <a:extLst>
              <a:ext uri="{FF2B5EF4-FFF2-40B4-BE49-F238E27FC236}">
                <a16:creationId xmlns:a16="http://schemas.microsoft.com/office/drawing/2014/main" xmlns="" id="{65B88C34-8B6B-4559-8809-E5CD6247D561}"/>
              </a:ext>
            </a:extLst>
          </p:cNvPr>
          <p:cNvSpPr txBox="1"/>
          <p:nvPr/>
        </p:nvSpPr>
        <p:spPr>
          <a:xfrm>
            <a:off x="421741" y="3173974"/>
            <a:ext cx="507568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适用于生物行业工作总结、工作汇报等场景</a:t>
            </a:r>
          </a:p>
        </p:txBody>
      </p:sp>
    </p:spTree>
    <p:extLst>
      <p:ext uri="{BB962C8B-B14F-4D97-AF65-F5344CB8AC3E}">
        <p14:creationId xmlns:p14="http://schemas.microsoft.com/office/powerpoint/2010/main" val="2791871228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2D967216-802D-448A-8692-F935C2C7FFC7}"/>
              </a:ext>
            </a:extLst>
          </p:cNvPr>
          <p:cNvGrpSpPr/>
          <p:nvPr/>
        </p:nvGrpSpPr>
        <p:grpSpPr>
          <a:xfrm>
            <a:off x="2235791" y="2339449"/>
            <a:ext cx="559681" cy="559681"/>
            <a:chOff x="2235791" y="2339449"/>
            <a:chExt cx="559681" cy="559681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E1371860-A118-4E43-9276-7365BC05FD3F}"/>
                </a:ext>
              </a:extLst>
            </p:cNvPr>
            <p:cNvSpPr/>
            <p:nvPr/>
          </p:nvSpPr>
          <p:spPr>
            <a:xfrm>
              <a:off x="2235791" y="2339449"/>
              <a:ext cx="559681" cy="559681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0AC784CF-F9E3-45D6-B912-9D132A59D6BE}"/>
                </a:ext>
              </a:extLst>
            </p:cNvPr>
            <p:cNvGrpSpPr/>
            <p:nvPr/>
          </p:nvGrpSpPr>
          <p:grpSpPr>
            <a:xfrm>
              <a:off x="2359639" y="2463458"/>
              <a:ext cx="311984" cy="311662"/>
              <a:chOff x="7885113" y="400050"/>
              <a:chExt cx="1539876" cy="1538288"/>
            </a:xfrm>
            <a:solidFill>
              <a:schemeClr val="bg1"/>
            </a:solidFill>
            <a:effectLst/>
          </p:grpSpPr>
          <p:sp>
            <p:nvSpPr>
              <p:cNvPr id="48" name="Freeform 36">
                <a:extLst>
                  <a:ext uri="{FF2B5EF4-FFF2-40B4-BE49-F238E27FC236}">
                    <a16:creationId xmlns:a16="http://schemas.microsoft.com/office/drawing/2014/main" xmlns="" id="{0BA6380A-D1B8-4C6E-B949-D960EA1EA996}"/>
                  </a:ext>
                </a:extLst>
              </p:cNvPr>
              <p:cNvSpPr/>
              <p:nvPr/>
            </p:nvSpPr>
            <p:spPr bwMode="auto">
              <a:xfrm>
                <a:off x="8434388" y="949325"/>
                <a:ext cx="441325" cy="439738"/>
              </a:xfrm>
              <a:custGeom>
                <a:avLst/>
                <a:gdLst>
                  <a:gd name="T0" fmla="*/ 10 w 150"/>
                  <a:gd name="T1" fmla="*/ 103 h 150"/>
                  <a:gd name="T2" fmla="*/ 103 w 150"/>
                  <a:gd name="T3" fmla="*/ 10 h 150"/>
                  <a:gd name="T4" fmla="*/ 140 w 150"/>
                  <a:gd name="T5" fmla="*/ 10 h 150"/>
                  <a:gd name="T6" fmla="*/ 140 w 150"/>
                  <a:gd name="T7" fmla="*/ 10 h 150"/>
                  <a:gd name="T8" fmla="*/ 140 w 150"/>
                  <a:gd name="T9" fmla="*/ 47 h 150"/>
                  <a:gd name="T10" fmla="*/ 140 w 150"/>
                  <a:gd name="T11" fmla="*/ 47 h 150"/>
                  <a:gd name="T12" fmla="*/ 47 w 150"/>
                  <a:gd name="T13" fmla="*/ 140 h 150"/>
                  <a:gd name="T14" fmla="*/ 10 w 150"/>
                  <a:gd name="T15" fmla="*/ 140 h 150"/>
                  <a:gd name="T16" fmla="*/ 10 w 150"/>
                  <a:gd name="T17" fmla="*/ 140 h 150"/>
                  <a:gd name="T18" fmla="*/ 10 w 150"/>
                  <a:gd name="T19" fmla="*/ 103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0" h="150">
                    <a:moveTo>
                      <a:pt x="10" y="103"/>
                    </a:moveTo>
                    <a:cubicBezTo>
                      <a:pt x="103" y="10"/>
                      <a:pt x="103" y="10"/>
                      <a:pt x="103" y="10"/>
                    </a:cubicBezTo>
                    <a:cubicBezTo>
                      <a:pt x="113" y="0"/>
                      <a:pt x="129" y="0"/>
                      <a:pt x="140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50" y="21"/>
                      <a:pt x="150" y="37"/>
                      <a:pt x="140" y="47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47" y="140"/>
                      <a:pt x="47" y="140"/>
                      <a:pt x="47" y="140"/>
                    </a:cubicBezTo>
                    <a:cubicBezTo>
                      <a:pt x="37" y="150"/>
                      <a:pt x="21" y="150"/>
                      <a:pt x="10" y="140"/>
                    </a:cubicBezTo>
                    <a:cubicBezTo>
                      <a:pt x="10" y="140"/>
                      <a:pt x="10" y="140"/>
                      <a:pt x="10" y="140"/>
                    </a:cubicBezTo>
                    <a:cubicBezTo>
                      <a:pt x="0" y="129"/>
                      <a:pt x="0" y="113"/>
                      <a:pt x="10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Freeform 37">
                <a:extLst>
                  <a:ext uri="{FF2B5EF4-FFF2-40B4-BE49-F238E27FC236}">
                    <a16:creationId xmlns:a16="http://schemas.microsoft.com/office/drawing/2014/main" xmlns="" id="{12248607-FFA4-4246-96B1-C667B73F4AA6}"/>
                  </a:ext>
                </a:extLst>
              </p:cNvPr>
              <p:cNvSpPr/>
              <p:nvPr/>
            </p:nvSpPr>
            <p:spPr bwMode="auto">
              <a:xfrm>
                <a:off x="8540751" y="400050"/>
                <a:ext cx="884238" cy="884238"/>
              </a:xfrm>
              <a:custGeom>
                <a:avLst/>
                <a:gdLst>
                  <a:gd name="T0" fmla="*/ 19 w 301"/>
                  <a:gd name="T1" fmla="*/ 232 h 301"/>
                  <a:gd name="T2" fmla="*/ 53 w 301"/>
                  <a:gd name="T3" fmla="*/ 198 h 301"/>
                  <a:gd name="T4" fmla="*/ 71 w 301"/>
                  <a:gd name="T5" fmla="*/ 140 h 301"/>
                  <a:gd name="T6" fmla="*/ 138 w 301"/>
                  <a:gd name="T7" fmla="*/ 72 h 301"/>
                  <a:gd name="T8" fmla="*/ 229 w 301"/>
                  <a:gd name="T9" fmla="*/ 72 h 301"/>
                  <a:gd name="T10" fmla="*/ 229 w 301"/>
                  <a:gd name="T11" fmla="*/ 162 h 301"/>
                  <a:gd name="T12" fmla="*/ 161 w 301"/>
                  <a:gd name="T13" fmla="*/ 230 h 301"/>
                  <a:gd name="T14" fmla="*/ 161 w 301"/>
                  <a:gd name="T15" fmla="*/ 230 h 301"/>
                  <a:gd name="T16" fmla="*/ 103 w 301"/>
                  <a:gd name="T17" fmla="*/ 247 h 301"/>
                  <a:gd name="T18" fmla="*/ 69 w 301"/>
                  <a:gd name="T19" fmla="*/ 281 h 301"/>
                  <a:gd name="T20" fmla="*/ 192 w 301"/>
                  <a:gd name="T21" fmla="*/ 261 h 301"/>
                  <a:gd name="T22" fmla="*/ 192 w 301"/>
                  <a:gd name="T23" fmla="*/ 261 h 301"/>
                  <a:gd name="T24" fmla="*/ 259 w 301"/>
                  <a:gd name="T25" fmla="*/ 193 h 301"/>
                  <a:gd name="T26" fmla="*/ 259 w 301"/>
                  <a:gd name="T27" fmla="*/ 41 h 301"/>
                  <a:gd name="T28" fmla="*/ 108 w 301"/>
                  <a:gd name="T29" fmla="*/ 41 h 301"/>
                  <a:gd name="T30" fmla="*/ 40 w 301"/>
                  <a:gd name="T31" fmla="*/ 109 h 301"/>
                  <a:gd name="T32" fmla="*/ 19 w 301"/>
                  <a:gd name="T33" fmla="*/ 232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1" h="301">
                    <a:moveTo>
                      <a:pt x="19" y="232"/>
                    </a:moveTo>
                    <a:cubicBezTo>
                      <a:pt x="53" y="198"/>
                      <a:pt x="53" y="198"/>
                      <a:pt x="53" y="198"/>
                    </a:cubicBezTo>
                    <a:cubicBezTo>
                      <a:pt x="49" y="178"/>
                      <a:pt x="55" y="156"/>
                      <a:pt x="71" y="140"/>
                    </a:cubicBezTo>
                    <a:cubicBezTo>
                      <a:pt x="138" y="72"/>
                      <a:pt x="138" y="72"/>
                      <a:pt x="138" y="72"/>
                    </a:cubicBezTo>
                    <a:cubicBezTo>
                      <a:pt x="163" y="47"/>
                      <a:pt x="204" y="47"/>
                      <a:pt x="229" y="72"/>
                    </a:cubicBezTo>
                    <a:cubicBezTo>
                      <a:pt x="254" y="97"/>
                      <a:pt x="254" y="138"/>
                      <a:pt x="229" y="162"/>
                    </a:cubicBezTo>
                    <a:cubicBezTo>
                      <a:pt x="161" y="230"/>
                      <a:pt x="161" y="230"/>
                      <a:pt x="161" y="230"/>
                    </a:cubicBezTo>
                    <a:cubicBezTo>
                      <a:pt x="161" y="230"/>
                      <a:pt x="161" y="230"/>
                      <a:pt x="161" y="230"/>
                    </a:cubicBezTo>
                    <a:cubicBezTo>
                      <a:pt x="145" y="246"/>
                      <a:pt x="123" y="252"/>
                      <a:pt x="103" y="247"/>
                    </a:cubicBezTo>
                    <a:cubicBezTo>
                      <a:pt x="69" y="281"/>
                      <a:pt x="69" y="281"/>
                      <a:pt x="69" y="281"/>
                    </a:cubicBezTo>
                    <a:cubicBezTo>
                      <a:pt x="109" y="301"/>
                      <a:pt x="158" y="294"/>
                      <a:pt x="192" y="261"/>
                    </a:cubicBezTo>
                    <a:cubicBezTo>
                      <a:pt x="192" y="261"/>
                      <a:pt x="192" y="261"/>
                      <a:pt x="192" y="261"/>
                    </a:cubicBezTo>
                    <a:cubicBezTo>
                      <a:pt x="259" y="193"/>
                      <a:pt x="259" y="193"/>
                      <a:pt x="259" y="193"/>
                    </a:cubicBezTo>
                    <a:cubicBezTo>
                      <a:pt x="301" y="151"/>
                      <a:pt x="301" y="83"/>
                      <a:pt x="259" y="41"/>
                    </a:cubicBezTo>
                    <a:cubicBezTo>
                      <a:pt x="217" y="0"/>
                      <a:pt x="150" y="0"/>
                      <a:pt x="108" y="41"/>
                    </a:cubicBezTo>
                    <a:cubicBezTo>
                      <a:pt x="40" y="109"/>
                      <a:pt x="40" y="109"/>
                      <a:pt x="40" y="109"/>
                    </a:cubicBezTo>
                    <a:cubicBezTo>
                      <a:pt x="7" y="142"/>
                      <a:pt x="0" y="192"/>
                      <a:pt x="19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Freeform 38">
                <a:extLst>
                  <a:ext uri="{FF2B5EF4-FFF2-40B4-BE49-F238E27FC236}">
                    <a16:creationId xmlns:a16="http://schemas.microsoft.com/office/drawing/2014/main" xmlns="" id="{19EEB81F-6AD5-4167-AC46-AA2134F8193A}"/>
                  </a:ext>
                </a:extLst>
              </p:cNvPr>
              <p:cNvSpPr/>
              <p:nvPr/>
            </p:nvSpPr>
            <p:spPr bwMode="auto">
              <a:xfrm>
                <a:off x="7885113" y="1055688"/>
                <a:ext cx="884238" cy="882650"/>
              </a:xfrm>
              <a:custGeom>
                <a:avLst/>
                <a:gdLst>
                  <a:gd name="T0" fmla="*/ 261 w 301"/>
                  <a:gd name="T1" fmla="*/ 192 h 301"/>
                  <a:gd name="T2" fmla="*/ 281 w 301"/>
                  <a:gd name="T3" fmla="*/ 69 h 301"/>
                  <a:gd name="T4" fmla="*/ 247 w 301"/>
                  <a:gd name="T5" fmla="*/ 103 h 301"/>
                  <a:gd name="T6" fmla="*/ 230 w 301"/>
                  <a:gd name="T7" fmla="*/ 161 h 301"/>
                  <a:gd name="T8" fmla="*/ 162 w 301"/>
                  <a:gd name="T9" fmla="*/ 229 h 301"/>
                  <a:gd name="T10" fmla="*/ 162 w 301"/>
                  <a:gd name="T11" fmla="*/ 229 h 301"/>
                  <a:gd name="T12" fmla="*/ 72 w 301"/>
                  <a:gd name="T13" fmla="*/ 229 h 301"/>
                  <a:gd name="T14" fmla="*/ 72 w 301"/>
                  <a:gd name="T15" fmla="*/ 138 h 301"/>
                  <a:gd name="T16" fmla="*/ 140 w 301"/>
                  <a:gd name="T17" fmla="*/ 71 h 301"/>
                  <a:gd name="T18" fmla="*/ 198 w 301"/>
                  <a:gd name="T19" fmla="*/ 54 h 301"/>
                  <a:gd name="T20" fmla="*/ 232 w 301"/>
                  <a:gd name="T21" fmla="*/ 19 h 301"/>
                  <a:gd name="T22" fmla="*/ 109 w 301"/>
                  <a:gd name="T23" fmla="*/ 40 h 301"/>
                  <a:gd name="T24" fmla="*/ 41 w 301"/>
                  <a:gd name="T25" fmla="*/ 108 h 301"/>
                  <a:gd name="T26" fmla="*/ 41 w 301"/>
                  <a:gd name="T27" fmla="*/ 259 h 301"/>
                  <a:gd name="T28" fmla="*/ 193 w 301"/>
                  <a:gd name="T29" fmla="*/ 259 h 301"/>
                  <a:gd name="T30" fmla="*/ 193 w 301"/>
                  <a:gd name="T31" fmla="*/ 259 h 301"/>
                  <a:gd name="T32" fmla="*/ 261 w 301"/>
                  <a:gd name="T33" fmla="*/ 192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1" h="301">
                    <a:moveTo>
                      <a:pt x="261" y="192"/>
                    </a:moveTo>
                    <a:cubicBezTo>
                      <a:pt x="294" y="158"/>
                      <a:pt x="301" y="109"/>
                      <a:pt x="281" y="69"/>
                    </a:cubicBezTo>
                    <a:cubicBezTo>
                      <a:pt x="247" y="103"/>
                      <a:pt x="247" y="103"/>
                      <a:pt x="247" y="103"/>
                    </a:cubicBezTo>
                    <a:cubicBezTo>
                      <a:pt x="252" y="123"/>
                      <a:pt x="246" y="145"/>
                      <a:pt x="230" y="161"/>
                    </a:cubicBezTo>
                    <a:cubicBezTo>
                      <a:pt x="162" y="229"/>
                      <a:pt x="162" y="229"/>
                      <a:pt x="162" y="229"/>
                    </a:cubicBezTo>
                    <a:cubicBezTo>
                      <a:pt x="162" y="229"/>
                      <a:pt x="162" y="229"/>
                      <a:pt x="162" y="229"/>
                    </a:cubicBezTo>
                    <a:cubicBezTo>
                      <a:pt x="137" y="254"/>
                      <a:pt x="97" y="254"/>
                      <a:pt x="72" y="229"/>
                    </a:cubicBezTo>
                    <a:cubicBezTo>
                      <a:pt x="47" y="204"/>
                      <a:pt x="47" y="163"/>
                      <a:pt x="72" y="138"/>
                    </a:cubicBezTo>
                    <a:cubicBezTo>
                      <a:pt x="140" y="71"/>
                      <a:pt x="140" y="71"/>
                      <a:pt x="140" y="71"/>
                    </a:cubicBezTo>
                    <a:cubicBezTo>
                      <a:pt x="156" y="55"/>
                      <a:pt x="178" y="49"/>
                      <a:pt x="198" y="54"/>
                    </a:cubicBezTo>
                    <a:cubicBezTo>
                      <a:pt x="232" y="19"/>
                      <a:pt x="232" y="19"/>
                      <a:pt x="232" y="19"/>
                    </a:cubicBezTo>
                    <a:cubicBezTo>
                      <a:pt x="192" y="0"/>
                      <a:pt x="142" y="7"/>
                      <a:pt x="109" y="40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0" y="150"/>
                      <a:pt x="0" y="218"/>
                      <a:pt x="41" y="259"/>
                    </a:cubicBezTo>
                    <a:cubicBezTo>
                      <a:pt x="83" y="301"/>
                      <a:pt x="151" y="301"/>
                      <a:pt x="193" y="259"/>
                    </a:cubicBezTo>
                    <a:cubicBezTo>
                      <a:pt x="193" y="259"/>
                      <a:pt x="193" y="259"/>
                      <a:pt x="193" y="259"/>
                    </a:cubicBezTo>
                    <a:lnTo>
                      <a:pt x="261" y="1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CB7130FD-9290-4956-B043-EBEF198D33AA}"/>
              </a:ext>
            </a:extLst>
          </p:cNvPr>
          <p:cNvGrpSpPr/>
          <p:nvPr/>
        </p:nvGrpSpPr>
        <p:grpSpPr>
          <a:xfrm>
            <a:off x="6762731" y="2339449"/>
            <a:ext cx="559681" cy="559681"/>
            <a:chOff x="6762731" y="2339449"/>
            <a:chExt cx="559681" cy="559681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FD1768A2-33A0-414A-BF5E-6F976F666A5A}"/>
                </a:ext>
              </a:extLst>
            </p:cNvPr>
            <p:cNvSpPr/>
            <p:nvPr/>
          </p:nvSpPr>
          <p:spPr>
            <a:xfrm>
              <a:off x="6762731" y="2339449"/>
              <a:ext cx="559681" cy="559681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xmlns="" id="{21F39B41-5EC3-4B22-8810-63F9A06B1BEE}"/>
                </a:ext>
              </a:extLst>
            </p:cNvPr>
            <p:cNvGrpSpPr/>
            <p:nvPr/>
          </p:nvGrpSpPr>
          <p:grpSpPr>
            <a:xfrm>
              <a:off x="6867070" y="2493501"/>
              <a:ext cx="351002" cy="251577"/>
              <a:chOff x="6510338" y="3348038"/>
              <a:chExt cx="739776" cy="530226"/>
            </a:xfrm>
            <a:solidFill>
              <a:schemeClr val="bg1"/>
            </a:solidFill>
            <a:effectLst/>
          </p:grpSpPr>
          <p:sp>
            <p:nvSpPr>
              <p:cNvPr id="77" name="Freeform 44">
                <a:extLst>
                  <a:ext uri="{FF2B5EF4-FFF2-40B4-BE49-F238E27FC236}">
                    <a16:creationId xmlns:a16="http://schemas.microsoft.com/office/drawing/2014/main" xmlns="" id="{B41AFD2C-9747-4B16-B010-4F0D28D13B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73851" y="3348038"/>
                <a:ext cx="412750" cy="527050"/>
              </a:xfrm>
              <a:custGeom>
                <a:avLst/>
                <a:gdLst>
                  <a:gd name="T0" fmla="*/ 141 w 141"/>
                  <a:gd name="T1" fmla="*/ 28 h 180"/>
                  <a:gd name="T2" fmla="*/ 99 w 141"/>
                  <a:gd name="T3" fmla="*/ 28 h 180"/>
                  <a:gd name="T4" fmla="*/ 99 w 141"/>
                  <a:gd name="T5" fmla="*/ 15 h 180"/>
                  <a:gd name="T6" fmla="*/ 87 w 141"/>
                  <a:gd name="T7" fmla="*/ 0 h 180"/>
                  <a:gd name="T8" fmla="*/ 51 w 141"/>
                  <a:gd name="T9" fmla="*/ 0 h 180"/>
                  <a:gd name="T10" fmla="*/ 38 w 141"/>
                  <a:gd name="T11" fmla="*/ 15 h 180"/>
                  <a:gd name="T12" fmla="*/ 38 w 141"/>
                  <a:gd name="T13" fmla="*/ 28 h 180"/>
                  <a:gd name="T14" fmla="*/ 0 w 141"/>
                  <a:gd name="T15" fmla="*/ 28 h 180"/>
                  <a:gd name="T16" fmla="*/ 0 w 141"/>
                  <a:gd name="T17" fmla="*/ 180 h 180"/>
                  <a:gd name="T18" fmla="*/ 141 w 141"/>
                  <a:gd name="T19" fmla="*/ 180 h 180"/>
                  <a:gd name="T20" fmla="*/ 141 w 141"/>
                  <a:gd name="T21" fmla="*/ 28 h 180"/>
                  <a:gd name="T22" fmla="*/ 89 w 141"/>
                  <a:gd name="T23" fmla="*/ 26 h 180"/>
                  <a:gd name="T24" fmla="*/ 88 w 141"/>
                  <a:gd name="T25" fmla="*/ 28 h 180"/>
                  <a:gd name="T26" fmla="*/ 50 w 141"/>
                  <a:gd name="T27" fmla="*/ 28 h 180"/>
                  <a:gd name="T28" fmla="*/ 49 w 141"/>
                  <a:gd name="T29" fmla="*/ 26 h 180"/>
                  <a:gd name="T30" fmla="*/ 49 w 141"/>
                  <a:gd name="T31" fmla="*/ 14 h 180"/>
                  <a:gd name="T32" fmla="*/ 53 w 141"/>
                  <a:gd name="T33" fmla="*/ 10 h 180"/>
                  <a:gd name="T34" fmla="*/ 85 w 141"/>
                  <a:gd name="T35" fmla="*/ 10 h 180"/>
                  <a:gd name="T36" fmla="*/ 89 w 141"/>
                  <a:gd name="T37" fmla="*/ 14 h 180"/>
                  <a:gd name="T38" fmla="*/ 89 w 141"/>
                  <a:gd name="T39" fmla="*/ 26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1" h="180">
                    <a:moveTo>
                      <a:pt x="141" y="28"/>
                    </a:move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99" y="6"/>
                      <a:pt x="94" y="0"/>
                      <a:pt x="87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4" y="0"/>
                      <a:pt x="38" y="6"/>
                      <a:pt x="38" y="15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141" y="180"/>
                      <a:pt x="141" y="180"/>
                      <a:pt x="141" y="180"/>
                    </a:cubicBezTo>
                    <a:lnTo>
                      <a:pt x="141" y="28"/>
                    </a:lnTo>
                    <a:close/>
                    <a:moveTo>
                      <a:pt x="89" y="26"/>
                    </a:moveTo>
                    <a:cubicBezTo>
                      <a:pt x="89" y="27"/>
                      <a:pt x="89" y="28"/>
                      <a:pt x="88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49" y="27"/>
                      <a:pt x="49" y="26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12"/>
                      <a:pt x="51" y="10"/>
                      <a:pt x="53" y="10"/>
                    </a:cubicBezTo>
                    <a:cubicBezTo>
                      <a:pt x="85" y="10"/>
                      <a:pt x="85" y="10"/>
                      <a:pt x="85" y="10"/>
                    </a:cubicBezTo>
                    <a:cubicBezTo>
                      <a:pt x="87" y="10"/>
                      <a:pt x="89" y="12"/>
                      <a:pt x="89" y="14"/>
                    </a:cubicBezTo>
                    <a:lnTo>
                      <a:pt x="89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8" name="Freeform 45">
                <a:extLst>
                  <a:ext uri="{FF2B5EF4-FFF2-40B4-BE49-F238E27FC236}">
                    <a16:creationId xmlns:a16="http://schemas.microsoft.com/office/drawing/2014/main" xmlns="" id="{49010EFD-E997-4C70-8D88-9097B0B5471F}"/>
                  </a:ext>
                </a:extLst>
              </p:cNvPr>
              <p:cNvSpPr/>
              <p:nvPr/>
            </p:nvSpPr>
            <p:spPr bwMode="auto">
              <a:xfrm>
                <a:off x="6510338" y="3432176"/>
                <a:ext cx="128588" cy="446088"/>
              </a:xfrm>
              <a:custGeom>
                <a:avLst/>
                <a:gdLst>
                  <a:gd name="T0" fmla="*/ 0 w 44"/>
                  <a:gd name="T1" fmla="*/ 33 h 152"/>
                  <a:gd name="T2" fmla="*/ 3 w 44"/>
                  <a:gd name="T3" fmla="*/ 124 h 152"/>
                  <a:gd name="T4" fmla="*/ 30 w 44"/>
                  <a:gd name="T5" fmla="*/ 152 h 152"/>
                  <a:gd name="T6" fmla="*/ 44 w 44"/>
                  <a:gd name="T7" fmla="*/ 152 h 152"/>
                  <a:gd name="T8" fmla="*/ 44 w 44"/>
                  <a:gd name="T9" fmla="*/ 0 h 152"/>
                  <a:gd name="T10" fmla="*/ 28 w 44"/>
                  <a:gd name="T11" fmla="*/ 0 h 152"/>
                  <a:gd name="T12" fmla="*/ 0 w 44"/>
                  <a:gd name="T13" fmla="*/ 33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52">
                    <a:moveTo>
                      <a:pt x="0" y="33"/>
                    </a:moveTo>
                    <a:cubicBezTo>
                      <a:pt x="3" y="124"/>
                      <a:pt x="3" y="124"/>
                      <a:pt x="3" y="124"/>
                    </a:cubicBezTo>
                    <a:cubicBezTo>
                      <a:pt x="3" y="140"/>
                      <a:pt x="12" y="152"/>
                      <a:pt x="30" y="152"/>
                    </a:cubicBezTo>
                    <a:cubicBezTo>
                      <a:pt x="44" y="152"/>
                      <a:pt x="44" y="152"/>
                      <a:pt x="44" y="152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9" y="0"/>
                      <a:pt x="0" y="13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9" name="Freeform 46">
                <a:extLst>
                  <a:ext uri="{FF2B5EF4-FFF2-40B4-BE49-F238E27FC236}">
                    <a16:creationId xmlns:a16="http://schemas.microsoft.com/office/drawing/2014/main" xmlns="" id="{0E33F743-BD9B-4C90-BCAA-F28DE30A3B94}"/>
                  </a:ext>
                </a:extLst>
              </p:cNvPr>
              <p:cNvSpPr/>
              <p:nvPr/>
            </p:nvSpPr>
            <p:spPr bwMode="auto">
              <a:xfrm>
                <a:off x="7121526" y="3429001"/>
                <a:ext cx="128588" cy="449263"/>
              </a:xfrm>
              <a:custGeom>
                <a:avLst/>
                <a:gdLst>
                  <a:gd name="T0" fmla="*/ 44 w 44"/>
                  <a:gd name="T1" fmla="*/ 125 h 153"/>
                  <a:gd name="T2" fmla="*/ 44 w 44"/>
                  <a:gd name="T3" fmla="*/ 34 h 153"/>
                  <a:gd name="T4" fmla="*/ 18 w 44"/>
                  <a:gd name="T5" fmla="*/ 0 h 153"/>
                  <a:gd name="T6" fmla="*/ 0 w 44"/>
                  <a:gd name="T7" fmla="*/ 0 h 153"/>
                  <a:gd name="T8" fmla="*/ 0 w 44"/>
                  <a:gd name="T9" fmla="*/ 153 h 153"/>
                  <a:gd name="T10" fmla="*/ 18 w 44"/>
                  <a:gd name="T11" fmla="*/ 153 h 153"/>
                  <a:gd name="T12" fmla="*/ 44 w 44"/>
                  <a:gd name="T13" fmla="*/ 125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53">
                    <a:moveTo>
                      <a:pt x="44" y="125"/>
                    </a:moveTo>
                    <a:cubicBezTo>
                      <a:pt x="44" y="34"/>
                      <a:pt x="44" y="34"/>
                      <a:pt x="44" y="34"/>
                    </a:cubicBezTo>
                    <a:cubicBezTo>
                      <a:pt x="44" y="13"/>
                      <a:pt x="33" y="0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18" y="153"/>
                      <a:pt x="18" y="153"/>
                      <a:pt x="18" y="153"/>
                    </a:cubicBezTo>
                    <a:cubicBezTo>
                      <a:pt x="33" y="153"/>
                      <a:pt x="44" y="143"/>
                      <a:pt x="4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91" name="矩形 90">
            <a:extLst>
              <a:ext uri="{FF2B5EF4-FFF2-40B4-BE49-F238E27FC236}">
                <a16:creationId xmlns:a16="http://schemas.microsoft.com/office/drawing/2014/main" xmlns="" id="{674B484D-391E-49C4-83C1-4AF0CF7A1257}"/>
              </a:ext>
            </a:extLst>
          </p:cNvPr>
          <p:cNvSpPr/>
          <p:nvPr/>
        </p:nvSpPr>
        <p:spPr>
          <a:xfrm>
            <a:off x="2806510" y="2601048"/>
            <a:ext cx="3119968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92" name="文本框 1">
            <a:extLst>
              <a:ext uri="{FF2B5EF4-FFF2-40B4-BE49-F238E27FC236}">
                <a16:creationId xmlns:a16="http://schemas.microsoft.com/office/drawing/2014/main" xmlns="" id="{9A81DB3C-59A9-426C-B249-436E3ECBD31B}"/>
              </a:ext>
            </a:extLst>
          </p:cNvPr>
          <p:cNvSpPr txBox="1"/>
          <p:nvPr/>
        </p:nvSpPr>
        <p:spPr>
          <a:xfrm>
            <a:off x="2817020" y="2260120"/>
            <a:ext cx="3119968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工作业绩说明</a:t>
            </a: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xmlns="" id="{DB7565CC-B15A-4A6A-9BF6-E761E980667C}"/>
              </a:ext>
            </a:extLst>
          </p:cNvPr>
          <p:cNvSpPr/>
          <p:nvPr/>
        </p:nvSpPr>
        <p:spPr>
          <a:xfrm>
            <a:off x="7484373" y="2601048"/>
            <a:ext cx="3119968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116" name="文本框 1">
            <a:extLst>
              <a:ext uri="{FF2B5EF4-FFF2-40B4-BE49-F238E27FC236}">
                <a16:creationId xmlns:a16="http://schemas.microsoft.com/office/drawing/2014/main" xmlns="" id="{F1005D2D-6083-4016-A8A6-D75534653BD8}"/>
              </a:ext>
            </a:extLst>
          </p:cNvPr>
          <p:cNvSpPr txBox="1"/>
          <p:nvPr/>
        </p:nvSpPr>
        <p:spPr>
          <a:xfrm>
            <a:off x="7494883" y="2260120"/>
            <a:ext cx="3119968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工作业绩说明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51A91F7C-4650-4228-8647-A78F3A00CEF9}"/>
              </a:ext>
            </a:extLst>
          </p:cNvPr>
          <p:cNvGrpSpPr/>
          <p:nvPr/>
        </p:nvGrpSpPr>
        <p:grpSpPr>
          <a:xfrm>
            <a:off x="2235791" y="3525334"/>
            <a:ext cx="559681" cy="559681"/>
            <a:chOff x="2235791" y="3525334"/>
            <a:chExt cx="559681" cy="559681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472461DB-F281-4031-965D-DB597C8BCF6F}"/>
                </a:ext>
              </a:extLst>
            </p:cNvPr>
            <p:cNvSpPr/>
            <p:nvPr/>
          </p:nvSpPr>
          <p:spPr>
            <a:xfrm>
              <a:off x="2235791" y="3525334"/>
              <a:ext cx="559681" cy="559681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C646A115-5090-4414-B3F9-2E59C244042A}"/>
                </a:ext>
              </a:extLst>
            </p:cNvPr>
            <p:cNvGrpSpPr/>
            <p:nvPr/>
          </p:nvGrpSpPr>
          <p:grpSpPr>
            <a:xfrm>
              <a:off x="2341949" y="3695658"/>
              <a:ext cx="347364" cy="219032"/>
              <a:chOff x="5262563" y="628650"/>
              <a:chExt cx="1714501" cy="1081088"/>
            </a:xfrm>
            <a:solidFill>
              <a:schemeClr val="bg1"/>
            </a:solidFill>
            <a:effectLst/>
          </p:grpSpPr>
          <p:sp>
            <p:nvSpPr>
              <p:cNvPr id="54" name="Freeform 30">
                <a:extLst>
                  <a:ext uri="{FF2B5EF4-FFF2-40B4-BE49-F238E27FC236}">
                    <a16:creationId xmlns:a16="http://schemas.microsoft.com/office/drawing/2014/main" xmlns="" id="{DE8DD9BB-B791-4D45-84BD-1651D08FF5C4}"/>
                  </a:ext>
                </a:extLst>
              </p:cNvPr>
              <p:cNvSpPr/>
              <p:nvPr/>
            </p:nvSpPr>
            <p:spPr bwMode="auto">
              <a:xfrm>
                <a:off x="5538788" y="1468438"/>
                <a:ext cx="1155700" cy="65088"/>
              </a:xfrm>
              <a:custGeom>
                <a:avLst/>
                <a:gdLst>
                  <a:gd name="T0" fmla="*/ 0 w 728"/>
                  <a:gd name="T1" fmla="*/ 41 h 41"/>
                  <a:gd name="T2" fmla="*/ 0 w 728"/>
                  <a:gd name="T3" fmla="*/ 0 h 41"/>
                  <a:gd name="T4" fmla="*/ 728 w 728"/>
                  <a:gd name="T5" fmla="*/ 0 h 41"/>
                  <a:gd name="T6" fmla="*/ 728 w 728"/>
                  <a:gd name="T7" fmla="*/ 41 h 41"/>
                  <a:gd name="T8" fmla="*/ 0 w 728"/>
                  <a:gd name="T9" fmla="*/ 41 h 41"/>
                  <a:gd name="T10" fmla="*/ 0 w 728"/>
                  <a:gd name="T11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8" h="41">
                    <a:moveTo>
                      <a:pt x="0" y="41"/>
                    </a:moveTo>
                    <a:lnTo>
                      <a:pt x="0" y="0"/>
                    </a:lnTo>
                    <a:lnTo>
                      <a:pt x="728" y="0"/>
                    </a:lnTo>
                    <a:lnTo>
                      <a:pt x="728" y="41"/>
                    </a:lnTo>
                    <a:lnTo>
                      <a:pt x="0" y="41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Freeform 31">
                <a:extLst>
                  <a:ext uri="{FF2B5EF4-FFF2-40B4-BE49-F238E27FC236}">
                    <a16:creationId xmlns:a16="http://schemas.microsoft.com/office/drawing/2014/main" xmlns="" id="{25BF0019-E852-4499-ABF4-158F3F5B2410}"/>
                  </a:ext>
                </a:extLst>
              </p:cNvPr>
              <p:cNvSpPr/>
              <p:nvPr/>
            </p:nvSpPr>
            <p:spPr bwMode="auto">
              <a:xfrm>
                <a:off x="6088063" y="901700"/>
                <a:ext cx="65088" cy="587375"/>
              </a:xfrm>
              <a:custGeom>
                <a:avLst/>
                <a:gdLst>
                  <a:gd name="T0" fmla="*/ 0 w 41"/>
                  <a:gd name="T1" fmla="*/ 370 h 370"/>
                  <a:gd name="T2" fmla="*/ 0 w 41"/>
                  <a:gd name="T3" fmla="*/ 0 h 370"/>
                  <a:gd name="T4" fmla="*/ 41 w 41"/>
                  <a:gd name="T5" fmla="*/ 0 h 370"/>
                  <a:gd name="T6" fmla="*/ 41 w 41"/>
                  <a:gd name="T7" fmla="*/ 370 h 370"/>
                  <a:gd name="T8" fmla="*/ 0 w 41"/>
                  <a:gd name="T9" fmla="*/ 370 h 370"/>
                  <a:gd name="T10" fmla="*/ 0 w 41"/>
                  <a:gd name="T11" fmla="*/ 37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70">
                    <a:moveTo>
                      <a:pt x="0" y="370"/>
                    </a:moveTo>
                    <a:lnTo>
                      <a:pt x="0" y="0"/>
                    </a:lnTo>
                    <a:lnTo>
                      <a:pt x="41" y="0"/>
                    </a:lnTo>
                    <a:lnTo>
                      <a:pt x="41" y="370"/>
                    </a:lnTo>
                    <a:lnTo>
                      <a:pt x="0" y="370"/>
                    </a:lnTo>
                    <a:lnTo>
                      <a:pt x="0" y="3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Freeform 32">
                <a:extLst>
                  <a:ext uri="{FF2B5EF4-FFF2-40B4-BE49-F238E27FC236}">
                    <a16:creationId xmlns:a16="http://schemas.microsoft.com/office/drawing/2014/main" xmlns="" id="{FAAFF36B-BC58-4DD1-A681-231C4AF40E4C}"/>
                  </a:ext>
                </a:extLst>
              </p:cNvPr>
              <p:cNvSpPr/>
              <p:nvPr/>
            </p:nvSpPr>
            <p:spPr bwMode="auto">
              <a:xfrm>
                <a:off x="5262563" y="1292225"/>
                <a:ext cx="431800" cy="417513"/>
              </a:xfrm>
              <a:custGeom>
                <a:avLst/>
                <a:gdLst>
                  <a:gd name="T0" fmla="*/ 147 w 147"/>
                  <a:gd name="T1" fmla="*/ 120 h 142"/>
                  <a:gd name="T2" fmla="*/ 124 w 147"/>
                  <a:gd name="T3" fmla="*/ 142 h 142"/>
                  <a:gd name="T4" fmla="*/ 23 w 147"/>
                  <a:gd name="T5" fmla="*/ 142 h 142"/>
                  <a:gd name="T6" fmla="*/ 0 w 147"/>
                  <a:gd name="T7" fmla="*/ 120 h 142"/>
                  <a:gd name="T8" fmla="*/ 0 w 147"/>
                  <a:gd name="T9" fmla="*/ 22 h 142"/>
                  <a:gd name="T10" fmla="*/ 23 w 147"/>
                  <a:gd name="T11" fmla="*/ 0 h 142"/>
                  <a:gd name="T12" fmla="*/ 124 w 147"/>
                  <a:gd name="T13" fmla="*/ 0 h 142"/>
                  <a:gd name="T14" fmla="*/ 147 w 147"/>
                  <a:gd name="T15" fmla="*/ 22 h 142"/>
                  <a:gd name="T16" fmla="*/ 147 w 147"/>
                  <a:gd name="T17" fmla="*/ 12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7" h="142">
                    <a:moveTo>
                      <a:pt x="147" y="120"/>
                    </a:moveTo>
                    <a:cubicBezTo>
                      <a:pt x="147" y="132"/>
                      <a:pt x="137" y="142"/>
                      <a:pt x="124" y="142"/>
                    </a:cubicBezTo>
                    <a:cubicBezTo>
                      <a:pt x="23" y="142"/>
                      <a:pt x="23" y="142"/>
                      <a:pt x="23" y="142"/>
                    </a:cubicBezTo>
                    <a:cubicBezTo>
                      <a:pt x="10" y="142"/>
                      <a:pt x="0" y="132"/>
                      <a:pt x="0" y="12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37" y="0"/>
                      <a:pt x="147" y="10"/>
                      <a:pt x="147" y="22"/>
                    </a:cubicBezTo>
                    <a:lnTo>
                      <a:pt x="147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Freeform 33">
                <a:extLst>
                  <a:ext uri="{FF2B5EF4-FFF2-40B4-BE49-F238E27FC236}">
                    <a16:creationId xmlns:a16="http://schemas.microsoft.com/office/drawing/2014/main" xmlns="" id="{7A9B1BF2-1858-4AF0-BA3B-BB8A566EFD0B}"/>
                  </a:ext>
                </a:extLst>
              </p:cNvPr>
              <p:cNvSpPr/>
              <p:nvPr/>
            </p:nvSpPr>
            <p:spPr bwMode="auto">
              <a:xfrm>
                <a:off x="5907088" y="1292225"/>
                <a:ext cx="428625" cy="417513"/>
              </a:xfrm>
              <a:custGeom>
                <a:avLst/>
                <a:gdLst>
                  <a:gd name="T0" fmla="*/ 146 w 146"/>
                  <a:gd name="T1" fmla="*/ 120 h 142"/>
                  <a:gd name="T2" fmla="*/ 123 w 146"/>
                  <a:gd name="T3" fmla="*/ 142 h 142"/>
                  <a:gd name="T4" fmla="*/ 22 w 146"/>
                  <a:gd name="T5" fmla="*/ 142 h 142"/>
                  <a:gd name="T6" fmla="*/ 0 w 146"/>
                  <a:gd name="T7" fmla="*/ 120 h 142"/>
                  <a:gd name="T8" fmla="*/ 0 w 146"/>
                  <a:gd name="T9" fmla="*/ 22 h 142"/>
                  <a:gd name="T10" fmla="*/ 22 w 146"/>
                  <a:gd name="T11" fmla="*/ 0 h 142"/>
                  <a:gd name="T12" fmla="*/ 123 w 146"/>
                  <a:gd name="T13" fmla="*/ 0 h 142"/>
                  <a:gd name="T14" fmla="*/ 146 w 146"/>
                  <a:gd name="T15" fmla="*/ 22 h 142"/>
                  <a:gd name="T16" fmla="*/ 146 w 146"/>
                  <a:gd name="T17" fmla="*/ 12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" h="142">
                    <a:moveTo>
                      <a:pt x="146" y="120"/>
                    </a:moveTo>
                    <a:cubicBezTo>
                      <a:pt x="146" y="132"/>
                      <a:pt x="136" y="142"/>
                      <a:pt x="123" y="142"/>
                    </a:cubicBezTo>
                    <a:cubicBezTo>
                      <a:pt x="22" y="142"/>
                      <a:pt x="22" y="142"/>
                      <a:pt x="22" y="142"/>
                    </a:cubicBezTo>
                    <a:cubicBezTo>
                      <a:pt x="10" y="142"/>
                      <a:pt x="0" y="132"/>
                      <a:pt x="0" y="12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36" y="0"/>
                      <a:pt x="146" y="10"/>
                      <a:pt x="146" y="22"/>
                    </a:cubicBezTo>
                    <a:lnTo>
                      <a:pt x="14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Freeform 34">
                <a:extLst>
                  <a:ext uri="{FF2B5EF4-FFF2-40B4-BE49-F238E27FC236}">
                    <a16:creationId xmlns:a16="http://schemas.microsoft.com/office/drawing/2014/main" xmlns="" id="{2E420F92-2236-4150-A963-280CAE8CC832}"/>
                  </a:ext>
                </a:extLst>
              </p:cNvPr>
              <p:cNvSpPr/>
              <p:nvPr/>
            </p:nvSpPr>
            <p:spPr bwMode="auto">
              <a:xfrm>
                <a:off x="6546851" y="1292225"/>
                <a:ext cx="430213" cy="417513"/>
              </a:xfrm>
              <a:custGeom>
                <a:avLst/>
                <a:gdLst>
                  <a:gd name="T0" fmla="*/ 146 w 146"/>
                  <a:gd name="T1" fmla="*/ 120 h 142"/>
                  <a:gd name="T2" fmla="*/ 124 w 146"/>
                  <a:gd name="T3" fmla="*/ 142 h 142"/>
                  <a:gd name="T4" fmla="*/ 22 w 146"/>
                  <a:gd name="T5" fmla="*/ 142 h 142"/>
                  <a:gd name="T6" fmla="*/ 0 w 146"/>
                  <a:gd name="T7" fmla="*/ 120 h 142"/>
                  <a:gd name="T8" fmla="*/ 0 w 146"/>
                  <a:gd name="T9" fmla="*/ 22 h 142"/>
                  <a:gd name="T10" fmla="*/ 22 w 146"/>
                  <a:gd name="T11" fmla="*/ 0 h 142"/>
                  <a:gd name="T12" fmla="*/ 124 w 146"/>
                  <a:gd name="T13" fmla="*/ 0 h 142"/>
                  <a:gd name="T14" fmla="*/ 146 w 146"/>
                  <a:gd name="T15" fmla="*/ 22 h 142"/>
                  <a:gd name="T16" fmla="*/ 146 w 146"/>
                  <a:gd name="T17" fmla="*/ 12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6" h="142">
                    <a:moveTo>
                      <a:pt x="146" y="120"/>
                    </a:moveTo>
                    <a:cubicBezTo>
                      <a:pt x="146" y="132"/>
                      <a:pt x="136" y="142"/>
                      <a:pt x="124" y="142"/>
                    </a:cubicBezTo>
                    <a:cubicBezTo>
                      <a:pt x="22" y="142"/>
                      <a:pt x="22" y="142"/>
                      <a:pt x="22" y="142"/>
                    </a:cubicBezTo>
                    <a:cubicBezTo>
                      <a:pt x="10" y="142"/>
                      <a:pt x="0" y="132"/>
                      <a:pt x="0" y="12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36" y="0"/>
                      <a:pt x="146" y="10"/>
                      <a:pt x="146" y="22"/>
                    </a:cubicBezTo>
                    <a:lnTo>
                      <a:pt x="14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9" name="Freeform 35">
                <a:extLst>
                  <a:ext uri="{FF2B5EF4-FFF2-40B4-BE49-F238E27FC236}">
                    <a16:creationId xmlns:a16="http://schemas.microsoft.com/office/drawing/2014/main" xmlns="" id="{83493A70-B89E-448A-8B80-223F3B2AEA6D}"/>
                  </a:ext>
                </a:extLst>
              </p:cNvPr>
              <p:cNvSpPr/>
              <p:nvPr/>
            </p:nvSpPr>
            <p:spPr bwMode="auto">
              <a:xfrm>
                <a:off x="5611813" y="628650"/>
                <a:ext cx="1014413" cy="417513"/>
              </a:xfrm>
              <a:custGeom>
                <a:avLst/>
                <a:gdLst>
                  <a:gd name="T0" fmla="*/ 345 w 345"/>
                  <a:gd name="T1" fmla="*/ 120 h 142"/>
                  <a:gd name="T2" fmla="*/ 323 w 345"/>
                  <a:gd name="T3" fmla="*/ 142 h 142"/>
                  <a:gd name="T4" fmla="*/ 22 w 345"/>
                  <a:gd name="T5" fmla="*/ 142 h 142"/>
                  <a:gd name="T6" fmla="*/ 0 w 345"/>
                  <a:gd name="T7" fmla="*/ 120 h 142"/>
                  <a:gd name="T8" fmla="*/ 0 w 345"/>
                  <a:gd name="T9" fmla="*/ 22 h 142"/>
                  <a:gd name="T10" fmla="*/ 22 w 345"/>
                  <a:gd name="T11" fmla="*/ 0 h 142"/>
                  <a:gd name="T12" fmla="*/ 323 w 345"/>
                  <a:gd name="T13" fmla="*/ 0 h 142"/>
                  <a:gd name="T14" fmla="*/ 345 w 345"/>
                  <a:gd name="T15" fmla="*/ 22 h 142"/>
                  <a:gd name="T16" fmla="*/ 345 w 345"/>
                  <a:gd name="T17" fmla="*/ 12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5" h="142">
                    <a:moveTo>
                      <a:pt x="345" y="120"/>
                    </a:moveTo>
                    <a:cubicBezTo>
                      <a:pt x="345" y="132"/>
                      <a:pt x="335" y="142"/>
                      <a:pt x="323" y="142"/>
                    </a:cubicBezTo>
                    <a:cubicBezTo>
                      <a:pt x="22" y="142"/>
                      <a:pt x="22" y="142"/>
                      <a:pt x="22" y="142"/>
                    </a:cubicBezTo>
                    <a:cubicBezTo>
                      <a:pt x="10" y="142"/>
                      <a:pt x="0" y="132"/>
                      <a:pt x="0" y="12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23" y="0"/>
                      <a:pt x="323" y="0"/>
                      <a:pt x="323" y="0"/>
                    </a:cubicBezTo>
                    <a:cubicBezTo>
                      <a:pt x="335" y="0"/>
                      <a:pt x="345" y="10"/>
                      <a:pt x="345" y="22"/>
                    </a:cubicBezTo>
                    <a:lnTo>
                      <a:pt x="345" y="1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1565E516-B341-4E68-AD0D-98C68F43C6AA}"/>
              </a:ext>
            </a:extLst>
          </p:cNvPr>
          <p:cNvGrpSpPr/>
          <p:nvPr/>
        </p:nvGrpSpPr>
        <p:grpSpPr>
          <a:xfrm>
            <a:off x="6762731" y="3525334"/>
            <a:ext cx="559681" cy="559681"/>
            <a:chOff x="6762731" y="3525334"/>
            <a:chExt cx="559681" cy="559681"/>
          </a:xfrm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86608D42-0503-4727-9802-5BE0F03C0508}"/>
                </a:ext>
              </a:extLst>
            </p:cNvPr>
            <p:cNvSpPr/>
            <p:nvPr/>
          </p:nvSpPr>
          <p:spPr>
            <a:xfrm>
              <a:off x="6762731" y="3525334"/>
              <a:ext cx="559681" cy="559681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5">
              <a:extLst>
                <a:ext uri="{FF2B5EF4-FFF2-40B4-BE49-F238E27FC236}">
                  <a16:creationId xmlns:a16="http://schemas.microsoft.com/office/drawing/2014/main" xmlns="" id="{669D7EF6-98EF-43E0-A8DF-376C870C92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98109" y="3664680"/>
              <a:ext cx="288925" cy="280988"/>
            </a:xfrm>
            <a:custGeom>
              <a:avLst/>
              <a:gdLst>
                <a:gd name="T0" fmla="*/ 81 w 197"/>
                <a:gd name="T1" fmla="*/ 149 h 190"/>
                <a:gd name="T2" fmla="*/ 120 w 197"/>
                <a:gd name="T3" fmla="*/ 138 h 190"/>
                <a:gd name="T4" fmla="*/ 173 w 197"/>
                <a:gd name="T5" fmla="*/ 190 h 190"/>
                <a:gd name="T6" fmla="*/ 197 w 197"/>
                <a:gd name="T7" fmla="*/ 167 h 190"/>
                <a:gd name="T8" fmla="*/ 144 w 197"/>
                <a:gd name="T9" fmla="*/ 114 h 190"/>
                <a:gd name="T10" fmla="*/ 134 w 197"/>
                <a:gd name="T11" fmla="*/ 22 h 190"/>
                <a:gd name="T12" fmla="*/ 81 w 197"/>
                <a:gd name="T13" fmla="*/ 0 h 190"/>
                <a:gd name="T14" fmla="*/ 81 w 197"/>
                <a:gd name="T15" fmla="*/ 27 h 190"/>
                <a:gd name="T16" fmla="*/ 129 w 197"/>
                <a:gd name="T17" fmla="*/ 75 h 190"/>
                <a:gd name="T18" fmla="*/ 81 w 197"/>
                <a:gd name="T19" fmla="*/ 122 h 190"/>
                <a:gd name="T20" fmla="*/ 81 w 197"/>
                <a:gd name="T21" fmla="*/ 149 h 190"/>
                <a:gd name="T22" fmla="*/ 29 w 197"/>
                <a:gd name="T23" fmla="*/ 127 h 190"/>
                <a:gd name="T24" fmla="*/ 81 w 197"/>
                <a:gd name="T25" fmla="*/ 149 h 190"/>
                <a:gd name="T26" fmla="*/ 81 w 197"/>
                <a:gd name="T27" fmla="*/ 122 h 190"/>
                <a:gd name="T28" fmla="*/ 33 w 197"/>
                <a:gd name="T29" fmla="*/ 75 h 190"/>
                <a:gd name="T30" fmla="*/ 81 w 197"/>
                <a:gd name="T31" fmla="*/ 27 h 190"/>
                <a:gd name="T32" fmla="*/ 81 w 197"/>
                <a:gd name="T33" fmla="*/ 0 h 190"/>
                <a:gd name="T34" fmla="*/ 29 w 197"/>
                <a:gd name="T35" fmla="*/ 22 h 190"/>
                <a:gd name="T36" fmla="*/ 29 w 197"/>
                <a:gd name="T37" fmla="*/ 12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7" h="190">
                  <a:moveTo>
                    <a:pt x="81" y="149"/>
                  </a:moveTo>
                  <a:cubicBezTo>
                    <a:pt x="95" y="149"/>
                    <a:pt x="108" y="145"/>
                    <a:pt x="120" y="138"/>
                  </a:cubicBezTo>
                  <a:cubicBezTo>
                    <a:pt x="173" y="190"/>
                    <a:pt x="173" y="190"/>
                    <a:pt x="173" y="190"/>
                  </a:cubicBezTo>
                  <a:cubicBezTo>
                    <a:pt x="197" y="167"/>
                    <a:pt x="197" y="167"/>
                    <a:pt x="197" y="167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62" y="85"/>
                    <a:pt x="158" y="47"/>
                    <a:pt x="134" y="22"/>
                  </a:cubicBezTo>
                  <a:cubicBezTo>
                    <a:pt x="119" y="8"/>
                    <a:pt x="100" y="0"/>
                    <a:pt x="81" y="0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107" y="27"/>
                    <a:pt x="129" y="48"/>
                    <a:pt x="129" y="75"/>
                  </a:cubicBezTo>
                  <a:cubicBezTo>
                    <a:pt x="129" y="101"/>
                    <a:pt x="107" y="122"/>
                    <a:pt x="81" y="122"/>
                  </a:cubicBezTo>
                  <a:lnTo>
                    <a:pt x="81" y="149"/>
                  </a:lnTo>
                  <a:close/>
                  <a:moveTo>
                    <a:pt x="29" y="127"/>
                  </a:moveTo>
                  <a:cubicBezTo>
                    <a:pt x="43" y="142"/>
                    <a:pt x="62" y="149"/>
                    <a:pt x="81" y="149"/>
                  </a:cubicBezTo>
                  <a:cubicBezTo>
                    <a:pt x="81" y="122"/>
                    <a:pt x="81" y="122"/>
                    <a:pt x="81" y="122"/>
                  </a:cubicBezTo>
                  <a:cubicBezTo>
                    <a:pt x="55" y="122"/>
                    <a:pt x="33" y="101"/>
                    <a:pt x="33" y="75"/>
                  </a:cubicBezTo>
                  <a:cubicBezTo>
                    <a:pt x="33" y="48"/>
                    <a:pt x="55" y="27"/>
                    <a:pt x="81" y="27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62" y="0"/>
                    <a:pt x="43" y="8"/>
                    <a:pt x="29" y="22"/>
                  </a:cubicBezTo>
                  <a:cubicBezTo>
                    <a:pt x="0" y="51"/>
                    <a:pt x="0" y="98"/>
                    <a:pt x="29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5E0AA0CF-4433-4846-A59E-31CC007EF1CA}"/>
              </a:ext>
            </a:extLst>
          </p:cNvPr>
          <p:cNvSpPr/>
          <p:nvPr/>
        </p:nvSpPr>
        <p:spPr>
          <a:xfrm>
            <a:off x="2805261" y="3786933"/>
            <a:ext cx="3119968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95" name="文本框 1">
            <a:extLst>
              <a:ext uri="{FF2B5EF4-FFF2-40B4-BE49-F238E27FC236}">
                <a16:creationId xmlns:a16="http://schemas.microsoft.com/office/drawing/2014/main" xmlns="" id="{9BFC52D0-2FB3-4647-BF7F-30A8EEB703CA}"/>
              </a:ext>
            </a:extLst>
          </p:cNvPr>
          <p:cNvSpPr txBox="1"/>
          <p:nvPr/>
        </p:nvSpPr>
        <p:spPr>
          <a:xfrm>
            <a:off x="2826281" y="3446005"/>
            <a:ext cx="3119968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工作业绩说明</a:t>
            </a: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xmlns="" id="{5A0C1547-56E7-4968-B91A-3E9E59FC5075}"/>
              </a:ext>
            </a:extLst>
          </p:cNvPr>
          <p:cNvSpPr/>
          <p:nvPr/>
        </p:nvSpPr>
        <p:spPr>
          <a:xfrm>
            <a:off x="7484373" y="3786933"/>
            <a:ext cx="3119968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119" name="文本框 1">
            <a:extLst>
              <a:ext uri="{FF2B5EF4-FFF2-40B4-BE49-F238E27FC236}">
                <a16:creationId xmlns:a16="http://schemas.microsoft.com/office/drawing/2014/main" xmlns="" id="{0583CAED-0C0A-4EA4-BA08-1E897776CC48}"/>
              </a:ext>
            </a:extLst>
          </p:cNvPr>
          <p:cNvSpPr txBox="1"/>
          <p:nvPr/>
        </p:nvSpPr>
        <p:spPr>
          <a:xfrm>
            <a:off x="7494883" y="3446005"/>
            <a:ext cx="3119968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工作业绩说明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C64901F-C41A-4637-8B43-8EBE6ACB9925}"/>
              </a:ext>
            </a:extLst>
          </p:cNvPr>
          <p:cNvGrpSpPr/>
          <p:nvPr/>
        </p:nvGrpSpPr>
        <p:grpSpPr>
          <a:xfrm>
            <a:off x="1797823" y="1623819"/>
            <a:ext cx="108000" cy="4361961"/>
            <a:chOff x="1797823" y="1623819"/>
            <a:chExt cx="108000" cy="4361961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71981505-AE81-4A29-8D4F-68240A5AF188}"/>
                </a:ext>
              </a:extLst>
            </p:cNvPr>
            <p:cNvCxnSpPr>
              <a:cxnSpLocks/>
            </p:cNvCxnSpPr>
            <p:nvPr/>
          </p:nvCxnSpPr>
          <p:spPr>
            <a:xfrm>
              <a:off x="1840248" y="1623819"/>
              <a:ext cx="0" cy="4361961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alpha val="81000"/>
                    </a:schemeClr>
                  </a:gs>
                  <a:gs pos="52000">
                    <a:schemeClr val="accent2"/>
                  </a:gs>
                  <a:gs pos="100000">
                    <a:schemeClr val="bg1">
                      <a:alpha val="79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C0704D69-2F02-4D81-BEF2-AF11F956361E}"/>
                </a:ext>
              </a:extLst>
            </p:cNvPr>
            <p:cNvSpPr/>
            <p:nvPr/>
          </p:nvSpPr>
          <p:spPr>
            <a:xfrm>
              <a:off x="1797823" y="2565289"/>
              <a:ext cx="108000" cy="108000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6891FE5E-D5FC-4FDA-BA9A-75C81AA7436D}"/>
                </a:ext>
              </a:extLst>
            </p:cNvPr>
            <p:cNvSpPr/>
            <p:nvPr/>
          </p:nvSpPr>
          <p:spPr>
            <a:xfrm>
              <a:off x="1797823" y="3751174"/>
              <a:ext cx="108000" cy="108000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D97E8053-DDD1-44FD-8E1B-28DC333475CB}"/>
                </a:ext>
              </a:extLst>
            </p:cNvPr>
            <p:cNvSpPr/>
            <p:nvPr/>
          </p:nvSpPr>
          <p:spPr>
            <a:xfrm>
              <a:off x="1797823" y="4937059"/>
              <a:ext cx="108000" cy="108000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82CACC2-B76A-4779-AC3A-065527C569E9}"/>
              </a:ext>
            </a:extLst>
          </p:cNvPr>
          <p:cNvGrpSpPr/>
          <p:nvPr/>
        </p:nvGrpSpPr>
        <p:grpSpPr>
          <a:xfrm>
            <a:off x="2235791" y="4711219"/>
            <a:ext cx="559681" cy="559681"/>
            <a:chOff x="2235791" y="4711219"/>
            <a:chExt cx="559681" cy="559681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6F8DD35B-FE62-481E-A5BC-89C0910B4489}"/>
                </a:ext>
              </a:extLst>
            </p:cNvPr>
            <p:cNvSpPr/>
            <p:nvPr/>
          </p:nvSpPr>
          <p:spPr>
            <a:xfrm>
              <a:off x="2235791" y="4711219"/>
              <a:ext cx="559681" cy="559681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8B6BD548-E410-4F9C-A98B-F99D47F9CC13}"/>
                </a:ext>
              </a:extLst>
            </p:cNvPr>
            <p:cNvGrpSpPr/>
            <p:nvPr/>
          </p:nvGrpSpPr>
          <p:grpSpPr>
            <a:xfrm>
              <a:off x="2351429" y="4820454"/>
              <a:ext cx="328405" cy="341210"/>
              <a:chOff x="2273301" y="1931988"/>
              <a:chExt cx="692150" cy="719138"/>
            </a:xfrm>
            <a:solidFill>
              <a:schemeClr val="bg1"/>
            </a:solidFill>
            <a:effectLst/>
          </p:grpSpPr>
          <p:sp>
            <p:nvSpPr>
              <p:cNvPr id="63" name="Freeform 135">
                <a:extLst>
                  <a:ext uri="{FF2B5EF4-FFF2-40B4-BE49-F238E27FC236}">
                    <a16:creationId xmlns:a16="http://schemas.microsoft.com/office/drawing/2014/main" xmlns="" id="{BF9FC858-8D8F-44C8-B553-1FA8EEA85E22}"/>
                  </a:ext>
                </a:extLst>
              </p:cNvPr>
              <p:cNvSpPr/>
              <p:nvPr/>
            </p:nvSpPr>
            <p:spPr bwMode="auto">
              <a:xfrm>
                <a:off x="2308226" y="2543176"/>
                <a:ext cx="101600" cy="107950"/>
              </a:xfrm>
              <a:custGeom>
                <a:avLst/>
                <a:gdLst>
                  <a:gd name="T0" fmla="*/ 19 w 35"/>
                  <a:gd name="T1" fmla="*/ 0 h 37"/>
                  <a:gd name="T2" fmla="*/ 1 w 35"/>
                  <a:gd name="T3" fmla="*/ 28 h 37"/>
                  <a:gd name="T4" fmla="*/ 3 w 35"/>
                  <a:gd name="T5" fmla="*/ 35 h 37"/>
                  <a:gd name="T6" fmla="*/ 11 w 35"/>
                  <a:gd name="T7" fmla="*/ 37 h 37"/>
                  <a:gd name="T8" fmla="*/ 35 w 35"/>
                  <a:gd name="T9" fmla="*/ 14 h 37"/>
                  <a:gd name="T10" fmla="*/ 32 w 35"/>
                  <a:gd name="T11" fmla="*/ 11 h 37"/>
                  <a:gd name="T12" fmla="*/ 19 w 35"/>
                  <a:gd name="T1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37">
                    <a:moveTo>
                      <a:pt x="19" y="0"/>
                    </a:moveTo>
                    <a:cubicBezTo>
                      <a:pt x="1" y="28"/>
                      <a:pt x="1" y="28"/>
                      <a:pt x="1" y="28"/>
                    </a:cubicBezTo>
                    <a:cubicBezTo>
                      <a:pt x="0" y="31"/>
                      <a:pt x="2" y="33"/>
                      <a:pt x="3" y="35"/>
                    </a:cubicBezTo>
                    <a:cubicBezTo>
                      <a:pt x="5" y="36"/>
                      <a:pt x="9" y="37"/>
                      <a:pt x="11" y="37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3"/>
                      <a:pt x="33" y="12"/>
                      <a:pt x="32" y="11"/>
                    </a:cubicBezTo>
                    <a:cubicBezTo>
                      <a:pt x="27" y="8"/>
                      <a:pt x="23" y="4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Freeform 136">
                <a:extLst>
                  <a:ext uri="{FF2B5EF4-FFF2-40B4-BE49-F238E27FC236}">
                    <a16:creationId xmlns:a16="http://schemas.microsoft.com/office/drawing/2014/main" xmlns="" id="{5F03BAE8-1A2B-43D4-866F-FE71FC2AFD02}"/>
                  </a:ext>
                </a:extLst>
              </p:cNvPr>
              <p:cNvSpPr/>
              <p:nvPr/>
            </p:nvSpPr>
            <p:spPr bwMode="auto">
              <a:xfrm>
                <a:off x="2273301" y="2159001"/>
                <a:ext cx="511175" cy="484188"/>
              </a:xfrm>
              <a:custGeom>
                <a:avLst/>
                <a:gdLst>
                  <a:gd name="T0" fmla="*/ 160 w 175"/>
                  <a:gd name="T1" fmla="*/ 67 h 165"/>
                  <a:gd name="T2" fmla="*/ 149 w 175"/>
                  <a:gd name="T3" fmla="*/ 84 h 165"/>
                  <a:gd name="T4" fmla="*/ 103 w 175"/>
                  <a:gd name="T5" fmla="*/ 91 h 165"/>
                  <a:gd name="T6" fmla="*/ 87 w 175"/>
                  <a:gd name="T7" fmla="*/ 83 h 165"/>
                  <a:gd name="T8" fmla="*/ 73 w 175"/>
                  <a:gd name="T9" fmla="*/ 67 h 165"/>
                  <a:gd name="T10" fmla="*/ 73 w 175"/>
                  <a:gd name="T11" fmla="*/ 22 h 165"/>
                  <a:gd name="T12" fmla="*/ 93 w 175"/>
                  <a:gd name="T13" fmla="*/ 9 h 165"/>
                  <a:gd name="T14" fmla="*/ 25 w 175"/>
                  <a:gd name="T15" fmla="*/ 24 h 165"/>
                  <a:gd name="T16" fmla="*/ 25 w 175"/>
                  <a:gd name="T17" fmla="*/ 24 h 165"/>
                  <a:gd name="T18" fmla="*/ 25 w 175"/>
                  <a:gd name="T19" fmla="*/ 24 h 165"/>
                  <a:gd name="T20" fmla="*/ 20 w 175"/>
                  <a:gd name="T21" fmla="*/ 29 h 165"/>
                  <a:gd name="T22" fmla="*/ 17 w 175"/>
                  <a:gd name="T23" fmla="*/ 35 h 165"/>
                  <a:gd name="T24" fmla="*/ 35 w 175"/>
                  <a:gd name="T25" fmla="*/ 125 h 165"/>
                  <a:gd name="T26" fmla="*/ 48 w 175"/>
                  <a:gd name="T27" fmla="*/ 136 h 165"/>
                  <a:gd name="T28" fmla="*/ 52 w 175"/>
                  <a:gd name="T29" fmla="*/ 139 h 165"/>
                  <a:gd name="T30" fmla="*/ 156 w 175"/>
                  <a:gd name="T31" fmla="*/ 134 h 165"/>
                  <a:gd name="T32" fmla="*/ 157 w 175"/>
                  <a:gd name="T33" fmla="*/ 132 h 165"/>
                  <a:gd name="T34" fmla="*/ 157 w 175"/>
                  <a:gd name="T35" fmla="*/ 132 h 165"/>
                  <a:gd name="T36" fmla="*/ 160 w 175"/>
                  <a:gd name="T37" fmla="*/ 6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5" h="165">
                    <a:moveTo>
                      <a:pt x="160" y="67"/>
                    </a:moveTo>
                    <a:cubicBezTo>
                      <a:pt x="149" y="84"/>
                      <a:pt x="149" y="84"/>
                      <a:pt x="149" y="84"/>
                    </a:cubicBezTo>
                    <a:cubicBezTo>
                      <a:pt x="141" y="97"/>
                      <a:pt x="118" y="96"/>
                      <a:pt x="103" y="91"/>
                    </a:cubicBezTo>
                    <a:cubicBezTo>
                      <a:pt x="97" y="90"/>
                      <a:pt x="92" y="87"/>
                      <a:pt x="87" y="83"/>
                    </a:cubicBezTo>
                    <a:cubicBezTo>
                      <a:pt x="81" y="79"/>
                      <a:pt x="76" y="73"/>
                      <a:pt x="73" y="67"/>
                    </a:cubicBezTo>
                    <a:cubicBezTo>
                      <a:pt x="67" y="55"/>
                      <a:pt x="64" y="35"/>
                      <a:pt x="73" y="22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66" y="0"/>
                      <a:pt x="42" y="8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3" y="26"/>
                      <a:pt x="22" y="28"/>
                      <a:pt x="20" y="29"/>
                    </a:cubicBezTo>
                    <a:cubicBezTo>
                      <a:pt x="19" y="31"/>
                      <a:pt x="18" y="33"/>
                      <a:pt x="17" y="35"/>
                    </a:cubicBezTo>
                    <a:cubicBezTo>
                      <a:pt x="0" y="62"/>
                      <a:pt x="9" y="98"/>
                      <a:pt x="35" y="125"/>
                    </a:cubicBezTo>
                    <a:cubicBezTo>
                      <a:pt x="39" y="129"/>
                      <a:pt x="43" y="133"/>
                      <a:pt x="48" y="136"/>
                    </a:cubicBezTo>
                    <a:cubicBezTo>
                      <a:pt x="49" y="137"/>
                      <a:pt x="50" y="138"/>
                      <a:pt x="52" y="139"/>
                    </a:cubicBezTo>
                    <a:cubicBezTo>
                      <a:pt x="88" y="165"/>
                      <a:pt x="133" y="164"/>
                      <a:pt x="156" y="134"/>
                    </a:cubicBezTo>
                    <a:cubicBezTo>
                      <a:pt x="157" y="133"/>
                      <a:pt x="157" y="133"/>
                      <a:pt x="157" y="132"/>
                    </a:cubicBezTo>
                    <a:cubicBezTo>
                      <a:pt x="157" y="132"/>
                      <a:pt x="157" y="132"/>
                      <a:pt x="157" y="132"/>
                    </a:cubicBezTo>
                    <a:cubicBezTo>
                      <a:pt x="171" y="113"/>
                      <a:pt x="175" y="92"/>
                      <a:pt x="160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Freeform 137">
                <a:extLst>
                  <a:ext uri="{FF2B5EF4-FFF2-40B4-BE49-F238E27FC236}">
                    <a16:creationId xmlns:a16="http://schemas.microsoft.com/office/drawing/2014/main" xmlns="" id="{93D40955-FB9A-4A21-99DE-EC80237F0428}"/>
                  </a:ext>
                </a:extLst>
              </p:cNvPr>
              <p:cNvSpPr/>
              <p:nvPr/>
            </p:nvSpPr>
            <p:spPr bwMode="auto">
              <a:xfrm>
                <a:off x="2489201" y="2154238"/>
                <a:ext cx="271463" cy="265113"/>
              </a:xfrm>
              <a:custGeom>
                <a:avLst/>
                <a:gdLst>
                  <a:gd name="T0" fmla="*/ 60 w 93"/>
                  <a:gd name="T1" fmla="*/ 28 h 91"/>
                  <a:gd name="T2" fmla="*/ 36 w 93"/>
                  <a:gd name="T3" fmla="*/ 0 h 91"/>
                  <a:gd name="T4" fmla="*/ 10 w 93"/>
                  <a:gd name="T5" fmla="*/ 23 h 91"/>
                  <a:gd name="T6" fmla="*/ 7 w 93"/>
                  <a:gd name="T7" fmla="*/ 62 h 91"/>
                  <a:gd name="T8" fmla="*/ 21 w 93"/>
                  <a:gd name="T9" fmla="*/ 78 h 91"/>
                  <a:gd name="T10" fmla="*/ 36 w 93"/>
                  <a:gd name="T11" fmla="*/ 86 h 91"/>
                  <a:gd name="T12" fmla="*/ 77 w 93"/>
                  <a:gd name="T13" fmla="*/ 74 h 91"/>
                  <a:gd name="T14" fmla="*/ 93 w 93"/>
                  <a:gd name="T15" fmla="*/ 45 h 91"/>
                  <a:gd name="T16" fmla="*/ 60 w 93"/>
                  <a:gd name="T17" fmla="*/ 2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91">
                    <a:moveTo>
                      <a:pt x="60" y="28"/>
                    </a:moveTo>
                    <a:cubicBezTo>
                      <a:pt x="49" y="20"/>
                      <a:pt x="41" y="10"/>
                      <a:pt x="36" y="0"/>
                    </a:cubicBezTo>
                    <a:cubicBezTo>
                      <a:pt x="36" y="0"/>
                      <a:pt x="10" y="23"/>
                      <a:pt x="10" y="23"/>
                    </a:cubicBezTo>
                    <a:cubicBezTo>
                      <a:pt x="0" y="36"/>
                      <a:pt x="0" y="50"/>
                      <a:pt x="7" y="62"/>
                    </a:cubicBezTo>
                    <a:cubicBezTo>
                      <a:pt x="10" y="68"/>
                      <a:pt x="15" y="74"/>
                      <a:pt x="21" y="78"/>
                    </a:cubicBezTo>
                    <a:cubicBezTo>
                      <a:pt x="25" y="82"/>
                      <a:pt x="31" y="85"/>
                      <a:pt x="36" y="86"/>
                    </a:cubicBezTo>
                    <a:cubicBezTo>
                      <a:pt x="52" y="91"/>
                      <a:pt x="68" y="88"/>
                      <a:pt x="77" y="74"/>
                    </a:cubicBezTo>
                    <a:cubicBezTo>
                      <a:pt x="93" y="45"/>
                      <a:pt x="93" y="45"/>
                      <a:pt x="93" y="45"/>
                    </a:cubicBezTo>
                    <a:cubicBezTo>
                      <a:pt x="92" y="44"/>
                      <a:pt x="70" y="36"/>
                      <a:pt x="6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Freeform 138">
                <a:extLst>
                  <a:ext uri="{FF2B5EF4-FFF2-40B4-BE49-F238E27FC236}">
                    <a16:creationId xmlns:a16="http://schemas.microsoft.com/office/drawing/2014/main" xmlns="" id="{5A34A075-D102-4C3B-AE2F-3220B4F6AEA0}"/>
                  </a:ext>
                </a:extLst>
              </p:cNvPr>
              <p:cNvSpPr/>
              <p:nvPr/>
            </p:nvSpPr>
            <p:spPr bwMode="auto">
              <a:xfrm>
                <a:off x="2593976" y="1931988"/>
                <a:ext cx="371475" cy="336550"/>
              </a:xfrm>
              <a:custGeom>
                <a:avLst/>
                <a:gdLst>
                  <a:gd name="T0" fmla="*/ 88 w 127"/>
                  <a:gd name="T1" fmla="*/ 23 h 115"/>
                  <a:gd name="T2" fmla="*/ 7 w 127"/>
                  <a:gd name="T3" fmla="*/ 21 h 115"/>
                  <a:gd name="T4" fmla="*/ 6 w 127"/>
                  <a:gd name="T5" fmla="*/ 24 h 115"/>
                  <a:gd name="T6" fmla="*/ 5 w 127"/>
                  <a:gd name="T7" fmla="*/ 25 h 115"/>
                  <a:gd name="T8" fmla="*/ 3 w 127"/>
                  <a:gd name="T9" fmla="*/ 28 h 115"/>
                  <a:gd name="T10" fmla="*/ 3 w 127"/>
                  <a:gd name="T11" fmla="*/ 30 h 115"/>
                  <a:gd name="T12" fmla="*/ 2 w 127"/>
                  <a:gd name="T13" fmla="*/ 33 h 115"/>
                  <a:gd name="T14" fmla="*/ 1 w 127"/>
                  <a:gd name="T15" fmla="*/ 34 h 115"/>
                  <a:gd name="T16" fmla="*/ 0 w 127"/>
                  <a:gd name="T17" fmla="*/ 38 h 115"/>
                  <a:gd name="T18" fmla="*/ 0 w 127"/>
                  <a:gd name="T19" fmla="*/ 39 h 115"/>
                  <a:gd name="T20" fmla="*/ 0 w 127"/>
                  <a:gd name="T21" fmla="*/ 42 h 115"/>
                  <a:gd name="T22" fmla="*/ 0 w 127"/>
                  <a:gd name="T23" fmla="*/ 44 h 115"/>
                  <a:gd name="T24" fmla="*/ 0 w 127"/>
                  <a:gd name="T25" fmla="*/ 47 h 115"/>
                  <a:gd name="T26" fmla="*/ 0 w 127"/>
                  <a:gd name="T27" fmla="*/ 49 h 115"/>
                  <a:gd name="T28" fmla="*/ 0 w 127"/>
                  <a:gd name="T29" fmla="*/ 52 h 115"/>
                  <a:gd name="T30" fmla="*/ 1 w 127"/>
                  <a:gd name="T31" fmla="*/ 55 h 115"/>
                  <a:gd name="T32" fmla="*/ 1 w 127"/>
                  <a:gd name="T33" fmla="*/ 57 h 115"/>
                  <a:gd name="T34" fmla="*/ 2 w 127"/>
                  <a:gd name="T35" fmla="*/ 60 h 115"/>
                  <a:gd name="T36" fmla="*/ 3 w 127"/>
                  <a:gd name="T37" fmla="*/ 62 h 115"/>
                  <a:gd name="T38" fmla="*/ 4 w 127"/>
                  <a:gd name="T39" fmla="*/ 65 h 115"/>
                  <a:gd name="T40" fmla="*/ 5 w 127"/>
                  <a:gd name="T41" fmla="*/ 67 h 115"/>
                  <a:gd name="T42" fmla="*/ 6 w 127"/>
                  <a:gd name="T43" fmla="*/ 70 h 115"/>
                  <a:gd name="T44" fmla="*/ 7 w 127"/>
                  <a:gd name="T45" fmla="*/ 71 h 115"/>
                  <a:gd name="T46" fmla="*/ 8 w 127"/>
                  <a:gd name="T47" fmla="*/ 73 h 115"/>
                  <a:gd name="T48" fmla="*/ 9 w 127"/>
                  <a:gd name="T49" fmla="*/ 75 h 115"/>
                  <a:gd name="T50" fmla="*/ 9 w 127"/>
                  <a:gd name="T51" fmla="*/ 76 h 115"/>
                  <a:gd name="T52" fmla="*/ 16 w 127"/>
                  <a:gd name="T53" fmla="*/ 86 h 115"/>
                  <a:gd name="T54" fmla="*/ 30 w 127"/>
                  <a:gd name="T55" fmla="*/ 99 h 115"/>
                  <a:gd name="T56" fmla="*/ 39 w 127"/>
                  <a:gd name="T57" fmla="*/ 105 h 115"/>
                  <a:gd name="T58" fmla="*/ 40 w 127"/>
                  <a:gd name="T59" fmla="*/ 106 h 115"/>
                  <a:gd name="T60" fmla="*/ 44 w 127"/>
                  <a:gd name="T61" fmla="*/ 107 h 115"/>
                  <a:gd name="T62" fmla="*/ 45 w 127"/>
                  <a:gd name="T63" fmla="*/ 108 h 115"/>
                  <a:gd name="T64" fmla="*/ 46 w 127"/>
                  <a:gd name="T65" fmla="*/ 108 h 115"/>
                  <a:gd name="T66" fmla="*/ 49 w 127"/>
                  <a:gd name="T67" fmla="*/ 110 h 115"/>
                  <a:gd name="T68" fmla="*/ 51 w 127"/>
                  <a:gd name="T69" fmla="*/ 111 h 115"/>
                  <a:gd name="T70" fmla="*/ 55 w 127"/>
                  <a:gd name="T71" fmla="*/ 112 h 115"/>
                  <a:gd name="T72" fmla="*/ 57 w 127"/>
                  <a:gd name="T73" fmla="*/ 113 h 115"/>
                  <a:gd name="T74" fmla="*/ 60 w 127"/>
                  <a:gd name="T75" fmla="*/ 114 h 115"/>
                  <a:gd name="T76" fmla="*/ 62 w 127"/>
                  <a:gd name="T77" fmla="*/ 114 h 115"/>
                  <a:gd name="T78" fmla="*/ 62 w 127"/>
                  <a:gd name="T79" fmla="*/ 114 h 115"/>
                  <a:gd name="T80" fmla="*/ 66 w 127"/>
                  <a:gd name="T81" fmla="*/ 115 h 115"/>
                  <a:gd name="T82" fmla="*/ 68 w 127"/>
                  <a:gd name="T83" fmla="*/ 115 h 115"/>
                  <a:gd name="T84" fmla="*/ 71 w 127"/>
                  <a:gd name="T85" fmla="*/ 115 h 115"/>
                  <a:gd name="T86" fmla="*/ 73 w 127"/>
                  <a:gd name="T87" fmla="*/ 115 h 115"/>
                  <a:gd name="T88" fmla="*/ 77 w 127"/>
                  <a:gd name="T89" fmla="*/ 115 h 115"/>
                  <a:gd name="T90" fmla="*/ 78 w 127"/>
                  <a:gd name="T91" fmla="*/ 115 h 115"/>
                  <a:gd name="T92" fmla="*/ 82 w 127"/>
                  <a:gd name="T93" fmla="*/ 115 h 115"/>
                  <a:gd name="T94" fmla="*/ 83 w 127"/>
                  <a:gd name="T95" fmla="*/ 115 h 115"/>
                  <a:gd name="T96" fmla="*/ 87 w 127"/>
                  <a:gd name="T97" fmla="*/ 114 h 115"/>
                  <a:gd name="T98" fmla="*/ 88 w 127"/>
                  <a:gd name="T99" fmla="*/ 114 h 115"/>
                  <a:gd name="T100" fmla="*/ 91 w 127"/>
                  <a:gd name="T101" fmla="*/ 113 h 115"/>
                  <a:gd name="T102" fmla="*/ 92 w 127"/>
                  <a:gd name="T103" fmla="*/ 113 h 115"/>
                  <a:gd name="T104" fmla="*/ 96 w 127"/>
                  <a:gd name="T105" fmla="*/ 112 h 115"/>
                  <a:gd name="T106" fmla="*/ 96 w 127"/>
                  <a:gd name="T107" fmla="*/ 111 h 115"/>
                  <a:gd name="T108" fmla="*/ 107 w 127"/>
                  <a:gd name="T109" fmla="*/ 104 h 115"/>
                  <a:gd name="T110" fmla="*/ 107 w 127"/>
                  <a:gd name="T111" fmla="*/ 104 h 115"/>
                  <a:gd name="T112" fmla="*/ 111 w 127"/>
                  <a:gd name="T113" fmla="*/ 100 h 115"/>
                  <a:gd name="T114" fmla="*/ 88 w 127"/>
                  <a:gd name="T115" fmla="*/ 2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" h="115">
                    <a:moveTo>
                      <a:pt x="88" y="23"/>
                    </a:moveTo>
                    <a:cubicBezTo>
                      <a:pt x="60" y="1"/>
                      <a:pt x="24" y="0"/>
                      <a:pt x="7" y="21"/>
                    </a:cubicBezTo>
                    <a:cubicBezTo>
                      <a:pt x="7" y="22"/>
                      <a:pt x="6" y="23"/>
                      <a:pt x="6" y="24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4" y="26"/>
                      <a:pt x="4" y="27"/>
                      <a:pt x="3" y="28"/>
                    </a:cubicBezTo>
                    <a:cubicBezTo>
                      <a:pt x="3" y="29"/>
                      <a:pt x="3" y="29"/>
                      <a:pt x="3" y="30"/>
                    </a:cubicBezTo>
                    <a:cubicBezTo>
                      <a:pt x="2" y="31"/>
                      <a:pt x="2" y="32"/>
                      <a:pt x="2" y="33"/>
                    </a:cubicBezTo>
                    <a:cubicBezTo>
                      <a:pt x="1" y="33"/>
                      <a:pt x="1" y="34"/>
                      <a:pt x="1" y="34"/>
                    </a:cubicBezTo>
                    <a:cubicBezTo>
                      <a:pt x="1" y="35"/>
                      <a:pt x="1" y="37"/>
                      <a:pt x="0" y="38"/>
                    </a:cubicBezTo>
                    <a:cubicBezTo>
                      <a:pt x="0" y="38"/>
                      <a:pt x="0" y="39"/>
                      <a:pt x="0" y="39"/>
                    </a:cubicBezTo>
                    <a:cubicBezTo>
                      <a:pt x="0" y="40"/>
                      <a:pt x="0" y="41"/>
                      <a:pt x="0" y="42"/>
                    </a:cubicBezTo>
                    <a:cubicBezTo>
                      <a:pt x="0" y="43"/>
                      <a:pt x="0" y="44"/>
                      <a:pt x="0" y="44"/>
                    </a:cubicBezTo>
                    <a:cubicBezTo>
                      <a:pt x="0" y="45"/>
                      <a:pt x="0" y="46"/>
                      <a:pt x="0" y="47"/>
                    </a:cubicBezTo>
                    <a:cubicBezTo>
                      <a:pt x="0" y="48"/>
                      <a:pt x="0" y="49"/>
                      <a:pt x="0" y="49"/>
                    </a:cubicBezTo>
                    <a:cubicBezTo>
                      <a:pt x="0" y="50"/>
                      <a:pt x="0" y="51"/>
                      <a:pt x="0" y="52"/>
                    </a:cubicBezTo>
                    <a:cubicBezTo>
                      <a:pt x="1" y="53"/>
                      <a:pt x="1" y="54"/>
                      <a:pt x="1" y="55"/>
                    </a:cubicBezTo>
                    <a:cubicBezTo>
                      <a:pt x="1" y="55"/>
                      <a:pt x="1" y="56"/>
                      <a:pt x="1" y="57"/>
                    </a:cubicBezTo>
                    <a:cubicBezTo>
                      <a:pt x="2" y="58"/>
                      <a:pt x="2" y="59"/>
                      <a:pt x="2" y="60"/>
                    </a:cubicBezTo>
                    <a:cubicBezTo>
                      <a:pt x="2" y="61"/>
                      <a:pt x="3" y="61"/>
                      <a:pt x="3" y="62"/>
                    </a:cubicBezTo>
                    <a:cubicBezTo>
                      <a:pt x="3" y="63"/>
                      <a:pt x="3" y="64"/>
                      <a:pt x="4" y="65"/>
                    </a:cubicBezTo>
                    <a:cubicBezTo>
                      <a:pt x="4" y="66"/>
                      <a:pt x="4" y="66"/>
                      <a:pt x="5" y="67"/>
                    </a:cubicBezTo>
                    <a:cubicBezTo>
                      <a:pt x="5" y="68"/>
                      <a:pt x="6" y="69"/>
                      <a:pt x="6" y="70"/>
                    </a:cubicBezTo>
                    <a:cubicBezTo>
                      <a:pt x="6" y="71"/>
                      <a:pt x="7" y="71"/>
                      <a:pt x="7" y="71"/>
                    </a:cubicBezTo>
                    <a:cubicBezTo>
                      <a:pt x="7" y="72"/>
                      <a:pt x="7" y="73"/>
                      <a:pt x="8" y="73"/>
                    </a:cubicBezTo>
                    <a:cubicBezTo>
                      <a:pt x="8" y="74"/>
                      <a:pt x="9" y="75"/>
                      <a:pt x="9" y="75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11" y="79"/>
                      <a:pt x="14" y="83"/>
                      <a:pt x="16" y="86"/>
                    </a:cubicBezTo>
                    <a:cubicBezTo>
                      <a:pt x="20" y="90"/>
                      <a:pt x="25" y="95"/>
                      <a:pt x="30" y="99"/>
                    </a:cubicBezTo>
                    <a:cubicBezTo>
                      <a:pt x="33" y="101"/>
                      <a:pt x="36" y="103"/>
                      <a:pt x="39" y="105"/>
                    </a:cubicBezTo>
                    <a:cubicBezTo>
                      <a:pt x="39" y="105"/>
                      <a:pt x="40" y="105"/>
                      <a:pt x="40" y="106"/>
                    </a:cubicBezTo>
                    <a:cubicBezTo>
                      <a:pt x="42" y="106"/>
                      <a:pt x="43" y="107"/>
                      <a:pt x="44" y="107"/>
                    </a:cubicBezTo>
                    <a:cubicBezTo>
                      <a:pt x="44" y="108"/>
                      <a:pt x="45" y="108"/>
                      <a:pt x="45" y="108"/>
                    </a:cubicBezTo>
                    <a:cubicBezTo>
                      <a:pt x="45" y="108"/>
                      <a:pt x="46" y="108"/>
                      <a:pt x="46" y="108"/>
                    </a:cubicBezTo>
                    <a:cubicBezTo>
                      <a:pt x="47" y="109"/>
                      <a:pt x="48" y="109"/>
                      <a:pt x="49" y="110"/>
                    </a:cubicBezTo>
                    <a:cubicBezTo>
                      <a:pt x="50" y="110"/>
                      <a:pt x="51" y="110"/>
                      <a:pt x="51" y="111"/>
                    </a:cubicBezTo>
                    <a:cubicBezTo>
                      <a:pt x="52" y="111"/>
                      <a:pt x="54" y="112"/>
                      <a:pt x="55" y="112"/>
                    </a:cubicBezTo>
                    <a:cubicBezTo>
                      <a:pt x="55" y="112"/>
                      <a:pt x="56" y="112"/>
                      <a:pt x="57" y="113"/>
                    </a:cubicBezTo>
                    <a:cubicBezTo>
                      <a:pt x="58" y="113"/>
                      <a:pt x="59" y="113"/>
                      <a:pt x="60" y="114"/>
                    </a:cubicBezTo>
                    <a:cubicBezTo>
                      <a:pt x="61" y="114"/>
                      <a:pt x="61" y="114"/>
                      <a:pt x="62" y="114"/>
                    </a:cubicBezTo>
                    <a:cubicBezTo>
                      <a:pt x="62" y="114"/>
                      <a:pt x="62" y="114"/>
                      <a:pt x="62" y="114"/>
                    </a:cubicBezTo>
                    <a:cubicBezTo>
                      <a:pt x="63" y="114"/>
                      <a:pt x="65" y="114"/>
                      <a:pt x="66" y="115"/>
                    </a:cubicBezTo>
                    <a:cubicBezTo>
                      <a:pt x="66" y="115"/>
                      <a:pt x="67" y="115"/>
                      <a:pt x="68" y="115"/>
                    </a:cubicBezTo>
                    <a:cubicBezTo>
                      <a:pt x="69" y="115"/>
                      <a:pt x="70" y="115"/>
                      <a:pt x="71" y="115"/>
                    </a:cubicBezTo>
                    <a:cubicBezTo>
                      <a:pt x="72" y="115"/>
                      <a:pt x="72" y="115"/>
                      <a:pt x="73" y="115"/>
                    </a:cubicBezTo>
                    <a:cubicBezTo>
                      <a:pt x="74" y="115"/>
                      <a:pt x="75" y="115"/>
                      <a:pt x="77" y="115"/>
                    </a:cubicBezTo>
                    <a:cubicBezTo>
                      <a:pt x="77" y="115"/>
                      <a:pt x="78" y="115"/>
                      <a:pt x="78" y="115"/>
                    </a:cubicBezTo>
                    <a:cubicBezTo>
                      <a:pt x="79" y="115"/>
                      <a:pt x="80" y="115"/>
                      <a:pt x="82" y="115"/>
                    </a:cubicBezTo>
                    <a:cubicBezTo>
                      <a:pt x="82" y="115"/>
                      <a:pt x="83" y="115"/>
                      <a:pt x="83" y="115"/>
                    </a:cubicBezTo>
                    <a:cubicBezTo>
                      <a:pt x="84" y="115"/>
                      <a:pt x="85" y="115"/>
                      <a:pt x="87" y="114"/>
                    </a:cubicBezTo>
                    <a:cubicBezTo>
                      <a:pt x="87" y="114"/>
                      <a:pt x="87" y="114"/>
                      <a:pt x="88" y="114"/>
                    </a:cubicBezTo>
                    <a:cubicBezTo>
                      <a:pt x="89" y="114"/>
                      <a:pt x="90" y="114"/>
                      <a:pt x="91" y="113"/>
                    </a:cubicBezTo>
                    <a:cubicBezTo>
                      <a:pt x="92" y="113"/>
                      <a:pt x="92" y="113"/>
                      <a:pt x="92" y="113"/>
                    </a:cubicBezTo>
                    <a:cubicBezTo>
                      <a:pt x="93" y="113"/>
                      <a:pt x="95" y="112"/>
                      <a:pt x="96" y="112"/>
                    </a:cubicBezTo>
                    <a:cubicBezTo>
                      <a:pt x="96" y="112"/>
                      <a:pt x="96" y="111"/>
                      <a:pt x="96" y="111"/>
                    </a:cubicBezTo>
                    <a:cubicBezTo>
                      <a:pt x="100" y="110"/>
                      <a:pt x="104" y="107"/>
                      <a:pt x="107" y="104"/>
                    </a:cubicBezTo>
                    <a:cubicBezTo>
                      <a:pt x="107" y="104"/>
                      <a:pt x="107" y="104"/>
                      <a:pt x="107" y="104"/>
                    </a:cubicBezTo>
                    <a:cubicBezTo>
                      <a:pt x="108" y="103"/>
                      <a:pt x="110" y="102"/>
                      <a:pt x="111" y="100"/>
                    </a:cubicBezTo>
                    <a:cubicBezTo>
                      <a:pt x="127" y="79"/>
                      <a:pt x="117" y="44"/>
                      <a:pt x="88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6089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DF68DFCA-F6CE-4108-9139-90787AA2B0CA}"/>
              </a:ext>
            </a:extLst>
          </p:cNvPr>
          <p:cNvGrpSpPr/>
          <p:nvPr/>
        </p:nvGrpSpPr>
        <p:grpSpPr>
          <a:xfrm>
            <a:off x="6324763" y="1623819"/>
            <a:ext cx="108000" cy="4361961"/>
            <a:chOff x="6324763" y="1623819"/>
            <a:chExt cx="108000" cy="4361961"/>
          </a:xfrm>
        </p:grpSpPr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xmlns="" id="{701BBE07-7CF2-4E09-A02F-CF4EDF0A8C03}"/>
                </a:ext>
              </a:extLst>
            </p:cNvPr>
            <p:cNvCxnSpPr>
              <a:cxnSpLocks/>
            </p:cNvCxnSpPr>
            <p:nvPr/>
          </p:nvCxnSpPr>
          <p:spPr>
            <a:xfrm>
              <a:off x="6367188" y="1623819"/>
              <a:ext cx="0" cy="4361961"/>
            </a:xfrm>
            <a:prstGeom prst="line">
              <a:avLst/>
            </a:prstGeom>
            <a:ln w="3175">
              <a:gradFill>
                <a:gsLst>
                  <a:gs pos="0">
                    <a:schemeClr val="bg1">
                      <a:alpha val="81000"/>
                    </a:schemeClr>
                  </a:gs>
                  <a:gs pos="52000">
                    <a:schemeClr val="accent2"/>
                  </a:gs>
                  <a:gs pos="100000">
                    <a:schemeClr val="bg1">
                      <a:alpha val="79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98780EAC-43FB-4668-B791-01E2F4AAB77E}"/>
                </a:ext>
              </a:extLst>
            </p:cNvPr>
            <p:cNvSpPr/>
            <p:nvPr/>
          </p:nvSpPr>
          <p:spPr>
            <a:xfrm>
              <a:off x="6324763" y="2565289"/>
              <a:ext cx="108000" cy="108000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04495824-696B-40B5-AEB3-FF84C8133E9F}"/>
                </a:ext>
              </a:extLst>
            </p:cNvPr>
            <p:cNvSpPr/>
            <p:nvPr/>
          </p:nvSpPr>
          <p:spPr>
            <a:xfrm>
              <a:off x="6324763" y="3751174"/>
              <a:ext cx="108000" cy="108000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1CB43C3C-212D-4934-8932-70610437EC60}"/>
                </a:ext>
              </a:extLst>
            </p:cNvPr>
            <p:cNvSpPr/>
            <p:nvPr/>
          </p:nvSpPr>
          <p:spPr>
            <a:xfrm>
              <a:off x="6324763" y="4937059"/>
              <a:ext cx="108000" cy="108000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5A515AD-FAB7-4F58-9D9A-BBA998993000}"/>
              </a:ext>
            </a:extLst>
          </p:cNvPr>
          <p:cNvGrpSpPr/>
          <p:nvPr/>
        </p:nvGrpSpPr>
        <p:grpSpPr>
          <a:xfrm>
            <a:off x="6762731" y="4711219"/>
            <a:ext cx="559681" cy="559681"/>
            <a:chOff x="6762731" y="4711219"/>
            <a:chExt cx="559681" cy="559681"/>
          </a:xfrm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xmlns="" id="{EE178F08-2239-4BA1-B58B-CA7CF03843B0}"/>
                </a:ext>
              </a:extLst>
            </p:cNvPr>
            <p:cNvSpPr/>
            <p:nvPr/>
          </p:nvSpPr>
          <p:spPr>
            <a:xfrm>
              <a:off x="6762731" y="4711219"/>
              <a:ext cx="559681" cy="559681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136">
              <a:extLst>
                <a:ext uri="{FF2B5EF4-FFF2-40B4-BE49-F238E27FC236}">
                  <a16:creationId xmlns:a16="http://schemas.microsoft.com/office/drawing/2014/main" xmlns="" id="{02F04017-4BD5-4F7B-97B4-C94A33D569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5884" y="4814053"/>
              <a:ext cx="333375" cy="354013"/>
            </a:xfrm>
            <a:custGeom>
              <a:avLst/>
              <a:gdLst>
                <a:gd name="T0" fmla="*/ 151 w 187"/>
                <a:gd name="T1" fmla="*/ 29 h 198"/>
                <a:gd name="T2" fmla="*/ 123 w 187"/>
                <a:gd name="T3" fmla="*/ 89 h 198"/>
                <a:gd name="T4" fmla="*/ 116 w 187"/>
                <a:gd name="T5" fmla="*/ 89 h 198"/>
                <a:gd name="T6" fmla="*/ 144 w 187"/>
                <a:gd name="T7" fmla="*/ 26 h 198"/>
                <a:gd name="T8" fmla="*/ 100 w 187"/>
                <a:gd name="T9" fmla="*/ 26 h 198"/>
                <a:gd name="T10" fmla="*/ 100 w 187"/>
                <a:gd name="T11" fmla="*/ 175 h 198"/>
                <a:gd name="T12" fmla="*/ 156 w 187"/>
                <a:gd name="T13" fmla="*/ 190 h 198"/>
                <a:gd name="T14" fmla="*/ 156 w 187"/>
                <a:gd name="T15" fmla="*/ 198 h 198"/>
                <a:gd name="T16" fmla="*/ 30 w 187"/>
                <a:gd name="T17" fmla="*/ 198 h 198"/>
                <a:gd name="T18" fmla="*/ 30 w 187"/>
                <a:gd name="T19" fmla="*/ 190 h 198"/>
                <a:gd name="T20" fmla="*/ 84 w 187"/>
                <a:gd name="T21" fmla="*/ 175 h 198"/>
                <a:gd name="T22" fmla="*/ 84 w 187"/>
                <a:gd name="T23" fmla="*/ 26 h 198"/>
                <a:gd name="T24" fmla="*/ 42 w 187"/>
                <a:gd name="T25" fmla="*/ 26 h 198"/>
                <a:gd name="T26" fmla="*/ 71 w 187"/>
                <a:gd name="T27" fmla="*/ 89 h 198"/>
                <a:gd name="T28" fmla="*/ 63 w 187"/>
                <a:gd name="T29" fmla="*/ 89 h 198"/>
                <a:gd name="T30" fmla="*/ 36 w 187"/>
                <a:gd name="T31" fmla="*/ 29 h 198"/>
                <a:gd name="T32" fmla="*/ 9 w 187"/>
                <a:gd name="T33" fmla="*/ 89 h 198"/>
                <a:gd name="T34" fmla="*/ 1 w 187"/>
                <a:gd name="T35" fmla="*/ 89 h 198"/>
                <a:gd name="T36" fmla="*/ 30 w 187"/>
                <a:gd name="T37" fmla="*/ 25 h 198"/>
                <a:gd name="T38" fmla="*/ 30 w 187"/>
                <a:gd name="T39" fmla="*/ 18 h 198"/>
                <a:gd name="T40" fmla="*/ 30 w 187"/>
                <a:gd name="T41" fmla="*/ 18 h 198"/>
                <a:gd name="T42" fmla="*/ 78 w 187"/>
                <a:gd name="T43" fmla="*/ 18 h 198"/>
                <a:gd name="T44" fmla="*/ 93 w 187"/>
                <a:gd name="T45" fmla="*/ 0 h 198"/>
                <a:gd name="T46" fmla="*/ 107 w 187"/>
                <a:gd name="T47" fmla="*/ 18 h 198"/>
                <a:gd name="T48" fmla="*/ 156 w 187"/>
                <a:gd name="T49" fmla="*/ 18 h 198"/>
                <a:gd name="T50" fmla="*/ 156 w 187"/>
                <a:gd name="T51" fmla="*/ 24 h 198"/>
                <a:gd name="T52" fmla="*/ 186 w 187"/>
                <a:gd name="T53" fmla="*/ 89 h 198"/>
                <a:gd name="T54" fmla="*/ 178 w 187"/>
                <a:gd name="T55" fmla="*/ 89 h 198"/>
                <a:gd name="T56" fmla="*/ 151 w 187"/>
                <a:gd name="T57" fmla="*/ 29 h 198"/>
                <a:gd name="T58" fmla="*/ 71 w 187"/>
                <a:gd name="T59" fmla="*/ 98 h 198"/>
                <a:gd name="T60" fmla="*/ 36 w 187"/>
                <a:gd name="T61" fmla="*/ 135 h 198"/>
                <a:gd name="T62" fmla="*/ 0 w 187"/>
                <a:gd name="T63" fmla="*/ 98 h 198"/>
                <a:gd name="T64" fmla="*/ 71 w 187"/>
                <a:gd name="T65" fmla="*/ 98 h 198"/>
                <a:gd name="T66" fmla="*/ 116 w 187"/>
                <a:gd name="T67" fmla="*/ 98 h 198"/>
                <a:gd name="T68" fmla="*/ 187 w 187"/>
                <a:gd name="T69" fmla="*/ 98 h 198"/>
                <a:gd name="T70" fmla="*/ 152 w 187"/>
                <a:gd name="T71" fmla="*/ 135 h 198"/>
                <a:gd name="T72" fmla="*/ 116 w 187"/>
                <a:gd name="T73" fmla="*/ 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7" h="198">
                  <a:moveTo>
                    <a:pt x="151" y="29"/>
                  </a:moveTo>
                  <a:cubicBezTo>
                    <a:pt x="123" y="89"/>
                    <a:pt x="123" y="89"/>
                    <a:pt x="123" y="89"/>
                  </a:cubicBezTo>
                  <a:cubicBezTo>
                    <a:pt x="116" y="89"/>
                    <a:pt x="116" y="89"/>
                    <a:pt x="116" y="89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9" y="175"/>
                    <a:pt x="156" y="190"/>
                    <a:pt x="156" y="190"/>
                  </a:cubicBezTo>
                  <a:cubicBezTo>
                    <a:pt x="156" y="198"/>
                    <a:pt x="156" y="198"/>
                    <a:pt x="156" y="198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90"/>
                    <a:pt x="77" y="175"/>
                    <a:pt x="84" y="175"/>
                  </a:cubicBezTo>
                  <a:cubicBezTo>
                    <a:pt x="84" y="26"/>
                    <a:pt x="84" y="26"/>
                    <a:pt x="84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1" y="89"/>
                    <a:pt x="1" y="89"/>
                    <a:pt x="1" y="89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8"/>
                    <a:pt x="85" y="0"/>
                    <a:pt x="93" y="0"/>
                  </a:cubicBezTo>
                  <a:cubicBezTo>
                    <a:pt x="101" y="0"/>
                    <a:pt x="107" y="9"/>
                    <a:pt x="107" y="18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86" y="89"/>
                    <a:pt x="186" y="89"/>
                    <a:pt x="186" y="89"/>
                  </a:cubicBezTo>
                  <a:cubicBezTo>
                    <a:pt x="178" y="89"/>
                    <a:pt x="178" y="89"/>
                    <a:pt x="178" y="89"/>
                  </a:cubicBezTo>
                  <a:lnTo>
                    <a:pt x="151" y="29"/>
                  </a:lnTo>
                  <a:close/>
                  <a:moveTo>
                    <a:pt x="71" y="98"/>
                  </a:moveTo>
                  <a:cubicBezTo>
                    <a:pt x="71" y="117"/>
                    <a:pt x="58" y="135"/>
                    <a:pt x="36" y="135"/>
                  </a:cubicBezTo>
                  <a:cubicBezTo>
                    <a:pt x="14" y="135"/>
                    <a:pt x="0" y="117"/>
                    <a:pt x="0" y="98"/>
                  </a:cubicBezTo>
                  <a:cubicBezTo>
                    <a:pt x="0" y="98"/>
                    <a:pt x="71" y="98"/>
                    <a:pt x="71" y="98"/>
                  </a:cubicBezTo>
                  <a:close/>
                  <a:moveTo>
                    <a:pt x="116" y="98"/>
                  </a:moveTo>
                  <a:cubicBezTo>
                    <a:pt x="116" y="98"/>
                    <a:pt x="187" y="98"/>
                    <a:pt x="187" y="98"/>
                  </a:cubicBezTo>
                  <a:cubicBezTo>
                    <a:pt x="187" y="117"/>
                    <a:pt x="174" y="135"/>
                    <a:pt x="152" y="135"/>
                  </a:cubicBezTo>
                  <a:cubicBezTo>
                    <a:pt x="130" y="135"/>
                    <a:pt x="116" y="117"/>
                    <a:pt x="116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7" name="矩形 96">
            <a:extLst>
              <a:ext uri="{FF2B5EF4-FFF2-40B4-BE49-F238E27FC236}">
                <a16:creationId xmlns:a16="http://schemas.microsoft.com/office/drawing/2014/main" xmlns="" id="{C40D89C7-0D94-47BD-8518-CDC8B3D23DF7}"/>
              </a:ext>
            </a:extLst>
          </p:cNvPr>
          <p:cNvSpPr/>
          <p:nvPr/>
        </p:nvSpPr>
        <p:spPr>
          <a:xfrm>
            <a:off x="2804013" y="4972818"/>
            <a:ext cx="3119968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98" name="文本框 1">
            <a:extLst>
              <a:ext uri="{FF2B5EF4-FFF2-40B4-BE49-F238E27FC236}">
                <a16:creationId xmlns:a16="http://schemas.microsoft.com/office/drawing/2014/main" xmlns="" id="{F8F65DA2-FBD6-4324-AB16-2592C68848DD}"/>
              </a:ext>
            </a:extLst>
          </p:cNvPr>
          <p:cNvSpPr txBox="1"/>
          <p:nvPr/>
        </p:nvSpPr>
        <p:spPr>
          <a:xfrm>
            <a:off x="2814523" y="4631890"/>
            <a:ext cx="3119968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工作业绩说明</a:t>
            </a:r>
          </a:p>
        </p:txBody>
      </p:sp>
      <p:sp>
        <p:nvSpPr>
          <p:cNvPr id="121" name="矩形 120">
            <a:extLst>
              <a:ext uri="{FF2B5EF4-FFF2-40B4-BE49-F238E27FC236}">
                <a16:creationId xmlns:a16="http://schemas.microsoft.com/office/drawing/2014/main" xmlns="" id="{1AA5CED8-3E0E-4E8A-AC2C-F16C6ED6427F}"/>
              </a:ext>
            </a:extLst>
          </p:cNvPr>
          <p:cNvSpPr/>
          <p:nvPr/>
        </p:nvSpPr>
        <p:spPr>
          <a:xfrm>
            <a:off x="7484373" y="4972818"/>
            <a:ext cx="3119968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122" name="文本框 1">
            <a:extLst>
              <a:ext uri="{FF2B5EF4-FFF2-40B4-BE49-F238E27FC236}">
                <a16:creationId xmlns:a16="http://schemas.microsoft.com/office/drawing/2014/main" xmlns="" id="{56F06FF5-C277-4D8C-932F-6A526DDE967B}"/>
              </a:ext>
            </a:extLst>
          </p:cNvPr>
          <p:cNvSpPr txBox="1"/>
          <p:nvPr/>
        </p:nvSpPr>
        <p:spPr>
          <a:xfrm>
            <a:off x="7494883" y="4631890"/>
            <a:ext cx="3119968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工作业绩说明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501BFE26-4A44-47A2-ADE7-F54F25DDDF3A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6081E4A4-95BB-4A0D-8BE1-C9BB1B3C597C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平行四边形 68">
              <a:extLst>
                <a:ext uri="{FF2B5EF4-FFF2-40B4-BE49-F238E27FC236}">
                  <a16:creationId xmlns:a16="http://schemas.microsoft.com/office/drawing/2014/main" xmlns="" id="{E1FA70F2-6D92-4BDA-B18E-B6538E83697C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xmlns="" id="{1F7E4A5F-3894-472E-9C91-2B97FE6ECC54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rgbClr val="007ACD">
                        <a:alpha val="20000"/>
                      </a:srgbClr>
                    </a:outerShdw>
                  </a:effectLst>
                  <a:cs typeface="+mn-ea"/>
                  <a:sym typeface="+mn-lt"/>
                </a:rPr>
                <a:t>01.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xmlns="" id="{7B508108-F0FF-4D2B-810B-8D4415213F54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工作业绩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xmlns="" id="{3C803B16-4E74-4BB2-B3DE-28C33C3F26FE}"/>
                </a:ext>
              </a:extLst>
            </p:cNvPr>
            <p:cNvSpPr txBox="1"/>
            <p:nvPr/>
          </p:nvSpPr>
          <p:spPr>
            <a:xfrm>
              <a:off x="2595702" y="541858"/>
              <a:ext cx="258618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Work Achievement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3088898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3876713-A1C6-4F3B-9690-43D4DDC187EC}"/>
              </a:ext>
            </a:extLst>
          </p:cNvPr>
          <p:cNvSpPr txBox="1"/>
          <p:nvPr/>
        </p:nvSpPr>
        <p:spPr>
          <a:xfrm>
            <a:off x="1279967" y="3874294"/>
            <a:ext cx="963206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此节可用于描述工作期间优化了哪些流程、拓宽了哪些渠道、节约了哪些成本以及在哪些方面提升了效率。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8CC6DA2-2B57-43A8-9E68-0E8B74E89B01}"/>
              </a:ext>
            </a:extLst>
          </p:cNvPr>
          <p:cNvSpPr/>
          <p:nvPr/>
        </p:nvSpPr>
        <p:spPr>
          <a:xfrm>
            <a:off x="4564462" y="1905518"/>
            <a:ext cx="3063076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b="1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Part 02</a:t>
            </a:r>
            <a:endParaRPr lang="zh-CN" altLang="en-US" sz="4800" b="1" dirty="0">
              <a:solidFill>
                <a:schemeClr val="bg1"/>
              </a:solidFill>
              <a:effectLst>
                <a:outerShdw blurRad="127000" dist="38100" dir="16200000" algn="ctr" rotWithShape="0">
                  <a:schemeClr val="bg1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BA7AD45-573D-4CA5-A094-78B082799924}"/>
              </a:ext>
            </a:extLst>
          </p:cNvPr>
          <p:cNvSpPr txBox="1"/>
          <p:nvPr/>
        </p:nvSpPr>
        <p:spPr>
          <a:xfrm>
            <a:off x="4151543" y="2703325"/>
            <a:ext cx="3888915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亮点经验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9936371-C7C4-448E-8FF5-70E29E776D77}"/>
              </a:ext>
            </a:extLst>
          </p:cNvPr>
          <p:cNvGrpSpPr/>
          <p:nvPr/>
        </p:nvGrpSpPr>
        <p:grpSpPr>
          <a:xfrm flipH="1">
            <a:off x="7486601" y="2946450"/>
            <a:ext cx="1397803" cy="146244"/>
            <a:chOff x="2496662" y="3314186"/>
            <a:chExt cx="1397803" cy="146244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EEAD8825-33C4-4F7B-A09D-4112008D17D9}"/>
                </a:ext>
              </a:extLst>
            </p:cNvPr>
            <p:cNvSpPr/>
            <p:nvPr/>
          </p:nvSpPr>
          <p:spPr>
            <a:xfrm rot="18926480" flipH="1">
              <a:off x="3711895" y="3314186"/>
              <a:ext cx="146244" cy="146244"/>
            </a:xfrm>
            <a:prstGeom prst="rect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24E36D5A-029B-4156-9446-3331B329A24E}"/>
                </a:ext>
              </a:extLst>
            </p:cNvPr>
            <p:cNvSpPr/>
            <p:nvPr/>
          </p:nvSpPr>
          <p:spPr>
            <a:xfrm rot="18926480" flipH="1">
              <a:off x="3748221" y="3314186"/>
              <a:ext cx="146244" cy="146244"/>
            </a:xfrm>
            <a:prstGeom prst="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61000">
                  <a:schemeClr val="bg1"/>
                </a:gs>
              </a:gsLst>
              <a:lin ang="2700000" scaled="0"/>
            </a:gra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6CDD759C-B783-47F6-9F5C-D2E0536D1F05}"/>
                </a:ext>
              </a:extLst>
            </p:cNvPr>
            <p:cNvCxnSpPr>
              <a:cxnSpLocks/>
            </p:cNvCxnSpPr>
            <p:nvPr/>
          </p:nvCxnSpPr>
          <p:spPr>
            <a:xfrm>
              <a:off x="2496662" y="3383104"/>
              <a:ext cx="1189539" cy="0"/>
            </a:xfrm>
            <a:prstGeom prst="line">
              <a:avLst/>
            </a:prstGeom>
            <a:noFill/>
            <a:ln w="6350" cap="flat" cmpd="sng" algn="ctr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8423A03F-0F47-485B-AA11-AF4CD7417318}"/>
              </a:ext>
            </a:extLst>
          </p:cNvPr>
          <p:cNvSpPr txBox="1"/>
          <p:nvPr/>
        </p:nvSpPr>
        <p:spPr>
          <a:xfrm>
            <a:off x="4464761" y="3335818"/>
            <a:ext cx="326247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100" i="1" spc="300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Highlight Experience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512D456B-0F99-44CD-A1FC-F6743AF2C85B}"/>
              </a:ext>
            </a:extLst>
          </p:cNvPr>
          <p:cNvGrpSpPr/>
          <p:nvPr/>
        </p:nvGrpSpPr>
        <p:grpSpPr>
          <a:xfrm>
            <a:off x="3277312" y="2946399"/>
            <a:ext cx="1397803" cy="146244"/>
            <a:chOff x="2496662" y="3314186"/>
            <a:chExt cx="1397803" cy="146244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FFE6B110-2546-45DF-A65D-5E277E9A2E05}"/>
                </a:ext>
              </a:extLst>
            </p:cNvPr>
            <p:cNvSpPr/>
            <p:nvPr/>
          </p:nvSpPr>
          <p:spPr>
            <a:xfrm rot="18926480" flipH="1">
              <a:off x="3711895" y="3314186"/>
              <a:ext cx="146244" cy="146244"/>
            </a:xfrm>
            <a:prstGeom prst="rect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3A67C2A8-CA37-4437-8DD9-FD4011933477}"/>
                </a:ext>
              </a:extLst>
            </p:cNvPr>
            <p:cNvSpPr/>
            <p:nvPr/>
          </p:nvSpPr>
          <p:spPr>
            <a:xfrm rot="18926480" flipH="1">
              <a:off x="3748221" y="3314186"/>
              <a:ext cx="146244" cy="146244"/>
            </a:xfrm>
            <a:prstGeom prst="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61000">
                  <a:schemeClr val="bg1"/>
                </a:gs>
              </a:gsLst>
              <a:lin ang="2700000" scaled="0"/>
            </a:gra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6C61E58D-B05E-45E2-86A8-53587B359D7D}"/>
                </a:ext>
              </a:extLst>
            </p:cNvPr>
            <p:cNvCxnSpPr>
              <a:cxnSpLocks/>
            </p:cNvCxnSpPr>
            <p:nvPr/>
          </p:nvCxnSpPr>
          <p:spPr>
            <a:xfrm>
              <a:off x="2496662" y="3383104"/>
              <a:ext cx="1189539" cy="0"/>
            </a:xfrm>
            <a:prstGeom prst="line">
              <a:avLst/>
            </a:prstGeom>
            <a:noFill/>
            <a:ln w="6350" cap="flat" cmpd="sng" algn="ctr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887131008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C06D7863-C204-4A91-8E05-6D712D8BC007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30C02714-ADBD-476D-AD82-F779FA50CDBE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xmlns="" id="{D32892B5-9E39-4022-BF61-2123F387617D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FB693FEE-DD77-46D6-A00A-C67998209A11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02.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F2E0A1D0-8693-4BE6-9F8A-E03B13E6517F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亮点经验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10476857-61C8-4A9A-ABE3-B3A2C72B05D7}"/>
                </a:ext>
              </a:extLst>
            </p:cNvPr>
            <p:cNvSpPr txBox="1"/>
            <p:nvPr/>
          </p:nvSpPr>
          <p:spPr>
            <a:xfrm>
              <a:off x="2595703" y="541858"/>
              <a:ext cx="263605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Highlight Experience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966646EA-6112-4883-AC32-7B50843F549B}"/>
              </a:ext>
            </a:extLst>
          </p:cNvPr>
          <p:cNvGrpSpPr/>
          <p:nvPr/>
        </p:nvGrpSpPr>
        <p:grpSpPr>
          <a:xfrm>
            <a:off x="3572718" y="1498168"/>
            <a:ext cx="5073571" cy="743377"/>
            <a:chOff x="1373528" y="1376226"/>
            <a:chExt cx="9444942" cy="1383868"/>
          </a:xfrm>
        </p:grpSpPr>
        <p:sp>
          <p:nvSpPr>
            <p:cNvPr id="9" name="对话气泡: 矩形 5">
              <a:extLst>
                <a:ext uri="{FF2B5EF4-FFF2-40B4-BE49-F238E27FC236}">
                  <a16:creationId xmlns:a16="http://schemas.microsoft.com/office/drawing/2014/main" xmlns="" id="{BDEB0B32-436F-4445-9A13-2C640B433811}"/>
                </a:ext>
              </a:extLst>
            </p:cNvPr>
            <p:cNvSpPr/>
            <p:nvPr/>
          </p:nvSpPr>
          <p:spPr>
            <a:xfrm>
              <a:off x="1373528" y="1376226"/>
              <a:ext cx="9444942" cy="1239652"/>
            </a:xfrm>
            <a:custGeom>
              <a:avLst/>
              <a:gdLst>
                <a:gd name="connsiteX0" fmla="*/ 0 w 9444942"/>
                <a:gd name="connsiteY0" fmla="*/ 0 h 1620456"/>
                <a:gd name="connsiteX1" fmla="*/ 1574157 w 9444942"/>
                <a:gd name="connsiteY1" fmla="*/ 0 h 1620456"/>
                <a:gd name="connsiteX2" fmla="*/ 1574157 w 9444942"/>
                <a:gd name="connsiteY2" fmla="*/ 0 h 1620456"/>
                <a:gd name="connsiteX3" fmla="*/ 3935393 w 9444942"/>
                <a:gd name="connsiteY3" fmla="*/ 0 h 1620456"/>
                <a:gd name="connsiteX4" fmla="*/ 9444942 w 9444942"/>
                <a:gd name="connsiteY4" fmla="*/ 0 h 1620456"/>
                <a:gd name="connsiteX5" fmla="*/ 9444942 w 9444942"/>
                <a:gd name="connsiteY5" fmla="*/ 945266 h 1620456"/>
                <a:gd name="connsiteX6" fmla="*/ 9444942 w 9444942"/>
                <a:gd name="connsiteY6" fmla="*/ 945266 h 1620456"/>
                <a:gd name="connsiteX7" fmla="*/ 9444942 w 9444942"/>
                <a:gd name="connsiteY7" fmla="*/ 1350380 h 1620456"/>
                <a:gd name="connsiteX8" fmla="*/ 9444942 w 9444942"/>
                <a:gd name="connsiteY8" fmla="*/ 1620456 h 1620456"/>
                <a:gd name="connsiteX9" fmla="*/ 3935393 w 9444942"/>
                <a:gd name="connsiteY9" fmla="*/ 1620456 h 1620456"/>
                <a:gd name="connsiteX10" fmla="*/ 2812704 w 9444942"/>
                <a:gd name="connsiteY10" fmla="*/ 2042925 h 1620456"/>
                <a:gd name="connsiteX11" fmla="*/ 1574157 w 9444942"/>
                <a:gd name="connsiteY11" fmla="*/ 1620456 h 1620456"/>
                <a:gd name="connsiteX12" fmla="*/ 0 w 9444942"/>
                <a:gd name="connsiteY12" fmla="*/ 1620456 h 1620456"/>
                <a:gd name="connsiteX13" fmla="*/ 0 w 9444942"/>
                <a:gd name="connsiteY13" fmla="*/ 1350380 h 1620456"/>
                <a:gd name="connsiteX14" fmla="*/ 0 w 9444942"/>
                <a:gd name="connsiteY14" fmla="*/ 945266 h 1620456"/>
                <a:gd name="connsiteX15" fmla="*/ 0 w 9444942"/>
                <a:gd name="connsiteY15" fmla="*/ 945266 h 1620456"/>
                <a:gd name="connsiteX16" fmla="*/ 0 w 9444942"/>
                <a:gd name="connsiteY16" fmla="*/ 0 h 1620456"/>
                <a:gd name="connsiteX0" fmla="*/ 0 w 9444942"/>
                <a:gd name="connsiteY0" fmla="*/ 0 h 2042925"/>
                <a:gd name="connsiteX1" fmla="*/ 1574157 w 9444942"/>
                <a:gd name="connsiteY1" fmla="*/ 0 h 2042925"/>
                <a:gd name="connsiteX2" fmla="*/ 1574157 w 9444942"/>
                <a:gd name="connsiteY2" fmla="*/ 0 h 2042925"/>
                <a:gd name="connsiteX3" fmla="*/ 3935393 w 9444942"/>
                <a:gd name="connsiteY3" fmla="*/ 0 h 2042925"/>
                <a:gd name="connsiteX4" fmla="*/ 9444942 w 9444942"/>
                <a:gd name="connsiteY4" fmla="*/ 0 h 2042925"/>
                <a:gd name="connsiteX5" fmla="*/ 9444942 w 9444942"/>
                <a:gd name="connsiteY5" fmla="*/ 945266 h 2042925"/>
                <a:gd name="connsiteX6" fmla="*/ 9444942 w 9444942"/>
                <a:gd name="connsiteY6" fmla="*/ 945266 h 2042925"/>
                <a:gd name="connsiteX7" fmla="*/ 9444942 w 9444942"/>
                <a:gd name="connsiteY7" fmla="*/ 1350380 h 2042925"/>
                <a:gd name="connsiteX8" fmla="*/ 9444942 w 9444942"/>
                <a:gd name="connsiteY8" fmla="*/ 1620456 h 2042925"/>
                <a:gd name="connsiteX9" fmla="*/ 3935393 w 9444942"/>
                <a:gd name="connsiteY9" fmla="*/ 1620456 h 2042925"/>
                <a:gd name="connsiteX10" fmla="*/ 2812704 w 9444942"/>
                <a:gd name="connsiteY10" fmla="*/ 2042925 h 2042925"/>
                <a:gd name="connsiteX11" fmla="*/ 2419109 w 9444942"/>
                <a:gd name="connsiteY11" fmla="*/ 1632031 h 2042925"/>
                <a:gd name="connsiteX12" fmla="*/ 0 w 9444942"/>
                <a:gd name="connsiteY12" fmla="*/ 1620456 h 2042925"/>
                <a:gd name="connsiteX13" fmla="*/ 0 w 9444942"/>
                <a:gd name="connsiteY13" fmla="*/ 1350380 h 2042925"/>
                <a:gd name="connsiteX14" fmla="*/ 0 w 9444942"/>
                <a:gd name="connsiteY14" fmla="*/ 945266 h 2042925"/>
                <a:gd name="connsiteX15" fmla="*/ 0 w 9444942"/>
                <a:gd name="connsiteY15" fmla="*/ 945266 h 2042925"/>
                <a:gd name="connsiteX16" fmla="*/ 0 w 9444942"/>
                <a:gd name="connsiteY16" fmla="*/ 0 h 2042925"/>
                <a:gd name="connsiteX0" fmla="*/ 0 w 9444942"/>
                <a:gd name="connsiteY0" fmla="*/ 0 h 2042925"/>
                <a:gd name="connsiteX1" fmla="*/ 1574157 w 9444942"/>
                <a:gd name="connsiteY1" fmla="*/ 0 h 2042925"/>
                <a:gd name="connsiteX2" fmla="*/ 1574157 w 9444942"/>
                <a:gd name="connsiteY2" fmla="*/ 0 h 2042925"/>
                <a:gd name="connsiteX3" fmla="*/ 3935393 w 9444942"/>
                <a:gd name="connsiteY3" fmla="*/ 0 h 2042925"/>
                <a:gd name="connsiteX4" fmla="*/ 9444942 w 9444942"/>
                <a:gd name="connsiteY4" fmla="*/ 0 h 2042925"/>
                <a:gd name="connsiteX5" fmla="*/ 9444942 w 9444942"/>
                <a:gd name="connsiteY5" fmla="*/ 945266 h 2042925"/>
                <a:gd name="connsiteX6" fmla="*/ 9444942 w 9444942"/>
                <a:gd name="connsiteY6" fmla="*/ 945266 h 2042925"/>
                <a:gd name="connsiteX7" fmla="*/ 9444942 w 9444942"/>
                <a:gd name="connsiteY7" fmla="*/ 1350380 h 2042925"/>
                <a:gd name="connsiteX8" fmla="*/ 9444942 w 9444942"/>
                <a:gd name="connsiteY8" fmla="*/ 1620456 h 2042925"/>
                <a:gd name="connsiteX9" fmla="*/ 3935393 w 9444942"/>
                <a:gd name="connsiteY9" fmla="*/ 1620456 h 2042925"/>
                <a:gd name="connsiteX10" fmla="*/ 2812704 w 9444942"/>
                <a:gd name="connsiteY10" fmla="*/ 2042925 h 2042925"/>
                <a:gd name="connsiteX11" fmla="*/ 2731625 w 9444942"/>
                <a:gd name="connsiteY11" fmla="*/ 1643605 h 2042925"/>
                <a:gd name="connsiteX12" fmla="*/ 0 w 9444942"/>
                <a:gd name="connsiteY12" fmla="*/ 1620456 h 2042925"/>
                <a:gd name="connsiteX13" fmla="*/ 0 w 9444942"/>
                <a:gd name="connsiteY13" fmla="*/ 1350380 h 2042925"/>
                <a:gd name="connsiteX14" fmla="*/ 0 w 9444942"/>
                <a:gd name="connsiteY14" fmla="*/ 945266 h 2042925"/>
                <a:gd name="connsiteX15" fmla="*/ 0 w 9444942"/>
                <a:gd name="connsiteY15" fmla="*/ 945266 h 2042925"/>
                <a:gd name="connsiteX16" fmla="*/ 0 w 9444942"/>
                <a:gd name="connsiteY16" fmla="*/ 0 h 2042925"/>
                <a:gd name="connsiteX0" fmla="*/ 0 w 9444942"/>
                <a:gd name="connsiteY0" fmla="*/ 0 h 2042925"/>
                <a:gd name="connsiteX1" fmla="*/ 1574157 w 9444942"/>
                <a:gd name="connsiteY1" fmla="*/ 0 h 2042925"/>
                <a:gd name="connsiteX2" fmla="*/ 1574157 w 9444942"/>
                <a:gd name="connsiteY2" fmla="*/ 0 h 2042925"/>
                <a:gd name="connsiteX3" fmla="*/ 3935393 w 9444942"/>
                <a:gd name="connsiteY3" fmla="*/ 0 h 2042925"/>
                <a:gd name="connsiteX4" fmla="*/ 9444942 w 9444942"/>
                <a:gd name="connsiteY4" fmla="*/ 0 h 2042925"/>
                <a:gd name="connsiteX5" fmla="*/ 9444942 w 9444942"/>
                <a:gd name="connsiteY5" fmla="*/ 945266 h 2042925"/>
                <a:gd name="connsiteX6" fmla="*/ 9444942 w 9444942"/>
                <a:gd name="connsiteY6" fmla="*/ 945266 h 2042925"/>
                <a:gd name="connsiteX7" fmla="*/ 9444942 w 9444942"/>
                <a:gd name="connsiteY7" fmla="*/ 1350380 h 2042925"/>
                <a:gd name="connsiteX8" fmla="*/ 9444942 w 9444942"/>
                <a:gd name="connsiteY8" fmla="*/ 1620456 h 2042925"/>
                <a:gd name="connsiteX9" fmla="*/ 3217763 w 9444942"/>
                <a:gd name="connsiteY9" fmla="*/ 1655180 h 2042925"/>
                <a:gd name="connsiteX10" fmla="*/ 2812704 w 9444942"/>
                <a:gd name="connsiteY10" fmla="*/ 2042925 h 2042925"/>
                <a:gd name="connsiteX11" fmla="*/ 2731625 w 9444942"/>
                <a:gd name="connsiteY11" fmla="*/ 1643605 h 2042925"/>
                <a:gd name="connsiteX12" fmla="*/ 0 w 9444942"/>
                <a:gd name="connsiteY12" fmla="*/ 1620456 h 2042925"/>
                <a:gd name="connsiteX13" fmla="*/ 0 w 9444942"/>
                <a:gd name="connsiteY13" fmla="*/ 1350380 h 2042925"/>
                <a:gd name="connsiteX14" fmla="*/ 0 w 9444942"/>
                <a:gd name="connsiteY14" fmla="*/ 945266 h 2042925"/>
                <a:gd name="connsiteX15" fmla="*/ 0 w 9444942"/>
                <a:gd name="connsiteY15" fmla="*/ 945266 h 2042925"/>
                <a:gd name="connsiteX16" fmla="*/ 0 w 9444942"/>
                <a:gd name="connsiteY16" fmla="*/ 0 h 2042925"/>
                <a:gd name="connsiteX0" fmla="*/ 0 w 9444942"/>
                <a:gd name="connsiteY0" fmla="*/ 0 h 2054499"/>
                <a:gd name="connsiteX1" fmla="*/ 1574157 w 9444942"/>
                <a:gd name="connsiteY1" fmla="*/ 0 h 2054499"/>
                <a:gd name="connsiteX2" fmla="*/ 1574157 w 9444942"/>
                <a:gd name="connsiteY2" fmla="*/ 0 h 2054499"/>
                <a:gd name="connsiteX3" fmla="*/ 3935393 w 9444942"/>
                <a:gd name="connsiteY3" fmla="*/ 0 h 2054499"/>
                <a:gd name="connsiteX4" fmla="*/ 9444942 w 9444942"/>
                <a:gd name="connsiteY4" fmla="*/ 0 h 2054499"/>
                <a:gd name="connsiteX5" fmla="*/ 9444942 w 9444942"/>
                <a:gd name="connsiteY5" fmla="*/ 945266 h 2054499"/>
                <a:gd name="connsiteX6" fmla="*/ 9444942 w 9444942"/>
                <a:gd name="connsiteY6" fmla="*/ 945266 h 2054499"/>
                <a:gd name="connsiteX7" fmla="*/ 9444942 w 9444942"/>
                <a:gd name="connsiteY7" fmla="*/ 1350380 h 2054499"/>
                <a:gd name="connsiteX8" fmla="*/ 9444942 w 9444942"/>
                <a:gd name="connsiteY8" fmla="*/ 1620456 h 2054499"/>
                <a:gd name="connsiteX9" fmla="*/ 3217763 w 9444942"/>
                <a:gd name="connsiteY9" fmla="*/ 1655180 h 2054499"/>
                <a:gd name="connsiteX10" fmla="*/ 2882152 w 9444942"/>
                <a:gd name="connsiteY10" fmla="*/ 2054499 h 2054499"/>
                <a:gd name="connsiteX11" fmla="*/ 2731625 w 9444942"/>
                <a:gd name="connsiteY11" fmla="*/ 1643605 h 2054499"/>
                <a:gd name="connsiteX12" fmla="*/ 0 w 9444942"/>
                <a:gd name="connsiteY12" fmla="*/ 1620456 h 2054499"/>
                <a:gd name="connsiteX13" fmla="*/ 0 w 9444942"/>
                <a:gd name="connsiteY13" fmla="*/ 1350380 h 2054499"/>
                <a:gd name="connsiteX14" fmla="*/ 0 w 9444942"/>
                <a:gd name="connsiteY14" fmla="*/ 945266 h 2054499"/>
                <a:gd name="connsiteX15" fmla="*/ 0 w 9444942"/>
                <a:gd name="connsiteY15" fmla="*/ 945266 h 2054499"/>
                <a:gd name="connsiteX16" fmla="*/ 0 w 9444942"/>
                <a:gd name="connsiteY16" fmla="*/ 0 h 2054499"/>
                <a:gd name="connsiteX0" fmla="*/ 0 w 9444942"/>
                <a:gd name="connsiteY0" fmla="*/ 0 h 2054499"/>
                <a:gd name="connsiteX1" fmla="*/ 1574157 w 9444942"/>
                <a:gd name="connsiteY1" fmla="*/ 0 h 2054499"/>
                <a:gd name="connsiteX2" fmla="*/ 1574157 w 9444942"/>
                <a:gd name="connsiteY2" fmla="*/ 0 h 2054499"/>
                <a:gd name="connsiteX3" fmla="*/ 3935393 w 9444942"/>
                <a:gd name="connsiteY3" fmla="*/ 0 h 2054499"/>
                <a:gd name="connsiteX4" fmla="*/ 9444942 w 9444942"/>
                <a:gd name="connsiteY4" fmla="*/ 0 h 2054499"/>
                <a:gd name="connsiteX5" fmla="*/ 9444942 w 9444942"/>
                <a:gd name="connsiteY5" fmla="*/ 945266 h 2054499"/>
                <a:gd name="connsiteX6" fmla="*/ 9444942 w 9444942"/>
                <a:gd name="connsiteY6" fmla="*/ 945266 h 2054499"/>
                <a:gd name="connsiteX7" fmla="*/ 9444942 w 9444942"/>
                <a:gd name="connsiteY7" fmla="*/ 1350380 h 2054499"/>
                <a:gd name="connsiteX8" fmla="*/ 9444942 w 9444942"/>
                <a:gd name="connsiteY8" fmla="*/ 1620456 h 2054499"/>
                <a:gd name="connsiteX9" fmla="*/ 4988690 w 9444942"/>
                <a:gd name="connsiteY9" fmla="*/ 1632030 h 2054499"/>
                <a:gd name="connsiteX10" fmla="*/ 2882152 w 9444942"/>
                <a:gd name="connsiteY10" fmla="*/ 2054499 h 2054499"/>
                <a:gd name="connsiteX11" fmla="*/ 2731625 w 9444942"/>
                <a:gd name="connsiteY11" fmla="*/ 1643605 h 2054499"/>
                <a:gd name="connsiteX12" fmla="*/ 0 w 9444942"/>
                <a:gd name="connsiteY12" fmla="*/ 1620456 h 2054499"/>
                <a:gd name="connsiteX13" fmla="*/ 0 w 9444942"/>
                <a:gd name="connsiteY13" fmla="*/ 1350380 h 2054499"/>
                <a:gd name="connsiteX14" fmla="*/ 0 w 9444942"/>
                <a:gd name="connsiteY14" fmla="*/ 945266 h 2054499"/>
                <a:gd name="connsiteX15" fmla="*/ 0 w 9444942"/>
                <a:gd name="connsiteY15" fmla="*/ 945266 h 2054499"/>
                <a:gd name="connsiteX16" fmla="*/ 0 w 9444942"/>
                <a:gd name="connsiteY16" fmla="*/ 0 h 2054499"/>
                <a:gd name="connsiteX0" fmla="*/ 0 w 9444942"/>
                <a:gd name="connsiteY0" fmla="*/ 0 h 2054499"/>
                <a:gd name="connsiteX1" fmla="*/ 1574157 w 9444942"/>
                <a:gd name="connsiteY1" fmla="*/ 0 h 2054499"/>
                <a:gd name="connsiteX2" fmla="*/ 1574157 w 9444942"/>
                <a:gd name="connsiteY2" fmla="*/ 0 h 2054499"/>
                <a:gd name="connsiteX3" fmla="*/ 3935393 w 9444942"/>
                <a:gd name="connsiteY3" fmla="*/ 0 h 2054499"/>
                <a:gd name="connsiteX4" fmla="*/ 9444942 w 9444942"/>
                <a:gd name="connsiteY4" fmla="*/ 0 h 2054499"/>
                <a:gd name="connsiteX5" fmla="*/ 9444942 w 9444942"/>
                <a:gd name="connsiteY5" fmla="*/ 945266 h 2054499"/>
                <a:gd name="connsiteX6" fmla="*/ 9444942 w 9444942"/>
                <a:gd name="connsiteY6" fmla="*/ 945266 h 2054499"/>
                <a:gd name="connsiteX7" fmla="*/ 9444942 w 9444942"/>
                <a:gd name="connsiteY7" fmla="*/ 1350380 h 2054499"/>
                <a:gd name="connsiteX8" fmla="*/ 9444942 w 9444942"/>
                <a:gd name="connsiteY8" fmla="*/ 1620456 h 2054499"/>
                <a:gd name="connsiteX9" fmla="*/ 4907667 w 9444942"/>
                <a:gd name="connsiteY9" fmla="*/ 1655179 h 2054499"/>
                <a:gd name="connsiteX10" fmla="*/ 2882152 w 9444942"/>
                <a:gd name="connsiteY10" fmla="*/ 2054499 h 2054499"/>
                <a:gd name="connsiteX11" fmla="*/ 2731625 w 9444942"/>
                <a:gd name="connsiteY11" fmla="*/ 1643605 h 2054499"/>
                <a:gd name="connsiteX12" fmla="*/ 0 w 9444942"/>
                <a:gd name="connsiteY12" fmla="*/ 1620456 h 2054499"/>
                <a:gd name="connsiteX13" fmla="*/ 0 w 9444942"/>
                <a:gd name="connsiteY13" fmla="*/ 1350380 h 2054499"/>
                <a:gd name="connsiteX14" fmla="*/ 0 w 9444942"/>
                <a:gd name="connsiteY14" fmla="*/ 945266 h 2054499"/>
                <a:gd name="connsiteX15" fmla="*/ 0 w 9444942"/>
                <a:gd name="connsiteY15" fmla="*/ 945266 h 2054499"/>
                <a:gd name="connsiteX16" fmla="*/ 0 w 9444942"/>
                <a:gd name="connsiteY16" fmla="*/ 0 h 2054499"/>
                <a:gd name="connsiteX0" fmla="*/ 0 w 9444942"/>
                <a:gd name="connsiteY0" fmla="*/ 0 h 2054499"/>
                <a:gd name="connsiteX1" fmla="*/ 1574157 w 9444942"/>
                <a:gd name="connsiteY1" fmla="*/ 0 h 2054499"/>
                <a:gd name="connsiteX2" fmla="*/ 1574157 w 9444942"/>
                <a:gd name="connsiteY2" fmla="*/ 0 h 2054499"/>
                <a:gd name="connsiteX3" fmla="*/ 3935393 w 9444942"/>
                <a:gd name="connsiteY3" fmla="*/ 0 h 2054499"/>
                <a:gd name="connsiteX4" fmla="*/ 9444942 w 9444942"/>
                <a:gd name="connsiteY4" fmla="*/ 0 h 2054499"/>
                <a:gd name="connsiteX5" fmla="*/ 9444942 w 9444942"/>
                <a:gd name="connsiteY5" fmla="*/ 945266 h 2054499"/>
                <a:gd name="connsiteX6" fmla="*/ 9444942 w 9444942"/>
                <a:gd name="connsiteY6" fmla="*/ 945266 h 2054499"/>
                <a:gd name="connsiteX7" fmla="*/ 9444942 w 9444942"/>
                <a:gd name="connsiteY7" fmla="*/ 1350380 h 2054499"/>
                <a:gd name="connsiteX8" fmla="*/ 9444942 w 9444942"/>
                <a:gd name="connsiteY8" fmla="*/ 1620456 h 2054499"/>
                <a:gd name="connsiteX9" fmla="*/ 4907667 w 9444942"/>
                <a:gd name="connsiteY9" fmla="*/ 1655179 h 2054499"/>
                <a:gd name="connsiteX10" fmla="*/ 2882152 w 9444942"/>
                <a:gd name="connsiteY10" fmla="*/ 2054499 h 2054499"/>
                <a:gd name="connsiteX11" fmla="*/ 3912243 w 9444942"/>
                <a:gd name="connsiteY11" fmla="*/ 1655180 h 2054499"/>
                <a:gd name="connsiteX12" fmla="*/ 0 w 9444942"/>
                <a:gd name="connsiteY12" fmla="*/ 1620456 h 2054499"/>
                <a:gd name="connsiteX13" fmla="*/ 0 w 9444942"/>
                <a:gd name="connsiteY13" fmla="*/ 1350380 h 2054499"/>
                <a:gd name="connsiteX14" fmla="*/ 0 w 9444942"/>
                <a:gd name="connsiteY14" fmla="*/ 945266 h 2054499"/>
                <a:gd name="connsiteX15" fmla="*/ 0 w 9444942"/>
                <a:gd name="connsiteY15" fmla="*/ 945266 h 2054499"/>
                <a:gd name="connsiteX16" fmla="*/ 0 w 9444942"/>
                <a:gd name="connsiteY16" fmla="*/ 0 h 2054499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4907667 w 9444942"/>
                <a:gd name="connsiteY9" fmla="*/ 1655179 h 1927177"/>
                <a:gd name="connsiteX10" fmla="*/ 4629929 w 9444942"/>
                <a:gd name="connsiteY10" fmla="*/ 1927177 h 1927177"/>
                <a:gd name="connsiteX11" fmla="*/ 3912243 w 9444942"/>
                <a:gd name="connsiteY11" fmla="*/ 1655180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4907667 w 9444942"/>
                <a:gd name="connsiteY9" fmla="*/ 1655179 h 1927177"/>
                <a:gd name="connsiteX10" fmla="*/ 4629929 w 9444942"/>
                <a:gd name="connsiteY10" fmla="*/ 1927177 h 1927177"/>
                <a:gd name="connsiteX11" fmla="*/ 4259484 w 9444942"/>
                <a:gd name="connsiteY11" fmla="*/ 1666755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4907667 w 9444942"/>
                <a:gd name="connsiteY9" fmla="*/ 1655179 h 1927177"/>
                <a:gd name="connsiteX10" fmla="*/ 4629929 w 9444942"/>
                <a:gd name="connsiteY10" fmla="*/ 1927177 h 1927177"/>
                <a:gd name="connsiteX11" fmla="*/ 4409954 w 9444942"/>
                <a:gd name="connsiteY11" fmla="*/ 1643606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4907667 w 9444942"/>
                <a:gd name="connsiteY9" fmla="*/ 1655179 h 1927177"/>
                <a:gd name="connsiteX10" fmla="*/ 4722526 w 9444942"/>
                <a:gd name="connsiteY10" fmla="*/ 1927177 h 1927177"/>
                <a:gd name="connsiteX11" fmla="*/ 4409954 w 9444942"/>
                <a:gd name="connsiteY11" fmla="*/ 1643606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5011839 w 9444942"/>
                <a:gd name="connsiteY9" fmla="*/ 1655179 h 1927177"/>
                <a:gd name="connsiteX10" fmla="*/ 4722526 w 9444942"/>
                <a:gd name="connsiteY10" fmla="*/ 1927177 h 1927177"/>
                <a:gd name="connsiteX11" fmla="*/ 4409954 w 9444942"/>
                <a:gd name="connsiteY11" fmla="*/ 1643606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5011839 w 9444942"/>
                <a:gd name="connsiteY9" fmla="*/ 1655179 h 1927177"/>
                <a:gd name="connsiteX10" fmla="*/ 4722526 w 9444942"/>
                <a:gd name="connsiteY10" fmla="*/ 1927177 h 1927177"/>
                <a:gd name="connsiteX11" fmla="*/ 4444678 w 9444942"/>
                <a:gd name="connsiteY11" fmla="*/ 1643606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5011839 w 9444942"/>
                <a:gd name="connsiteY9" fmla="*/ 1655179 h 1927177"/>
                <a:gd name="connsiteX10" fmla="*/ 4722526 w 9444942"/>
                <a:gd name="connsiteY10" fmla="*/ 1927177 h 1927177"/>
                <a:gd name="connsiteX11" fmla="*/ 4444678 w 9444942"/>
                <a:gd name="connsiteY11" fmla="*/ 1643606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5011839 w 9444942"/>
                <a:gd name="connsiteY9" fmla="*/ 1655179 h 1927177"/>
                <a:gd name="connsiteX10" fmla="*/ 4722526 w 9444942"/>
                <a:gd name="connsiteY10" fmla="*/ 1927177 h 1927177"/>
                <a:gd name="connsiteX11" fmla="*/ 4444678 w 9444942"/>
                <a:gd name="connsiteY11" fmla="*/ 1657158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444942" h="1927177">
                  <a:moveTo>
                    <a:pt x="0" y="0"/>
                  </a:moveTo>
                  <a:lnTo>
                    <a:pt x="1574157" y="0"/>
                  </a:lnTo>
                  <a:lnTo>
                    <a:pt x="1574157" y="0"/>
                  </a:lnTo>
                  <a:lnTo>
                    <a:pt x="3935393" y="0"/>
                  </a:lnTo>
                  <a:lnTo>
                    <a:pt x="9444942" y="0"/>
                  </a:lnTo>
                  <a:lnTo>
                    <a:pt x="9444942" y="945266"/>
                  </a:lnTo>
                  <a:lnTo>
                    <a:pt x="9444942" y="945266"/>
                  </a:lnTo>
                  <a:lnTo>
                    <a:pt x="9444942" y="1350380"/>
                  </a:lnTo>
                  <a:lnTo>
                    <a:pt x="9444942" y="1620456"/>
                  </a:lnTo>
                  <a:lnTo>
                    <a:pt x="5011839" y="1655179"/>
                  </a:lnTo>
                  <a:lnTo>
                    <a:pt x="4722526" y="1927177"/>
                  </a:lnTo>
                  <a:lnTo>
                    <a:pt x="4444678" y="1657158"/>
                  </a:lnTo>
                  <a:lnTo>
                    <a:pt x="0" y="1620456"/>
                  </a:lnTo>
                  <a:lnTo>
                    <a:pt x="0" y="1350380"/>
                  </a:lnTo>
                  <a:lnTo>
                    <a:pt x="0" y="945266"/>
                  </a:lnTo>
                  <a:lnTo>
                    <a:pt x="0" y="94526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 cmpd="sng" algn="ctr">
              <a:gradFill>
                <a:gsLst>
                  <a:gs pos="0">
                    <a:schemeClr val="bg1">
                      <a:alpha val="12000"/>
                    </a:schemeClr>
                  </a:gs>
                  <a:gs pos="100000">
                    <a:schemeClr val="accent2">
                      <a:alpha val="75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对话气泡: 矩形 5">
              <a:extLst>
                <a:ext uri="{FF2B5EF4-FFF2-40B4-BE49-F238E27FC236}">
                  <a16:creationId xmlns:a16="http://schemas.microsoft.com/office/drawing/2014/main" xmlns="" id="{04A3D992-D231-47AD-815B-BF02989105CF}"/>
                </a:ext>
              </a:extLst>
            </p:cNvPr>
            <p:cNvSpPr/>
            <p:nvPr/>
          </p:nvSpPr>
          <p:spPr>
            <a:xfrm>
              <a:off x="1373528" y="1520442"/>
              <a:ext cx="9444942" cy="1239652"/>
            </a:xfrm>
            <a:custGeom>
              <a:avLst/>
              <a:gdLst>
                <a:gd name="connsiteX0" fmla="*/ 0 w 9444942"/>
                <a:gd name="connsiteY0" fmla="*/ 0 h 1620456"/>
                <a:gd name="connsiteX1" fmla="*/ 1574157 w 9444942"/>
                <a:gd name="connsiteY1" fmla="*/ 0 h 1620456"/>
                <a:gd name="connsiteX2" fmla="*/ 1574157 w 9444942"/>
                <a:gd name="connsiteY2" fmla="*/ 0 h 1620456"/>
                <a:gd name="connsiteX3" fmla="*/ 3935393 w 9444942"/>
                <a:gd name="connsiteY3" fmla="*/ 0 h 1620456"/>
                <a:gd name="connsiteX4" fmla="*/ 9444942 w 9444942"/>
                <a:gd name="connsiteY4" fmla="*/ 0 h 1620456"/>
                <a:gd name="connsiteX5" fmla="*/ 9444942 w 9444942"/>
                <a:gd name="connsiteY5" fmla="*/ 945266 h 1620456"/>
                <a:gd name="connsiteX6" fmla="*/ 9444942 w 9444942"/>
                <a:gd name="connsiteY6" fmla="*/ 945266 h 1620456"/>
                <a:gd name="connsiteX7" fmla="*/ 9444942 w 9444942"/>
                <a:gd name="connsiteY7" fmla="*/ 1350380 h 1620456"/>
                <a:gd name="connsiteX8" fmla="*/ 9444942 w 9444942"/>
                <a:gd name="connsiteY8" fmla="*/ 1620456 h 1620456"/>
                <a:gd name="connsiteX9" fmla="*/ 3935393 w 9444942"/>
                <a:gd name="connsiteY9" fmla="*/ 1620456 h 1620456"/>
                <a:gd name="connsiteX10" fmla="*/ 2812704 w 9444942"/>
                <a:gd name="connsiteY10" fmla="*/ 2042925 h 1620456"/>
                <a:gd name="connsiteX11" fmla="*/ 1574157 w 9444942"/>
                <a:gd name="connsiteY11" fmla="*/ 1620456 h 1620456"/>
                <a:gd name="connsiteX12" fmla="*/ 0 w 9444942"/>
                <a:gd name="connsiteY12" fmla="*/ 1620456 h 1620456"/>
                <a:gd name="connsiteX13" fmla="*/ 0 w 9444942"/>
                <a:gd name="connsiteY13" fmla="*/ 1350380 h 1620456"/>
                <a:gd name="connsiteX14" fmla="*/ 0 w 9444942"/>
                <a:gd name="connsiteY14" fmla="*/ 945266 h 1620456"/>
                <a:gd name="connsiteX15" fmla="*/ 0 w 9444942"/>
                <a:gd name="connsiteY15" fmla="*/ 945266 h 1620456"/>
                <a:gd name="connsiteX16" fmla="*/ 0 w 9444942"/>
                <a:gd name="connsiteY16" fmla="*/ 0 h 1620456"/>
                <a:gd name="connsiteX0" fmla="*/ 0 w 9444942"/>
                <a:gd name="connsiteY0" fmla="*/ 0 h 2042925"/>
                <a:gd name="connsiteX1" fmla="*/ 1574157 w 9444942"/>
                <a:gd name="connsiteY1" fmla="*/ 0 h 2042925"/>
                <a:gd name="connsiteX2" fmla="*/ 1574157 w 9444942"/>
                <a:gd name="connsiteY2" fmla="*/ 0 h 2042925"/>
                <a:gd name="connsiteX3" fmla="*/ 3935393 w 9444942"/>
                <a:gd name="connsiteY3" fmla="*/ 0 h 2042925"/>
                <a:gd name="connsiteX4" fmla="*/ 9444942 w 9444942"/>
                <a:gd name="connsiteY4" fmla="*/ 0 h 2042925"/>
                <a:gd name="connsiteX5" fmla="*/ 9444942 w 9444942"/>
                <a:gd name="connsiteY5" fmla="*/ 945266 h 2042925"/>
                <a:gd name="connsiteX6" fmla="*/ 9444942 w 9444942"/>
                <a:gd name="connsiteY6" fmla="*/ 945266 h 2042925"/>
                <a:gd name="connsiteX7" fmla="*/ 9444942 w 9444942"/>
                <a:gd name="connsiteY7" fmla="*/ 1350380 h 2042925"/>
                <a:gd name="connsiteX8" fmla="*/ 9444942 w 9444942"/>
                <a:gd name="connsiteY8" fmla="*/ 1620456 h 2042925"/>
                <a:gd name="connsiteX9" fmla="*/ 3935393 w 9444942"/>
                <a:gd name="connsiteY9" fmla="*/ 1620456 h 2042925"/>
                <a:gd name="connsiteX10" fmla="*/ 2812704 w 9444942"/>
                <a:gd name="connsiteY10" fmla="*/ 2042925 h 2042925"/>
                <a:gd name="connsiteX11" fmla="*/ 2419109 w 9444942"/>
                <a:gd name="connsiteY11" fmla="*/ 1632031 h 2042925"/>
                <a:gd name="connsiteX12" fmla="*/ 0 w 9444942"/>
                <a:gd name="connsiteY12" fmla="*/ 1620456 h 2042925"/>
                <a:gd name="connsiteX13" fmla="*/ 0 w 9444942"/>
                <a:gd name="connsiteY13" fmla="*/ 1350380 h 2042925"/>
                <a:gd name="connsiteX14" fmla="*/ 0 w 9444942"/>
                <a:gd name="connsiteY14" fmla="*/ 945266 h 2042925"/>
                <a:gd name="connsiteX15" fmla="*/ 0 w 9444942"/>
                <a:gd name="connsiteY15" fmla="*/ 945266 h 2042925"/>
                <a:gd name="connsiteX16" fmla="*/ 0 w 9444942"/>
                <a:gd name="connsiteY16" fmla="*/ 0 h 2042925"/>
                <a:gd name="connsiteX0" fmla="*/ 0 w 9444942"/>
                <a:gd name="connsiteY0" fmla="*/ 0 h 2042925"/>
                <a:gd name="connsiteX1" fmla="*/ 1574157 w 9444942"/>
                <a:gd name="connsiteY1" fmla="*/ 0 h 2042925"/>
                <a:gd name="connsiteX2" fmla="*/ 1574157 w 9444942"/>
                <a:gd name="connsiteY2" fmla="*/ 0 h 2042925"/>
                <a:gd name="connsiteX3" fmla="*/ 3935393 w 9444942"/>
                <a:gd name="connsiteY3" fmla="*/ 0 h 2042925"/>
                <a:gd name="connsiteX4" fmla="*/ 9444942 w 9444942"/>
                <a:gd name="connsiteY4" fmla="*/ 0 h 2042925"/>
                <a:gd name="connsiteX5" fmla="*/ 9444942 w 9444942"/>
                <a:gd name="connsiteY5" fmla="*/ 945266 h 2042925"/>
                <a:gd name="connsiteX6" fmla="*/ 9444942 w 9444942"/>
                <a:gd name="connsiteY6" fmla="*/ 945266 h 2042925"/>
                <a:gd name="connsiteX7" fmla="*/ 9444942 w 9444942"/>
                <a:gd name="connsiteY7" fmla="*/ 1350380 h 2042925"/>
                <a:gd name="connsiteX8" fmla="*/ 9444942 w 9444942"/>
                <a:gd name="connsiteY8" fmla="*/ 1620456 h 2042925"/>
                <a:gd name="connsiteX9" fmla="*/ 3935393 w 9444942"/>
                <a:gd name="connsiteY9" fmla="*/ 1620456 h 2042925"/>
                <a:gd name="connsiteX10" fmla="*/ 2812704 w 9444942"/>
                <a:gd name="connsiteY10" fmla="*/ 2042925 h 2042925"/>
                <a:gd name="connsiteX11" fmla="*/ 2731625 w 9444942"/>
                <a:gd name="connsiteY11" fmla="*/ 1643605 h 2042925"/>
                <a:gd name="connsiteX12" fmla="*/ 0 w 9444942"/>
                <a:gd name="connsiteY12" fmla="*/ 1620456 h 2042925"/>
                <a:gd name="connsiteX13" fmla="*/ 0 w 9444942"/>
                <a:gd name="connsiteY13" fmla="*/ 1350380 h 2042925"/>
                <a:gd name="connsiteX14" fmla="*/ 0 w 9444942"/>
                <a:gd name="connsiteY14" fmla="*/ 945266 h 2042925"/>
                <a:gd name="connsiteX15" fmla="*/ 0 w 9444942"/>
                <a:gd name="connsiteY15" fmla="*/ 945266 h 2042925"/>
                <a:gd name="connsiteX16" fmla="*/ 0 w 9444942"/>
                <a:gd name="connsiteY16" fmla="*/ 0 h 2042925"/>
                <a:gd name="connsiteX0" fmla="*/ 0 w 9444942"/>
                <a:gd name="connsiteY0" fmla="*/ 0 h 2042925"/>
                <a:gd name="connsiteX1" fmla="*/ 1574157 w 9444942"/>
                <a:gd name="connsiteY1" fmla="*/ 0 h 2042925"/>
                <a:gd name="connsiteX2" fmla="*/ 1574157 w 9444942"/>
                <a:gd name="connsiteY2" fmla="*/ 0 h 2042925"/>
                <a:gd name="connsiteX3" fmla="*/ 3935393 w 9444942"/>
                <a:gd name="connsiteY3" fmla="*/ 0 h 2042925"/>
                <a:gd name="connsiteX4" fmla="*/ 9444942 w 9444942"/>
                <a:gd name="connsiteY4" fmla="*/ 0 h 2042925"/>
                <a:gd name="connsiteX5" fmla="*/ 9444942 w 9444942"/>
                <a:gd name="connsiteY5" fmla="*/ 945266 h 2042925"/>
                <a:gd name="connsiteX6" fmla="*/ 9444942 w 9444942"/>
                <a:gd name="connsiteY6" fmla="*/ 945266 h 2042925"/>
                <a:gd name="connsiteX7" fmla="*/ 9444942 w 9444942"/>
                <a:gd name="connsiteY7" fmla="*/ 1350380 h 2042925"/>
                <a:gd name="connsiteX8" fmla="*/ 9444942 w 9444942"/>
                <a:gd name="connsiteY8" fmla="*/ 1620456 h 2042925"/>
                <a:gd name="connsiteX9" fmla="*/ 3217763 w 9444942"/>
                <a:gd name="connsiteY9" fmla="*/ 1655180 h 2042925"/>
                <a:gd name="connsiteX10" fmla="*/ 2812704 w 9444942"/>
                <a:gd name="connsiteY10" fmla="*/ 2042925 h 2042925"/>
                <a:gd name="connsiteX11" fmla="*/ 2731625 w 9444942"/>
                <a:gd name="connsiteY11" fmla="*/ 1643605 h 2042925"/>
                <a:gd name="connsiteX12" fmla="*/ 0 w 9444942"/>
                <a:gd name="connsiteY12" fmla="*/ 1620456 h 2042925"/>
                <a:gd name="connsiteX13" fmla="*/ 0 w 9444942"/>
                <a:gd name="connsiteY13" fmla="*/ 1350380 h 2042925"/>
                <a:gd name="connsiteX14" fmla="*/ 0 w 9444942"/>
                <a:gd name="connsiteY14" fmla="*/ 945266 h 2042925"/>
                <a:gd name="connsiteX15" fmla="*/ 0 w 9444942"/>
                <a:gd name="connsiteY15" fmla="*/ 945266 h 2042925"/>
                <a:gd name="connsiteX16" fmla="*/ 0 w 9444942"/>
                <a:gd name="connsiteY16" fmla="*/ 0 h 2042925"/>
                <a:gd name="connsiteX0" fmla="*/ 0 w 9444942"/>
                <a:gd name="connsiteY0" fmla="*/ 0 h 2054499"/>
                <a:gd name="connsiteX1" fmla="*/ 1574157 w 9444942"/>
                <a:gd name="connsiteY1" fmla="*/ 0 h 2054499"/>
                <a:gd name="connsiteX2" fmla="*/ 1574157 w 9444942"/>
                <a:gd name="connsiteY2" fmla="*/ 0 h 2054499"/>
                <a:gd name="connsiteX3" fmla="*/ 3935393 w 9444942"/>
                <a:gd name="connsiteY3" fmla="*/ 0 h 2054499"/>
                <a:gd name="connsiteX4" fmla="*/ 9444942 w 9444942"/>
                <a:gd name="connsiteY4" fmla="*/ 0 h 2054499"/>
                <a:gd name="connsiteX5" fmla="*/ 9444942 w 9444942"/>
                <a:gd name="connsiteY5" fmla="*/ 945266 h 2054499"/>
                <a:gd name="connsiteX6" fmla="*/ 9444942 w 9444942"/>
                <a:gd name="connsiteY6" fmla="*/ 945266 h 2054499"/>
                <a:gd name="connsiteX7" fmla="*/ 9444942 w 9444942"/>
                <a:gd name="connsiteY7" fmla="*/ 1350380 h 2054499"/>
                <a:gd name="connsiteX8" fmla="*/ 9444942 w 9444942"/>
                <a:gd name="connsiteY8" fmla="*/ 1620456 h 2054499"/>
                <a:gd name="connsiteX9" fmla="*/ 3217763 w 9444942"/>
                <a:gd name="connsiteY9" fmla="*/ 1655180 h 2054499"/>
                <a:gd name="connsiteX10" fmla="*/ 2882152 w 9444942"/>
                <a:gd name="connsiteY10" fmla="*/ 2054499 h 2054499"/>
                <a:gd name="connsiteX11" fmla="*/ 2731625 w 9444942"/>
                <a:gd name="connsiteY11" fmla="*/ 1643605 h 2054499"/>
                <a:gd name="connsiteX12" fmla="*/ 0 w 9444942"/>
                <a:gd name="connsiteY12" fmla="*/ 1620456 h 2054499"/>
                <a:gd name="connsiteX13" fmla="*/ 0 w 9444942"/>
                <a:gd name="connsiteY13" fmla="*/ 1350380 h 2054499"/>
                <a:gd name="connsiteX14" fmla="*/ 0 w 9444942"/>
                <a:gd name="connsiteY14" fmla="*/ 945266 h 2054499"/>
                <a:gd name="connsiteX15" fmla="*/ 0 w 9444942"/>
                <a:gd name="connsiteY15" fmla="*/ 945266 h 2054499"/>
                <a:gd name="connsiteX16" fmla="*/ 0 w 9444942"/>
                <a:gd name="connsiteY16" fmla="*/ 0 h 2054499"/>
                <a:gd name="connsiteX0" fmla="*/ 0 w 9444942"/>
                <a:gd name="connsiteY0" fmla="*/ 0 h 2054499"/>
                <a:gd name="connsiteX1" fmla="*/ 1574157 w 9444942"/>
                <a:gd name="connsiteY1" fmla="*/ 0 h 2054499"/>
                <a:gd name="connsiteX2" fmla="*/ 1574157 w 9444942"/>
                <a:gd name="connsiteY2" fmla="*/ 0 h 2054499"/>
                <a:gd name="connsiteX3" fmla="*/ 3935393 w 9444942"/>
                <a:gd name="connsiteY3" fmla="*/ 0 h 2054499"/>
                <a:gd name="connsiteX4" fmla="*/ 9444942 w 9444942"/>
                <a:gd name="connsiteY4" fmla="*/ 0 h 2054499"/>
                <a:gd name="connsiteX5" fmla="*/ 9444942 w 9444942"/>
                <a:gd name="connsiteY5" fmla="*/ 945266 h 2054499"/>
                <a:gd name="connsiteX6" fmla="*/ 9444942 w 9444942"/>
                <a:gd name="connsiteY6" fmla="*/ 945266 h 2054499"/>
                <a:gd name="connsiteX7" fmla="*/ 9444942 w 9444942"/>
                <a:gd name="connsiteY7" fmla="*/ 1350380 h 2054499"/>
                <a:gd name="connsiteX8" fmla="*/ 9444942 w 9444942"/>
                <a:gd name="connsiteY8" fmla="*/ 1620456 h 2054499"/>
                <a:gd name="connsiteX9" fmla="*/ 4988690 w 9444942"/>
                <a:gd name="connsiteY9" fmla="*/ 1632030 h 2054499"/>
                <a:gd name="connsiteX10" fmla="*/ 2882152 w 9444942"/>
                <a:gd name="connsiteY10" fmla="*/ 2054499 h 2054499"/>
                <a:gd name="connsiteX11" fmla="*/ 2731625 w 9444942"/>
                <a:gd name="connsiteY11" fmla="*/ 1643605 h 2054499"/>
                <a:gd name="connsiteX12" fmla="*/ 0 w 9444942"/>
                <a:gd name="connsiteY12" fmla="*/ 1620456 h 2054499"/>
                <a:gd name="connsiteX13" fmla="*/ 0 w 9444942"/>
                <a:gd name="connsiteY13" fmla="*/ 1350380 h 2054499"/>
                <a:gd name="connsiteX14" fmla="*/ 0 w 9444942"/>
                <a:gd name="connsiteY14" fmla="*/ 945266 h 2054499"/>
                <a:gd name="connsiteX15" fmla="*/ 0 w 9444942"/>
                <a:gd name="connsiteY15" fmla="*/ 945266 h 2054499"/>
                <a:gd name="connsiteX16" fmla="*/ 0 w 9444942"/>
                <a:gd name="connsiteY16" fmla="*/ 0 h 2054499"/>
                <a:gd name="connsiteX0" fmla="*/ 0 w 9444942"/>
                <a:gd name="connsiteY0" fmla="*/ 0 h 2054499"/>
                <a:gd name="connsiteX1" fmla="*/ 1574157 w 9444942"/>
                <a:gd name="connsiteY1" fmla="*/ 0 h 2054499"/>
                <a:gd name="connsiteX2" fmla="*/ 1574157 w 9444942"/>
                <a:gd name="connsiteY2" fmla="*/ 0 h 2054499"/>
                <a:gd name="connsiteX3" fmla="*/ 3935393 w 9444942"/>
                <a:gd name="connsiteY3" fmla="*/ 0 h 2054499"/>
                <a:gd name="connsiteX4" fmla="*/ 9444942 w 9444942"/>
                <a:gd name="connsiteY4" fmla="*/ 0 h 2054499"/>
                <a:gd name="connsiteX5" fmla="*/ 9444942 w 9444942"/>
                <a:gd name="connsiteY5" fmla="*/ 945266 h 2054499"/>
                <a:gd name="connsiteX6" fmla="*/ 9444942 w 9444942"/>
                <a:gd name="connsiteY6" fmla="*/ 945266 h 2054499"/>
                <a:gd name="connsiteX7" fmla="*/ 9444942 w 9444942"/>
                <a:gd name="connsiteY7" fmla="*/ 1350380 h 2054499"/>
                <a:gd name="connsiteX8" fmla="*/ 9444942 w 9444942"/>
                <a:gd name="connsiteY8" fmla="*/ 1620456 h 2054499"/>
                <a:gd name="connsiteX9" fmla="*/ 4907667 w 9444942"/>
                <a:gd name="connsiteY9" fmla="*/ 1655179 h 2054499"/>
                <a:gd name="connsiteX10" fmla="*/ 2882152 w 9444942"/>
                <a:gd name="connsiteY10" fmla="*/ 2054499 h 2054499"/>
                <a:gd name="connsiteX11" fmla="*/ 2731625 w 9444942"/>
                <a:gd name="connsiteY11" fmla="*/ 1643605 h 2054499"/>
                <a:gd name="connsiteX12" fmla="*/ 0 w 9444942"/>
                <a:gd name="connsiteY12" fmla="*/ 1620456 h 2054499"/>
                <a:gd name="connsiteX13" fmla="*/ 0 w 9444942"/>
                <a:gd name="connsiteY13" fmla="*/ 1350380 h 2054499"/>
                <a:gd name="connsiteX14" fmla="*/ 0 w 9444942"/>
                <a:gd name="connsiteY14" fmla="*/ 945266 h 2054499"/>
                <a:gd name="connsiteX15" fmla="*/ 0 w 9444942"/>
                <a:gd name="connsiteY15" fmla="*/ 945266 h 2054499"/>
                <a:gd name="connsiteX16" fmla="*/ 0 w 9444942"/>
                <a:gd name="connsiteY16" fmla="*/ 0 h 2054499"/>
                <a:gd name="connsiteX0" fmla="*/ 0 w 9444942"/>
                <a:gd name="connsiteY0" fmla="*/ 0 h 2054499"/>
                <a:gd name="connsiteX1" fmla="*/ 1574157 w 9444942"/>
                <a:gd name="connsiteY1" fmla="*/ 0 h 2054499"/>
                <a:gd name="connsiteX2" fmla="*/ 1574157 w 9444942"/>
                <a:gd name="connsiteY2" fmla="*/ 0 h 2054499"/>
                <a:gd name="connsiteX3" fmla="*/ 3935393 w 9444942"/>
                <a:gd name="connsiteY3" fmla="*/ 0 h 2054499"/>
                <a:gd name="connsiteX4" fmla="*/ 9444942 w 9444942"/>
                <a:gd name="connsiteY4" fmla="*/ 0 h 2054499"/>
                <a:gd name="connsiteX5" fmla="*/ 9444942 w 9444942"/>
                <a:gd name="connsiteY5" fmla="*/ 945266 h 2054499"/>
                <a:gd name="connsiteX6" fmla="*/ 9444942 w 9444942"/>
                <a:gd name="connsiteY6" fmla="*/ 945266 h 2054499"/>
                <a:gd name="connsiteX7" fmla="*/ 9444942 w 9444942"/>
                <a:gd name="connsiteY7" fmla="*/ 1350380 h 2054499"/>
                <a:gd name="connsiteX8" fmla="*/ 9444942 w 9444942"/>
                <a:gd name="connsiteY8" fmla="*/ 1620456 h 2054499"/>
                <a:gd name="connsiteX9" fmla="*/ 4907667 w 9444942"/>
                <a:gd name="connsiteY9" fmla="*/ 1655179 h 2054499"/>
                <a:gd name="connsiteX10" fmla="*/ 2882152 w 9444942"/>
                <a:gd name="connsiteY10" fmla="*/ 2054499 h 2054499"/>
                <a:gd name="connsiteX11" fmla="*/ 3912243 w 9444942"/>
                <a:gd name="connsiteY11" fmla="*/ 1655180 h 2054499"/>
                <a:gd name="connsiteX12" fmla="*/ 0 w 9444942"/>
                <a:gd name="connsiteY12" fmla="*/ 1620456 h 2054499"/>
                <a:gd name="connsiteX13" fmla="*/ 0 w 9444942"/>
                <a:gd name="connsiteY13" fmla="*/ 1350380 h 2054499"/>
                <a:gd name="connsiteX14" fmla="*/ 0 w 9444942"/>
                <a:gd name="connsiteY14" fmla="*/ 945266 h 2054499"/>
                <a:gd name="connsiteX15" fmla="*/ 0 w 9444942"/>
                <a:gd name="connsiteY15" fmla="*/ 945266 h 2054499"/>
                <a:gd name="connsiteX16" fmla="*/ 0 w 9444942"/>
                <a:gd name="connsiteY16" fmla="*/ 0 h 2054499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4907667 w 9444942"/>
                <a:gd name="connsiteY9" fmla="*/ 1655179 h 1927177"/>
                <a:gd name="connsiteX10" fmla="*/ 4629929 w 9444942"/>
                <a:gd name="connsiteY10" fmla="*/ 1927177 h 1927177"/>
                <a:gd name="connsiteX11" fmla="*/ 3912243 w 9444942"/>
                <a:gd name="connsiteY11" fmla="*/ 1655180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4907667 w 9444942"/>
                <a:gd name="connsiteY9" fmla="*/ 1655179 h 1927177"/>
                <a:gd name="connsiteX10" fmla="*/ 4629929 w 9444942"/>
                <a:gd name="connsiteY10" fmla="*/ 1927177 h 1927177"/>
                <a:gd name="connsiteX11" fmla="*/ 4259484 w 9444942"/>
                <a:gd name="connsiteY11" fmla="*/ 1666755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4907667 w 9444942"/>
                <a:gd name="connsiteY9" fmla="*/ 1655179 h 1927177"/>
                <a:gd name="connsiteX10" fmla="*/ 4629929 w 9444942"/>
                <a:gd name="connsiteY10" fmla="*/ 1927177 h 1927177"/>
                <a:gd name="connsiteX11" fmla="*/ 4409954 w 9444942"/>
                <a:gd name="connsiteY11" fmla="*/ 1643606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4907667 w 9444942"/>
                <a:gd name="connsiteY9" fmla="*/ 1655179 h 1927177"/>
                <a:gd name="connsiteX10" fmla="*/ 4722526 w 9444942"/>
                <a:gd name="connsiteY10" fmla="*/ 1927177 h 1927177"/>
                <a:gd name="connsiteX11" fmla="*/ 4409954 w 9444942"/>
                <a:gd name="connsiteY11" fmla="*/ 1643606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5011839 w 9444942"/>
                <a:gd name="connsiteY9" fmla="*/ 1655179 h 1927177"/>
                <a:gd name="connsiteX10" fmla="*/ 4722526 w 9444942"/>
                <a:gd name="connsiteY10" fmla="*/ 1927177 h 1927177"/>
                <a:gd name="connsiteX11" fmla="*/ 4409954 w 9444942"/>
                <a:gd name="connsiteY11" fmla="*/ 1643606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5011839 w 9444942"/>
                <a:gd name="connsiteY9" fmla="*/ 1655179 h 1927177"/>
                <a:gd name="connsiteX10" fmla="*/ 4722526 w 9444942"/>
                <a:gd name="connsiteY10" fmla="*/ 1927177 h 1927177"/>
                <a:gd name="connsiteX11" fmla="*/ 4444678 w 9444942"/>
                <a:gd name="connsiteY11" fmla="*/ 1643606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5011839 w 9444942"/>
                <a:gd name="connsiteY9" fmla="*/ 1655179 h 1927177"/>
                <a:gd name="connsiteX10" fmla="*/ 4722526 w 9444942"/>
                <a:gd name="connsiteY10" fmla="*/ 1927177 h 1927177"/>
                <a:gd name="connsiteX11" fmla="*/ 4444678 w 9444942"/>
                <a:gd name="connsiteY11" fmla="*/ 1643606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  <a:gd name="connsiteX0" fmla="*/ 0 w 9444942"/>
                <a:gd name="connsiteY0" fmla="*/ 0 h 1927177"/>
                <a:gd name="connsiteX1" fmla="*/ 1574157 w 9444942"/>
                <a:gd name="connsiteY1" fmla="*/ 0 h 1927177"/>
                <a:gd name="connsiteX2" fmla="*/ 1574157 w 9444942"/>
                <a:gd name="connsiteY2" fmla="*/ 0 h 1927177"/>
                <a:gd name="connsiteX3" fmla="*/ 3935393 w 9444942"/>
                <a:gd name="connsiteY3" fmla="*/ 0 h 1927177"/>
                <a:gd name="connsiteX4" fmla="*/ 9444942 w 9444942"/>
                <a:gd name="connsiteY4" fmla="*/ 0 h 1927177"/>
                <a:gd name="connsiteX5" fmla="*/ 9444942 w 9444942"/>
                <a:gd name="connsiteY5" fmla="*/ 945266 h 1927177"/>
                <a:gd name="connsiteX6" fmla="*/ 9444942 w 9444942"/>
                <a:gd name="connsiteY6" fmla="*/ 945266 h 1927177"/>
                <a:gd name="connsiteX7" fmla="*/ 9444942 w 9444942"/>
                <a:gd name="connsiteY7" fmla="*/ 1350380 h 1927177"/>
                <a:gd name="connsiteX8" fmla="*/ 9444942 w 9444942"/>
                <a:gd name="connsiteY8" fmla="*/ 1620456 h 1927177"/>
                <a:gd name="connsiteX9" fmla="*/ 5011839 w 9444942"/>
                <a:gd name="connsiteY9" fmla="*/ 1655179 h 1927177"/>
                <a:gd name="connsiteX10" fmla="*/ 4722526 w 9444942"/>
                <a:gd name="connsiteY10" fmla="*/ 1927177 h 1927177"/>
                <a:gd name="connsiteX11" fmla="*/ 4444678 w 9444942"/>
                <a:gd name="connsiteY11" fmla="*/ 1657158 h 1927177"/>
                <a:gd name="connsiteX12" fmla="*/ 0 w 9444942"/>
                <a:gd name="connsiteY12" fmla="*/ 1620456 h 1927177"/>
                <a:gd name="connsiteX13" fmla="*/ 0 w 9444942"/>
                <a:gd name="connsiteY13" fmla="*/ 1350380 h 1927177"/>
                <a:gd name="connsiteX14" fmla="*/ 0 w 9444942"/>
                <a:gd name="connsiteY14" fmla="*/ 945266 h 1927177"/>
                <a:gd name="connsiteX15" fmla="*/ 0 w 9444942"/>
                <a:gd name="connsiteY15" fmla="*/ 945266 h 1927177"/>
                <a:gd name="connsiteX16" fmla="*/ 0 w 9444942"/>
                <a:gd name="connsiteY16" fmla="*/ 0 h 1927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444942" h="1927177">
                  <a:moveTo>
                    <a:pt x="0" y="0"/>
                  </a:moveTo>
                  <a:lnTo>
                    <a:pt x="1574157" y="0"/>
                  </a:lnTo>
                  <a:lnTo>
                    <a:pt x="1574157" y="0"/>
                  </a:lnTo>
                  <a:lnTo>
                    <a:pt x="3935393" y="0"/>
                  </a:lnTo>
                  <a:lnTo>
                    <a:pt x="9444942" y="0"/>
                  </a:lnTo>
                  <a:lnTo>
                    <a:pt x="9444942" y="945266"/>
                  </a:lnTo>
                  <a:lnTo>
                    <a:pt x="9444942" y="945266"/>
                  </a:lnTo>
                  <a:lnTo>
                    <a:pt x="9444942" y="1350380"/>
                  </a:lnTo>
                  <a:lnTo>
                    <a:pt x="9444942" y="1620456"/>
                  </a:lnTo>
                  <a:lnTo>
                    <a:pt x="5011839" y="1655179"/>
                  </a:lnTo>
                  <a:lnTo>
                    <a:pt x="4722526" y="1927177"/>
                  </a:lnTo>
                  <a:lnTo>
                    <a:pt x="4444678" y="1657158"/>
                  </a:lnTo>
                  <a:lnTo>
                    <a:pt x="0" y="1620456"/>
                  </a:lnTo>
                  <a:lnTo>
                    <a:pt x="0" y="1350380"/>
                  </a:lnTo>
                  <a:lnTo>
                    <a:pt x="0" y="945266"/>
                  </a:lnTo>
                  <a:lnTo>
                    <a:pt x="0" y="94526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flat" cmpd="sng" algn="ctr">
              <a:gradFill>
                <a:gsLst>
                  <a:gs pos="81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" name="梯形 8">
            <a:extLst>
              <a:ext uri="{FF2B5EF4-FFF2-40B4-BE49-F238E27FC236}">
                <a16:creationId xmlns:a16="http://schemas.microsoft.com/office/drawing/2014/main" xmlns="" id="{5B91F2D2-3B54-41FF-8E20-C04B8BE2C800}"/>
              </a:ext>
            </a:extLst>
          </p:cNvPr>
          <p:cNvSpPr/>
          <p:nvPr/>
        </p:nvSpPr>
        <p:spPr>
          <a:xfrm rot="10800000" flipV="1">
            <a:off x="2409463" y="2437456"/>
            <a:ext cx="7396224" cy="869921"/>
          </a:xfrm>
          <a:custGeom>
            <a:avLst/>
            <a:gdLst>
              <a:gd name="connsiteX0" fmla="*/ 0 w 7396224"/>
              <a:gd name="connsiteY0" fmla="*/ 858347 h 858347"/>
              <a:gd name="connsiteX1" fmla="*/ 2055157 w 7396224"/>
              <a:gd name="connsiteY1" fmla="*/ 0 h 858347"/>
              <a:gd name="connsiteX2" fmla="*/ 5341067 w 7396224"/>
              <a:gd name="connsiteY2" fmla="*/ 0 h 858347"/>
              <a:gd name="connsiteX3" fmla="*/ 7396224 w 7396224"/>
              <a:gd name="connsiteY3" fmla="*/ 858347 h 858347"/>
              <a:gd name="connsiteX4" fmla="*/ 0 w 7396224"/>
              <a:gd name="connsiteY4" fmla="*/ 858347 h 858347"/>
              <a:gd name="connsiteX0" fmla="*/ 0 w 7396224"/>
              <a:gd name="connsiteY0" fmla="*/ 869921 h 869921"/>
              <a:gd name="connsiteX1" fmla="*/ 2055157 w 7396224"/>
              <a:gd name="connsiteY1" fmla="*/ 11574 h 869921"/>
              <a:gd name="connsiteX2" fmla="*/ 3685887 w 7396224"/>
              <a:gd name="connsiteY2" fmla="*/ 0 h 869921"/>
              <a:gd name="connsiteX3" fmla="*/ 7396224 w 7396224"/>
              <a:gd name="connsiteY3" fmla="*/ 869921 h 869921"/>
              <a:gd name="connsiteX4" fmla="*/ 0 w 7396224"/>
              <a:gd name="connsiteY4" fmla="*/ 869921 h 869921"/>
              <a:gd name="connsiteX0" fmla="*/ 0 w 7396224"/>
              <a:gd name="connsiteY0" fmla="*/ 869921 h 869921"/>
              <a:gd name="connsiteX1" fmla="*/ 3685887 w 7396224"/>
              <a:gd name="connsiteY1" fmla="*/ 0 h 869921"/>
              <a:gd name="connsiteX2" fmla="*/ 7396224 w 7396224"/>
              <a:gd name="connsiteY2" fmla="*/ 869921 h 869921"/>
              <a:gd name="connsiteX3" fmla="*/ 0 w 7396224"/>
              <a:gd name="connsiteY3" fmla="*/ 869921 h 86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6224" h="869921">
                <a:moveTo>
                  <a:pt x="0" y="869921"/>
                </a:moveTo>
                <a:lnTo>
                  <a:pt x="3685887" y="0"/>
                </a:lnTo>
                <a:lnTo>
                  <a:pt x="7396224" y="869921"/>
                </a:lnTo>
                <a:lnTo>
                  <a:pt x="0" y="869921"/>
                </a:lnTo>
                <a:close/>
              </a:path>
            </a:pathLst>
          </a:custGeom>
          <a:gradFill>
            <a:gsLst>
              <a:gs pos="52000">
                <a:schemeClr val="accent2">
                  <a:alpha val="20000"/>
                </a:schemeClr>
              </a:gs>
              <a:gs pos="0">
                <a:schemeClr val="accent2">
                  <a:alpha val="50000"/>
                </a:schemeClr>
              </a:gs>
              <a:gs pos="97000">
                <a:schemeClr val="accent2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5B5ECA3-2D79-49E2-8B4E-ECE3A6CE6021}"/>
              </a:ext>
            </a:extLst>
          </p:cNvPr>
          <p:cNvSpPr txBox="1"/>
          <p:nvPr/>
        </p:nvSpPr>
        <p:spPr>
          <a:xfrm>
            <a:off x="4477745" y="1596342"/>
            <a:ext cx="323651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亮点经验展示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7B4D5E7-55AF-48B8-A5FB-67C259DF8220}"/>
              </a:ext>
            </a:extLst>
          </p:cNvPr>
          <p:cNvSpPr txBox="1"/>
          <p:nvPr/>
        </p:nvSpPr>
        <p:spPr>
          <a:xfrm>
            <a:off x="1385160" y="4682557"/>
            <a:ext cx="166643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亮点经验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1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FF8ABCE-F4DE-4E18-9947-6DAD3DA46B79}"/>
              </a:ext>
            </a:extLst>
          </p:cNvPr>
          <p:cNvSpPr/>
          <p:nvPr/>
        </p:nvSpPr>
        <p:spPr>
          <a:xfrm>
            <a:off x="979240" y="4979719"/>
            <a:ext cx="2478274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7B4E8"/>
              </a:buClr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此处可编辑项目中的亮点经验，建议行距为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99E88B3-62CC-4676-AD20-7353AF37D762}"/>
              </a:ext>
            </a:extLst>
          </p:cNvPr>
          <p:cNvGrpSpPr/>
          <p:nvPr/>
        </p:nvGrpSpPr>
        <p:grpSpPr>
          <a:xfrm>
            <a:off x="1600959" y="3427425"/>
            <a:ext cx="1234836" cy="1234836"/>
            <a:chOff x="1600959" y="3427425"/>
            <a:chExt cx="1234836" cy="1234836"/>
          </a:xfrm>
        </p:grpSpPr>
        <p:sp>
          <p:nvSpPr>
            <p:cNvPr id="19" name="流程图: 联系 1">
              <a:extLst>
                <a:ext uri="{FF2B5EF4-FFF2-40B4-BE49-F238E27FC236}">
                  <a16:creationId xmlns:a16="http://schemas.microsoft.com/office/drawing/2014/main" xmlns="" id="{00E5E9F0-6BC5-4E34-AB6F-B86A56AAAB92}"/>
                </a:ext>
              </a:extLst>
            </p:cNvPr>
            <p:cNvSpPr/>
            <p:nvPr/>
          </p:nvSpPr>
          <p:spPr>
            <a:xfrm>
              <a:off x="1600959" y="3427425"/>
              <a:ext cx="1234836" cy="1234836"/>
            </a:xfrm>
            <a:prstGeom prst="flowChartConnector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Shape 1861">
              <a:extLst>
                <a:ext uri="{FF2B5EF4-FFF2-40B4-BE49-F238E27FC236}">
                  <a16:creationId xmlns:a16="http://schemas.microsoft.com/office/drawing/2014/main" xmlns="" id="{3C0E3E6F-8D21-481E-A9AD-F3C645040AC9}"/>
                </a:ext>
              </a:extLst>
            </p:cNvPr>
            <p:cNvSpPr/>
            <p:nvPr/>
          </p:nvSpPr>
          <p:spPr>
            <a:xfrm>
              <a:off x="1847693" y="3650992"/>
              <a:ext cx="741369" cy="7877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02" y="5002"/>
                  </a:moveTo>
                  <a:cubicBezTo>
                    <a:pt x="20144" y="6594"/>
                    <a:pt x="21600" y="9095"/>
                    <a:pt x="21600" y="12051"/>
                  </a:cubicBezTo>
                  <a:cubicBezTo>
                    <a:pt x="21600" y="14324"/>
                    <a:pt x="20629" y="16598"/>
                    <a:pt x="18930" y="18189"/>
                  </a:cubicBezTo>
                  <a:cubicBezTo>
                    <a:pt x="11407" y="12051"/>
                    <a:pt x="11407" y="12051"/>
                    <a:pt x="11407" y="12051"/>
                  </a:cubicBezTo>
                  <a:cubicBezTo>
                    <a:pt x="18202" y="5002"/>
                    <a:pt x="18202" y="5002"/>
                    <a:pt x="18202" y="5002"/>
                  </a:cubicBezTo>
                  <a:close/>
                  <a:moveTo>
                    <a:pt x="18445" y="18872"/>
                  </a:moveTo>
                  <a:cubicBezTo>
                    <a:pt x="17960" y="19326"/>
                    <a:pt x="17474" y="19781"/>
                    <a:pt x="16746" y="20008"/>
                  </a:cubicBezTo>
                  <a:cubicBezTo>
                    <a:pt x="17960" y="18417"/>
                    <a:pt x="17960" y="18417"/>
                    <a:pt x="17960" y="18417"/>
                  </a:cubicBezTo>
                  <a:cubicBezTo>
                    <a:pt x="18445" y="18872"/>
                    <a:pt x="18445" y="18872"/>
                    <a:pt x="18445" y="18872"/>
                  </a:cubicBezTo>
                  <a:close/>
                  <a:moveTo>
                    <a:pt x="15533" y="20918"/>
                  </a:moveTo>
                  <a:cubicBezTo>
                    <a:pt x="17474" y="17962"/>
                    <a:pt x="17474" y="17962"/>
                    <a:pt x="17474" y="17962"/>
                  </a:cubicBezTo>
                  <a:cubicBezTo>
                    <a:pt x="16989" y="17507"/>
                    <a:pt x="16989" y="17507"/>
                    <a:pt x="16989" y="17507"/>
                  </a:cubicBezTo>
                  <a:cubicBezTo>
                    <a:pt x="14562" y="21373"/>
                    <a:pt x="14562" y="21373"/>
                    <a:pt x="14562" y="21373"/>
                  </a:cubicBezTo>
                  <a:cubicBezTo>
                    <a:pt x="14804" y="21145"/>
                    <a:pt x="15290" y="20918"/>
                    <a:pt x="15533" y="20918"/>
                  </a:cubicBezTo>
                  <a:close/>
                  <a:moveTo>
                    <a:pt x="14076" y="20691"/>
                  </a:moveTo>
                  <a:cubicBezTo>
                    <a:pt x="16261" y="17053"/>
                    <a:pt x="16261" y="17053"/>
                    <a:pt x="16261" y="17053"/>
                  </a:cubicBezTo>
                  <a:cubicBezTo>
                    <a:pt x="15775" y="16825"/>
                    <a:pt x="15775" y="16825"/>
                    <a:pt x="15775" y="16825"/>
                  </a:cubicBezTo>
                  <a:cubicBezTo>
                    <a:pt x="13834" y="20008"/>
                    <a:pt x="13834" y="20008"/>
                    <a:pt x="13834" y="20008"/>
                  </a:cubicBezTo>
                  <a:cubicBezTo>
                    <a:pt x="14076" y="20691"/>
                    <a:pt x="14076" y="20691"/>
                    <a:pt x="14076" y="20691"/>
                  </a:cubicBezTo>
                  <a:close/>
                  <a:moveTo>
                    <a:pt x="13591" y="19099"/>
                  </a:moveTo>
                  <a:cubicBezTo>
                    <a:pt x="15290" y="16371"/>
                    <a:pt x="15290" y="16371"/>
                    <a:pt x="15290" y="16371"/>
                  </a:cubicBezTo>
                  <a:cubicBezTo>
                    <a:pt x="14804" y="15916"/>
                    <a:pt x="14804" y="15916"/>
                    <a:pt x="14804" y="15916"/>
                  </a:cubicBezTo>
                  <a:cubicBezTo>
                    <a:pt x="13348" y="18417"/>
                    <a:pt x="13348" y="18417"/>
                    <a:pt x="13348" y="18417"/>
                  </a:cubicBezTo>
                  <a:cubicBezTo>
                    <a:pt x="13591" y="19099"/>
                    <a:pt x="13591" y="19099"/>
                    <a:pt x="13591" y="19099"/>
                  </a:cubicBezTo>
                  <a:close/>
                  <a:moveTo>
                    <a:pt x="12863" y="17735"/>
                  </a:moveTo>
                  <a:cubicBezTo>
                    <a:pt x="14319" y="15461"/>
                    <a:pt x="14319" y="15461"/>
                    <a:pt x="14319" y="15461"/>
                  </a:cubicBezTo>
                  <a:cubicBezTo>
                    <a:pt x="13834" y="15006"/>
                    <a:pt x="13834" y="15006"/>
                    <a:pt x="13834" y="15006"/>
                  </a:cubicBezTo>
                  <a:cubicBezTo>
                    <a:pt x="12620" y="17053"/>
                    <a:pt x="12620" y="17053"/>
                    <a:pt x="12620" y="17053"/>
                  </a:cubicBezTo>
                  <a:cubicBezTo>
                    <a:pt x="12863" y="17735"/>
                    <a:pt x="12863" y="17735"/>
                    <a:pt x="12863" y="17735"/>
                  </a:cubicBezTo>
                  <a:close/>
                  <a:moveTo>
                    <a:pt x="12378" y="16143"/>
                  </a:moveTo>
                  <a:cubicBezTo>
                    <a:pt x="13348" y="14552"/>
                    <a:pt x="13348" y="14552"/>
                    <a:pt x="13348" y="14552"/>
                  </a:cubicBezTo>
                  <a:cubicBezTo>
                    <a:pt x="12863" y="14097"/>
                    <a:pt x="12863" y="14097"/>
                    <a:pt x="12863" y="14097"/>
                  </a:cubicBezTo>
                  <a:cubicBezTo>
                    <a:pt x="12135" y="15461"/>
                    <a:pt x="12135" y="15461"/>
                    <a:pt x="12135" y="15461"/>
                  </a:cubicBezTo>
                  <a:cubicBezTo>
                    <a:pt x="12378" y="16143"/>
                    <a:pt x="12378" y="16143"/>
                    <a:pt x="12378" y="16143"/>
                  </a:cubicBezTo>
                  <a:close/>
                  <a:moveTo>
                    <a:pt x="11649" y="14779"/>
                  </a:moveTo>
                  <a:cubicBezTo>
                    <a:pt x="12378" y="13869"/>
                    <a:pt x="12378" y="13869"/>
                    <a:pt x="12378" y="13869"/>
                  </a:cubicBezTo>
                  <a:cubicBezTo>
                    <a:pt x="11892" y="13415"/>
                    <a:pt x="11892" y="13415"/>
                    <a:pt x="11892" y="13415"/>
                  </a:cubicBezTo>
                  <a:cubicBezTo>
                    <a:pt x="11407" y="13869"/>
                    <a:pt x="11407" y="13869"/>
                    <a:pt x="11407" y="13869"/>
                  </a:cubicBezTo>
                  <a:cubicBezTo>
                    <a:pt x="11649" y="14779"/>
                    <a:pt x="11649" y="14779"/>
                    <a:pt x="11649" y="14779"/>
                  </a:cubicBezTo>
                  <a:close/>
                  <a:moveTo>
                    <a:pt x="11164" y="13187"/>
                  </a:moveTo>
                  <a:cubicBezTo>
                    <a:pt x="10921" y="12505"/>
                    <a:pt x="10921" y="12505"/>
                    <a:pt x="10921" y="12505"/>
                  </a:cubicBezTo>
                  <a:cubicBezTo>
                    <a:pt x="11407" y="12960"/>
                    <a:pt x="11407" y="12960"/>
                    <a:pt x="11407" y="12960"/>
                  </a:cubicBezTo>
                  <a:cubicBezTo>
                    <a:pt x="11164" y="13187"/>
                    <a:pt x="11164" y="13187"/>
                    <a:pt x="11164" y="13187"/>
                  </a:cubicBezTo>
                  <a:close/>
                  <a:moveTo>
                    <a:pt x="14319" y="3865"/>
                  </a:moveTo>
                  <a:cubicBezTo>
                    <a:pt x="9951" y="12278"/>
                    <a:pt x="9951" y="12278"/>
                    <a:pt x="9951" y="12278"/>
                  </a:cubicBezTo>
                  <a:cubicBezTo>
                    <a:pt x="9951" y="12278"/>
                    <a:pt x="9222" y="6366"/>
                    <a:pt x="8737" y="2956"/>
                  </a:cubicBezTo>
                  <a:cubicBezTo>
                    <a:pt x="3883" y="3411"/>
                    <a:pt x="0" y="7503"/>
                    <a:pt x="0" y="12278"/>
                  </a:cubicBezTo>
                  <a:cubicBezTo>
                    <a:pt x="0" y="17507"/>
                    <a:pt x="4369" y="21600"/>
                    <a:pt x="9951" y="21600"/>
                  </a:cubicBezTo>
                  <a:cubicBezTo>
                    <a:pt x="11164" y="21600"/>
                    <a:pt x="12378" y="21373"/>
                    <a:pt x="13348" y="21145"/>
                  </a:cubicBezTo>
                  <a:cubicBezTo>
                    <a:pt x="9951" y="12278"/>
                    <a:pt x="9951" y="12278"/>
                    <a:pt x="9951" y="12278"/>
                  </a:cubicBezTo>
                  <a:cubicBezTo>
                    <a:pt x="16503" y="5229"/>
                    <a:pt x="16503" y="5229"/>
                    <a:pt x="16503" y="5229"/>
                  </a:cubicBezTo>
                  <a:cubicBezTo>
                    <a:pt x="16018" y="4547"/>
                    <a:pt x="15290" y="4093"/>
                    <a:pt x="14319" y="3865"/>
                  </a:cubicBezTo>
                  <a:close/>
                  <a:moveTo>
                    <a:pt x="10436" y="0"/>
                  </a:moveTo>
                  <a:cubicBezTo>
                    <a:pt x="9951" y="0"/>
                    <a:pt x="9708" y="0"/>
                    <a:pt x="9222" y="0"/>
                  </a:cubicBezTo>
                  <a:cubicBezTo>
                    <a:pt x="9708" y="3411"/>
                    <a:pt x="10436" y="9322"/>
                    <a:pt x="10436" y="9322"/>
                  </a:cubicBezTo>
                  <a:cubicBezTo>
                    <a:pt x="14804" y="909"/>
                    <a:pt x="14804" y="909"/>
                    <a:pt x="14804" y="909"/>
                  </a:cubicBezTo>
                  <a:cubicBezTo>
                    <a:pt x="13591" y="227"/>
                    <a:pt x="11892" y="0"/>
                    <a:pt x="10436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45719" rIns="45719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D855B2A-E54A-4BC4-8DCB-7B51351B6D12}"/>
              </a:ext>
            </a:extLst>
          </p:cNvPr>
          <p:cNvSpPr txBox="1"/>
          <p:nvPr/>
        </p:nvSpPr>
        <p:spPr>
          <a:xfrm>
            <a:off x="3975467" y="4682557"/>
            <a:ext cx="16664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亮点经验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2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F6C5868C-39A0-4555-B724-CE6768F7B00C}"/>
              </a:ext>
            </a:extLst>
          </p:cNvPr>
          <p:cNvSpPr/>
          <p:nvPr/>
        </p:nvSpPr>
        <p:spPr>
          <a:xfrm>
            <a:off x="3569547" y="4979719"/>
            <a:ext cx="2478274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17B4E8"/>
              </a:buClr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此处可编辑项目中的亮点经验，建议行距为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1.5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，文字大小为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14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号。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A6E6C056-0C38-4194-A5D1-F0A129EF0215}"/>
              </a:ext>
            </a:extLst>
          </p:cNvPr>
          <p:cNvGrpSpPr/>
          <p:nvPr/>
        </p:nvGrpSpPr>
        <p:grpSpPr>
          <a:xfrm>
            <a:off x="4191266" y="3427425"/>
            <a:ext cx="1234836" cy="1234836"/>
            <a:chOff x="4191266" y="3427425"/>
            <a:chExt cx="1234836" cy="1234836"/>
          </a:xfrm>
        </p:grpSpPr>
        <p:sp>
          <p:nvSpPr>
            <p:cNvPr id="29" name="流程图: 联系 1">
              <a:extLst>
                <a:ext uri="{FF2B5EF4-FFF2-40B4-BE49-F238E27FC236}">
                  <a16:creationId xmlns:a16="http://schemas.microsoft.com/office/drawing/2014/main" xmlns="" id="{00938761-7FD0-497E-B3BA-8509A76A690C}"/>
                </a:ext>
              </a:extLst>
            </p:cNvPr>
            <p:cNvSpPr/>
            <p:nvPr/>
          </p:nvSpPr>
          <p:spPr>
            <a:xfrm>
              <a:off x="4191266" y="3427425"/>
              <a:ext cx="1234836" cy="1234836"/>
            </a:xfrm>
            <a:prstGeom prst="flowChartConnector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Shape 1859">
              <a:extLst>
                <a:ext uri="{FF2B5EF4-FFF2-40B4-BE49-F238E27FC236}">
                  <a16:creationId xmlns:a16="http://schemas.microsoft.com/office/drawing/2014/main" xmlns="" id="{54E52CE2-1542-4F2C-A5CE-6CDDB9DD6756}"/>
                </a:ext>
              </a:extLst>
            </p:cNvPr>
            <p:cNvSpPr/>
            <p:nvPr/>
          </p:nvSpPr>
          <p:spPr>
            <a:xfrm>
              <a:off x="4500302" y="3719751"/>
              <a:ext cx="616765" cy="650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84" y="1817"/>
                  </a:moveTo>
                  <a:lnTo>
                    <a:pt x="16599" y="2624"/>
                  </a:lnTo>
                  <a:lnTo>
                    <a:pt x="19791" y="1817"/>
                  </a:lnTo>
                  <a:lnTo>
                    <a:pt x="17663" y="707"/>
                  </a:lnTo>
                  <a:lnTo>
                    <a:pt x="14684" y="1817"/>
                  </a:lnTo>
                  <a:close/>
                  <a:moveTo>
                    <a:pt x="2979" y="15746"/>
                  </a:moveTo>
                  <a:lnTo>
                    <a:pt x="745" y="14636"/>
                  </a:lnTo>
                  <a:lnTo>
                    <a:pt x="745" y="19379"/>
                  </a:lnTo>
                  <a:lnTo>
                    <a:pt x="2979" y="20490"/>
                  </a:lnTo>
                  <a:lnTo>
                    <a:pt x="2979" y="15746"/>
                  </a:lnTo>
                  <a:close/>
                  <a:moveTo>
                    <a:pt x="8512" y="9589"/>
                  </a:moveTo>
                  <a:lnTo>
                    <a:pt x="10640" y="10497"/>
                  </a:lnTo>
                  <a:lnTo>
                    <a:pt x="13407" y="9387"/>
                  </a:lnTo>
                  <a:lnTo>
                    <a:pt x="11279" y="8479"/>
                  </a:lnTo>
                  <a:lnTo>
                    <a:pt x="8512" y="9589"/>
                  </a:lnTo>
                  <a:close/>
                  <a:moveTo>
                    <a:pt x="6703" y="9387"/>
                  </a:moveTo>
                  <a:lnTo>
                    <a:pt x="7342" y="9185"/>
                  </a:lnTo>
                  <a:lnTo>
                    <a:pt x="11279" y="7671"/>
                  </a:lnTo>
                  <a:lnTo>
                    <a:pt x="11492" y="7671"/>
                  </a:lnTo>
                  <a:lnTo>
                    <a:pt x="12875" y="8277"/>
                  </a:lnTo>
                  <a:lnTo>
                    <a:pt x="12875" y="1817"/>
                  </a:lnTo>
                  <a:lnTo>
                    <a:pt x="13620" y="1312"/>
                  </a:lnTo>
                  <a:lnTo>
                    <a:pt x="17450" y="0"/>
                  </a:lnTo>
                  <a:lnTo>
                    <a:pt x="17663" y="0"/>
                  </a:lnTo>
                  <a:lnTo>
                    <a:pt x="20962" y="1312"/>
                  </a:lnTo>
                  <a:lnTo>
                    <a:pt x="21600" y="1817"/>
                  </a:lnTo>
                  <a:lnTo>
                    <a:pt x="21600" y="15443"/>
                  </a:lnTo>
                  <a:lnTo>
                    <a:pt x="16812" y="17260"/>
                  </a:lnTo>
                  <a:lnTo>
                    <a:pt x="16386" y="17058"/>
                  </a:lnTo>
                  <a:lnTo>
                    <a:pt x="15429" y="16553"/>
                  </a:lnTo>
                  <a:lnTo>
                    <a:pt x="15429" y="17664"/>
                  </a:lnTo>
                  <a:lnTo>
                    <a:pt x="10321" y="19379"/>
                  </a:lnTo>
                  <a:lnTo>
                    <a:pt x="9896" y="19178"/>
                  </a:lnTo>
                  <a:lnTo>
                    <a:pt x="8725" y="18572"/>
                  </a:lnTo>
                  <a:lnTo>
                    <a:pt x="8725" y="19884"/>
                  </a:lnTo>
                  <a:lnTo>
                    <a:pt x="3724" y="21600"/>
                  </a:lnTo>
                  <a:lnTo>
                    <a:pt x="3299" y="21398"/>
                  </a:lnTo>
                  <a:lnTo>
                    <a:pt x="319" y="20086"/>
                  </a:lnTo>
                  <a:lnTo>
                    <a:pt x="0" y="19884"/>
                  </a:lnTo>
                  <a:lnTo>
                    <a:pt x="0" y="13525"/>
                  </a:lnTo>
                  <a:lnTo>
                    <a:pt x="745" y="13323"/>
                  </a:lnTo>
                  <a:lnTo>
                    <a:pt x="4682" y="11809"/>
                  </a:lnTo>
                  <a:lnTo>
                    <a:pt x="4895" y="11809"/>
                  </a:lnTo>
                  <a:lnTo>
                    <a:pt x="7874" y="13323"/>
                  </a:lnTo>
                  <a:lnTo>
                    <a:pt x="8725" y="13525"/>
                  </a:lnTo>
                  <a:lnTo>
                    <a:pt x="8725" y="17865"/>
                  </a:lnTo>
                  <a:lnTo>
                    <a:pt x="9683" y="18269"/>
                  </a:lnTo>
                  <a:lnTo>
                    <a:pt x="9683" y="11607"/>
                  </a:lnTo>
                  <a:lnTo>
                    <a:pt x="7342" y="10497"/>
                  </a:lnTo>
                  <a:lnTo>
                    <a:pt x="7342" y="13121"/>
                  </a:lnTo>
                  <a:lnTo>
                    <a:pt x="6703" y="12617"/>
                  </a:lnTo>
                  <a:lnTo>
                    <a:pt x="6703" y="9387"/>
                  </a:lnTo>
                  <a:close/>
                  <a:moveTo>
                    <a:pt x="13620" y="8781"/>
                  </a:moveTo>
                  <a:lnTo>
                    <a:pt x="14471" y="9185"/>
                  </a:lnTo>
                  <a:lnTo>
                    <a:pt x="15429" y="9387"/>
                  </a:lnTo>
                  <a:lnTo>
                    <a:pt x="15429" y="15746"/>
                  </a:lnTo>
                  <a:lnTo>
                    <a:pt x="16067" y="16150"/>
                  </a:lnTo>
                  <a:lnTo>
                    <a:pt x="16067" y="3936"/>
                  </a:lnTo>
                  <a:lnTo>
                    <a:pt x="13620" y="2826"/>
                  </a:lnTo>
                  <a:lnTo>
                    <a:pt x="13620" y="8781"/>
                  </a:lnTo>
                  <a:close/>
                  <a:moveTo>
                    <a:pt x="1915" y="13727"/>
                  </a:moveTo>
                  <a:lnTo>
                    <a:pt x="3724" y="14636"/>
                  </a:lnTo>
                  <a:lnTo>
                    <a:pt x="6916" y="13525"/>
                  </a:lnTo>
                  <a:lnTo>
                    <a:pt x="4682" y="12617"/>
                  </a:lnTo>
                  <a:lnTo>
                    <a:pt x="1915" y="13727"/>
                  </a:lnTo>
                  <a:close/>
                  <a:moveTo>
                    <a:pt x="16812" y="3533"/>
                  </a:moveTo>
                  <a:lnTo>
                    <a:pt x="16812" y="3331"/>
                  </a:lnTo>
                  <a:lnTo>
                    <a:pt x="16812" y="3533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45719" rIns="45719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488B71AA-F98D-4E19-B40B-64A0D4BD215C}"/>
              </a:ext>
            </a:extLst>
          </p:cNvPr>
          <p:cNvSpPr txBox="1"/>
          <p:nvPr/>
        </p:nvSpPr>
        <p:spPr>
          <a:xfrm>
            <a:off x="6565775" y="4682557"/>
            <a:ext cx="16664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亮点经验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3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BCD13039-4F0E-4D90-BAC5-1EB09081CB0C}"/>
              </a:ext>
            </a:extLst>
          </p:cNvPr>
          <p:cNvSpPr/>
          <p:nvPr/>
        </p:nvSpPr>
        <p:spPr>
          <a:xfrm>
            <a:off x="6159854" y="4979719"/>
            <a:ext cx="2478274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17B4E8"/>
              </a:buClr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此处可编辑项目中的亮点经验，建议行距为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1.5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，文字大小为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14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号。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25D5B7FD-19C1-4FAE-BA44-52D9EC196755}"/>
              </a:ext>
            </a:extLst>
          </p:cNvPr>
          <p:cNvGrpSpPr/>
          <p:nvPr/>
        </p:nvGrpSpPr>
        <p:grpSpPr>
          <a:xfrm>
            <a:off x="6781573" y="3427425"/>
            <a:ext cx="1234836" cy="1234836"/>
            <a:chOff x="6781573" y="3427425"/>
            <a:chExt cx="1234836" cy="1234836"/>
          </a:xfrm>
        </p:grpSpPr>
        <p:sp>
          <p:nvSpPr>
            <p:cNvPr id="35" name="流程图: 联系 1">
              <a:extLst>
                <a:ext uri="{FF2B5EF4-FFF2-40B4-BE49-F238E27FC236}">
                  <a16:creationId xmlns:a16="http://schemas.microsoft.com/office/drawing/2014/main" xmlns="" id="{8F83ED38-8750-4764-9BA3-233CCE2C75AB}"/>
                </a:ext>
              </a:extLst>
            </p:cNvPr>
            <p:cNvSpPr/>
            <p:nvPr/>
          </p:nvSpPr>
          <p:spPr>
            <a:xfrm>
              <a:off x="6781573" y="3427425"/>
              <a:ext cx="1234836" cy="1234836"/>
            </a:xfrm>
            <a:prstGeom prst="flowChartConnector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6" name="Shape 1871">
              <a:extLst>
                <a:ext uri="{FF2B5EF4-FFF2-40B4-BE49-F238E27FC236}">
                  <a16:creationId xmlns:a16="http://schemas.microsoft.com/office/drawing/2014/main" xmlns="" id="{FF36D678-3946-463E-8A30-ADF79B5FD8C6}"/>
                </a:ext>
              </a:extLst>
            </p:cNvPr>
            <p:cNvSpPr/>
            <p:nvPr/>
          </p:nvSpPr>
          <p:spPr>
            <a:xfrm>
              <a:off x="7066579" y="3776084"/>
              <a:ext cx="664824" cy="537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853" y="21600"/>
                  </a:moveTo>
                  <a:cubicBezTo>
                    <a:pt x="17042" y="21600"/>
                    <a:pt x="17042" y="21600"/>
                    <a:pt x="17042" y="21600"/>
                  </a:cubicBezTo>
                  <a:cubicBezTo>
                    <a:pt x="17042" y="10800"/>
                    <a:pt x="17042" y="10800"/>
                    <a:pt x="17042" y="10800"/>
                  </a:cubicBezTo>
                  <a:cubicBezTo>
                    <a:pt x="16646" y="10800"/>
                    <a:pt x="16646" y="10800"/>
                    <a:pt x="16646" y="10800"/>
                  </a:cubicBezTo>
                  <a:cubicBezTo>
                    <a:pt x="16250" y="17182"/>
                    <a:pt x="16250" y="17182"/>
                    <a:pt x="16250" y="17182"/>
                  </a:cubicBezTo>
                  <a:cubicBezTo>
                    <a:pt x="15853" y="17427"/>
                    <a:pt x="15853" y="17427"/>
                    <a:pt x="15853" y="17427"/>
                  </a:cubicBezTo>
                  <a:cubicBezTo>
                    <a:pt x="15853" y="21600"/>
                    <a:pt x="15853" y="21600"/>
                    <a:pt x="15853" y="21600"/>
                  </a:cubicBezTo>
                  <a:close/>
                  <a:moveTo>
                    <a:pt x="21600" y="0"/>
                  </a:moveTo>
                  <a:cubicBezTo>
                    <a:pt x="19817" y="4173"/>
                    <a:pt x="19817" y="4173"/>
                    <a:pt x="19817" y="4173"/>
                  </a:cubicBezTo>
                  <a:cubicBezTo>
                    <a:pt x="18231" y="8100"/>
                    <a:pt x="18231" y="8100"/>
                    <a:pt x="18231" y="8100"/>
                  </a:cubicBezTo>
                  <a:cubicBezTo>
                    <a:pt x="16646" y="5400"/>
                    <a:pt x="16646" y="5400"/>
                    <a:pt x="16646" y="5400"/>
                  </a:cubicBezTo>
                  <a:cubicBezTo>
                    <a:pt x="15853" y="6136"/>
                    <a:pt x="15853" y="6136"/>
                    <a:pt x="15853" y="6136"/>
                  </a:cubicBezTo>
                  <a:cubicBezTo>
                    <a:pt x="15259" y="15709"/>
                    <a:pt x="15259" y="15709"/>
                    <a:pt x="15259" y="15709"/>
                  </a:cubicBezTo>
                  <a:cubicBezTo>
                    <a:pt x="13277" y="16691"/>
                    <a:pt x="13277" y="16691"/>
                    <a:pt x="13277" y="16691"/>
                  </a:cubicBezTo>
                  <a:cubicBezTo>
                    <a:pt x="9512" y="12273"/>
                    <a:pt x="9512" y="12273"/>
                    <a:pt x="9512" y="12273"/>
                  </a:cubicBezTo>
                  <a:cubicBezTo>
                    <a:pt x="7332" y="17918"/>
                    <a:pt x="7332" y="17918"/>
                    <a:pt x="7332" y="17918"/>
                  </a:cubicBezTo>
                  <a:cubicBezTo>
                    <a:pt x="5152" y="17918"/>
                    <a:pt x="5152" y="17918"/>
                    <a:pt x="5152" y="17918"/>
                  </a:cubicBezTo>
                  <a:cubicBezTo>
                    <a:pt x="3765" y="15464"/>
                    <a:pt x="3765" y="15464"/>
                    <a:pt x="3765" y="15464"/>
                  </a:cubicBezTo>
                  <a:cubicBezTo>
                    <a:pt x="793" y="16445"/>
                    <a:pt x="793" y="16445"/>
                    <a:pt x="793" y="16445"/>
                  </a:cubicBezTo>
                  <a:cubicBezTo>
                    <a:pt x="0" y="13745"/>
                    <a:pt x="0" y="13745"/>
                    <a:pt x="0" y="13745"/>
                  </a:cubicBezTo>
                  <a:cubicBezTo>
                    <a:pt x="3963" y="12273"/>
                    <a:pt x="3963" y="12273"/>
                    <a:pt x="3963" y="12273"/>
                  </a:cubicBezTo>
                  <a:cubicBezTo>
                    <a:pt x="4954" y="11782"/>
                    <a:pt x="4954" y="11782"/>
                    <a:pt x="4954" y="11782"/>
                  </a:cubicBezTo>
                  <a:cubicBezTo>
                    <a:pt x="5350" y="12764"/>
                    <a:pt x="5350" y="12764"/>
                    <a:pt x="5350" y="12764"/>
                  </a:cubicBezTo>
                  <a:cubicBezTo>
                    <a:pt x="5945" y="13991"/>
                    <a:pt x="5945" y="13991"/>
                    <a:pt x="5945" y="13991"/>
                  </a:cubicBezTo>
                  <a:cubicBezTo>
                    <a:pt x="7927" y="9082"/>
                    <a:pt x="7927" y="9082"/>
                    <a:pt x="7927" y="9082"/>
                  </a:cubicBezTo>
                  <a:cubicBezTo>
                    <a:pt x="8719" y="7118"/>
                    <a:pt x="8719" y="7118"/>
                    <a:pt x="8719" y="7118"/>
                  </a:cubicBezTo>
                  <a:cubicBezTo>
                    <a:pt x="9908" y="8591"/>
                    <a:pt x="9908" y="8591"/>
                    <a:pt x="9908" y="8591"/>
                  </a:cubicBezTo>
                  <a:cubicBezTo>
                    <a:pt x="13079" y="12273"/>
                    <a:pt x="13079" y="12273"/>
                    <a:pt x="13079" y="12273"/>
                  </a:cubicBezTo>
                  <a:cubicBezTo>
                    <a:pt x="13475" y="5155"/>
                    <a:pt x="13475" y="5155"/>
                    <a:pt x="13475" y="5155"/>
                  </a:cubicBezTo>
                  <a:cubicBezTo>
                    <a:pt x="13475" y="4418"/>
                    <a:pt x="13475" y="4418"/>
                    <a:pt x="13475" y="4418"/>
                  </a:cubicBezTo>
                  <a:cubicBezTo>
                    <a:pt x="14070" y="3927"/>
                    <a:pt x="14070" y="3927"/>
                    <a:pt x="14070" y="3927"/>
                  </a:cubicBezTo>
                  <a:cubicBezTo>
                    <a:pt x="15457" y="2945"/>
                    <a:pt x="15457" y="2945"/>
                    <a:pt x="15457" y="2945"/>
                  </a:cubicBezTo>
                  <a:cubicBezTo>
                    <a:pt x="14268" y="491"/>
                    <a:pt x="14268" y="491"/>
                    <a:pt x="14268" y="491"/>
                  </a:cubicBezTo>
                  <a:cubicBezTo>
                    <a:pt x="17835" y="245"/>
                    <a:pt x="17835" y="245"/>
                    <a:pt x="17835" y="245"/>
                  </a:cubicBezTo>
                  <a:cubicBezTo>
                    <a:pt x="21600" y="0"/>
                    <a:pt x="21600" y="0"/>
                    <a:pt x="21600" y="0"/>
                  </a:cubicBezTo>
                  <a:close/>
                  <a:moveTo>
                    <a:pt x="4360" y="21600"/>
                  </a:moveTo>
                  <a:cubicBezTo>
                    <a:pt x="4756" y="21600"/>
                    <a:pt x="5350" y="21600"/>
                    <a:pt x="5747" y="21600"/>
                  </a:cubicBezTo>
                  <a:cubicBezTo>
                    <a:pt x="5747" y="19636"/>
                    <a:pt x="5747" y="19636"/>
                    <a:pt x="5747" y="19636"/>
                  </a:cubicBezTo>
                  <a:cubicBezTo>
                    <a:pt x="4558" y="19882"/>
                    <a:pt x="4558" y="19882"/>
                    <a:pt x="4558" y="19882"/>
                  </a:cubicBezTo>
                  <a:cubicBezTo>
                    <a:pt x="4360" y="19391"/>
                    <a:pt x="4360" y="19391"/>
                    <a:pt x="4360" y="19391"/>
                  </a:cubicBezTo>
                  <a:cubicBezTo>
                    <a:pt x="4360" y="21600"/>
                    <a:pt x="4360" y="21600"/>
                    <a:pt x="4360" y="21600"/>
                  </a:cubicBezTo>
                  <a:close/>
                  <a:moveTo>
                    <a:pt x="2180" y="21600"/>
                  </a:moveTo>
                  <a:cubicBezTo>
                    <a:pt x="3369" y="21600"/>
                    <a:pt x="3369" y="21600"/>
                    <a:pt x="3369" y="21600"/>
                  </a:cubicBezTo>
                  <a:cubicBezTo>
                    <a:pt x="3369" y="17427"/>
                    <a:pt x="3369" y="17427"/>
                    <a:pt x="3369" y="17427"/>
                  </a:cubicBezTo>
                  <a:cubicBezTo>
                    <a:pt x="3369" y="17427"/>
                    <a:pt x="3369" y="17427"/>
                    <a:pt x="3369" y="17427"/>
                  </a:cubicBezTo>
                  <a:cubicBezTo>
                    <a:pt x="2180" y="17918"/>
                    <a:pt x="2180" y="17918"/>
                    <a:pt x="2180" y="17918"/>
                  </a:cubicBezTo>
                  <a:cubicBezTo>
                    <a:pt x="2180" y="21600"/>
                    <a:pt x="2180" y="21600"/>
                    <a:pt x="2180" y="21600"/>
                  </a:cubicBezTo>
                  <a:close/>
                  <a:moveTo>
                    <a:pt x="6738" y="21600"/>
                  </a:moveTo>
                  <a:cubicBezTo>
                    <a:pt x="7134" y="21600"/>
                    <a:pt x="7530" y="21600"/>
                    <a:pt x="7927" y="21600"/>
                  </a:cubicBezTo>
                  <a:cubicBezTo>
                    <a:pt x="7927" y="19391"/>
                    <a:pt x="7927" y="19391"/>
                    <a:pt x="7927" y="19391"/>
                  </a:cubicBezTo>
                  <a:cubicBezTo>
                    <a:pt x="7927" y="19636"/>
                    <a:pt x="7927" y="19636"/>
                    <a:pt x="7927" y="19636"/>
                  </a:cubicBezTo>
                  <a:cubicBezTo>
                    <a:pt x="6738" y="19636"/>
                    <a:pt x="6738" y="19636"/>
                    <a:pt x="6738" y="19636"/>
                  </a:cubicBezTo>
                  <a:cubicBezTo>
                    <a:pt x="6738" y="21600"/>
                    <a:pt x="6738" y="21600"/>
                    <a:pt x="6738" y="21600"/>
                  </a:cubicBezTo>
                  <a:close/>
                  <a:moveTo>
                    <a:pt x="8917" y="21600"/>
                  </a:moveTo>
                  <a:cubicBezTo>
                    <a:pt x="9314" y="21600"/>
                    <a:pt x="9908" y="21600"/>
                    <a:pt x="10305" y="21600"/>
                  </a:cubicBezTo>
                  <a:cubicBezTo>
                    <a:pt x="10305" y="15464"/>
                    <a:pt x="10305" y="15464"/>
                    <a:pt x="10305" y="15464"/>
                  </a:cubicBezTo>
                  <a:cubicBezTo>
                    <a:pt x="9710" y="14727"/>
                    <a:pt x="9710" y="14727"/>
                    <a:pt x="9710" y="14727"/>
                  </a:cubicBezTo>
                  <a:cubicBezTo>
                    <a:pt x="8917" y="16936"/>
                    <a:pt x="8917" y="16936"/>
                    <a:pt x="8917" y="16936"/>
                  </a:cubicBezTo>
                  <a:cubicBezTo>
                    <a:pt x="8917" y="21600"/>
                    <a:pt x="8917" y="21600"/>
                    <a:pt x="8917" y="21600"/>
                  </a:cubicBezTo>
                  <a:close/>
                  <a:moveTo>
                    <a:pt x="11295" y="21600"/>
                  </a:moveTo>
                  <a:cubicBezTo>
                    <a:pt x="11692" y="21600"/>
                    <a:pt x="12088" y="21600"/>
                    <a:pt x="12484" y="21600"/>
                  </a:cubicBezTo>
                  <a:cubicBezTo>
                    <a:pt x="12484" y="17918"/>
                    <a:pt x="12484" y="17918"/>
                    <a:pt x="12484" y="17918"/>
                  </a:cubicBezTo>
                  <a:cubicBezTo>
                    <a:pt x="11295" y="16445"/>
                    <a:pt x="11295" y="16445"/>
                    <a:pt x="11295" y="16445"/>
                  </a:cubicBezTo>
                  <a:cubicBezTo>
                    <a:pt x="11295" y="21600"/>
                    <a:pt x="11295" y="21600"/>
                    <a:pt x="11295" y="21600"/>
                  </a:cubicBezTo>
                  <a:close/>
                  <a:moveTo>
                    <a:pt x="13475" y="21600"/>
                  </a:moveTo>
                  <a:cubicBezTo>
                    <a:pt x="13872" y="21600"/>
                    <a:pt x="14466" y="21600"/>
                    <a:pt x="14862" y="21600"/>
                  </a:cubicBezTo>
                  <a:cubicBezTo>
                    <a:pt x="14862" y="17673"/>
                    <a:pt x="14862" y="17673"/>
                    <a:pt x="14862" y="17673"/>
                  </a:cubicBezTo>
                  <a:cubicBezTo>
                    <a:pt x="13475" y="18409"/>
                    <a:pt x="13475" y="18409"/>
                    <a:pt x="13475" y="18409"/>
                  </a:cubicBezTo>
                  <a:lnTo>
                    <a:pt x="13475" y="21600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45719" rIns="45719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69A92AC7-A329-4E23-AE7C-A2B31B15FD92}"/>
              </a:ext>
            </a:extLst>
          </p:cNvPr>
          <p:cNvSpPr txBox="1"/>
          <p:nvPr/>
        </p:nvSpPr>
        <p:spPr>
          <a:xfrm>
            <a:off x="9100065" y="4682557"/>
            <a:ext cx="177846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亮点经验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4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A04AFBE1-BFBF-4F10-A0BB-5CBC1145F3E0}"/>
              </a:ext>
            </a:extLst>
          </p:cNvPr>
          <p:cNvSpPr/>
          <p:nvPr/>
        </p:nvSpPr>
        <p:spPr>
          <a:xfrm>
            <a:off x="8750160" y="4979719"/>
            <a:ext cx="2478274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17B4E8"/>
              </a:buClr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此处可编辑项目中的亮点经验，建议行距为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1.5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，文字大小为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14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号。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B5131FF1-C804-4E23-9D87-E9356EFA52BA}"/>
              </a:ext>
            </a:extLst>
          </p:cNvPr>
          <p:cNvGrpSpPr/>
          <p:nvPr/>
        </p:nvGrpSpPr>
        <p:grpSpPr>
          <a:xfrm>
            <a:off x="9371879" y="3427425"/>
            <a:ext cx="1234836" cy="1234836"/>
            <a:chOff x="9371879" y="3427425"/>
            <a:chExt cx="1234836" cy="1234836"/>
          </a:xfrm>
        </p:grpSpPr>
        <p:sp>
          <p:nvSpPr>
            <p:cNvPr id="41" name="流程图: 联系 1">
              <a:extLst>
                <a:ext uri="{FF2B5EF4-FFF2-40B4-BE49-F238E27FC236}">
                  <a16:creationId xmlns:a16="http://schemas.microsoft.com/office/drawing/2014/main" xmlns="" id="{DFC82734-903F-40A1-9CEC-39EFD462F092}"/>
                </a:ext>
              </a:extLst>
            </p:cNvPr>
            <p:cNvSpPr/>
            <p:nvPr/>
          </p:nvSpPr>
          <p:spPr>
            <a:xfrm>
              <a:off x="9371879" y="3427425"/>
              <a:ext cx="1234836" cy="1234836"/>
            </a:xfrm>
            <a:prstGeom prst="flowChartConnector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Shape 1844">
              <a:extLst>
                <a:ext uri="{FF2B5EF4-FFF2-40B4-BE49-F238E27FC236}">
                  <a16:creationId xmlns:a16="http://schemas.microsoft.com/office/drawing/2014/main" xmlns="" id="{F6DFF561-2BE2-4E8C-8BBD-B0C6C79D0C3C}"/>
                </a:ext>
              </a:extLst>
            </p:cNvPr>
            <p:cNvSpPr/>
            <p:nvPr/>
          </p:nvSpPr>
          <p:spPr>
            <a:xfrm>
              <a:off x="9693416" y="3731714"/>
              <a:ext cx="591763" cy="626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3" h="21600" extrusionOk="0">
                  <a:moveTo>
                    <a:pt x="491" y="7130"/>
                  </a:moveTo>
                  <a:cubicBezTo>
                    <a:pt x="2672" y="7130"/>
                    <a:pt x="2672" y="7130"/>
                    <a:pt x="2672" y="7130"/>
                  </a:cubicBezTo>
                  <a:cubicBezTo>
                    <a:pt x="2672" y="10066"/>
                    <a:pt x="2672" y="10066"/>
                    <a:pt x="2672" y="10066"/>
                  </a:cubicBezTo>
                  <a:cubicBezTo>
                    <a:pt x="2891" y="10066"/>
                    <a:pt x="2891" y="10066"/>
                    <a:pt x="2891" y="10066"/>
                  </a:cubicBezTo>
                  <a:cubicBezTo>
                    <a:pt x="3109" y="10066"/>
                    <a:pt x="3109" y="10066"/>
                    <a:pt x="3109" y="10066"/>
                  </a:cubicBezTo>
                  <a:cubicBezTo>
                    <a:pt x="3109" y="419"/>
                    <a:pt x="3109" y="419"/>
                    <a:pt x="3109" y="419"/>
                  </a:cubicBezTo>
                  <a:cubicBezTo>
                    <a:pt x="3109" y="0"/>
                    <a:pt x="3109" y="0"/>
                    <a:pt x="3109" y="0"/>
                  </a:cubicBezTo>
                  <a:cubicBezTo>
                    <a:pt x="3763" y="0"/>
                    <a:pt x="3763" y="0"/>
                    <a:pt x="3763" y="0"/>
                  </a:cubicBezTo>
                  <a:cubicBezTo>
                    <a:pt x="14018" y="0"/>
                    <a:pt x="14018" y="0"/>
                    <a:pt x="14018" y="0"/>
                  </a:cubicBezTo>
                  <a:cubicBezTo>
                    <a:pt x="14018" y="0"/>
                    <a:pt x="14018" y="0"/>
                    <a:pt x="14018" y="0"/>
                  </a:cubicBezTo>
                  <a:cubicBezTo>
                    <a:pt x="14236" y="0"/>
                    <a:pt x="14236" y="0"/>
                    <a:pt x="14236" y="0"/>
                  </a:cubicBezTo>
                  <a:cubicBezTo>
                    <a:pt x="17945" y="1887"/>
                    <a:pt x="17945" y="1887"/>
                    <a:pt x="17945" y="1887"/>
                  </a:cubicBezTo>
                  <a:cubicBezTo>
                    <a:pt x="18163" y="2097"/>
                    <a:pt x="18163" y="2097"/>
                    <a:pt x="18163" y="2097"/>
                  </a:cubicBezTo>
                  <a:cubicBezTo>
                    <a:pt x="18163" y="2307"/>
                    <a:pt x="18163" y="2307"/>
                    <a:pt x="18163" y="2307"/>
                  </a:cubicBezTo>
                  <a:cubicBezTo>
                    <a:pt x="18163" y="10066"/>
                    <a:pt x="18163" y="10066"/>
                    <a:pt x="18163" y="10066"/>
                  </a:cubicBezTo>
                  <a:cubicBezTo>
                    <a:pt x="18381" y="10066"/>
                    <a:pt x="18381" y="10066"/>
                    <a:pt x="18381" y="10066"/>
                  </a:cubicBezTo>
                  <a:cubicBezTo>
                    <a:pt x="18818" y="10066"/>
                    <a:pt x="18818" y="10066"/>
                    <a:pt x="18818" y="10066"/>
                  </a:cubicBezTo>
                  <a:cubicBezTo>
                    <a:pt x="18818" y="7130"/>
                    <a:pt x="18818" y="7130"/>
                    <a:pt x="18818" y="7130"/>
                  </a:cubicBezTo>
                  <a:cubicBezTo>
                    <a:pt x="20781" y="7130"/>
                    <a:pt x="20781" y="7130"/>
                    <a:pt x="20781" y="7130"/>
                  </a:cubicBezTo>
                  <a:cubicBezTo>
                    <a:pt x="21436" y="10485"/>
                    <a:pt x="21436" y="14050"/>
                    <a:pt x="20781" y="17406"/>
                  </a:cubicBezTo>
                  <a:cubicBezTo>
                    <a:pt x="18163" y="17406"/>
                    <a:pt x="18163" y="17406"/>
                    <a:pt x="18163" y="17406"/>
                  </a:cubicBezTo>
                  <a:cubicBezTo>
                    <a:pt x="18163" y="21600"/>
                    <a:pt x="18163" y="21600"/>
                    <a:pt x="18163" y="21600"/>
                  </a:cubicBezTo>
                  <a:cubicBezTo>
                    <a:pt x="18163" y="21600"/>
                    <a:pt x="18163" y="21600"/>
                    <a:pt x="18163" y="21600"/>
                  </a:cubicBezTo>
                  <a:cubicBezTo>
                    <a:pt x="3109" y="21600"/>
                    <a:pt x="3109" y="21600"/>
                    <a:pt x="3109" y="21600"/>
                  </a:cubicBezTo>
                  <a:cubicBezTo>
                    <a:pt x="3109" y="17406"/>
                    <a:pt x="3109" y="17406"/>
                    <a:pt x="3109" y="17406"/>
                  </a:cubicBezTo>
                  <a:cubicBezTo>
                    <a:pt x="491" y="17406"/>
                    <a:pt x="491" y="17406"/>
                    <a:pt x="491" y="17406"/>
                  </a:cubicBezTo>
                  <a:cubicBezTo>
                    <a:pt x="-164" y="14050"/>
                    <a:pt x="-164" y="10695"/>
                    <a:pt x="491" y="7130"/>
                  </a:cubicBezTo>
                  <a:close/>
                  <a:moveTo>
                    <a:pt x="4636" y="10066"/>
                  </a:moveTo>
                  <a:cubicBezTo>
                    <a:pt x="16854" y="10066"/>
                    <a:pt x="16854" y="10066"/>
                    <a:pt x="16854" y="10066"/>
                  </a:cubicBezTo>
                  <a:cubicBezTo>
                    <a:pt x="16854" y="3355"/>
                    <a:pt x="16854" y="3355"/>
                    <a:pt x="16854" y="3355"/>
                  </a:cubicBezTo>
                  <a:cubicBezTo>
                    <a:pt x="14236" y="3355"/>
                    <a:pt x="14236" y="3355"/>
                    <a:pt x="14236" y="3355"/>
                  </a:cubicBezTo>
                  <a:cubicBezTo>
                    <a:pt x="14018" y="3355"/>
                    <a:pt x="14018" y="3355"/>
                    <a:pt x="14018" y="3355"/>
                  </a:cubicBezTo>
                  <a:cubicBezTo>
                    <a:pt x="13800" y="2936"/>
                    <a:pt x="13800" y="2936"/>
                    <a:pt x="13800" y="2936"/>
                  </a:cubicBezTo>
                  <a:cubicBezTo>
                    <a:pt x="13581" y="1468"/>
                    <a:pt x="13581" y="1468"/>
                    <a:pt x="13581" y="1468"/>
                  </a:cubicBezTo>
                  <a:cubicBezTo>
                    <a:pt x="4636" y="1468"/>
                    <a:pt x="4636" y="1468"/>
                    <a:pt x="4636" y="1468"/>
                  </a:cubicBezTo>
                  <a:cubicBezTo>
                    <a:pt x="4636" y="10066"/>
                    <a:pt x="4636" y="10066"/>
                    <a:pt x="4636" y="10066"/>
                  </a:cubicBezTo>
                  <a:close/>
                  <a:moveTo>
                    <a:pt x="16636" y="15309"/>
                  </a:moveTo>
                  <a:cubicBezTo>
                    <a:pt x="4636" y="15309"/>
                    <a:pt x="4636" y="15309"/>
                    <a:pt x="4636" y="15309"/>
                  </a:cubicBezTo>
                  <a:cubicBezTo>
                    <a:pt x="4636" y="20132"/>
                    <a:pt x="4636" y="20132"/>
                    <a:pt x="4636" y="20132"/>
                  </a:cubicBezTo>
                  <a:cubicBezTo>
                    <a:pt x="16636" y="20132"/>
                    <a:pt x="16636" y="20132"/>
                    <a:pt x="16636" y="20132"/>
                  </a:cubicBezTo>
                  <a:cubicBezTo>
                    <a:pt x="16636" y="15309"/>
                    <a:pt x="16636" y="15309"/>
                    <a:pt x="16636" y="15309"/>
                  </a:cubicBezTo>
                  <a:close/>
                  <a:moveTo>
                    <a:pt x="5945" y="3355"/>
                  </a:moveTo>
                  <a:cubicBezTo>
                    <a:pt x="5945" y="4194"/>
                    <a:pt x="5945" y="4194"/>
                    <a:pt x="5945" y="4194"/>
                  </a:cubicBezTo>
                  <a:cubicBezTo>
                    <a:pt x="12491" y="4194"/>
                    <a:pt x="12491" y="4194"/>
                    <a:pt x="12491" y="4194"/>
                  </a:cubicBezTo>
                  <a:cubicBezTo>
                    <a:pt x="12491" y="3355"/>
                    <a:pt x="12491" y="3355"/>
                    <a:pt x="12491" y="3355"/>
                  </a:cubicBezTo>
                  <a:cubicBezTo>
                    <a:pt x="5945" y="3355"/>
                    <a:pt x="5945" y="3355"/>
                    <a:pt x="5945" y="3355"/>
                  </a:cubicBezTo>
                  <a:close/>
                  <a:moveTo>
                    <a:pt x="5945" y="6920"/>
                  </a:moveTo>
                  <a:cubicBezTo>
                    <a:pt x="5945" y="7759"/>
                    <a:pt x="5945" y="7759"/>
                    <a:pt x="5945" y="7759"/>
                  </a:cubicBezTo>
                  <a:cubicBezTo>
                    <a:pt x="15327" y="7759"/>
                    <a:pt x="15327" y="7759"/>
                    <a:pt x="15327" y="7759"/>
                  </a:cubicBezTo>
                  <a:cubicBezTo>
                    <a:pt x="15327" y="6920"/>
                    <a:pt x="15327" y="6920"/>
                    <a:pt x="15327" y="6920"/>
                  </a:cubicBezTo>
                  <a:cubicBezTo>
                    <a:pt x="5945" y="6920"/>
                    <a:pt x="5945" y="6920"/>
                    <a:pt x="5945" y="6920"/>
                  </a:cubicBezTo>
                  <a:close/>
                  <a:moveTo>
                    <a:pt x="5945" y="5033"/>
                  </a:moveTo>
                  <a:cubicBezTo>
                    <a:pt x="5945" y="5872"/>
                    <a:pt x="5945" y="5872"/>
                    <a:pt x="5945" y="5872"/>
                  </a:cubicBezTo>
                  <a:cubicBezTo>
                    <a:pt x="15327" y="5872"/>
                    <a:pt x="15327" y="5872"/>
                    <a:pt x="15327" y="5872"/>
                  </a:cubicBezTo>
                  <a:cubicBezTo>
                    <a:pt x="15327" y="5033"/>
                    <a:pt x="15327" y="5033"/>
                    <a:pt x="15327" y="5033"/>
                  </a:cubicBezTo>
                  <a:cubicBezTo>
                    <a:pt x="5945" y="5033"/>
                    <a:pt x="5945" y="5033"/>
                    <a:pt x="5945" y="5033"/>
                  </a:cubicBezTo>
                  <a:close/>
                  <a:moveTo>
                    <a:pt x="14454" y="1678"/>
                  </a:moveTo>
                  <a:cubicBezTo>
                    <a:pt x="14454" y="2726"/>
                    <a:pt x="14454" y="2726"/>
                    <a:pt x="14454" y="2726"/>
                  </a:cubicBezTo>
                  <a:cubicBezTo>
                    <a:pt x="16200" y="2726"/>
                    <a:pt x="16200" y="2726"/>
                    <a:pt x="16200" y="2726"/>
                  </a:cubicBezTo>
                  <a:cubicBezTo>
                    <a:pt x="14454" y="1678"/>
                    <a:pt x="14454" y="1678"/>
                    <a:pt x="14454" y="1678"/>
                  </a:cubicBezTo>
                  <a:close/>
                  <a:moveTo>
                    <a:pt x="16418" y="11744"/>
                  </a:moveTo>
                  <a:cubicBezTo>
                    <a:pt x="16418" y="12583"/>
                    <a:pt x="16418" y="12583"/>
                    <a:pt x="16418" y="12583"/>
                  </a:cubicBezTo>
                  <a:cubicBezTo>
                    <a:pt x="17072" y="12583"/>
                    <a:pt x="17072" y="12583"/>
                    <a:pt x="17072" y="12583"/>
                  </a:cubicBezTo>
                  <a:cubicBezTo>
                    <a:pt x="18163" y="12583"/>
                    <a:pt x="18163" y="12583"/>
                    <a:pt x="18163" y="12583"/>
                  </a:cubicBezTo>
                  <a:cubicBezTo>
                    <a:pt x="18818" y="12583"/>
                    <a:pt x="18818" y="12583"/>
                    <a:pt x="18818" y="12583"/>
                  </a:cubicBezTo>
                  <a:cubicBezTo>
                    <a:pt x="18818" y="11744"/>
                    <a:pt x="18818" y="11744"/>
                    <a:pt x="18818" y="11744"/>
                  </a:cubicBezTo>
                  <a:cubicBezTo>
                    <a:pt x="18163" y="11744"/>
                    <a:pt x="18163" y="11744"/>
                    <a:pt x="18163" y="11744"/>
                  </a:cubicBezTo>
                  <a:cubicBezTo>
                    <a:pt x="17072" y="11744"/>
                    <a:pt x="17072" y="11744"/>
                    <a:pt x="17072" y="11744"/>
                  </a:cubicBezTo>
                  <a:lnTo>
                    <a:pt x="16418" y="11744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45719" rIns="45719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4864479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E028F50-9B74-4EDE-A287-CB72D2B9CE76}"/>
              </a:ext>
            </a:extLst>
          </p:cNvPr>
          <p:cNvGrpSpPr/>
          <p:nvPr/>
        </p:nvGrpSpPr>
        <p:grpSpPr>
          <a:xfrm>
            <a:off x="806734" y="2691316"/>
            <a:ext cx="1685342" cy="1685342"/>
            <a:chOff x="806734" y="2691316"/>
            <a:chExt cx="1685342" cy="1685342"/>
          </a:xfrm>
        </p:grpSpPr>
        <p:sp>
          <p:nvSpPr>
            <p:cNvPr id="9" name="Oval 4">
              <a:extLst>
                <a:ext uri="{FF2B5EF4-FFF2-40B4-BE49-F238E27FC236}">
                  <a16:creationId xmlns:a16="http://schemas.microsoft.com/office/drawing/2014/main" xmlns="" id="{9A72FFC5-EEBC-4F22-9CA8-64E5551B970B}"/>
                </a:ext>
              </a:extLst>
            </p:cNvPr>
            <p:cNvSpPr/>
            <p:nvPr/>
          </p:nvSpPr>
          <p:spPr>
            <a:xfrm>
              <a:off x="806734" y="2691316"/>
              <a:ext cx="1685342" cy="1685342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99">
              <a:extLst>
                <a:ext uri="{FF2B5EF4-FFF2-40B4-BE49-F238E27FC236}">
                  <a16:creationId xmlns:a16="http://schemas.microsoft.com/office/drawing/2014/main" xmlns="" id="{0D61A912-3A64-4155-B29C-D124C8628F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62787" y="3203441"/>
              <a:ext cx="973237" cy="661092"/>
            </a:xfrm>
            <a:custGeom>
              <a:avLst/>
              <a:gdLst>
                <a:gd name="T0" fmla="*/ 225 w 302"/>
                <a:gd name="T1" fmla="*/ 0 h 205"/>
                <a:gd name="T2" fmla="*/ 81 w 302"/>
                <a:gd name="T3" fmla="*/ 0 h 205"/>
                <a:gd name="T4" fmla="*/ 0 w 302"/>
                <a:gd name="T5" fmla="*/ 25 h 205"/>
                <a:gd name="T6" fmla="*/ 12 w 302"/>
                <a:gd name="T7" fmla="*/ 205 h 205"/>
                <a:gd name="T8" fmla="*/ 291 w 302"/>
                <a:gd name="T9" fmla="*/ 205 h 205"/>
                <a:gd name="T10" fmla="*/ 302 w 302"/>
                <a:gd name="T11" fmla="*/ 25 h 205"/>
                <a:gd name="T12" fmla="*/ 146 w 302"/>
                <a:gd name="T13" fmla="*/ 188 h 205"/>
                <a:gd name="T14" fmla="*/ 20 w 302"/>
                <a:gd name="T15" fmla="*/ 182 h 205"/>
                <a:gd name="T16" fmla="*/ 81 w 302"/>
                <a:gd name="T17" fmla="*/ 10 h 205"/>
                <a:gd name="T18" fmla="*/ 146 w 302"/>
                <a:gd name="T19" fmla="*/ 188 h 205"/>
                <a:gd name="T20" fmla="*/ 221 w 302"/>
                <a:gd name="T21" fmla="*/ 171 h 205"/>
                <a:gd name="T22" fmla="*/ 155 w 302"/>
                <a:gd name="T23" fmla="*/ 29 h 205"/>
                <a:gd name="T24" fmla="*/ 282 w 302"/>
                <a:gd name="T25" fmla="*/ 22 h 205"/>
                <a:gd name="T26" fmla="*/ 39 w 302"/>
                <a:gd name="T27" fmla="*/ 41 h 205"/>
                <a:gd name="T28" fmla="*/ 128 w 302"/>
                <a:gd name="T29" fmla="*/ 43 h 205"/>
                <a:gd name="T30" fmla="*/ 127 w 302"/>
                <a:gd name="T31" fmla="*/ 49 h 205"/>
                <a:gd name="T32" fmla="*/ 44 w 302"/>
                <a:gd name="T33" fmla="*/ 43 h 205"/>
                <a:gd name="T34" fmla="*/ 39 w 302"/>
                <a:gd name="T35" fmla="*/ 67 h 205"/>
                <a:gd name="T36" fmla="*/ 128 w 302"/>
                <a:gd name="T37" fmla="*/ 68 h 205"/>
                <a:gd name="T38" fmla="*/ 127 w 302"/>
                <a:gd name="T39" fmla="*/ 74 h 205"/>
                <a:gd name="T40" fmla="*/ 43 w 302"/>
                <a:gd name="T41" fmla="*/ 69 h 205"/>
                <a:gd name="T42" fmla="*/ 39 w 302"/>
                <a:gd name="T43" fmla="*/ 93 h 205"/>
                <a:gd name="T44" fmla="*/ 129 w 302"/>
                <a:gd name="T45" fmla="*/ 94 h 205"/>
                <a:gd name="T46" fmla="*/ 127 w 302"/>
                <a:gd name="T47" fmla="*/ 100 h 205"/>
                <a:gd name="T48" fmla="*/ 43 w 302"/>
                <a:gd name="T49" fmla="*/ 95 h 205"/>
                <a:gd name="T50" fmla="*/ 130 w 302"/>
                <a:gd name="T51" fmla="*/ 125 h 205"/>
                <a:gd name="T52" fmla="*/ 126 w 302"/>
                <a:gd name="T53" fmla="*/ 126 h 205"/>
                <a:gd name="T54" fmla="*/ 39 w 302"/>
                <a:gd name="T55" fmla="*/ 119 h 205"/>
                <a:gd name="T56" fmla="*/ 129 w 302"/>
                <a:gd name="T57" fmla="*/ 120 h 205"/>
                <a:gd name="T58" fmla="*/ 130 w 302"/>
                <a:gd name="T59" fmla="*/ 151 h 205"/>
                <a:gd name="T60" fmla="*/ 126 w 302"/>
                <a:gd name="T61" fmla="*/ 152 h 205"/>
                <a:gd name="T62" fmla="*/ 39 w 302"/>
                <a:gd name="T63" fmla="*/ 146 h 205"/>
                <a:gd name="T64" fmla="*/ 129 w 302"/>
                <a:gd name="T65" fmla="*/ 146 h 205"/>
                <a:gd name="T66" fmla="*/ 260 w 302"/>
                <a:gd name="T67" fmla="*/ 37 h 205"/>
                <a:gd name="T68" fmla="*/ 259 w 302"/>
                <a:gd name="T69" fmla="*/ 43 h 205"/>
                <a:gd name="T70" fmla="*/ 174 w 302"/>
                <a:gd name="T71" fmla="*/ 49 h 205"/>
                <a:gd name="T72" fmla="*/ 173 w 302"/>
                <a:gd name="T73" fmla="*/ 43 h 205"/>
                <a:gd name="T74" fmla="*/ 263 w 302"/>
                <a:gd name="T75" fmla="*/ 67 h 205"/>
                <a:gd name="T76" fmla="*/ 176 w 302"/>
                <a:gd name="T77" fmla="*/ 74 h 205"/>
                <a:gd name="T78" fmla="*/ 172 w 302"/>
                <a:gd name="T79" fmla="*/ 73 h 205"/>
                <a:gd name="T80" fmla="*/ 261 w 302"/>
                <a:gd name="T81" fmla="*/ 63 h 205"/>
                <a:gd name="T82" fmla="*/ 263 w 302"/>
                <a:gd name="T83" fmla="*/ 93 h 205"/>
                <a:gd name="T84" fmla="*/ 176 w 302"/>
                <a:gd name="T85" fmla="*/ 100 h 205"/>
                <a:gd name="T86" fmla="*/ 172 w 302"/>
                <a:gd name="T87" fmla="*/ 99 h 205"/>
                <a:gd name="T88" fmla="*/ 261 w 302"/>
                <a:gd name="T89" fmla="*/ 89 h 205"/>
                <a:gd name="T90" fmla="*/ 263 w 302"/>
                <a:gd name="T91" fmla="*/ 118 h 205"/>
                <a:gd name="T92" fmla="*/ 176 w 302"/>
                <a:gd name="T93" fmla="*/ 126 h 205"/>
                <a:gd name="T94" fmla="*/ 172 w 302"/>
                <a:gd name="T95" fmla="*/ 125 h 205"/>
                <a:gd name="T96" fmla="*/ 261 w 302"/>
                <a:gd name="T97" fmla="*/ 114 h 205"/>
                <a:gd name="T98" fmla="*/ 263 w 302"/>
                <a:gd name="T99" fmla="*/ 145 h 205"/>
                <a:gd name="T100" fmla="*/ 176 w 302"/>
                <a:gd name="T101" fmla="*/ 152 h 205"/>
                <a:gd name="T102" fmla="*/ 172 w 302"/>
                <a:gd name="T103" fmla="*/ 151 h 205"/>
                <a:gd name="T104" fmla="*/ 261 w 302"/>
                <a:gd name="T105" fmla="*/ 14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2" h="205">
                  <a:moveTo>
                    <a:pt x="300" y="21"/>
                  </a:moveTo>
                  <a:cubicBezTo>
                    <a:pt x="284" y="8"/>
                    <a:pt x="256" y="0"/>
                    <a:pt x="225" y="0"/>
                  </a:cubicBezTo>
                  <a:cubicBezTo>
                    <a:pt x="195" y="0"/>
                    <a:pt x="168" y="7"/>
                    <a:pt x="151" y="19"/>
                  </a:cubicBezTo>
                  <a:cubicBezTo>
                    <a:pt x="138" y="7"/>
                    <a:pt x="112" y="0"/>
                    <a:pt x="81" y="0"/>
                  </a:cubicBezTo>
                  <a:cubicBezTo>
                    <a:pt x="48" y="0"/>
                    <a:pt x="18" y="8"/>
                    <a:pt x="2" y="21"/>
                  </a:cubicBezTo>
                  <a:cubicBezTo>
                    <a:pt x="1" y="22"/>
                    <a:pt x="0" y="23"/>
                    <a:pt x="0" y="25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00"/>
                    <a:pt x="5" y="205"/>
                    <a:pt x="12" y="205"/>
                  </a:cubicBezTo>
                  <a:cubicBezTo>
                    <a:pt x="150" y="205"/>
                    <a:pt x="150" y="205"/>
                    <a:pt x="150" y="205"/>
                  </a:cubicBezTo>
                  <a:cubicBezTo>
                    <a:pt x="151" y="205"/>
                    <a:pt x="291" y="205"/>
                    <a:pt x="291" y="205"/>
                  </a:cubicBezTo>
                  <a:cubicBezTo>
                    <a:pt x="295" y="205"/>
                    <a:pt x="302" y="202"/>
                    <a:pt x="302" y="197"/>
                  </a:cubicBezTo>
                  <a:cubicBezTo>
                    <a:pt x="302" y="25"/>
                    <a:pt x="302" y="25"/>
                    <a:pt x="302" y="25"/>
                  </a:cubicBezTo>
                  <a:cubicBezTo>
                    <a:pt x="302" y="23"/>
                    <a:pt x="301" y="22"/>
                    <a:pt x="300" y="21"/>
                  </a:cubicBezTo>
                  <a:close/>
                  <a:moveTo>
                    <a:pt x="146" y="188"/>
                  </a:moveTo>
                  <a:cubicBezTo>
                    <a:pt x="132" y="176"/>
                    <a:pt x="109" y="169"/>
                    <a:pt x="80" y="169"/>
                  </a:cubicBezTo>
                  <a:cubicBezTo>
                    <a:pt x="58" y="169"/>
                    <a:pt x="36" y="174"/>
                    <a:pt x="20" y="18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41" y="10"/>
                    <a:pt x="81" y="10"/>
                  </a:cubicBezTo>
                  <a:cubicBezTo>
                    <a:pt x="128" y="10"/>
                    <a:pt x="146" y="27"/>
                    <a:pt x="146" y="29"/>
                  </a:cubicBezTo>
                  <a:cubicBezTo>
                    <a:pt x="146" y="32"/>
                    <a:pt x="146" y="188"/>
                    <a:pt x="146" y="188"/>
                  </a:cubicBezTo>
                  <a:close/>
                  <a:moveTo>
                    <a:pt x="282" y="182"/>
                  </a:moveTo>
                  <a:cubicBezTo>
                    <a:pt x="265" y="175"/>
                    <a:pt x="242" y="171"/>
                    <a:pt x="221" y="171"/>
                  </a:cubicBezTo>
                  <a:cubicBezTo>
                    <a:pt x="192" y="171"/>
                    <a:pt x="168" y="177"/>
                    <a:pt x="155" y="188"/>
                  </a:cubicBezTo>
                  <a:cubicBezTo>
                    <a:pt x="155" y="29"/>
                    <a:pt x="155" y="29"/>
                    <a:pt x="155" y="29"/>
                  </a:cubicBezTo>
                  <a:cubicBezTo>
                    <a:pt x="155" y="29"/>
                    <a:pt x="176" y="10"/>
                    <a:pt x="225" y="10"/>
                  </a:cubicBezTo>
                  <a:cubicBezTo>
                    <a:pt x="262" y="10"/>
                    <a:pt x="282" y="22"/>
                    <a:pt x="282" y="22"/>
                  </a:cubicBezTo>
                  <a:lnTo>
                    <a:pt x="282" y="182"/>
                  </a:lnTo>
                  <a:close/>
                  <a:moveTo>
                    <a:pt x="39" y="41"/>
                  </a:moveTo>
                  <a:cubicBezTo>
                    <a:pt x="39" y="39"/>
                    <a:pt x="40" y="37"/>
                    <a:pt x="42" y="37"/>
                  </a:cubicBezTo>
                  <a:cubicBezTo>
                    <a:pt x="74" y="28"/>
                    <a:pt x="109" y="30"/>
                    <a:pt x="128" y="43"/>
                  </a:cubicBezTo>
                  <a:cubicBezTo>
                    <a:pt x="130" y="44"/>
                    <a:pt x="130" y="46"/>
                    <a:pt x="129" y="47"/>
                  </a:cubicBezTo>
                  <a:cubicBezTo>
                    <a:pt x="129" y="48"/>
                    <a:pt x="128" y="49"/>
                    <a:pt x="127" y="49"/>
                  </a:cubicBezTo>
                  <a:cubicBezTo>
                    <a:pt x="126" y="49"/>
                    <a:pt x="125" y="49"/>
                    <a:pt x="125" y="48"/>
                  </a:cubicBezTo>
                  <a:cubicBezTo>
                    <a:pt x="110" y="39"/>
                    <a:pt x="79" y="33"/>
                    <a:pt x="44" y="43"/>
                  </a:cubicBezTo>
                  <a:cubicBezTo>
                    <a:pt x="42" y="43"/>
                    <a:pt x="40" y="42"/>
                    <a:pt x="39" y="41"/>
                  </a:cubicBezTo>
                  <a:close/>
                  <a:moveTo>
                    <a:pt x="39" y="67"/>
                  </a:moveTo>
                  <a:cubicBezTo>
                    <a:pt x="39" y="65"/>
                    <a:pt x="40" y="63"/>
                    <a:pt x="42" y="63"/>
                  </a:cubicBezTo>
                  <a:cubicBezTo>
                    <a:pt x="74" y="54"/>
                    <a:pt x="110" y="56"/>
                    <a:pt x="128" y="68"/>
                  </a:cubicBezTo>
                  <a:cubicBezTo>
                    <a:pt x="130" y="69"/>
                    <a:pt x="130" y="71"/>
                    <a:pt x="129" y="73"/>
                  </a:cubicBezTo>
                  <a:cubicBezTo>
                    <a:pt x="129" y="74"/>
                    <a:pt x="128" y="74"/>
                    <a:pt x="127" y="74"/>
                  </a:cubicBezTo>
                  <a:cubicBezTo>
                    <a:pt x="126" y="74"/>
                    <a:pt x="125" y="74"/>
                    <a:pt x="125" y="74"/>
                  </a:cubicBezTo>
                  <a:cubicBezTo>
                    <a:pt x="111" y="65"/>
                    <a:pt x="79" y="59"/>
                    <a:pt x="43" y="69"/>
                  </a:cubicBezTo>
                  <a:cubicBezTo>
                    <a:pt x="42" y="70"/>
                    <a:pt x="40" y="69"/>
                    <a:pt x="39" y="67"/>
                  </a:cubicBezTo>
                  <a:close/>
                  <a:moveTo>
                    <a:pt x="39" y="93"/>
                  </a:moveTo>
                  <a:cubicBezTo>
                    <a:pt x="39" y="91"/>
                    <a:pt x="40" y="89"/>
                    <a:pt x="42" y="88"/>
                  </a:cubicBezTo>
                  <a:cubicBezTo>
                    <a:pt x="74" y="79"/>
                    <a:pt x="110" y="82"/>
                    <a:pt x="129" y="94"/>
                  </a:cubicBezTo>
                  <a:cubicBezTo>
                    <a:pt x="130" y="95"/>
                    <a:pt x="131" y="97"/>
                    <a:pt x="130" y="99"/>
                  </a:cubicBezTo>
                  <a:cubicBezTo>
                    <a:pt x="129" y="100"/>
                    <a:pt x="128" y="100"/>
                    <a:pt x="127" y="100"/>
                  </a:cubicBezTo>
                  <a:cubicBezTo>
                    <a:pt x="126" y="100"/>
                    <a:pt x="126" y="100"/>
                    <a:pt x="125" y="100"/>
                  </a:cubicBezTo>
                  <a:cubicBezTo>
                    <a:pt x="111" y="90"/>
                    <a:pt x="79" y="85"/>
                    <a:pt x="43" y="95"/>
                  </a:cubicBezTo>
                  <a:cubicBezTo>
                    <a:pt x="42" y="95"/>
                    <a:pt x="40" y="94"/>
                    <a:pt x="39" y="93"/>
                  </a:cubicBezTo>
                  <a:close/>
                  <a:moveTo>
                    <a:pt x="130" y="125"/>
                  </a:moveTo>
                  <a:cubicBezTo>
                    <a:pt x="130" y="126"/>
                    <a:pt x="129" y="126"/>
                    <a:pt x="128" y="126"/>
                  </a:cubicBezTo>
                  <a:cubicBezTo>
                    <a:pt x="127" y="126"/>
                    <a:pt x="126" y="126"/>
                    <a:pt x="126" y="126"/>
                  </a:cubicBezTo>
                  <a:cubicBezTo>
                    <a:pt x="108" y="114"/>
                    <a:pt x="76" y="112"/>
                    <a:pt x="43" y="121"/>
                  </a:cubicBezTo>
                  <a:cubicBezTo>
                    <a:pt x="42" y="122"/>
                    <a:pt x="40" y="121"/>
                    <a:pt x="39" y="119"/>
                  </a:cubicBezTo>
                  <a:cubicBezTo>
                    <a:pt x="39" y="117"/>
                    <a:pt x="40" y="115"/>
                    <a:pt x="42" y="115"/>
                  </a:cubicBezTo>
                  <a:cubicBezTo>
                    <a:pt x="77" y="105"/>
                    <a:pt x="109" y="107"/>
                    <a:pt x="129" y="120"/>
                  </a:cubicBezTo>
                  <a:cubicBezTo>
                    <a:pt x="131" y="121"/>
                    <a:pt x="131" y="123"/>
                    <a:pt x="130" y="125"/>
                  </a:cubicBezTo>
                  <a:close/>
                  <a:moveTo>
                    <a:pt x="130" y="151"/>
                  </a:moveTo>
                  <a:cubicBezTo>
                    <a:pt x="130" y="152"/>
                    <a:pt x="129" y="152"/>
                    <a:pt x="128" y="152"/>
                  </a:cubicBezTo>
                  <a:cubicBezTo>
                    <a:pt x="127" y="152"/>
                    <a:pt x="126" y="152"/>
                    <a:pt x="126" y="152"/>
                  </a:cubicBezTo>
                  <a:cubicBezTo>
                    <a:pt x="109" y="141"/>
                    <a:pt x="71" y="137"/>
                    <a:pt x="44" y="148"/>
                  </a:cubicBezTo>
                  <a:cubicBezTo>
                    <a:pt x="42" y="148"/>
                    <a:pt x="40" y="148"/>
                    <a:pt x="39" y="146"/>
                  </a:cubicBezTo>
                  <a:cubicBezTo>
                    <a:pt x="39" y="144"/>
                    <a:pt x="40" y="142"/>
                    <a:pt x="41" y="142"/>
                  </a:cubicBezTo>
                  <a:cubicBezTo>
                    <a:pt x="71" y="130"/>
                    <a:pt x="111" y="134"/>
                    <a:pt x="129" y="146"/>
                  </a:cubicBezTo>
                  <a:cubicBezTo>
                    <a:pt x="131" y="147"/>
                    <a:pt x="131" y="149"/>
                    <a:pt x="130" y="151"/>
                  </a:cubicBezTo>
                  <a:close/>
                  <a:moveTo>
                    <a:pt x="260" y="37"/>
                  </a:moveTo>
                  <a:cubicBezTo>
                    <a:pt x="262" y="37"/>
                    <a:pt x="263" y="39"/>
                    <a:pt x="263" y="41"/>
                  </a:cubicBezTo>
                  <a:cubicBezTo>
                    <a:pt x="262" y="42"/>
                    <a:pt x="260" y="43"/>
                    <a:pt x="259" y="43"/>
                  </a:cubicBezTo>
                  <a:cubicBezTo>
                    <a:pt x="225" y="33"/>
                    <a:pt x="191" y="38"/>
                    <a:pt x="176" y="48"/>
                  </a:cubicBezTo>
                  <a:cubicBezTo>
                    <a:pt x="176" y="49"/>
                    <a:pt x="175" y="49"/>
                    <a:pt x="174" y="49"/>
                  </a:cubicBezTo>
                  <a:cubicBezTo>
                    <a:pt x="173" y="49"/>
                    <a:pt x="172" y="48"/>
                    <a:pt x="172" y="47"/>
                  </a:cubicBezTo>
                  <a:cubicBezTo>
                    <a:pt x="171" y="46"/>
                    <a:pt x="171" y="44"/>
                    <a:pt x="173" y="43"/>
                  </a:cubicBezTo>
                  <a:cubicBezTo>
                    <a:pt x="192" y="30"/>
                    <a:pt x="228" y="27"/>
                    <a:pt x="260" y="37"/>
                  </a:cubicBezTo>
                  <a:close/>
                  <a:moveTo>
                    <a:pt x="263" y="67"/>
                  </a:moveTo>
                  <a:cubicBezTo>
                    <a:pt x="262" y="69"/>
                    <a:pt x="261" y="70"/>
                    <a:pt x="259" y="69"/>
                  </a:cubicBezTo>
                  <a:cubicBezTo>
                    <a:pt x="225" y="60"/>
                    <a:pt x="191" y="64"/>
                    <a:pt x="176" y="74"/>
                  </a:cubicBezTo>
                  <a:cubicBezTo>
                    <a:pt x="176" y="75"/>
                    <a:pt x="175" y="75"/>
                    <a:pt x="175" y="75"/>
                  </a:cubicBezTo>
                  <a:cubicBezTo>
                    <a:pt x="173" y="75"/>
                    <a:pt x="172" y="74"/>
                    <a:pt x="172" y="73"/>
                  </a:cubicBezTo>
                  <a:cubicBezTo>
                    <a:pt x="171" y="72"/>
                    <a:pt x="171" y="70"/>
                    <a:pt x="173" y="69"/>
                  </a:cubicBezTo>
                  <a:cubicBezTo>
                    <a:pt x="192" y="56"/>
                    <a:pt x="228" y="54"/>
                    <a:pt x="261" y="63"/>
                  </a:cubicBezTo>
                  <a:cubicBezTo>
                    <a:pt x="262" y="63"/>
                    <a:pt x="263" y="65"/>
                    <a:pt x="263" y="67"/>
                  </a:cubicBezTo>
                  <a:close/>
                  <a:moveTo>
                    <a:pt x="263" y="93"/>
                  </a:moveTo>
                  <a:cubicBezTo>
                    <a:pt x="262" y="95"/>
                    <a:pt x="261" y="96"/>
                    <a:pt x="259" y="95"/>
                  </a:cubicBezTo>
                  <a:cubicBezTo>
                    <a:pt x="225" y="86"/>
                    <a:pt x="192" y="91"/>
                    <a:pt x="176" y="100"/>
                  </a:cubicBezTo>
                  <a:cubicBezTo>
                    <a:pt x="176" y="101"/>
                    <a:pt x="175" y="101"/>
                    <a:pt x="175" y="101"/>
                  </a:cubicBezTo>
                  <a:cubicBezTo>
                    <a:pt x="173" y="101"/>
                    <a:pt x="172" y="100"/>
                    <a:pt x="172" y="99"/>
                  </a:cubicBezTo>
                  <a:cubicBezTo>
                    <a:pt x="171" y="98"/>
                    <a:pt x="171" y="96"/>
                    <a:pt x="173" y="95"/>
                  </a:cubicBezTo>
                  <a:cubicBezTo>
                    <a:pt x="192" y="82"/>
                    <a:pt x="228" y="80"/>
                    <a:pt x="261" y="89"/>
                  </a:cubicBezTo>
                  <a:cubicBezTo>
                    <a:pt x="262" y="89"/>
                    <a:pt x="263" y="91"/>
                    <a:pt x="263" y="93"/>
                  </a:cubicBezTo>
                  <a:close/>
                  <a:moveTo>
                    <a:pt x="263" y="118"/>
                  </a:moveTo>
                  <a:cubicBezTo>
                    <a:pt x="262" y="120"/>
                    <a:pt x="261" y="121"/>
                    <a:pt x="259" y="121"/>
                  </a:cubicBezTo>
                  <a:cubicBezTo>
                    <a:pt x="228" y="112"/>
                    <a:pt x="191" y="116"/>
                    <a:pt x="176" y="126"/>
                  </a:cubicBezTo>
                  <a:cubicBezTo>
                    <a:pt x="176" y="126"/>
                    <a:pt x="175" y="127"/>
                    <a:pt x="175" y="127"/>
                  </a:cubicBezTo>
                  <a:cubicBezTo>
                    <a:pt x="173" y="127"/>
                    <a:pt x="172" y="126"/>
                    <a:pt x="172" y="125"/>
                  </a:cubicBezTo>
                  <a:cubicBezTo>
                    <a:pt x="171" y="123"/>
                    <a:pt x="171" y="121"/>
                    <a:pt x="173" y="120"/>
                  </a:cubicBezTo>
                  <a:cubicBezTo>
                    <a:pt x="189" y="110"/>
                    <a:pt x="227" y="105"/>
                    <a:pt x="261" y="114"/>
                  </a:cubicBezTo>
                  <a:cubicBezTo>
                    <a:pt x="262" y="115"/>
                    <a:pt x="263" y="117"/>
                    <a:pt x="263" y="118"/>
                  </a:cubicBezTo>
                  <a:close/>
                  <a:moveTo>
                    <a:pt x="263" y="145"/>
                  </a:moveTo>
                  <a:cubicBezTo>
                    <a:pt x="262" y="146"/>
                    <a:pt x="261" y="147"/>
                    <a:pt x="259" y="147"/>
                  </a:cubicBezTo>
                  <a:cubicBezTo>
                    <a:pt x="225" y="137"/>
                    <a:pt x="192" y="142"/>
                    <a:pt x="176" y="152"/>
                  </a:cubicBezTo>
                  <a:cubicBezTo>
                    <a:pt x="176" y="152"/>
                    <a:pt x="175" y="153"/>
                    <a:pt x="175" y="153"/>
                  </a:cubicBezTo>
                  <a:cubicBezTo>
                    <a:pt x="174" y="153"/>
                    <a:pt x="172" y="152"/>
                    <a:pt x="172" y="151"/>
                  </a:cubicBezTo>
                  <a:cubicBezTo>
                    <a:pt x="171" y="150"/>
                    <a:pt x="171" y="147"/>
                    <a:pt x="173" y="146"/>
                  </a:cubicBezTo>
                  <a:cubicBezTo>
                    <a:pt x="192" y="134"/>
                    <a:pt x="228" y="131"/>
                    <a:pt x="261" y="140"/>
                  </a:cubicBezTo>
                  <a:cubicBezTo>
                    <a:pt x="262" y="141"/>
                    <a:pt x="263" y="143"/>
                    <a:pt x="263" y="1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D08F466-7D43-4EF6-B195-DB509E92EAA6}"/>
              </a:ext>
            </a:extLst>
          </p:cNvPr>
          <p:cNvSpPr txBox="1"/>
          <p:nvPr/>
        </p:nvSpPr>
        <p:spPr>
          <a:xfrm>
            <a:off x="645788" y="4543057"/>
            <a:ext cx="2007235" cy="447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gradFill>
                  <a:gsLst>
                    <a:gs pos="100000">
                      <a:srgbClr val="146EE6"/>
                    </a:gs>
                    <a:gs pos="0">
                      <a:srgbClr val="3A87EE"/>
                    </a:gs>
                  </a:gsLst>
                  <a:lin ang="2700000" scaled="0"/>
                </a:gradFill>
                <a:effectLst>
                  <a:outerShdw blurRad="152400" dist="38100" sx="101000" sy="101000" algn="ctr" rotWithShape="0">
                    <a:schemeClr val="accent1">
                      <a:alpha val="22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流程的优化</a:t>
            </a:r>
          </a:p>
        </p:txBody>
      </p:sp>
      <p:cxnSp>
        <p:nvCxnSpPr>
          <p:cNvPr id="13" name="直线">
            <a:extLst>
              <a:ext uri="{FF2B5EF4-FFF2-40B4-BE49-F238E27FC236}">
                <a16:creationId xmlns:a16="http://schemas.microsoft.com/office/drawing/2014/main" xmlns="" id="{1C76899C-BBCE-4C72-A84A-04217020DFA1}"/>
              </a:ext>
            </a:extLst>
          </p:cNvPr>
          <p:cNvCxnSpPr/>
          <p:nvPr/>
        </p:nvCxnSpPr>
        <p:spPr>
          <a:xfrm rot="5400000">
            <a:off x="1778031" y="3790667"/>
            <a:ext cx="2880000" cy="2113"/>
          </a:xfrm>
          <a:prstGeom prst="line">
            <a:avLst/>
          </a:prstGeom>
          <a:ln w="12700">
            <a:gradFill>
              <a:gsLst>
                <a:gs pos="64000">
                  <a:srgbClr val="005FBA"/>
                </a:gs>
                <a:gs pos="0">
                  <a:srgbClr val="00A7EE"/>
                </a:gs>
                <a:gs pos="39000">
                  <a:srgbClr val="007ACD"/>
                </a:gs>
              </a:gsLst>
              <a:lin ang="27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CC268F2B-CF8F-4734-855B-141FB71E2BCD}"/>
              </a:ext>
            </a:extLst>
          </p:cNvPr>
          <p:cNvGrpSpPr/>
          <p:nvPr/>
        </p:nvGrpSpPr>
        <p:grpSpPr>
          <a:xfrm>
            <a:off x="2912897" y="2056070"/>
            <a:ext cx="591304" cy="591304"/>
            <a:chOff x="2912897" y="2056070"/>
            <a:chExt cx="591304" cy="591304"/>
          </a:xfrm>
        </p:grpSpPr>
        <p:sp>
          <p:nvSpPr>
            <p:cNvPr id="58" name="Oval 9">
              <a:extLst>
                <a:ext uri="{FF2B5EF4-FFF2-40B4-BE49-F238E27FC236}">
                  <a16:creationId xmlns:a16="http://schemas.microsoft.com/office/drawing/2014/main" xmlns="" id="{4D3BD0E8-0AE4-45DB-8560-DFA49CF4A8B6}"/>
                </a:ext>
              </a:extLst>
            </p:cNvPr>
            <p:cNvSpPr/>
            <p:nvPr/>
          </p:nvSpPr>
          <p:spPr>
            <a:xfrm>
              <a:off x="2912897" y="2056070"/>
              <a:ext cx="591304" cy="591304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8DA418F7-BDCD-4E88-934B-F2177289ED25}"/>
                </a:ext>
              </a:extLst>
            </p:cNvPr>
            <p:cNvGrpSpPr/>
            <p:nvPr/>
          </p:nvGrpSpPr>
          <p:grpSpPr>
            <a:xfrm rot="5400000">
              <a:off x="3072578" y="2192464"/>
              <a:ext cx="271942" cy="318516"/>
              <a:chOff x="9425957" y="3092978"/>
              <a:chExt cx="271941" cy="318516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60" name="Freeform 222">
                <a:extLst>
                  <a:ext uri="{FF2B5EF4-FFF2-40B4-BE49-F238E27FC236}">
                    <a16:creationId xmlns:a16="http://schemas.microsoft.com/office/drawing/2014/main" xmlns="" id="{9DE05D37-86C1-4148-B56F-59A637397BD3}"/>
                  </a:ext>
                </a:extLst>
              </p:cNvPr>
              <p:cNvSpPr/>
              <p:nvPr/>
            </p:nvSpPr>
            <p:spPr bwMode="auto">
              <a:xfrm>
                <a:off x="9425957" y="3222188"/>
                <a:ext cx="271941" cy="189306"/>
              </a:xfrm>
              <a:custGeom>
                <a:avLst/>
                <a:gdLst>
                  <a:gd name="T0" fmla="*/ 206 w 247"/>
                  <a:gd name="T1" fmla="*/ 0 h 172"/>
                  <a:gd name="T2" fmla="*/ 180 w 247"/>
                  <a:gd name="T3" fmla="*/ 0 h 172"/>
                  <a:gd name="T4" fmla="*/ 180 w 247"/>
                  <a:gd name="T5" fmla="*/ 31 h 172"/>
                  <a:gd name="T6" fmla="*/ 206 w 247"/>
                  <a:gd name="T7" fmla="*/ 31 h 172"/>
                  <a:gd name="T8" fmla="*/ 216 w 247"/>
                  <a:gd name="T9" fmla="*/ 41 h 172"/>
                  <a:gd name="T10" fmla="*/ 216 w 247"/>
                  <a:gd name="T11" fmla="*/ 131 h 172"/>
                  <a:gd name="T12" fmla="*/ 206 w 247"/>
                  <a:gd name="T13" fmla="*/ 141 h 172"/>
                  <a:gd name="T14" fmla="*/ 41 w 247"/>
                  <a:gd name="T15" fmla="*/ 141 h 172"/>
                  <a:gd name="T16" fmla="*/ 31 w 247"/>
                  <a:gd name="T17" fmla="*/ 131 h 172"/>
                  <a:gd name="T18" fmla="*/ 31 w 247"/>
                  <a:gd name="T19" fmla="*/ 41 h 172"/>
                  <a:gd name="T20" fmla="*/ 41 w 247"/>
                  <a:gd name="T21" fmla="*/ 31 h 172"/>
                  <a:gd name="T22" fmla="*/ 67 w 247"/>
                  <a:gd name="T23" fmla="*/ 31 h 172"/>
                  <a:gd name="T24" fmla="*/ 67 w 247"/>
                  <a:gd name="T25" fmla="*/ 0 h 172"/>
                  <a:gd name="T26" fmla="*/ 41 w 247"/>
                  <a:gd name="T27" fmla="*/ 0 h 172"/>
                  <a:gd name="T28" fmla="*/ 0 w 247"/>
                  <a:gd name="T29" fmla="*/ 41 h 172"/>
                  <a:gd name="T30" fmla="*/ 0 w 247"/>
                  <a:gd name="T31" fmla="*/ 131 h 172"/>
                  <a:gd name="T32" fmla="*/ 41 w 247"/>
                  <a:gd name="T33" fmla="*/ 172 h 172"/>
                  <a:gd name="T34" fmla="*/ 206 w 247"/>
                  <a:gd name="T35" fmla="*/ 172 h 172"/>
                  <a:gd name="T36" fmla="*/ 247 w 247"/>
                  <a:gd name="T37" fmla="*/ 131 h 172"/>
                  <a:gd name="T38" fmla="*/ 247 w 247"/>
                  <a:gd name="T39" fmla="*/ 41 h 172"/>
                  <a:gd name="T40" fmla="*/ 206 w 247"/>
                  <a:gd name="T41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7" h="172">
                    <a:moveTo>
                      <a:pt x="206" y="0"/>
                    </a:moveTo>
                    <a:cubicBezTo>
                      <a:pt x="180" y="0"/>
                      <a:pt x="180" y="0"/>
                      <a:pt x="180" y="0"/>
                    </a:cubicBezTo>
                    <a:cubicBezTo>
                      <a:pt x="180" y="31"/>
                      <a:pt x="180" y="31"/>
                      <a:pt x="180" y="31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12" y="31"/>
                      <a:pt x="216" y="36"/>
                      <a:pt x="216" y="41"/>
                    </a:cubicBezTo>
                    <a:cubicBezTo>
                      <a:pt x="216" y="131"/>
                      <a:pt x="216" y="131"/>
                      <a:pt x="216" y="131"/>
                    </a:cubicBezTo>
                    <a:cubicBezTo>
                      <a:pt x="216" y="136"/>
                      <a:pt x="212" y="141"/>
                      <a:pt x="206" y="141"/>
                    </a:cubicBezTo>
                    <a:cubicBezTo>
                      <a:pt x="41" y="141"/>
                      <a:pt x="41" y="141"/>
                      <a:pt x="41" y="141"/>
                    </a:cubicBezTo>
                    <a:cubicBezTo>
                      <a:pt x="36" y="141"/>
                      <a:pt x="31" y="136"/>
                      <a:pt x="31" y="13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36"/>
                      <a:pt x="36" y="31"/>
                      <a:pt x="41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53"/>
                      <a:pt x="19" y="172"/>
                      <a:pt x="41" y="172"/>
                    </a:cubicBezTo>
                    <a:cubicBezTo>
                      <a:pt x="206" y="172"/>
                      <a:pt x="206" y="172"/>
                      <a:pt x="206" y="172"/>
                    </a:cubicBezTo>
                    <a:cubicBezTo>
                      <a:pt x="229" y="172"/>
                      <a:pt x="247" y="153"/>
                      <a:pt x="247" y="131"/>
                    </a:cubicBezTo>
                    <a:cubicBezTo>
                      <a:pt x="247" y="41"/>
                      <a:pt x="247" y="41"/>
                      <a:pt x="247" y="41"/>
                    </a:cubicBezTo>
                    <a:cubicBezTo>
                      <a:pt x="247" y="19"/>
                      <a:pt x="229" y="0"/>
                      <a:pt x="20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392" tIns="45696" rIns="91392" bIns="4569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913943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799" b="1" dirty="0">
                  <a:solidFill>
                    <a:srgbClr val="3A3A4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223">
                <a:extLst>
                  <a:ext uri="{FF2B5EF4-FFF2-40B4-BE49-F238E27FC236}">
                    <a16:creationId xmlns:a16="http://schemas.microsoft.com/office/drawing/2014/main" xmlns="" id="{F9EF2D89-D512-49FD-9F95-524BC434075F}"/>
                  </a:ext>
                </a:extLst>
              </p:cNvPr>
              <p:cNvSpPr/>
              <p:nvPr/>
            </p:nvSpPr>
            <p:spPr bwMode="auto">
              <a:xfrm>
                <a:off x="9474035" y="3092978"/>
                <a:ext cx="175785" cy="226868"/>
              </a:xfrm>
              <a:custGeom>
                <a:avLst/>
                <a:gdLst>
                  <a:gd name="T0" fmla="*/ 44 w 117"/>
                  <a:gd name="T1" fmla="*/ 151 h 151"/>
                  <a:gd name="T2" fmla="*/ 73 w 117"/>
                  <a:gd name="T3" fmla="*/ 151 h 151"/>
                  <a:gd name="T4" fmla="*/ 73 w 117"/>
                  <a:gd name="T5" fmla="*/ 68 h 151"/>
                  <a:gd name="T6" fmla="*/ 117 w 117"/>
                  <a:gd name="T7" fmla="*/ 68 h 151"/>
                  <a:gd name="T8" fmla="*/ 58 w 117"/>
                  <a:gd name="T9" fmla="*/ 0 h 151"/>
                  <a:gd name="T10" fmla="*/ 0 w 117"/>
                  <a:gd name="T11" fmla="*/ 68 h 151"/>
                  <a:gd name="T12" fmla="*/ 44 w 117"/>
                  <a:gd name="T13" fmla="*/ 68 h 151"/>
                  <a:gd name="T14" fmla="*/ 44 w 117"/>
                  <a:gd name="T15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151">
                    <a:moveTo>
                      <a:pt x="44" y="151"/>
                    </a:moveTo>
                    <a:lnTo>
                      <a:pt x="73" y="151"/>
                    </a:lnTo>
                    <a:lnTo>
                      <a:pt x="73" y="68"/>
                    </a:lnTo>
                    <a:lnTo>
                      <a:pt x="117" y="68"/>
                    </a:lnTo>
                    <a:lnTo>
                      <a:pt x="58" y="0"/>
                    </a:lnTo>
                    <a:lnTo>
                      <a:pt x="0" y="68"/>
                    </a:lnTo>
                    <a:lnTo>
                      <a:pt x="44" y="68"/>
                    </a:lnTo>
                    <a:lnTo>
                      <a:pt x="44" y="1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392" tIns="45696" rIns="91392" bIns="4569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913943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799" b="1" dirty="0">
                  <a:solidFill>
                    <a:srgbClr val="3A3A4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5E6BD96-23A9-448A-AE2B-D5F3C546FD17}"/>
              </a:ext>
            </a:extLst>
          </p:cNvPr>
          <p:cNvGrpSpPr/>
          <p:nvPr/>
        </p:nvGrpSpPr>
        <p:grpSpPr>
          <a:xfrm>
            <a:off x="3631923" y="1877385"/>
            <a:ext cx="7408633" cy="948675"/>
            <a:chOff x="3631923" y="1877385"/>
            <a:chExt cx="7408633" cy="948675"/>
          </a:xfrm>
        </p:grpSpPr>
        <p:sp>
          <p:nvSpPr>
            <p:cNvPr id="56" name="矩形 10">
              <a:extLst>
                <a:ext uri="{FF2B5EF4-FFF2-40B4-BE49-F238E27FC236}">
                  <a16:creationId xmlns:a16="http://schemas.microsoft.com/office/drawing/2014/main" xmlns="" id="{1D9CB084-6720-44EB-AF30-B060E6EAD528}"/>
                </a:ext>
              </a:extLst>
            </p:cNvPr>
            <p:cNvSpPr/>
            <p:nvPr/>
          </p:nvSpPr>
          <p:spPr>
            <a:xfrm>
              <a:off x="3631923" y="1877385"/>
              <a:ext cx="7408633" cy="948675"/>
            </a:xfrm>
            <a:custGeom>
              <a:avLst/>
              <a:gdLst>
                <a:gd name="connsiteX0" fmla="*/ 72000 w 3438223"/>
                <a:gd name="connsiteY0" fmla="*/ 0 h 698500"/>
                <a:gd name="connsiteX1" fmla="*/ 3366223 w 3438223"/>
                <a:gd name="connsiteY1" fmla="*/ 0 h 698500"/>
                <a:gd name="connsiteX2" fmla="*/ 3438223 w 3438223"/>
                <a:gd name="connsiteY2" fmla="*/ 72000 h 698500"/>
                <a:gd name="connsiteX3" fmla="*/ 3438223 w 3438223"/>
                <a:gd name="connsiteY3" fmla="*/ 626500 h 698500"/>
                <a:gd name="connsiteX4" fmla="*/ 3366223 w 3438223"/>
                <a:gd name="connsiteY4" fmla="*/ 698500 h 698500"/>
                <a:gd name="connsiteX5" fmla="*/ 72000 w 3438223"/>
                <a:gd name="connsiteY5" fmla="*/ 698500 h 698500"/>
                <a:gd name="connsiteX6" fmla="*/ 0 w 3438223"/>
                <a:gd name="connsiteY6" fmla="*/ 626500 h 698500"/>
                <a:gd name="connsiteX7" fmla="*/ 0 w 3438223"/>
                <a:gd name="connsiteY7" fmla="*/ 72000 h 698500"/>
                <a:gd name="connsiteX8" fmla="*/ 72000 w 3438223"/>
                <a:gd name="connsiteY8" fmla="*/ 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38223" h="698500">
                  <a:moveTo>
                    <a:pt x="72000" y="0"/>
                  </a:moveTo>
                  <a:lnTo>
                    <a:pt x="3366223" y="0"/>
                  </a:lnTo>
                  <a:cubicBezTo>
                    <a:pt x="3405967" y="0"/>
                    <a:pt x="3438223" y="32256"/>
                    <a:pt x="3438223" y="72000"/>
                  </a:cubicBezTo>
                  <a:lnTo>
                    <a:pt x="3438223" y="626500"/>
                  </a:lnTo>
                  <a:cubicBezTo>
                    <a:pt x="3438223" y="666244"/>
                    <a:pt x="3405967" y="698500"/>
                    <a:pt x="3366223" y="698500"/>
                  </a:cubicBezTo>
                  <a:lnTo>
                    <a:pt x="72000" y="698500"/>
                  </a:lnTo>
                  <a:cubicBezTo>
                    <a:pt x="32256" y="698500"/>
                    <a:pt x="0" y="666244"/>
                    <a:pt x="0" y="626500"/>
                  </a:cubicBezTo>
                  <a:lnTo>
                    <a:pt x="0" y="72000"/>
                  </a:lnTo>
                  <a:cubicBezTo>
                    <a:pt x="0" y="32256"/>
                    <a:pt x="32256" y="0"/>
                    <a:pt x="720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" dist="381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9FEC40CE-D440-4CFD-8E8C-05F059BE0280}"/>
                </a:ext>
              </a:extLst>
            </p:cNvPr>
            <p:cNvCxnSpPr/>
            <p:nvPr/>
          </p:nvCxnSpPr>
          <p:spPr>
            <a:xfrm>
              <a:off x="3642102" y="1877385"/>
              <a:ext cx="0" cy="948675"/>
            </a:xfrm>
            <a:prstGeom prst="line">
              <a:avLst/>
            </a:prstGeom>
            <a:ln w="38100">
              <a:gradFill>
                <a:gsLst>
                  <a:gs pos="64000">
                    <a:schemeClr val="accent3"/>
                  </a:gs>
                  <a:gs pos="0">
                    <a:schemeClr val="accent1"/>
                  </a:gs>
                  <a:gs pos="39000">
                    <a:schemeClr val="accent2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8DCD71A1-E292-41D3-B02F-96A4FEFA230B}"/>
                </a:ext>
              </a:extLst>
            </p:cNvPr>
            <p:cNvSpPr/>
            <p:nvPr/>
          </p:nvSpPr>
          <p:spPr>
            <a:xfrm>
              <a:off x="3738295" y="2324065"/>
              <a:ext cx="6754680" cy="3774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可输入工作中不断完善、优化工作流程的关键做法，行距为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1.5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倍，字体为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14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号。</a:t>
              </a:r>
            </a:p>
          </p:txBody>
        </p:sp>
        <p:sp>
          <p:nvSpPr>
            <p:cNvPr id="67" name="文本框 1">
              <a:extLst>
                <a:ext uri="{FF2B5EF4-FFF2-40B4-BE49-F238E27FC236}">
                  <a16:creationId xmlns:a16="http://schemas.microsoft.com/office/drawing/2014/main" xmlns="" id="{2E5DB9CA-E414-40E1-841A-35B691DD25B9}"/>
                </a:ext>
              </a:extLst>
            </p:cNvPr>
            <p:cNvSpPr txBox="1"/>
            <p:nvPr/>
          </p:nvSpPr>
          <p:spPr>
            <a:xfrm>
              <a:off x="3759315" y="1983137"/>
              <a:ext cx="1726734" cy="41883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5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流程优化前</a:t>
              </a:r>
              <a:r>
                <a:rPr lang="en-US" altLang="zh-CN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1</a:t>
              </a:r>
            </a:p>
          </p:txBody>
        </p:sp>
        <p:cxnSp>
          <p:nvCxnSpPr>
            <p:cNvPr id="68" name="直线">
              <a:extLst>
                <a:ext uri="{FF2B5EF4-FFF2-40B4-BE49-F238E27FC236}">
                  <a16:creationId xmlns:a16="http://schemas.microsoft.com/office/drawing/2014/main" xmlns="" id="{D5FD993F-A89B-4504-B6F3-6670B9FCDD7A}"/>
                </a:ext>
              </a:extLst>
            </p:cNvPr>
            <p:cNvCxnSpPr>
              <a:cxnSpLocks/>
            </p:cNvCxnSpPr>
            <p:nvPr/>
          </p:nvCxnSpPr>
          <p:spPr>
            <a:xfrm>
              <a:off x="5363585" y="2215198"/>
              <a:ext cx="912614" cy="2113"/>
            </a:xfrm>
            <a:prstGeom prst="line">
              <a:avLst/>
            </a:prstGeom>
            <a:ln>
              <a:solidFill>
                <a:schemeClr val="accent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文本框 1">
              <a:extLst>
                <a:ext uri="{FF2B5EF4-FFF2-40B4-BE49-F238E27FC236}">
                  <a16:creationId xmlns:a16="http://schemas.microsoft.com/office/drawing/2014/main" xmlns="" id="{B9837659-431C-41E6-8A21-28071CC266C0}"/>
                </a:ext>
              </a:extLst>
            </p:cNvPr>
            <p:cNvSpPr txBox="1"/>
            <p:nvPr/>
          </p:nvSpPr>
          <p:spPr>
            <a:xfrm>
              <a:off x="6472872" y="1985461"/>
              <a:ext cx="1726734" cy="41883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5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流程优化后</a:t>
              </a:r>
              <a:r>
                <a:rPr lang="en-US" altLang="zh-CN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AA71BCA-B68B-410A-9D08-E4E8498BD968}"/>
              </a:ext>
            </a:extLst>
          </p:cNvPr>
          <p:cNvGrpSpPr/>
          <p:nvPr/>
        </p:nvGrpSpPr>
        <p:grpSpPr>
          <a:xfrm>
            <a:off x="2912897" y="4695091"/>
            <a:ext cx="591304" cy="591304"/>
            <a:chOff x="2912897" y="4695091"/>
            <a:chExt cx="591304" cy="591304"/>
          </a:xfrm>
        </p:grpSpPr>
        <p:sp>
          <p:nvSpPr>
            <p:cNvPr id="80" name="Oval 9">
              <a:extLst>
                <a:ext uri="{FF2B5EF4-FFF2-40B4-BE49-F238E27FC236}">
                  <a16:creationId xmlns:a16="http://schemas.microsoft.com/office/drawing/2014/main" xmlns="" id="{2181FF05-CD3B-4228-B7EA-7302C5DFACBB}"/>
                </a:ext>
              </a:extLst>
            </p:cNvPr>
            <p:cNvSpPr/>
            <p:nvPr/>
          </p:nvSpPr>
          <p:spPr>
            <a:xfrm>
              <a:off x="2912897" y="4695091"/>
              <a:ext cx="591304" cy="591304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xmlns="" id="{CF2C9517-16D8-4305-A517-0C50E8920353}"/>
                </a:ext>
              </a:extLst>
            </p:cNvPr>
            <p:cNvGrpSpPr/>
            <p:nvPr/>
          </p:nvGrpSpPr>
          <p:grpSpPr>
            <a:xfrm rot="5400000">
              <a:off x="3072578" y="4831485"/>
              <a:ext cx="271942" cy="318516"/>
              <a:chOff x="9425957" y="3092978"/>
              <a:chExt cx="271941" cy="318516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82" name="Freeform 222">
                <a:extLst>
                  <a:ext uri="{FF2B5EF4-FFF2-40B4-BE49-F238E27FC236}">
                    <a16:creationId xmlns:a16="http://schemas.microsoft.com/office/drawing/2014/main" xmlns="" id="{9A877563-7BFB-4A94-98DA-1E792F85629E}"/>
                  </a:ext>
                </a:extLst>
              </p:cNvPr>
              <p:cNvSpPr/>
              <p:nvPr/>
            </p:nvSpPr>
            <p:spPr bwMode="auto">
              <a:xfrm>
                <a:off x="9425957" y="3222188"/>
                <a:ext cx="271941" cy="189306"/>
              </a:xfrm>
              <a:custGeom>
                <a:avLst/>
                <a:gdLst>
                  <a:gd name="T0" fmla="*/ 206 w 247"/>
                  <a:gd name="T1" fmla="*/ 0 h 172"/>
                  <a:gd name="T2" fmla="*/ 180 w 247"/>
                  <a:gd name="T3" fmla="*/ 0 h 172"/>
                  <a:gd name="T4" fmla="*/ 180 w 247"/>
                  <a:gd name="T5" fmla="*/ 31 h 172"/>
                  <a:gd name="T6" fmla="*/ 206 w 247"/>
                  <a:gd name="T7" fmla="*/ 31 h 172"/>
                  <a:gd name="T8" fmla="*/ 216 w 247"/>
                  <a:gd name="T9" fmla="*/ 41 h 172"/>
                  <a:gd name="T10" fmla="*/ 216 w 247"/>
                  <a:gd name="T11" fmla="*/ 131 h 172"/>
                  <a:gd name="T12" fmla="*/ 206 w 247"/>
                  <a:gd name="T13" fmla="*/ 141 h 172"/>
                  <a:gd name="T14" fmla="*/ 41 w 247"/>
                  <a:gd name="T15" fmla="*/ 141 h 172"/>
                  <a:gd name="T16" fmla="*/ 31 w 247"/>
                  <a:gd name="T17" fmla="*/ 131 h 172"/>
                  <a:gd name="T18" fmla="*/ 31 w 247"/>
                  <a:gd name="T19" fmla="*/ 41 h 172"/>
                  <a:gd name="T20" fmla="*/ 41 w 247"/>
                  <a:gd name="T21" fmla="*/ 31 h 172"/>
                  <a:gd name="T22" fmla="*/ 67 w 247"/>
                  <a:gd name="T23" fmla="*/ 31 h 172"/>
                  <a:gd name="T24" fmla="*/ 67 w 247"/>
                  <a:gd name="T25" fmla="*/ 0 h 172"/>
                  <a:gd name="T26" fmla="*/ 41 w 247"/>
                  <a:gd name="T27" fmla="*/ 0 h 172"/>
                  <a:gd name="T28" fmla="*/ 0 w 247"/>
                  <a:gd name="T29" fmla="*/ 41 h 172"/>
                  <a:gd name="T30" fmla="*/ 0 w 247"/>
                  <a:gd name="T31" fmla="*/ 131 h 172"/>
                  <a:gd name="T32" fmla="*/ 41 w 247"/>
                  <a:gd name="T33" fmla="*/ 172 h 172"/>
                  <a:gd name="T34" fmla="*/ 206 w 247"/>
                  <a:gd name="T35" fmla="*/ 172 h 172"/>
                  <a:gd name="T36" fmla="*/ 247 w 247"/>
                  <a:gd name="T37" fmla="*/ 131 h 172"/>
                  <a:gd name="T38" fmla="*/ 247 w 247"/>
                  <a:gd name="T39" fmla="*/ 41 h 172"/>
                  <a:gd name="T40" fmla="*/ 206 w 247"/>
                  <a:gd name="T41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7" h="172">
                    <a:moveTo>
                      <a:pt x="206" y="0"/>
                    </a:moveTo>
                    <a:cubicBezTo>
                      <a:pt x="180" y="0"/>
                      <a:pt x="180" y="0"/>
                      <a:pt x="180" y="0"/>
                    </a:cubicBezTo>
                    <a:cubicBezTo>
                      <a:pt x="180" y="31"/>
                      <a:pt x="180" y="31"/>
                      <a:pt x="180" y="31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12" y="31"/>
                      <a:pt x="216" y="36"/>
                      <a:pt x="216" y="41"/>
                    </a:cubicBezTo>
                    <a:cubicBezTo>
                      <a:pt x="216" y="131"/>
                      <a:pt x="216" y="131"/>
                      <a:pt x="216" y="131"/>
                    </a:cubicBezTo>
                    <a:cubicBezTo>
                      <a:pt x="216" y="136"/>
                      <a:pt x="212" y="141"/>
                      <a:pt x="206" y="141"/>
                    </a:cubicBezTo>
                    <a:cubicBezTo>
                      <a:pt x="41" y="141"/>
                      <a:pt x="41" y="141"/>
                      <a:pt x="41" y="141"/>
                    </a:cubicBezTo>
                    <a:cubicBezTo>
                      <a:pt x="36" y="141"/>
                      <a:pt x="31" y="136"/>
                      <a:pt x="31" y="13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36"/>
                      <a:pt x="36" y="31"/>
                      <a:pt x="41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53"/>
                      <a:pt x="19" y="172"/>
                      <a:pt x="41" y="172"/>
                    </a:cubicBezTo>
                    <a:cubicBezTo>
                      <a:pt x="206" y="172"/>
                      <a:pt x="206" y="172"/>
                      <a:pt x="206" y="172"/>
                    </a:cubicBezTo>
                    <a:cubicBezTo>
                      <a:pt x="229" y="172"/>
                      <a:pt x="247" y="153"/>
                      <a:pt x="247" y="131"/>
                    </a:cubicBezTo>
                    <a:cubicBezTo>
                      <a:pt x="247" y="41"/>
                      <a:pt x="247" y="41"/>
                      <a:pt x="247" y="41"/>
                    </a:cubicBezTo>
                    <a:cubicBezTo>
                      <a:pt x="247" y="19"/>
                      <a:pt x="229" y="0"/>
                      <a:pt x="20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392" tIns="45696" rIns="91392" bIns="4569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913943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799" b="1" dirty="0">
                  <a:solidFill>
                    <a:srgbClr val="3A3A4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223">
                <a:extLst>
                  <a:ext uri="{FF2B5EF4-FFF2-40B4-BE49-F238E27FC236}">
                    <a16:creationId xmlns:a16="http://schemas.microsoft.com/office/drawing/2014/main" xmlns="" id="{DB3A0A8D-F157-4187-A35E-55D7E02B72FD}"/>
                  </a:ext>
                </a:extLst>
              </p:cNvPr>
              <p:cNvSpPr/>
              <p:nvPr/>
            </p:nvSpPr>
            <p:spPr bwMode="auto">
              <a:xfrm>
                <a:off x="9474035" y="3092978"/>
                <a:ext cx="175785" cy="226868"/>
              </a:xfrm>
              <a:custGeom>
                <a:avLst/>
                <a:gdLst>
                  <a:gd name="T0" fmla="*/ 44 w 117"/>
                  <a:gd name="T1" fmla="*/ 151 h 151"/>
                  <a:gd name="T2" fmla="*/ 73 w 117"/>
                  <a:gd name="T3" fmla="*/ 151 h 151"/>
                  <a:gd name="T4" fmla="*/ 73 w 117"/>
                  <a:gd name="T5" fmla="*/ 68 h 151"/>
                  <a:gd name="T6" fmla="*/ 117 w 117"/>
                  <a:gd name="T7" fmla="*/ 68 h 151"/>
                  <a:gd name="T8" fmla="*/ 58 w 117"/>
                  <a:gd name="T9" fmla="*/ 0 h 151"/>
                  <a:gd name="T10" fmla="*/ 0 w 117"/>
                  <a:gd name="T11" fmla="*/ 68 h 151"/>
                  <a:gd name="T12" fmla="*/ 44 w 117"/>
                  <a:gd name="T13" fmla="*/ 68 h 151"/>
                  <a:gd name="T14" fmla="*/ 44 w 117"/>
                  <a:gd name="T15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151">
                    <a:moveTo>
                      <a:pt x="44" y="151"/>
                    </a:moveTo>
                    <a:lnTo>
                      <a:pt x="73" y="151"/>
                    </a:lnTo>
                    <a:lnTo>
                      <a:pt x="73" y="68"/>
                    </a:lnTo>
                    <a:lnTo>
                      <a:pt x="117" y="68"/>
                    </a:lnTo>
                    <a:lnTo>
                      <a:pt x="58" y="0"/>
                    </a:lnTo>
                    <a:lnTo>
                      <a:pt x="0" y="68"/>
                    </a:lnTo>
                    <a:lnTo>
                      <a:pt x="44" y="68"/>
                    </a:lnTo>
                    <a:lnTo>
                      <a:pt x="44" y="1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392" tIns="45696" rIns="91392" bIns="4569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913943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799" b="1" dirty="0">
                  <a:solidFill>
                    <a:srgbClr val="3A3A4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A9EEA48-E991-4777-AE3E-6CA25B5DDCE6}"/>
              </a:ext>
            </a:extLst>
          </p:cNvPr>
          <p:cNvGrpSpPr/>
          <p:nvPr/>
        </p:nvGrpSpPr>
        <p:grpSpPr>
          <a:xfrm>
            <a:off x="3631923" y="4516406"/>
            <a:ext cx="7408633" cy="948675"/>
            <a:chOff x="3631923" y="4516406"/>
            <a:chExt cx="7408633" cy="948675"/>
          </a:xfrm>
        </p:grpSpPr>
        <p:sp>
          <p:nvSpPr>
            <p:cNvPr id="73" name="矩形 10">
              <a:extLst>
                <a:ext uri="{FF2B5EF4-FFF2-40B4-BE49-F238E27FC236}">
                  <a16:creationId xmlns:a16="http://schemas.microsoft.com/office/drawing/2014/main" xmlns="" id="{66DDC868-3922-4BED-93B3-2DD3BF406ABD}"/>
                </a:ext>
              </a:extLst>
            </p:cNvPr>
            <p:cNvSpPr/>
            <p:nvPr/>
          </p:nvSpPr>
          <p:spPr>
            <a:xfrm>
              <a:off x="3631923" y="4516406"/>
              <a:ext cx="7408633" cy="948675"/>
            </a:xfrm>
            <a:custGeom>
              <a:avLst/>
              <a:gdLst>
                <a:gd name="connsiteX0" fmla="*/ 72000 w 3438223"/>
                <a:gd name="connsiteY0" fmla="*/ 0 h 698500"/>
                <a:gd name="connsiteX1" fmla="*/ 3366223 w 3438223"/>
                <a:gd name="connsiteY1" fmla="*/ 0 h 698500"/>
                <a:gd name="connsiteX2" fmla="*/ 3438223 w 3438223"/>
                <a:gd name="connsiteY2" fmla="*/ 72000 h 698500"/>
                <a:gd name="connsiteX3" fmla="*/ 3438223 w 3438223"/>
                <a:gd name="connsiteY3" fmla="*/ 626500 h 698500"/>
                <a:gd name="connsiteX4" fmla="*/ 3366223 w 3438223"/>
                <a:gd name="connsiteY4" fmla="*/ 698500 h 698500"/>
                <a:gd name="connsiteX5" fmla="*/ 72000 w 3438223"/>
                <a:gd name="connsiteY5" fmla="*/ 698500 h 698500"/>
                <a:gd name="connsiteX6" fmla="*/ 0 w 3438223"/>
                <a:gd name="connsiteY6" fmla="*/ 626500 h 698500"/>
                <a:gd name="connsiteX7" fmla="*/ 0 w 3438223"/>
                <a:gd name="connsiteY7" fmla="*/ 72000 h 698500"/>
                <a:gd name="connsiteX8" fmla="*/ 72000 w 3438223"/>
                <a:gd name="connsiteY8" fmla="*/ 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38223" h="698500">
                  <a:moveTo>
                    <a:pt x="72000" y="0"/>
                  </a:moveTo>
                  <a:lnTo>
                    <a:pt x="3366223" y="0"/>
                  </a:lnTo>
                  <a:cubicBezTo>
                    <a:pt x="3405967" y="0"/>
                    <a:pt x="3438223" y="32256"/>
                    <a:pt x="3438223" y="72000"/>
                  </a:cubicBezTo>
                  <a:lnTo>
                    <a:pt x="3438223" y="626500"/>
                  </a:lnTo>
                  <a:cubicBezTo>
                    <a:pt x="3438223" y="666244"/>
                    <a:pt x="3405967" y="698500"/>
                    <a:pt x="3366223" y="698500"/>
                  </a:cubicBezTo>
                  <a:lnTo>
                    <a:pt x="72000" y="698500"/>
                  </a:lnTo>
                  <a:cubicBezTo>
                    <a:pt x="32256" y="698500"/>
                    <a:pt x="0" y="666244"/>
                    <a:pt x="0" y="626500"/>
                  </a:cubicBezTo>
                  <a:lnTo>
                    <a:pt x="0" y="72000"/>
                  </a:lnTo>
                  <a:cubicBezTo>
                    <a:pt x="0" y="32256"/>
                    <a:pt x="32256" y="0"/>
                    <a:pt x="720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" dist="381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xmlns="" id="{9743BD1A-F4EE-42AA-8BF7-52277712E5B9}"/>
                </a:ext>
              </a:extLst>
            </p:cNvPr>
            <p:cNvCxnSpPr/>
            <p:nvPr/>
          </p:nvCxnSpPr>
          <p:spPr>
            <a:xfrm>
              <a:off x="3642102" y="4516406"/>
              <a:ext cx="0" cy="948675"/>
            </a:xfrm>
            <a:prstGeom prst="line">
              <a:avLst/>
            </a:prstGeom>
            <a:ln w="38100">
              <a:gradFill>
                <a:gsLst>
                  <a:gs pos="64000">
                    <a:schemeClr val="accent3"/>
                  </a:gs>
                  <a:gs pos="0">
                    <a:schemeClr val="accent1"/>
                  </a:gs>
                  <a:gs pos="39000">
                    <a:schemeClr val="accent2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xmlns="" id="{B77AA8E8-67EC-452B-916C-2F2EAA5D6203}"/>
                </a:ext>
              </a:extLst>
            </p:cNvPr>
            <p:cNvSpPr/>
            <p:nvPr/>
          </p:nvSpPr>
          <p:spPr>
            <a:xfrm>
              <a:off x="3738295" y="4963086"/>
              <a:ext cx="6754680" cy="3774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可输入工作中不断完善、优化工作流程的关键做法，行距为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1.5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倍，字体为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14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号。</a:t>
              </a:r>
            </a:p>
          </p:txBody>
        </p:sp>
        <p:sp>
          <p:nvSpPr>
            <p:cNvPr id="77" name="文本框 1">
              <a:extLst>
                <a:ext uri="{FF2B5EF4-FFF2-40B4-BE49-F238E27FC236}">
                  <a16:creationId xmlns:a16="http://schemas.microsoft.com/office/drawing/2014/main" xmlns="" id="{E7C39A76-8A89-46E9-9DC5-8162D244E0F4}"/>
                </a:ext>
              </a:extLst>
            </p:cNvPr>
            <p:cNvSpPr txBox="1"/>
            <p:nvPr/>
          </p:nvSpPr>
          <p:spPr>
            <a:xfrm>
              <a:off x="3759315" y="4622158"/>
              <a:ext cx="1726734" cy="41883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5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流程优化前</a:t>
              </a:r>
              <a:r>
                <a:rPr lang="en-US" altLang="zh-CN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3</a:t>
              </a:r>
            </a:p>
          </p:txBody>
        </p:sp>
        <p:cxnSp>
          <p:nvCxnSpPr>
            <p:cNvPr id="78" name="直线">
              <a:extLst>
                <a:ext uri="{FF2B5EF4-FFF2-40B4-BE49-F238E27FC236}">
                  <a16:creationId xmlns:a16="http://schemas.microsoft.com/office/drawing/2014/main" xmlns="" id="{24AC73EB-30F7-4BC5-BD30-482AEE2A0890}"/>
                </a:ext>
              </a:extLst>
            </p:cNvPr>
            <p:cNvCxnSpPr>
              <a:cxnSpLocks/>
            </p:cNvCxnSpPr>
            <p:nvPr/>
          </p:nvCxnSpPr>
          <p:spPr>
            <a:xfrm>
              <a:off x="5363585" y="4854219"/>
              <a:ext cx="912614" cy="2113"/>
            </a:xfrm>
            <a:prstGeom prst="line">
              <a:avLst/>
            </a:prstGeom>
            <a:ln>
              <a:solidFill>
                <a:schemeClr val="accent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文本框 1">
              <a:extLst>
                <a:ext uri="{FF2B5EF4-FFF2-40B4-BE49-F238E27FC236}">
                  <a16:creationId xmlns:a16="http://schemas.microsoft.com/office/drawing/2014/main" xmlns="" id="{3054C08B-8ACF-466D-8B8E-823080D45607}"/>
                </a:ext>
              </a:extLst>
            </p:cNvPr>
            <p:cNvSpPr txBox="1"/>
            <p:nvPr/>
          </p:nvSpPr>
          <p:spPr>
            <a:xfrm>
              <a:off x="6472872" y="4624482"/>
              <a:ext cx="1726734" cy="41883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5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流程优化后</a:t>
              </a:r>
              <a:r>
                <a:rPr lang="en-US" altLang="zh-CN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D72C29C7-5EEB-486E-81C7-884C7D5AD02F}"/>
              </a:ext>
            </a:extLst>
          </p:cNvPr>
          <p:cNvGrpSpPr/>
          <p:nvPr/>
        </p:nvGrpSpPr>
        <p:grpSpPr>
          <a:xfrm>
            <a:off x="2912897" y="3375580"/>
            <a:ext cx="591304" cy="591304"/>
            <a:chOff x="2912897" y="3375580"/>
            <a:chExt cx="591304" cy="591304"/>
          </a:xfrm>
        </p:grpSpPr>
        <p:sp>
          <p:nvSpPr>
            <p:cNvPr id="116" name="Oval 9">
              <a:extLst>
                <a:ext uri="{FF2B5EF4-FFF2-40B4-BE49-F238E27FC236}">
                  <a16:creationId xmlns:a16="http://schemas.microsoft.com/office/drawing/2014/main" xmlns="" id="{7BF126F8-70C3-4358-8C52-90DBEC8BCBBC}"/>
                </a:ext>
              </a:extLst>
            </p:cNvPr>
            <p:cNvSpPr/>
            <p:nvPr/>
          </p:nvSpPr>
          <p:spPr>
            <a:xfrm>
              <a:off x="2912897" y="3375580"/>
              <a:ext cx="591304" cy="591304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xmlns="" id="{D103FD2C-A3A2-4386-97A7-916CE507233A}"/>
                </a:ext>
              </a:extLst>
            </p:cNvPr>
            <p:cNvGrpSpPr/>
            <p:nvPr/>
          </p:nvGrpSpPr>
          <p:grpSpPr>
            <a:xfrm rot="5400000">
              <a:off x="3072578" y="3511974"/>
              <a:ext cx="271942" cy="318516"/>
              <a:chOff x="9425957" y="3092978"/>
              <a:chExt cx="271941" cy="318516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sp>
            <p:nvSpPr>
              <p:cNvPr id="118" name="Freeform 222">
                <a:extLst>
                  <a:ext uri="{FF2B5EF4-FFF2-40B4-BE49-F238E27FC236}">
                    <a16:creationId xmlns:a16="http://schemas.microsoft.com/office/drawing/2014/main" xmlns="" id="{49A98A3E-2C1F-47BF-B579-44D3E054193C}"/>
                  </a:ext>
                </a:extLst>
              </p:cNvPr>
              <p:cNvSpPr/>
              <p:nvPr/>
            </p:nvSpPr>
            <p:spPr bwMode="auto">
              <a:xfrm>
                <a:off x="9425957" y="3222188"/>
                <a:ext cx="271941" cy="189306"/>
              </a:xfrm>
              <a:custGeom>
                <a:avLst/>
                <a:gdLst>
                  <a:gd name="T0" fmla="*/ 206 w 247"/>
                  <a:gd name="T1" fmla="*/ 0 h 172"/>
                  <a:gd name="T2" fmla="*/ 180 w 247"/>
                  <a:gd name="T3" fmla="*/ 0 h 172"/>
                  <a:gd name="T4" fmla="*/ 180 w 247"/>
                  <a:gd name="T5" fmla="*/ 31 h 172"/>
                  <a:gd name="T6" fmla="*/ 206 w 247"/>
                  <a:gd name="T7" fmla="*/ 31 h 172"/>
                  <a:gd name="T8" fmla="*/ 216 w 247"/>
                  <a:gd name="T9" fmla="*/ 41 h 172"/>
                  <a:gd name="T10" fmla="*/ 216 w 247"/>
                  <a:gd name="T11" fmla="*/ 131 h 172"/>
                  <a:gd name="T12" fmla="*/ 206 w 247"/>
                  <a:gd name="T13" fmla="*/ 141 h 172"/>
                  <a:gd name="T14" fmla="*/ 41 w 247"/>
                  <a:gd name="T15" fmla="*/ 141 h 172"/>
                  <a:gd name="T16" fmla="*/ 31 w 247"/>
                  <a:gd name="T17" fmla="*/ 131 h 172"/>
                  <a:gd name="T18" fmla="*/ 31 w 247"/>
                  <a:gd name="T19" fmla="*/ 41 h 172"/>
                  <a:gd name="T20" fmla="*/ 41 w 247"/>
                  <a:gd name="T21" fmla="*/ 31 h 172"/>
                  <a:gd name="T22" fmla="*/ 67 w 247"/>
                  <a:gd name="T23" fmla="*/ 31 h 172"/>
                  <a:gd name="T24" fmla="*/ 67 w 247"/>
                  <a:gd name="T25" fmla="*/ 0 h 172"/>
                  <a:gd name="T26" fmla="*/ 41 w 247"/>
                  <a:gd name="T27" fmla="*/ 0 h 172"/>
                  <a:gd name="T28" fmla="*/ 0 w 247"/>
                  <a:gd name="T29" fmla="*/ 41 h 172"/>
                  <a:gd name="T30" fmla="*/ 0 w 247"/>
                  <a:gd name="T31" fmla="*/ 131 h 172"/>
                  <a:gd name="T32" fmla="*/ 41 w 247"/>
                  <a:gd name="T33" fmla="*/ 172 h 172"/>
                  <a:gd name="T34" fmla="*/ 206 w 247"/>
                  <a:gd name="T35" fmla="*/ 172 h 172"/>
                  <a:gd name="T36" fmla="*/ 247 w 247"/>
                  <a:gd name="T37" fmla="*/ 131 h 172"/>
                  <a:gd name="T38" fmla="*/ 247 w 247"/>
                  <a:gd name="T39" fmla="*/ 41 h 172"/>
                  <a:gd name="T40" fmla="*/ 206 w 247"/>
                  <a:gd name="T41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7" h="172">
                    <a:moveTo>
                      <a:pt x="206" y="0"/>
                    </a:moveTo>
                    <a:cubicBezTo>
                      <a:pt x="180" y="0"/>
                      <a:pt x="180" y="0"/>
                      <a:pt x="180" y="0"/>
                    </a:cubicBezTo>
                    <a:cubicBezTo>
                      <a:pt x="180" y="31"/>
                      <a:pt x="180" y="31"/>
                      <a:pt x="180" y="31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12" y="31"/>
                      <a:pt x="216" y="36"/>
                      <a:pt x="216" y="41"/>
                    </a:cubicBezTo>
                    <a:cubicBezTo>
                      <a:pt x="216" y="131"/>
                      <a:pt x="216" y="131"/>
                      <a:pt x="216" y="131"/>
                    </a:cubicBezTo>
                    <a:cubicBezTo>
                      <a:pt x="216" y="136"/>
                      <a:pt x="212" y="141"/>
                      <a:pt x="206" y="141"/>
                    </a:cubicBezTo>
                    <a:cubicBezTo>
                      <a:pt x="41" y="141"/>
                      <a:pt x="41" y="141"/>
                      <a:pt x="41" y="141"/>
                    </a:cubicBezTo>
                    <a:cubicBezTo>
                      <a:pt x="36" y="141"/>
                      <a:pt x="31" y="136"/>
                      <a:pt x="31" y="131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1" y="36"/>
                      <a:pt x="36" y="31"/>
                      <a:pt x="41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53"/>
                      <a:pt x="19" y="172"/>
                      <a:pt x="41" y="172"/>
                    </a:cubicBezTo>
                    <a:cubicBezTo>
                      <a:pt x="206" y="172"/>
                      <a:pt x="206" y="172"/>
                      <a:pt x="206" y="172"/>
                    </a:cubicBezTo>
                    <a:cubicBezTo>
                      <a:pt x="229" y="172"/>
                      <a:pt x="247" y="153"/>
                      <a:pt x="247" y="131"/>
                    </a:cubicBezTo>
                    <a:cubicBezTo>
                      <a:pt x="247" y="41"/>
                      <a:pt x="247" y="41"/>
                      <a:pt x="247" y="41"/>
                    </a:cubicBezTo>
                    <a:cubicBezTo>
                      <a:pt x="247" y="19"/>
                      <a:pt x="229" y="0"/>
                      <a:pt x="20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392" tIns="45696" rIns="91392" bIns="4569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913943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799" b="1" dirty="0">
                  <a:solidFill>
                    <a:srgbClr val="3A3A4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9" name="Freeform 223">
                <a:extLst>
                  <a:ext uri="{FF2B5EF4-FFF2-40B4-BE49-F238E27FC236}">
                    <a16:creationId xmlns:a16="http://schemas.microsoft.com/office/drawing/2014/main" xmlns="" id="{45F8AFA1-BFC5-4095-AA43-E92C40EE2287}"/>
                  </a:ext>
                </a:extLst>
              </p:cNvPr>
              <p:cNvSpPr/>
              <p:nvPr/>
            </p:nvSpPr>
            <p:spPr bwMode="auto">
              <a:xfrm>
                <a:off x="9474035" y="3092978"/>
                <a:ext cx="175785" cy="226868"/>
              </a:xfrm>
              <a:custGeom>
                <a:avLst/>
                <a:gdLst>
                  <a:gd name="T0" fmla="*/ 44 w 117"/>
                  <a:gd name="T1" fmla="*/ 151 h 151"/>
                  <a:gd name="T2" fmla="*/ 73 w 117"/>
                  <a:gd name="T3" fmla="*/ 151 h 151"/>
                  <a:gd name="T4" fmla="*/ 73 w 117"/>
                  <a:gd name="T5" fmla="*/ 68 h 151"/>
                  <a:gd name="T6" fmla="*/ 117 w 117"/>
                  <a:gd name="T7" fmla="*/ 68 h 151"/>
                  <a:gd name="T8" fmla="*/ 58 w 117"/>
                  <a:gd name="T9" fmla="*/ 0 h 151"/>
                  <a:gd name="T10" fmla="*/ 0 w 117"/>
                  <a:gd name="T11" fmla="*/ 68 h 151"/>
                  <a:gd name="T12" fmla="*/ 44 w 117"/>
                  <a:gd name="T13" fmla="*/ 68 h 151"/>
                  <a:gd name="T14" fmla="*/ 44 w 117"/>
                  <a:gd name="T15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7" h="151">
                    <a:moveTo>
                      <a:pt x="44" y="151"/>
                    </a:moveTo>
                    <a:lnTo>
                      <a:pt x="73" y="151"/>
                    </a:lnTo>
                    <a:lnTo>
                      <a:pt x="73" y="68"/>
                    </a:lnTo>
                    <a:lnTo>
                      <a:pt x="117" y="68"/>
                    </a:lnTo>
                    <a:lnTo>
                      <a:pt x="58" y="0"/>
                    </a:lnTo>
                    <a:lnTo>
                      <a:pt x="0" y="68"/>
                    </a:lnTo>
                    <a:lnTo>
                      <a:pt x="44" y="68"/>
                    </a:lnTo>
                    <a:lnTo>
                      <a:pt x="44" y="1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392" tIns="45696" rIns="91392" bIns="45696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913943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799" b="1" dirty="0">
                  <a:solidFill>
                    <a:srgbClr val="3A3A4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BDAADD9-514C-4EC3-A754-49C15808D3F8}"/>
              </a:ext>
            </a:extLst>
          </p:cNvPr>
          <p:cNvGrpSpPr/>
          <p:nvPr/>
        </p:nvGrpSpPr>
        <p:grpSpPr>
          <a:xfrm>
            <a:off x="3631923" y="3196895"/>
            <a:ext cx="7408633" cy="948675"/>
            <a:chOff x="3631923" y="3196895"/>
            <a:chExt cx="7408633" cy="948675"/>
          </a:xfrm>
        </p:grpSpPr>
        <p:sp>
          <p:nvSpPr>
            <p:cNvPr id="109" name="矩形 10">
              <a:extLst>
                <a:ext uri="{FF2B5EF4-FFF2-40B4-BE49-F238E27FC236}">
                  <a16:creationId xmlns:a16="http://schemas.microsoft.com/office/drawing/2014/main" xmlns="" id="{AEF21108-DAFC-453E-B093-EDA396920444}"/>
                </a:ext>
              </a:extLst>
            </p:cNvPr>
            <p:cNvSpPr/>
            <p:nvPr/>
          </p:nvSpPr>
          <p:spPr>
            <a:xfrm>
              <a:off x="3631923" y="3196895"/>
              <a:ext cx="7408633" cy="948675"/>
            </a:xfrm>
            <a:custGeom>
              <a:avLst/>
              <a:gdLst>
                <a:gd name="connsiteX0" fmla="*/ 72000 w 3438223"/>
                <a:gd name="connsiteY0" fmla="*/ 0 h 698500"/>
                <a:gd name="connsiteX1" fmla="*/ 3366223 w 3438223"/>
                <a:gd name="connsiteY1" fmla="*/ 0 h 698500"/>
                <a:gd name="connsiteX2" fmla="*/ 3438223 w 3438223"/>
                <a:gd name="connsiteY2" fmla="*/ 72000 h 698500"/>
                <a:gd name="connsiteX3" fmla="*/ 3438223 w 3438223"/>
                <a:gd name="connsiteY3" fmla="*/ 626500 h 698500"/>
                <a:gd name="connsiteX4" fmla="*/ 3366223 w 3438223"/>
                <a:gd name="connsiteY4" fmla="*/ 698500 h 698500"/>
                <a:gd name="connsiteX5" fmla="*/ 72000 w 3438223"/>
                <a:gd name="connsiteY5" fmla="*/ 698500 h 698500"/>
                <a:gd name="connsiteX6" fmla="*/ 0 w 3438223"/>
                <a:gd name="connsiteY6" fmla="*/ 626500 h 698500"/>
                <a:gd name="connsiteX7" fmla="*/ 0 w 3438223"/>
                <a:gd name="connsiteY7" fmla="*/ 72000 h 698500"/>
                <a:gd name="connsiteX8" fmla="*/ 72000 w 3438223"/>
                <a:gd name="connsiteY8" fmla="*/ 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38223" h="698500">
                  <a:moveTo>
                    <a:pt x="72000" y="0"/>
                  </a:moveTo>
                  <a:lnTo>
                    <a:pt x="3366223" y="0"/>
                  </a:lnTo>
                  <a:cubicBezTo>
                    <a:pt x="3405967" y="0"/>
                    <a:pt x="3438223" y="32256"/>
                    <a:pt x="3438223" y="72000"/>
                  </a:cubicBezTo>
                  <a:lnTo>
                    <a:pt x="3438223" y="626500"/>
                  </a:lnTo>
                  <a:cubicBezTo>
                    <a:pt x="3438223" y="666244"/>
                    <a:pt x="3405967" y="698500"/>
                    <a:pt x="3366223" y="698500"/>
                  </a:cubicBezTo>
                  <a:lnTo>
                    <a:pt x="72000" y="698500"/>
                  </a:lnTo>
                  <a:cubicBezTo>
                    <a:pt x="32256" y="698500"/>
                    <a:pt x="0" y="666244"/>
                    <a:pt x="0" y="626500"/>
                  </a:cubicBezTo>
                  <a:lnTo>
                    <a:pt x="0" y="72000"/>
                  </a:lnTo>
                  <a:cubicBezTo>
                    <a:pt x="0" y="32256"/>
                    <a:pt x="32256" y="0"/>
                    <a:pt x="720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" dist="381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xmlns="" id="{B35B74A9-9C55-4E6A-B272-18C327BAAC21}"/>
                </a:ext>
              </a:extLst>
            </p:cNvPr>
            <p:cNvCxnSpPr/>
            <p:nvPr/>
          </p:nvCxnSpPr>
          <p:spPr>
            <a:xfrm>
              <a:off x="3642102" y="3196895"/>
              <a:ext cx="0" cy="948675"/>
            </a:xfrm>
            <a:prstGeom prst="line">
              <a:avLst/>
            </a:prstGeom>
            <a:ln w="38100">
              <a:gradFill>
                <a:gsLst>
                  <a:gs pos="64000">
                    <a:schemeClr val="accent3"/>
                  </a:gs>
                  <a:gs pos="0">
                    <a:schemeClr val="accent1"/>
                  </a:gs>
                  <a:gs pos="39000">
                    <a:schemeClr val="accent2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xmlns="" id="{4B6388B6-2F81-4766-B755-807B17C963FC}"/>
                </a:ext>
              </a:extLst>
            </p:cNvPr>
            <p:cNvSpPr/>
            <p:nvPr/>
          </p:nvSpPr>
          <p:spPr>
            <a:xfrm>
              <a:off x="3738295" y="3643575"/>
              <a:ext cx="6754680" cy="3774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可输入工作中不断完善、优化工作流程的关键做法，行距为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1.5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倍，字体为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14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号。</a:t>
              </a:r>
            </a:p>
          </p:txBody>
        </p:sp>
        <p:sp>
          <p:nvSpPr>
            <p:cNvPr id="113" name="文本框 1">
              <a:extLst>
                <a:ext uri="{FF2B5EF4-FFF2-40B4-BE49-F238E27FC236}">
                  <a16:creationId xmlns:a16="http://schemas.microsoft.com/office/drawing/2014/main" xmlns="" id="{712A6301-244A-42AA-8FEB-47FAC94DF4AE}"/>
                </a:ext>
              </a:extLst>
            </p:cNvPr>
            <p:cNvSpPr txBox="1"/>
            <p:nvPr/>
          </p:nvSpPr>
          <p:spPr>
            <a:xfrm>
              <a:off x="3759315" y="3302647"/>
              <a:ext cx="1726734" cy="41883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5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流程优化前</a:t>
              </a:r>
              <a:r>
                <a:rPr lang="en-US" altLang="zh-CN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2</a:t>
              </a:r>
            </a:p>
          </p:txBody>
        </p:sp>
        <p:cxnSp>
          <p:nvCxnSpPr>
            <p:cNvPr id="114" name="直线">
              <a:extLst>
                <a:ext uri="{FF2B5EF4-FFF2-40B4-BE49-F238E27FC236}">
                  <a16:creationId xmlns:a16="http://schemas.microsoft.com/office/drawing/2014/main" xmlns="" id="{AF388C25-8DEA-45AE-9250-41D23798E055}"/>
                </a:ext>
              </a:extLst>
            </p:cNvPr>
            <p:cNvCxnSpPr>
              <a:cxnSpLocks/>
            </p:cNvCxnSpPr>
            <p:nvPr/>
          </p:nvCxnSpPr>
          <p:spPr>
            <a:xfrm>
              <a:off x="5363585" y="3534708"/>
              <a:ext cx="912614" cy="2113"/>
            </a:xfrm>
            <a:prstGeom prst="line">
              <a:avLst/>
            </a:prstGeom>
            <a:ln>
              <a:solidFill>
                <a:schemeClr val="accent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文本框 1">
              <a:extLst>
                <a:ext uri="{FF2B5EF4-FFF2-40B4-BE49-F238E27FC236}">
                  <a16:creationId xmlns:a16="http://schemas.microsoft.com/office/drawing/2014/main" xmlns="" id="{78291210-D449-4DD5-8016-E7F2DBE565E0}"/>
                </a:ext>
              </a:extLst>
            </p:cNvPr>
            <p:cNvSpPr txBox="1"/>
            <p:nvPr/>
          </p:nvSpPr>
          <p:spPr>
            <a:xfrm>
              <a:off x="6472872" y="3304971"/>
              <a:ext cx="1726734" cy="41883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5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流程优化后</a:t>
              </a:r>
              <a:r>
                <a:rPr lang="en-US" altLang="zh-CN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8EC8D913-A6BD-4E13-AEC4-5449A430450C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F3B9AF5-75B8-4985-BA5D-57644EC9EAF3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平行四边形 50">
              <a:extLst>
                <a:ext uri="{FF2B5EF4-FFF2-40B4-BE49-F238E27FC236}">
                  <a16:creationId xmlns:a16="http://schemas.microsoft.com/office/drawing/2014/main" xmlns="" id="{AE23A4D0-53B7-4EE0-A21C-A1E68AD45C5C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03E2708A-1344-451E-A588-0DCF73D9FABD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02.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83DBDB2E-2EC7-42DE-AEE1-4D74B7E5331F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亮点经验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7618F7EF-EDF7-4BDA-9454-32FD9ACC369D}"/>
                </a:ext>
              </a:extLst>
            </p:cNvPr>
            <p:cNvSpPr txBox="1"/>
            <p:nvPr/>
          </p:nvSpPr>
          <p:spPr>
            <a:xfrm>
              <a:off x="2595703" y="541858"/>
              <a:ext cx="263605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Highlight Experience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0167547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0FD45EC-FC0E-458E-8437-8139D0E00A07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DFB4DD7F-1723-495F-B4EA-3A01607565F7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xmlns="" id="{A989BCBB-6D57-4D05-9C9C-0B59E6448B6F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B7906403-7953-40BA-B235-E065A5F66BCD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127000" dist="38100" dir="16200000" algn="ctr" rotWithShape="0">
                      <a:schemeClr val="bg1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02.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76C6A870-29B3-4970-A11A-009F840941E7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schemeClr val="bg1"/>
                  </a:solidFill>
                  <a:effectLst>
                    <a:outerShdw blurRad="127000" dist="38100" dir="16200000" algn="ctr" rotWithShape="0">
                      <a:schemeClr val="bg1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亮点经验</a:t>
              </a:r>
              <a:endParaRPr lang="en-US" altLang="zh-CN" sz="2400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50B132A3-1B5C-495B-AB4B-75110164619C}"/>
                </a:ext>
              </a:extLst>
            </p:cNvPr>
            <p:cNvSpPr txBox="1"/>
            <p:nvPr/>
          </p:nvSpPr>
          <p:spPr>
            <a:xfrm>
              <a:off x="2595702" y="541858"/>
              <a:ext cx="260621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bg1"/>
                  </a:solidFill>
                  <a:effectLst>
                    <a:outerShdw blurRad="127000" dist="38100" dir="16200000" algn="ctr" rotWithShape="0">
                      <a:schemeClr val="bg1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Highlight Experience</a:t>
              </a:r>
            </a:p>
          </p:txBody>
        </p:sp>
      </p:grpSp>
      <p:sp>
        <p:nvSpPr>
          <p:cNvPr id="15" name="矩形 10">
            <a:extLst>
              <a:ext uri="{FF2B5EF4-FFF2-40B4-BE49-F238E27FC236}">
                <a16:creationId xmlns:a16="http://schemas.microsoft.com/office/drawing/2014/main" xmlns="" id="{5CAD6C42-5526-4CAF-82F5-BF7241EF1DF5}"/>
              </a:ext>
            </a:extLst>
          </p:cNvPr>
          <p:cNvSpPr/>
          <p:nvPr/>
        </p:nvSpPr>
        <p:spPr>
          <a:xfrm>
            <a:off x="901799" y="2268116"/>
            <a:ext cx="3118146" cy="3901191"/>
          </a:xfrm>
          <a:custGeom>
            <a:avLst/>
            <a:gdLst>
              <a:gd name="connsiteX0" fmla="*/ 72000 w 3438223"/>
              <a:gd name="connsiteY0" fmla="*/ 0 h 698500"/>
              <a:gd name="connsiteX1" fmla="*/ 3366223 w 3438223"/>
              <a:gd name="connsiteY1" fmla="*/ 0 h 698500"/>
              <a:gd name="connsiteX2" fmla="*/ 3438223 w 3438223"/>
              <a:gd name="connsiteY2" fmla="*/ 72000 h 698500"/>
              <a:gd name="connsiteX3" fmla="*/ 3438223 w 3438223"/>
              <a:gd name="connsiteY3" fmla="*/ 626500 h 698500"/>
              <a:gd name="connsiteX4" fmla="*/ 3366223 w 3438223"/>
              <a:gd name="connsiteY4" fmla="*/ 698500 h 698500"/>
              <a:gd name="connsiteX5" fmla="*/ 72000 w 3438223"/>
              <a:gd name="connsiteY5" fmla="*/ 698500 h 698500"/>
              <a:gd name="connsiteX6" fmla="*/ 0 w 3438223"/>
              <a:gd name="connsiteY6" fmla="*/ 626500 h 698500"/>
              <a:gd name="connsiteX7" fmla="*/ 0 w 3438223"/>
              <a:gd name="connsiteY7" fmla="*/ 72000 h 698500"/>
              <a:gd name="connsiteX8" fmla="*/ 72000 w 3438223"/>
              <a:gd name="connsiteY8" fmla="*/ 0 h 69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38223" h="698500">
                <a:moveTo>
                  <a:pt x="72000" y="0"/>
                </a:moveTo>
                <a:lnTo>
                  <a:pt x="3366223" y="0"/>
                </a:lnTo>
                <a:cubicBezTo>
                  <a:pt x="3405967" y="0"/>
                  <a:pt x="3438223" y="32256"/>
                  <a:pt x="3438223" y="72000"/>
                </a:cubicBezTo>
                <a:lnTo>
                  <a:pt x="3438223" y="626500"/>
                </a:lnTo>
                <a:cubicBezTo>
                  <a:pt x="3438223" y="666244"/>
                  <a:pt x="3405967" y="698500"/>
                  <a:pt x="3366223" y="698500"/>
                </a:cubicBezTo>
                <a:lnTo>
                  <a:pt x="72000" y="698500"/>
                </a:lnTo>
                <a:cubicBezTo>
                  <a:pt x="32256" y="698500"/>
                  <a:pt x="0" y="666244"/>
                  <a:pt x="0" y="62650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chemeClr val="bg1"/>
          </a:solidFill>
          <a:ln w="6350">
            <a:solidFill>
              <a:schemeClr val="accent2"/>
            </a:solidFill>
          </a:ln>
          <a:effectLst>
            <a:outerShdw blurRad="2540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89E5102-7C2D-4842-9040-83B03F1E6D85}"/>
              </a:ext>
            </a:extLst>
          </p:cNvPr>
          <p:cNvGrpSpPr/>
          <p:nvPr/>
        </p:nvGrpSpPr>
        <p:grpSpPr>
          <a:xfrm>
            <a:off x="1290118" y="2544234"/>
            <a:ext cx="2341509" cy="449162"/>
            <a:chOff x="1290118" y="2544234"/>
            <a:chExt cx="2341509" cy="449162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DF611665-DFED-400F-9C22-330F80D1D2F1}"/>
                </a:ext>
              </a:extLst>
            </p:cNvPr>
            <p:cNvCxnSpPr>
              <a:cxnSpLocks/>
            </p:cNvCxnSpPr>
            <p:nvPr/>
          </p:nvCxnSpPr>
          <p:spPr>
            <a:xfrm>
              <a:off x="1290118" y="2768815"/>
              <a:ext cx="546606" cy="0"/>
            </a:xfrm>
            <a:prstGeom prst="line">
              <a:avLst/>
            </a:prstGeom>
            <a:ln w="38100" cap="rnd"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43941DD6-8550-4A25-81A1-955E54EEBC59}"/>
                </a:ext>
              </a:extLst>
            </p:cNvPr>
            <p:cNvSpPr/>
            <p:nvPr/>
          </p:nvSpPr>
          <p:spPr>
            <a:xfrm>
              <a:off x="1781750" y="2544234"/>
              <a:ext cx="1398432" cy="4491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5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渠道</a:t>
              </a:r>
              <a:r>
                <a:rPr lang="en-US" altLang="zh-CN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1</a:t>
              </a:r>
              <a:endPara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B68E2CB1-A13A-4065-9440-19DC62C66B7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85021" y="2768815"/>
              <a:ext cx="546606" cy="0"/>
            </a:xfrm>
            <a:prstGeom prst="line">
              <a:avLst/>
            </a:prstGeom>
            <a:ln w="38100" cap="rnd"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FF302D06-6BBE-4901-B4FB-1255C360FB5C}"/>
              </a:ext>
            </a:extLst>
          </p:cNvPr>
          <p:cNvSpPr/>
          <p:nvPr/>
        </p:nvSpPr>
        <p:spPr>
          <a:xfrm>
            <a:off x="1114187" y="4995327"/>
            <a:ext cx="2693370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工作中拓宽了哪些渠道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1412D85-67C6-486A-9527-2E44352FCD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729" y="3082506"/>
            <a:ext cx="2660286" cy="1848350"/>
          </a:xfrm>
          <a:prstGeom prst="rect">
            <a:avLst/>
          </a:prstGeom>
          <a:effectLst>
            <a:outerShdw blurRad="127000" dist="38100" dir="2700000" algn="ctr" rotWithShape="0">
              <a:schemeClr val="accent2">
                <a:alpha val="20000"/>
              </a:schemeClr>
            </a:outerShdw>
          </a:effectLst>
        </p:spPr>
      </p:pic>
      <p:sp>
        <p:nvSpPr>
          <p:cNvPr id="14" name="矩形 10">
            <a:extLst>
              <a:ext uri="{FF2B5EF4-FFF2-40B4-BE49-F238E27FC236}">
                <a16:creationId xmlns:a16="http://schemas.microsoft.com/office/drawing/2014/main" xmlns="" id="{21FE7DD5-A737-4167-B351-8A066CDD9657}"/>
              </a:ext>
            </a:extLst>
          </p:cNvPr>
          <p:cNvSpPr/>
          <p:nvPr/>
        </p:nvSpPr>
        <p:spPr>
          <a:xfrm>
            <a:off x="4370265" y="1828800"/>
            <a:ext cx="3469283" cy="4340507"/>
          </a:xfrm>
          <a:custGeom>
            <a:avLst/>
            <a:gdLst>
              <a:gd name="connsiteX0" fmla="*/ 72000 w 3438223"/>
              <a:gd name="connsiteY0" fmla="*/ 0 h 698500"/>
              <a:gd name="connsiteX1" fmla="*/ 3366223 w 3438223"/>
              <a:gd name="connsiteY1" fmla="*/ 0 h 698500"/>
              <a:gd name="connsiteX2" fmla="*/ 3438223 w 3438223"/>
              <a:gd name="connsiteY2" fmla="*/ 72000 h 698500"/>
              <a:gd name="connsiteX3" fmla="*/ 3438223 w 3438223"/>
              <a:gd name="connsiteY3" fmla="*/ 626500 h 698500"/>
              <a:gd name="connsiteX4" fmla="*/ 3366223 w 3438223"/>
              <a:gd name="connsiteY4" fmla="*/ 698500 h 698500"/>
              <a:gd name="connsiteX5" fmla="*/ 72000 w 3438223"/>
              <a:gd name="connsiteY5" fmla="*/ 698500 h 698500"/>
              <a:gd name="connsiteX6" fmla="*/ 0 w 3438223"/>
              <a:gd name="connsiteY6" fmla="*/ 626500 h 698500"/>
              <a:gd name="connsiteX7" fmla="*/ 0 w 3438223"/>
              <a:gd name="connsiteY7" fmla="*/ 72000 h 698500"/>
              <a:gd name="connsiteX8" fmla="*/ 72000 w 3438223"/>
              <a:gd name="connsiteY8" fmla="*/ 0 h 69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38223" h="698500">
                <a:moveTo>
                  <a:pt x="72000" y="0"/>
                </a:moveTo>
                <a:lnTo>
                  <a:pt x="3366223" y="0"/>
                </a:lnTo>
                <a:cubicBezTo>
                  <a:pt x="3405967" y="0"/>
                  <a:pt x="3438223" y="32256"/>
                  <a:pt x="3438223" y="72000"/>
                </a:cubicBezTo>
                <a:lnTo>
                  <a:pt x="3438223" y="626500"/>
                </a:lnTo>
                <a:cubicBezTo>
                  <a:pt x="3438223" y="666244"/>
                  <a:pt x="3405967" y="698500"/>
                  <a:pt x="3366223" y="698500"/>
                </a:cubicBezTo>
                <a:lnTo>
                  <a:pt x="72000" y="698500"/>
                </a:lnTo>
                <a:cubicBezTo>
                  <a:pt x="32256" y="698500"/>
                  <a:pt x="0" y="666244"/>
                  <a:pt x="0" y="62650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chemeClr val="bg1"/>
          </a:solidFill>
          <a:ln w="6350">
            <a:solidFill>
              <a:schemeClr val="accent2"/>
            </a:solidFill>
          </a:ln>
          <a:effectLst>
            <a:outerShdw blurRad="2540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40B3264-539C-4653-8776-4D56AAF5A032}"/>
              </a:ext>
            </a:extLst>
          </p:cNvPr>
          <p:cNvGrpSpPr/>
          <p:nvPr/>
        </p:nvGrpSpPr>
        <p:grpSpPr>
          <a:xfrm>
            <a:off x="4934152" y="2131553"/>
            <a:ext cx="2341509" cy="449162"/>
            <a:chOff x="4934152" y="2131553"/>
            <a:chExt cx="2341509" cy="449162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6EA2409B-89BB-4C23-B209-87193EE55C74}"/>
                </a:ext>
              </a:extLst>
            </p:cNvPr>
            <p:cNvCxnSpPr>
              <a:cxnSpLocks/>
            </p:cNvCxnSpPr>
            <p:nvPr/>
          </p:nvCxnSpPr>
          <p:spPr>
            <a:xfrm>
              <a:off x="4934152" y="2356134"/>
              <a:ext cx="546606" cy="0"/>
            </a:xfrm>
            <a:prstGeom prst="line">
              <a:avLst/>
            </a:prstGeom>
            <a:ln w="38100" cap="rnd"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678D10D3-72C8-47E7-A561-779A0DF143D1}"/>
                </a:ext>
              </a:extLst>
            </p:cNvPr>
            <p:cNvSpPr/>
            <p:nvPr/>
          </p:nvSpPr>
          <p:spPr>
            <a:xfrm>
              <a:off x="5425784" y="2131553"/>
              <a:ext cx="1398432" cy="4491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0" indent="0" algn="ctr" fontAlgn="auto">
                <a:lnSpc>
                  <a:spcPct val="125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渠道</a:t>
              </a:r>
              <a:r>
                <a:rPr lang="en-US" altLang="zh-CN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2</a:t>
              </a:r>
              <a:endPara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98FE353D-7766-48B9-BB30-28674C201E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729055" y="2356134"/>
              <a:ext cx="546606" cy="0"/>
            </a:xfrm>
            <a:prstGeom prst="line">
              <a:avLst/>
            </a:prstGeom>
            <a:ln w="38100" cap="rnd"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F8684FB5-DF15-40F1-B63A-5BF888513674}"/>
              </a:ext>
            </a:extLst>
          </p:cNvPr>
          <p:cNvSpPr/>
          <p:nvPr/>
        </p:nvSpPr>
        <p:spPr>
          <a:xfrm>
            <a:off x="4650547" y="4948107"/>
            <a:ext cx="2908718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点击此处可编辑工作中拓宽了哪些渠道，建议行距为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1.5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，文字大小为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14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号。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904CCBB0-89B7-48AF-8767-6BCD517D0A9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9349" y="2727945"/>
            <a:ext cx="3111115" cy="2161583"/>
          </a:xfrm>
          <a:prstGeom prst="rect">
            <a:avLst/>
          </a:prstGeom>
          <a:effectLst>
            <a:outerShdw blurRad="127000" dist="38100" dir="2700000" algn="ctr" rotWithShape="0">
              <a:schemeClr val="accent2">
                <a:alpha val="20000"/>
              </a:schemeClr>
            </a:outerShdw>
          </a:effectLst>
        </p:spPr>
      </p:pic>
      <p:sp>
        <p:nvSpPr>
          <p:cNvPr id="43" name="矩形 10">
            <a:extLst>
              <a:ext uri="{FF2B5EF4-FFF2-40B4-BE49-F238E27FC236}">
                <a16:creationId xmlns:a16="http://schemas.microsoft.com/office/drawing/2014/main" xmlns="" id="{538A43D9-6A52-40A9-8FF1-9A3024E2263A}"/>
              </a:ext>
            </a:extLst>
          </p:cNvPr>
          <p:cNvSpPr/>
          <p:nvPr/>
        </p:nvSpPr>
        <p:spPr>
          <a:xfrm>
            <a:off x="8189867" y="2268116"/>
            <a:ext cx="3118146" cy="3901191"/>
          </a:xfrm>
          <a:custGeom>
            <a:avLst/>
            <a:gdLst>
              <a:gd name="connsiteX0" fmla="*/ 72000 w 3438223"/>
              <a:gd name="connsiteY0" fmla="*/ 0 h 698500"/>
              <a:gd name="connsiteX1" fmla="*/ 3366223 w 3438223"/>
              <a:gd name="connsiteY1" fmla="*/ 0 h 698500"/>
              <a:gd name="connsiteX2" fmla="*/ 3438223 w 3438223"/>
              <a:gd name="connsiteY2" fmla="*/ 72000 h 698500"/>
              <a:gd name="connsiteX3" fmla="*/ 3438223 w 3438223"/>
              <a:gd name="connsiteY3" fmla="*/ 626500 h 698500"/>
              <a:gd name="connsiteX4" fmla="*/ 3366223 w 3438223"/>
              <a:gd name="connsiteY4" fmla="*/ 698500 h 698500"/>
              <a:gd name="connsiteX5" fmla="*/ 72000 w 3438223"/>
              <a:gd name="connsiteY5" fmla="*/ 698500 h 698500"/>
              <a:gd name="connsiteX6" fmla="*/ 0 w 3438223"/>
              <a:gd name="connsiteY6" fmla="*/ 626500 h 698500"/>
              <a:gd name="connsiteX7" fmla="*/ 0 w 3438223"/>
              <a:gd name="connsiteY7" fmla="*/ 72000 h 698500"/>
              <a:gd name="connsiteX8" fmla="*/ 72000 w 3438223"/>
              <a:gd name="connsiteY8" fmla="*/ 0 h 69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38223" h="698500">
                <a:moveTo>
                  <a:pt x="72000" y="0"/>
                </a:moveTo>
                <a:lnTo>
                  <a:pt x="3366223" y="0"/>
                </a:lnTo>
                <a:cubicBezTo>
                  <a:pt x="3405967" y="0"/>
                  <a:pt x="3438223" y="32256"/>
                  <a:pt x="3438223" y="72000"/>
                </a:cubicBezTo>
                <a:lnTo>
                  <a:pt x="3438223" y="626500"/>
                </a:lnTo>
                <a:cubicBezTo>
                  <a:pt x="3438223" y="666244"/>
                  <a:pt x="3405967" y="698500"/>
                  <a:pt x="3366223" y="698500"/>
                </a:cubicBezTo>
                <a:lnTo>
                  <a:pt x="72000" y="698500"/>
                </a:lnTo>
                <a:cubicBezTo>
                  <a:pt x="32256" y="698500"/>
                  <a:pt x="0" y="666244"/>
                  <a:pt x="0" y="626500"/>
                </a:cubicBezTo>
                <a:lnTo>
                  <a:pt x="0" y="72000"/>
                </a:lnTo>
                <a:cubicBezTo>
                  <a:pt x="0" y="32256"/>
                  <a:pt x="32256" y="0"/>
                  <a:pt x="72000" y="0"/>
                </a:cubicBezTo>
              </a:path>
            </a:pathLst>
          </a:custGeom>
          <a:solidFill>
            <a:schemeClr val="bg1"/>
          </a:solidFill>
          <a:ln w="6350">
            <a:solidFill>
              <a:schemeClr val="accent2"/>
            </a:solidFill>
          </a:ln>
          <a:effectLst>
            <a:outerShdw blurRad="2540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B6975114-B2BF-4E34-9728-BD17F4A7FB2C}"/>
              </a:ext>
            </a:extLst>
          </p:cNvPr>
          <p:cNvGrpSpPr/>
          <p:nvPr/>
        </p:nvGrpSpPr>
        <p:grpSpPr>
          <a:xfrm>
            <a:off x="8578186" y="2544234"/>
            <a:ext cx="2341509" cy="449162"/>
            <a:chOff x="8578186" y="2544234"/>
            <a:chExt cx="2341509" cy="449162"/>
          </a:xfrm>
        </p:grpSpPr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D635DDA3-A42C-4B12-A357-7DD95ABFE75C}"/>
                </a:ext>
              </a:extLst>
            </p:cNvPr>
            <p:cNvCxnSpPr>
              <a:cxnSpLocks/>
            </p:cNvCxnSpPr>
            <p:nvPr/>
          </p:nvCxnSpPr>
          <p:spPr>
            <a:xfrm>
              <a:off x="8578186" y="2768815"/>
              <a:ext cx="546606" cy="0"/>
            </a:xfrm>
            <a:prstGeom prst="line">
              <a:avLst/>
            </a:prstGeom>
            <a:ln w="38100" cap="rnd"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8BF542C4-8DB8-4E56-816D-1C2E67E9D473}"/>
                </a:ext>
              </a:extLst>
            </p:cNvPr>
            <p:cNvSpPr/>
            <p:nvPr/>
          </p:nvSpPr>
          <p:spPr>
            <a:xfrm>
              <a:off x="9069818" y="2544234"/>
              <a:ext cx="1398432" cy="4491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25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渠道</a:t>
              </a:r>
              <a:r>
                <a:rPr lang="en-US" altLang="zh-CN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3</a:t>
              </a:r>
              <a:endPara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1EEF6E3B-FD44-4135-92BE-50A3A49A1F0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73089" y="2768815"/>
              <a:ext cx="546606" cy="0"/>
            </a:xfrm>
            <a:prstGeom prst="line">
              <a:avLst/>
            </a:prstGeom>
            <a:ln w="38100" cap="rnd"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108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9844071F-A55E-422E-9168-312094C0F87E}"/>
              </a:ext>
            </a:extLst>
          </p:cNvPr>
          <p:cNvSpPr/>
          <p:nvPr/>
        </p:nvSpPr>
        <p:spPr>
          <a:xfrm>
            <a:off x="8402255" y="4995327"/>
            <a:ext cx="2693370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点击此处可编辑工作中拓宽了哪些渠道，建议行距为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1.5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，文字大小为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14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号。</a:t>
            </a:r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758BC78C-3EA3-4401-BAC0-EF478A36A9D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8797" y="3082506"/>
            <a:ext cx="2660286" cy="1848350"/>
          </a:xfrm>
          <a:prstGeom prst="rect">
            <a:avLst/>
          </a:prstGeom>
          <a:effectLst>
            <a:outerShdw blurRad="127000" dist="38100" dir="2700000" algn="ctr" rotWithShape="0">
              <a:schemeClr val="accent2">
                <a:alpha val="2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3113513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992AA23B-6033-4061-9D16-CBA3C5D8691C}"/>
              </a:ext>
            </a:extLst>
          </p:cNvPr>
          <p:cNvSpPr/>
          <p:nvPr/>
        </p:nvSpPr>
        <p:spPr>
          <a:xfrm>
            <a:off x="2749751" y="3002039"/>
            <a:ext cx="1871142" cy="187114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6151595D-8599-4857-91BA-3AB1AE79E693}"/>
              </a:ext>
            </a:extLst>
          </p:cNvPr>
          <p:cNvSpPr/>
          <p:nvPr/>
        </p:nvSpPr>
        <p:spPr>
          <a:xfrm>
            <a:off x="2416545" y="2668833"/>
            <a:ext cx="2537555" cy="2537555"/>
          </a:xfrm>
          <a:prstGeom prst="ellips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2AF995AD-83E1-41E2-A97C-6F386DBD5CAF}"/>
              </a:ext>
            </a:extLst>
          </p:cNvPr>
          <p:cNvSpPr/>
          <p:nvPr/>
        </p:nvSpPr>
        <p:spPr>
          <a:xfrm>
            <a:off x="2249941" y="2502229"/>
            <a:ext cx="2870762" cy="2870762"/>
          </a:xfrm>
          <a:prstGeom prst="ellipse">
            <a:avLst/>
          </a:prstGeom>
          <a:noFill/>
          <a:ln w="12700" cap="flat" cmpd="sng" algn="ctr">
            <a:solidFill>
              <a:schemeClr val="accent1">
                <a:alpha val="4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2EB88B07-BB7E-4C3D-AB7D-B37E732A56CA}"/>
              </a:ext>
            </a:extLst>
          </p:cNvPr>
          <p:cNvSpPr/>
          <p:nvPr/>
        </p:nvSpPr>
        <p:spPr>
          <a:xfrm>
            <a:off x="2083338" y="2335626"/>
            <a:ext cx="3203968" cy="3203968"/>
          </a:xfrm>
          <a:prstGeom prst="ellipse">
            <a:avLst/>
          </a:prstGeom>
          <a:noFill/>
          <a:ln w="12700" cap="flat" cmpd="sng" algn="ctr">
            <a:solidFill>
              <a:schemeClr val="accent1">
                <a:alpha val="3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BFA86C45-9600-45CD-8D24-58654653A7C2}"/>
              </a:ext>
            </a:extLst>
          </p:cNvPr>
          <p:cNvSpPr/>
          <p:nvPr/>
        </p:nvSpPr>
        <p:spPr>
          <a:xfrm>
            <a:off x="1916735" y="2169023"/>
            <a:ext cx="3537175" cy="3537175"/>
          </a:xfrm>
          <a:prstGeom prst="ellipse">
            <a:avLst/>
          </a:prstGeom>
          <a:noFill/>
          <a:ln w="12700" cap="flat" cmpd="sng" algn="ctr">
            <a:solidFill>
              <a:schemeClr val="accent1">
                <a:alpha val="2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0082A183-FE6D-4746-B4B6-BDA5E1451209}"/>
              </a:ext>
            </a:extLst>
          </p:cNvPr>
          <p:cNvSpPr/>
          <p:nvPr/>
        </p:nvSpPr>
        <p:spPr>
          <a:xfrm>
            <a:off x="1750132" y="2002420"/>
            <a:ext cx="3870381" cy="3870381"/>
          </a:xfrm>
          <a:prstGeom prst="ellipse">
            <a:avLst/>
          </a:prstGeom>
          <a:noFill/>
          <a:ln>
            <a:solidFill>
              <a:schemeClr val="accent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流程图: 联系 1">
            <a:extLst>
              <a:ext uri="{FF2B5EF4-FFF2-40B4-BE49-F238E27FC236}">
                <a16:creationId xmlns:a16="http://schemas.microsoft.com/office/drawing/2014/main" xmlns="" id="{2CF41A24-4287-4246-81A9-A7B0E0EA24A0}"/>
              </a:ext>
            </a:extLst>
          </p:cNvPr>
          <p:cNvSpPr/>
          <p:nvPr/>
        </p:nvSpPr>
        <p:spPr>
          <a:xfrm>
            <a:off x="2909220" y="3161508"/>
            <a:ext cx="1552203" cy="1552203"/>
          </a:xfrm>
          <a:prstGeom prst="flowChartConnector">
            <a:avLst/>
          </a:prstGeom>
          <a:solidFill>
            <a:schemeClr val="accent1"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流程图: 联系 1">
            <a:extLst>
              <a:ext uri="{FF2B5EF4-FFF2-40B4-BE49-F238E27FC236}">
                <a16:creationId xmlns:a16="http://schemas.microsoft.com/office/drawing/2014/main" xmlns="" id="{6737CC4F-0739-4243-8D71-C55444478EE7}"/>
              </a:ext>
            </a:extLst>
          </p:cNvPr>
          <p:cNvSpPr/>
          <p:nvPr/>
        </p:nvSpPr>
        <p:spPr>
          <a:xfrm>
            <a:off x="3009807" y="3262095"/>
            <a:ext cx="1351031" cy="1351031"/>
          </a:xfrm>
          <a:prstGeom prst="flowChartConnector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流程图: 联系 1">
            <a:extLst>
              <a:ext uri="{FF2B5EF4-FFF2-40B4-BE49-F238E27FC236}">
                <a16:creationId xmlns:a16="http://schemas.microsoft.com/office/drawing/2014/main" xmlns="" id="{921F1D32-97A2-4192-A223-8C1171EFC1BC}"/>
              </a:ext>
            </a:extLst>
          </p:cNvPr>
          <p:cNvSpPr/>
          <p:nvPr/>
        </p:nvSpPr>
        <p:spPr>
          <a:xfrm rot="16200000">
            <a:off x="2229664" y="3713057"/>
            <a:ext cx="246221" cy="246221"/>
          </a:xfrm>
          <a:prstGeom prst="flowChartConnector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流程图: 联系 1">
            <a:extLst>
              <a:ext uri="{FF2B5EF4-FFF2-40B4-BE49-F238E27FC236}">
                <a16:creationId xmlns:a16="http://schemas.microsoft.com/office/drawing/2014/main" xmlns="" id="{22710939-F877-40CE-A83D-791159CF9AEF}"/>
              </a:ext>
            </a:extLst>
          </p:cNvPr>
          <p:cNvSpPr/>
          <p:nvPr/>
        </p:nvSpPr>
        <p:spPr>
          <a:xfrm rot="19800000">
            <a:off x="2845216" y="2646889"/>
            <a:ext cx="246221" cy="246221"/>
          </a:xfrm>
          <a:prstGeom prst="flowChartConnector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流程图: 联系 1">
            <a:extLst>
              <a:ext uri="{FF2B5EF4-FFF2-40B4-BE49-F238E27FC236}">
                <a16:creationId xmlns:a16="http://schemas.microsoft.com/office/drawing/2014/main" xmlns="" id="{CD2CE183-A171-414E-9825-4A9F06230742}"/>
              </a:ext>
            </a:extLst>
          </p:cNvPr>
          <p:cNvSpPr/>
          <p:nvPr/>
        </p:nvSpPr>
        <p:spPr>
          <a:xfrm rot="1800000">
            <a:off x="4076321" y="2646889"/>
            <a:ext cx="246221" cy="246221"/>
          </a:xfrm>
          <a:prstGeom prst="flowChartConnector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流程图: 联系 1">
            <a:extLst>
              <a:ext uri="{FF2B5EF4-FFF2-40B4-BE49-F238E27FC236}">
                <a16:creationId xmlns:a16="http://schemas.microsoft.com/office/drawing/2014/main" xmlns="" id="{470D5637-6B80-4555-A767-8A7E5A3D4F45}"/>
              </a:ext>
            </a:extLst>
          </p:cNvPr>
          <p:cNvSpPr/>
          <p:nvPr/>
        </p:nvSpPr>
        <p:spPr>
          <a:xfrm rot="5400000">
            <a:off x="4830690" y="3713057"/>
            <a:ext cx="246221" cy="246221"/>
          </a:xfrm>
          <a:prstGeom prst="flowChartConnector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流程图: 联系 1">
            <a:extLst>
              <a:ext uri="{FF2B5EF4-FFF2-40B4-BE49-F238E27FC236}">
                <a16:creationId xmlns:a16="http://schemas.microsoft.com/office/drawing/2014/main" xmlns="" id="{FC19A6EB-853E-4513-B25F-85AE419836F6}"/>
              </a:ext>
            </a:extLst>
          </p:cNvPr>
          <p:cNvSpPr/>
          <p:nvPr/>
        </p:nvSpPr>
        <p:spPr>
          <a:xfrm rot="9000000">
            <a:off x="4356118" y="4800364"/>
            <a:ext cx="246221" cy="246221"/>
          </a:xfrm>
          <a:prstGeom prst="flowChartConnector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流程图: 联系 1">
            <a:extLst>
              <a:ext uri="{FF2B5EF4-FFF2-40B4-BE49-F238E27FC236}">
                <a16:creationId xmlns:a16="http://schemas.microsoft.com/office/drawing/2014/main" xmlns="" id="{5B9003F3-E8C0-42EB-9741-96EDBA13182E}"/>
              </a:ext>
            </a:extLst>
          </p:cNvPr>
          <p:cNvSpPr/>
          <p:nvPr/>
        </p:nvSpPr>
        <p:spPr>
          <a:xfrm rot="12600000">
            <a:off x="2845216" y="4779225"/>
            <a:ext cx="246221" cy="246221"/>
          </a:xfrm>
          <a:prstGeom prst="flowChartConnector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2BA95AD4-2B86-42B2-8880-717FBB9646A4}"/>
              </a:ext>
            </a:extLst>
          </p:cNvPr>
          <p:cNvSpPr/>
          <p:nvPr/>
        </p:nvSpPr>
        <p:spPr>
          <a:xfrm>
            <a:off x="1445710" y="2477864"/>
            <a:ext cx="1271142" cy="449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经验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1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6F0A6B00-3E8F-403A-95E4-1BB31698EBC6}"/>
              </a:ext>
            </a:extLst>
          </p:cNvPr>
          <p:cNvSpPr/>
          <p:nvPr/>
        </p:nvSpPr>
        <p:spPr>
          <a:xfrm>
            <a:off x="4631969" y="2477864"/>
            <a:ext cx="1271142" cy="449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经验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2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9871B50E-2032-47D4-9552-B52FCDC4CF2C}"/>
              </a:ext>
            </a:extLst>
          </p:cNvPr>
          <p:cNvSpPr/>
          <p:nvPr/>
        </p:nvSpPr>
        <p:spPr>
          <a:xfrm>
            <a:off x="1445710" y="4840005"/>
            <a:ext cx="1271142" cy="449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经验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5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BD96F2CC-2A6B-4D58-9C8D-7BB50833E57B}"/>
              </a:ext>
            </a:extLst>
          </p:cNvPr>
          <p:cNvSpPr/>
          <p:nvPr/>
        </p:nvSpPr>
        <p:spPr>
          <a:xfrm>
            <a:off x="4631969" y="4865852"/>
            <a:ext cx="1271142" cy="449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经验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6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C109CD5B-1549-4F84-9E28-9D511CBD7466}"/>
              </a:ext>
            </a:extLst>
          </p:cNvPr>
          <p:cNvSpPr/>
          <p:nvPr/>
        </p:nvSpPr>
        <p:spPr>
          <a:xfrm>
            <a:off x="684656" y="3635323"/>
            <a:ext cx="1271142" cy="449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经验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3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1A516C10-E13B-40CF-8DA0-708C30D18AEA}"/>
              </a:ext>
            </a:extLst>
          </p:cNvPr>
          <p:cNvSpPr/>
          <p:nvPr/>
        </p:nvSpPr>
        <p:spPr>
          <a:xfrm>
            <a:off x="5431528" y="3635323"/>
            <a:ext cx="1271142" cy="449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经验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4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7" name="Freeform 884">
            <a:extLst>
              <a:ext uri="{FF2B5EF4-FFF2-40B4-BE49-F238E27FC236}">
                <a16:creationId xmlns:a16="http://schemas.microsoft.com/office/drawing/2014/main" xmlns="" id="{22045C6B-1A83-4CC7-9EE3-F96289DA2A84}"/>
              </a:ext>
            </a:extLst>
          </p:cNvPr>
          <p:cNvSpPr>
            <a:spLocks noEditPoints="1"/>
          </p:cNvSpPr>
          <p:nvPr/>
        </p:nvSpPr>
        <p:spPr bwMode="auto">
          <a:xfrm>
            <a:off x="3280648" y="3630483"/>
            <a:ext cx="810844" cy="661913"/>
          </a:xfrm>
          <a:custGeom>
            <a:avLst/>
            <a:gdLst>
              <a:gd name="T0" fmla="*/ 114 w 207"/>
              <a:gd name="T1" fmla="*/ 136 h 169"/>
              <a:gd name="T2" fmla="*/ 118 w 207"/>
              <a:gd name="T3" fmla="*/ 136 h 169"/>
              <a:gd name="T4" fmla="*/ 203 w 207"/>
              <a:gd name="T5" fmla="*/ 91 h 169"/>
              <a:gd name="T6" fmla="*/ 206 w 207"/>
              <a:gd name="T7" fmla="*/ 83 h 169"/>
              <a:gd name="T8" fmla="*/ 198 w 207"/>
              <a:gd name="T9" fmla="*/ 80 h 169"/>
              <a:gd name="T10" fmla="*/ 115 w 207"/>
              <a:gd name="T11" fmla="*/ 124 h 169"/>
              <a:gd name="T12" fmla="*/ 22 w 207"/>
              <a:gd name="T13" fmla="*/ 105 h 169"/>
              <a:gd name="T14" fmla="*/ 15 w 207"/>
              <a:gd name="T15" fmla="*/ 93 h 169"/>
              <a:gd name="T16" fmla="*/ 27 w 207"/>
              <a:gd name="T17" fmla="*/ 85 h 169"/>
              <a:gd name="T18" fmla="*/ 116 w 207"/>
              <a:gd name="T19" fmla="*/ 104 h 169"/>
              <a:gd name="T20" fmla="*/ 118 w 207"/>
              <a:gd name="T21" fmla="*/ 103 h 169"/>
              <a:gd name="T22" fmla="*/ 203 w 207"/>
              <a:gd name="T23" fmla="*/ 58 h 169"/>
              <a:gd name="T24" fmla="*/ 206 w 207"/>
              <a:gd name="T25" fmla="*/ 50 h 169"/>
              <a:gd name="T26" fmla="*/ 198 w 207"/>
              <a:gd name="T27" fmla="*/ 48 h 169"/>
              <a:gd name="T28" fmla="*/ 114 w 207"/>
              <a:gd name="T29" fmla="*/ 92 h 169"/>
              <a:gd name="T30" fmla="*/ 22 w 207"/>
              <a:gd name="T31" fmla="*/ 72 h 169"/>
              <a:gd name="T32" fmla="*/ 15 w 207"/>
              <a:gd name="T33" fmla="*/ 60 h 169"/>
              <a:gd name="T34" fmla="*/ 27 w 207"/>
              <a:gd name="T35" fmla="*/ 52 h 169"/>
              <a:gd name="T36" fmla="*/ 110 w 207"/>
              <a:gd name="T37" fmla="*/ 70 h 169"/>
              <a:gd name="T38" fmla="*/ 113 w 207"/>
              <a:gd name="T39" fmla="*/ 69 h 169"/>
              <a:gd name="T40" fmla="*/ 198 w 207"/>
              <a:gd name="T41" fmla="*/ 25 h 169"/>
              <a:gd name="T42" fmla="*/ 197 w 207"/>
              <a:gd name="T43" fmla="*/ 17 h 169"/>
              <a:gd name="T44" fmla="*/ 114 w 207"/>
              <a:gd name="T45" fmla="*/ 1 h 169"/>
              <a:gd name="T46" fmla="*/ 92 w 207"/>
              <a:gd name="T47" fmla="*/ 4 h 169"/>
              <a:gd name="T48" fmla="*/ 16 w 207"/>
              <a:gd name="T49" fmla="*/ 42 h 169"/>
              <a:gd name="T50" fmla="*/ 13 w 207"/>
              <a:gd name="T51" fmla="*/ 44 h 169"/>
              <a:gd name="T52" fmla="*/ 3 w 207"/>
              <a:gd name="T53" fmla="*/ 58 h 169"/>
              <a:gd name="T54" fmla="*/ 10 w 207"/>
              <a:gd name="T55" fmla="*/ 78 h 169"/>
              <a:gd name="T56" fmla="*/ 3 w 207"/>
              <a:gd name="T57" fmla="*/ 90 h 169"/>
              <a:gd name="T58" fmla="*/ 10 w 207"/>
              <a:gd name="T59" fmla="*/ 111 h 169"/>
              <a:gd name="T60" fmla="*/ 3 w 207"/>
              <a:gd name="T61" fmla="*/ 123 h 169"/>
              <a:gd name="T62" fmla="*/ 20 w 207"/>
              <a:gd name="T63" fmla="*/ 149 h 169"/>
              <a:gd name="T64" fmla="*/ 115 w 207"/>
              <a:gd name="T65" fmla="*/ 169 h 169"/>
              <a:gd name="T66" fmla="*/ 118 w 207"/>
              <a:gd name="T67" fmla="*/ 168 h 169"/>
              <a:gd name="T68" fmla="*/ 203 w 207"/>
              <a:gd name="T69" fmla="*/ 123 h 169"/>
              <a:gd name="T70" fmla="*/ 206 w 207"/>
              <a:gd name="T71" fmla="*/ 115 h 169"/>
              <a:gd name="T72" fmla="*/ 198 w 207"/>
              <a:gd name="T73" fmla="*/ 113 h 169"/>
              <a:gd name="T74" fmla="*/ 114 w 207"/>
              <a:gd name="T75" fmla="*/ 157 h 169"/>
              <a:gd name="T76" fmla="*/ 22 w 207"/>
              <a:gd name="T77" fmla="*/ 137 h 169"/>
              <a:gd name="T78" fmla="*/ 15 w 207"/>
              <a:gd name="T79" fmla="*/ 125 h 169"/>
              <a:gd name="T80" fmla="*/ 27 w 207"/>
              <a:gd name="T81" fmla="*/ 117 h 169"/>
              <a:gd name="T82" fmla="*/ 114 w 207"/>
              <a:gd name="T83" fmla="*/ 136 h 169"/>
              <a:gd name="T84" fmla="*/ 109 w 207"/>
              <a:gd name="T85" fmla="*/ 21 h 169"/>
              <a:gd name="T86" fmla="*/ 149 w 207"/>
              <a:gd name="T87" fmla="*/ 29 h 169"/>
              <a:gd name="T88" fmla="*/ 131 w 207"/>
              <a:gd name="T89" fmla="*/ 37 h 169"/>
              <a:gd name="T90" fmla="*/ 92 w 207"/>
              <a:gd name="T91" fmla="*/ 29 h 169"/>
              <a:gd name="T92" fmla="*/ 109 w 207"/>
              <a:gd name="T93" fmla="*/ 21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7" h="169">
                <a:moveTo>
                  <a:pt x="114" y="136"/>
                </a:moveTo>
                <a:cubicBezTo>
                  <a:pt x="116" y="136"/>
                  <a:pt x="117" y="136"/>
                  <a:pt x="118" y="136"/>
                </a:cubicBezTo>
                <a:cubicBezTo>
                  <a:pt x="203" y="91"/>
                  <a:pt x="203" y="91"/>
                  <a:pt x="203" y="91"/>
                </a:cubicBezTo>
                <a:cubicBezTo>
                  <a:pt x="206" y="89"/>
                  <a:pt x="207" y="86"/>
                  <a:pt x="206" y="83"/>
                </a:cubicBezTo>
                <a:cubicBezTo>
                  <a:pt x="204" y="80"/>
                  <a:pt x="201" y="79"/>
                  <a:pt x="198" y="80"/>
                </a:cubicBezTo>
                <a:cubicBezTo>
                  <a:pt x="115" y="124"/>
                  <a:pt x="115" y="124"/>
                  <a:pt x="115" y="124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7" y="103"/>
                  <a:pt x="13" y="98"/>
                  <a:pt x="15" y="93"/>
                </a:cubicBezTo>
                <a:cubicBezTo>
                  <a:pt x="16" y="87"/>
                  <a:pt x="21" y="84"/>
                  <a:pt x="27" y="85"/>
                </a:cubicBezTo>
                <a:cubicBezTo>
                  <a:pt x="27" y="85"/>
                  <a:pt x="115" y="104"/>
                  <a:pt x="116" y="104"/>
                </a:cubicBezTo>
                <a:cubicBezTo>
                  <a:pt x="116" y="104"/>
                  <a:pt x="117" y="104"/>
                  <a:pt x="118" y="103"/>
                </a:cubicBezTo>
                <a:cubicBezTo>
                  <a:pt x="203" y="58"/>
                  <a:pt x="203" y="58"/>
                  <a:pt x="203" y="58"/>
                </a:cubicBezTo>
                <a:cubicBezTo>
                  <a:pt x="206" y="57"/>
                  <a:pt x="207" y="53"/>
                  <a:pt x="206" y="50"/>
                </a:cubicBezTo>
                <a:cubicBezTo>
                  <a:pt x="204" y="48"/>
                  <a:pt x="201" y="46"/>
                  <a:pt x="198" y="48"/>
                </a:cubicBezTo>
                <a:cubicBezTo>
                  <a:pt x="114" y="92"/>
                  <a:pt x="114" y="92"/>
                  <a:pt x="114" y="92"/>
                </a:cubicBezTo>
                <a:cubicBezTo>
                  <a:pt x="22" y="72"/>
                  <a:pt x="22" y="72"/>
                  <a:pt x="22" y="72"/>
                </a:cubicBezTo>
                <a:cubicBezTo>
                  <a:pt x="17" y="71"/>
                  <a:pt x="13" y="66"/>
                  <a:pt x="15" y="60"/>
                </a:cubicBezTo>
                <a:cubicBezTo>
                  <a:pt x="16" y="55"/>
                  <a:pt x="21" y="51"/>
                  <a:pt x="27" y="52"/>
                </a:cubicBezTo>
                <a:cubicBezTo>
                  <a:pt x="27" y="52"/>
                  <a:pt x="110" y="70"/>
                  <a:pt x="110" y="70"/>
                </a:cubicBezTo>
                <a:cubicBezTo>
                  <a:pt x="111" y="70"/>
                  <a:pt x="112" y="70"/>
                  <a:pt x="113" y="69"/>
                </a:cubicBezTo>
                <a:cubicBezTo>
                  <a:pt x="113" y="69"/>
                  <a:pt x="198" y="25"/>
                  <a:pt x="198" y="25"/>
                </a:cubicBezTo>
                <a:cubicBezTo>
                  <a:pt x="204" y="22"/>
                  <a:pt x="203" y="19"/>
                  <a:pt x="197" y="17"/>
                </a:cubicBezTo>
                <a:cubicBezTo>
                  <a:pt x="114" y="1"/>
                  <a:pt x="114" y="1"/>
                  <a:pt x="114" y="1"/>
                </a:cubicBezTo>
                <a:cubicBezTo>
                  <a:pt x="108" y="0"/>
                  <a:pt x="98" y="1"/>
                  <a:pt x="92" y="4"/>
                </a:cubicBezTo>
                <a:cubicBezTo>
                  <a:pt x="16" y="42"/>
                  <a:pt x="16" y="42"/>
                  <a:pt x="16" y="42"/>
                </a:cubicBezTo>
                <a:cubicBezTo>
                  <a:pt x="14" y="42"/>
                  <a:pt x="14" y="43"/>
                  <a:pt x="13" y="44"/>
                </a:cubicBezTo>
                <a:cubicBezTo>
                  <a:pt x="8" y="47"/>
                  <a:pt x="4" y="52"/>
                  <a:pt x="3" y="58"/>
                </a:cubicBezTo>
                <a:cubicBezTo>
                  <a:pt x="1" y="66"/>
                  <a:pt x="4" y="73"/>
                  <a:pt x="10" y="78"/>
                </a:cubicBezTo>
                <a:cubicBezTo>
                  <a:pt x="6" y="81"/>
                  <a:pt x="4" y="85"/>
                  <a:pt x="3" y="90"/>
                </a:cubicBezTo>
                <a:cubicBezTo>
                  <a:pt x="1" y="98"/>
                  <a:pt x="4" y="106"/>
                  <a:pt x="10" y="111"/>
                </a:cubicBezTo>
                <a:cubicBezTo>
                  <a:pt x="6" y="114"/>
                  <a:pt x="4" y="118"/>
                  <a:pt x="3" y="123"/>
                </a:cubicBezTo>
                <a:cubicBezTo>
                  <a:pt x="0" y="134"/>
                  <a:pt x="8" y="146"/>
                  <a:pt x="20" y="149"/>
                </a:cubicBezTo>
                <a:cubicBezTo>
                  <a:pt x="20" y="149"/>
                  <a:pt x="114" y="169"/>
                  <a:pt x="115" y="169"/>
                </a:cubicBezTo>
                <a:cubicBezTo>
                  <a:pt x="116" y="169"/>
                  <a:pt x="117" y="169"/>
                  <a:pt x="118" y="168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06" y="122"/>
                  <a:pt x="207" y="118"/>
                  <a:pt x="206" y="115"/>
                </a:cubicBezTo>
                <a:cubicBezTo>
                  <a:pt x="204" y="113"/>
                  <a:pt x="201" y="111"/>
                  <a:pt x="198" y="113"/>
                </a:cubicBezTo>
                <a:cubicBezTo>
                  <a:pt x="114" y="157"/>
                  <a:pt x="114" y="157"/>
                  <a:pt x="114" y="157"/>
                </a:cubicBezTo>
                <a:cubicBezTo>
                  <a:pt x="22" y="137"/>
                  <a:pt x="22" y="137"/>
                  <a:pt x="22" y="137"/>
                </a:cubicBezTo>
                <a:cubicBezTo>
                  <a:pt x="17" y="136"/>
                  <a:pt x="13" y="131"/>
                  <a:pt x="15" y="125"/>
                </a:cubicBezTo>
                <a:cubicBezTo>
                  <a:pt x="16" y="120"/>
                  <a:pt x="21" y="116"/>
                  <a:pt x="27" y="117"/>
                </a:cubicBezTo>
                <a:cubicBezTo>
                  <a:pt x="27" y="117"/>
                  <a:pt x="114" y="136"/>
                  <a:pt x="114" y="136"/>
                </a:cubicBezTo>
                <a:close/>
                <a:moveTo>
                  <a:pt x="109" y="21"/>
                </a:moveTo>
                <a:cubicBezTo>
                  <a:pt x="149" y="29"/>
                  <a:pt x="149" y="29"/>
                  <a:pt x="149" y="29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92" y="29"/>
                  <a:pt x="92" y="29"/>
                  <a:pt x="92" y="29"/>
                </a:cubicBezTo>
                <a:lnTo>
                  <a:pt x="109" y="2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BB57B32-41C1-4EC6-8132-D58A3FF51B88}"/>
              </a:ext>
            </a:extLst>
          </p:cNvPr>
          <p:cNvGrpSpPr/>
          <p:nvPr/>
        </p:nvGrpSpPr>
        <p:grpSpPr>
          <a:xfrm>
            <a:off x="6952052" y="1897568"/>
            <a:ext cx="4485396" cy="1041504"/>
            <a:chOff x="6952052" y="1897568"/>
            <a:chExt cx="4485396" cy="1041504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9175EA5D-642A-44A9-A63A-F04A10C94CF4}"/>
                </a:ext>
              </a:extLst>
            </p:cNvPr>
            <p:cNvSpPr/>
            <p:nvPr/>
          </p:nvSpPr>
          <p:spPr>
            <a:xfrm>
              <a:off x="6952052" y="2238496"/>
              <a:ext cx="4485396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点击此处可展示工作中亮点经验，建议行距为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1.5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倍，文字大小为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14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号。</a:t>
              </a:r>
            </a:p>
          </p:txBody>
        </p:sp>
        <p:sp>
          <p:nvSpPr>
            <p:cNvPr id="46" name="文本框 1">
              <a:extLst>
                <a:ext uri="{FF2B5EF4-FFF2-40B4-BE49-F238E27FC236}">
                  <a16:creationId xmlns:a16="http://schemas.microsoft.com/office/drawing/2014/main" xmlns="" id="{985C9DC7-A7FC-4C30-8532-E3FACAAE159E}"/>
                </a:ext>
              </a:extLst>
            </p:cNvPr>
            <p:cNvSpPr txBox="1"/>
            <p:nvPr/>
          </p:nvSpPr>
          <p:spPr>
            <a:xfrm>
              <a:off x="6962562" y="1897568"/>
              <a:ext cx="3119968" cy="42607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5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亮点工作展示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CB5593C-B380-46F2-B411-CFC24A7B6A30}"/>
              </a:ext>
            </a:extLst>
          </p:cNvPr>
          <p:cNvGrpSpPr/>
          <p:nvPr/>
        </p:nvGrpSpPr>
        <p:grpSpPr>
          <a:xfrm>
            <a:off x="6952052" y="3194866"/>
            <a:ext cx="4485396" cy="1041504"/>
            <a:chOff x="6952052" y="3194866"/>
            <a:chExt cx="4485396" cy="1041504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FF2CC67F-94E2-42A6-9B4F-068717EE36DF}"/>
                </a:ext>
              </a:extLst>
            </p:cNvPr>
            <p:cNvSpPr/>
            <p:nvPr/>
          </p:nvSpPr>
          <p:spPr>
            <a:xfrm>
              <a:off x="6952052" y="3535794"/>
              <a:ext cx="4485396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点击此处可展示工作中亮点经验，建议行距为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1.5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倍，文字大小为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14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号。</a:t>
              </a:r>
            </a:p>
          </p:txBody>
        </p:sp>
        <p:sp>
          <p:nvSpPr>
            <p:cNvPr id="49" name="文本框 1">
              <a:extLst>
                <a:ext uri="{FF2B5EF4-FFF2-40B4-BE49-F238E27FC236}">
                  <a16:creationId xmlns:a16="http://schemas.microsoft.com/office/drawing/2014/main" xmlns="" id="{EDE76367-0D46-4199-8B93-72D62F4F9DFF}"/>
                </a:ext>
              </a:extLst>
            </p:cNvPr>
            <p:cNvSpPr txBox="1"/>
            <p:nvPr/>
          </p:nvSpPr>
          <p:spPr>
            <a:xfrm>
              <a:off x="6962562" y="3194866"/>
              <a:ext cx="3119968" cy="42607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5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亮点工作展示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FC9D1D6-6A3A-4E80-BDB3-F1AA8AE287C7}"/>
              </a:ext>
            </a:extLst>
          </p:cNvPr>
          <p:cNvGrpSpPr/>
          <p:nvPr/>
        </p:nvGrpSpPr>
        <p:grpSpPr>
          <a:xfrm>
            <a:off x="6952052" y="4492163"/>
            <a:ext cx="4485396" cy="1041504"/>
            <a:chOff x="6952052" y="4492163"/>
            <a:chExt cx="4485396" cy="1041504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76A7C3FA-BABA-4249-8945-6F5AF842CBC9}"/>
                </a:ext>
              </a:extLst>
            </p:cNvPr>
            <p:cNvSpPr/>
            <p:nvPr/>
          </p:nvSpPr>
          <p:spPr>
            <a:xfrm>
              <a:off x="6952052" y="4833091"/>
              <a:ext cx="4485396" cy="700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点击此处可展示工作中亮点经验，建议行距为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1.5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倍，文字大小为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14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号。</a:t>
              </a:r>
            </a:p>
          </p:txBody>
        </p:sp>
        <p:sp>
          <p:nvSpPr>
            <p:cNvPr id="52" name="文本框 1">
              <a:extLst>
                <a:ext uri="{FF2B5EF4-FFF2-40B4-BE49-F238E27FC236}">
                  <a16:creationId xmlns:a16="http://schemas.microsoft.com/office/drawing/2014/main" xmlns="" id="{7BC0240F-115F-4FBB-86F4-3AEDABFED7A7}"/>
                </a:ext>
              </a:extLst>
            </p:cNvPr>
            <p:cNvSpPr txBox="1"/>
            <p:nvPr/>
          </p:nvSpPr>
          <p:spPr>
            <a:xfrm>
              <a:off x="6962562" y="4492163"/>
              <a:ext cx="3119968" cy="42607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5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亮点工作展示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EED781AD-B88A-459D-939C-9544A2208583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A636300A-A36B-4524-B824-6EB6B038313C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xmlns="" id="{D5595352-AA59-4D6C-9ED2-F415F86CCADB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ABD859CC-3467-489E-82A8-68235141C8F1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02.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EA6FBFE6-2FE8-4848-97EB-FF277BB27736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亮点经验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54A45EB7-CC70-440A-8D17-D56852903D0A}"/>
                </a:ext>
              </a:extLst>
            </p:cNvPr>
            <p:cNvSpPr txBox="1"/>
            <p:nvPr/>
          </p:nvSpPr>
          <p:spPr>
            <a:xfrm>
              <a:off x="2595703" y="541858"/>
              <a:ext cx="263605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Highlight Experience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8326938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F2D9102-D766-499E-A0F4-8360F726F75E}"/>
              </a:ext>
            </a:extLst>
          </p:cNvPr>
          <p:cNvGrpSpPr/>
          <p:nvPr/>
        </p:nvGrpSpPr>
        <p:grpSpPr>
          <a:xfrm>
            <a:off x="4682033" y="3312587"/>
            <a:ext cx="2853083" cy="663147"/>
            <a:chOff x="1195616" y="3675258"/>
            <a:chExt cx="1900847" cy="441817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2C327F7F-CF5D-4A98-828B-7DD286D5BA7A}"/>
                </a:ext>
              </a:extLst>
            </p:cNvPr>
            <p:cNvSpPr/>
            <p:nvPr/>
          </p:nvSpPr>
          <p:spPr>
            <a:xfrm>
              <a:off x="1195616" y="3675258"/>
              <a:ext cx="1900847" cy="441817"/>
            </a:xfrm>
            <a:prstGeom prst="ellipse">
              <a:avLst/>
            </a:prstGeom>
            <a:gradFill>
              <a:gsLst>
                <a:gs pos="13000">
                  <a:schemeClr val="accent1">
                    <a:alpha val="0"/>
                  </a:schemeClr>
                </a:gs>
                <a:gs pos="100000">
                  <a:schemeClr val="accent1">
                    <a:alpha val="22000"/>
                  </a:schemeClr>
                </a:gs>
              </a:gsLst>
              <a:lin ang="5400000" scaled="1"/>
            </a:gradFill>
            <a:ln>
              <a:gradFill>
                <a:gsLst>
                  <a:gs pos="38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E8F39079-BA90-4E5B-94A7-0F2B97BFC33A}"/>
                </a:ext>
              </a:extLst>
            </p:cNvPr>
            <p:cNvSpPr/>
            <p:nvPr/>
          </p:nvSpPr>
          <p:spPr>
            <a:xfrm>
              <a:off x="1457383" y="3777342"/>
              <a:ext cx="1377313" cy="237648"/>
            </a:xfrm>
            <a:prstGeom prst="ellipse">
              <a:avLst/>
            </a:prstGeom>
            <a:gradFill>
              <a:gsLst>
                <a:gs pos="13000">
                  <a:schemeClr val="accent1">
                    <a:alpha val="0"/>
                  </a:schemeClr>
                </a:gs>
                <a:gs pos="100000">
                  <a:schemeClr val="accent1">
                    <a:alpha val="22000"/>
                  </a:schemeClr>
                </a:gs>
              </a:gsLst>
              <a:lin ang="5400000" scaled="1"/>
            </a:gradFill>
            <a:ln>
              <a:gradFill>
                <a:gsLst>
                  <a:gs pos="13000">
                    <a:schemeClr val="accent1">
                      <a:alpha val="0"/>
                    </a:schemeClr>
                  </a:gs>
                  <a:gs pos="100000">
                    <a:schemeClr val="accent1">
                      <a:alpha val="22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0" name="箭头: 右 9">
            <a:extLst>
              <a:ext uri="{FF2B5EF4-FFF2-40B4-BE49-F238E27FC236}">
                <a16:creationId xmlns:a16="http://schemas.microsoft.com/office/drawing/2014/main" xmlns="" id="{260B413F-60D9-4C43-983A-A8FCB6388FED}"/>
              </a:ext>
            </a:extLst>
          </p:cNvPr>
          <p:cNvSpPr/>
          <p:nvPr/>
        </p:nvSpPr>
        <p:spPr>
          <a:xfrm>
            <a:off x="3983577" y="3516645"/>
            <a:ext cx="441061" cy="255030"/>
          </a:xfrm>
          <a:prstGeom prst="rightArrow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箭头: 右 10">
            <a:extLst>
              <a:ext uri="{FF2B5EF4-FFF2-40B4-BE49-F238E27FC236}">
                <a16:creationId xmlns:a16="http://schemas.microsoft.com/office/drawing/2014/main" xmlns="" id="{55912AE7-7C07-46F9-AA0B-83CFA437C104}"/>
              </a:ext>
            </a:extLst>
          </p:cNvPr>
          <p:cNvSpPr/>
          <p:nvPr/>
        </p:nvSpPr>
        <p:spPr>
          <a:xfrm flipH="1">
            <a:off x="7928016" y="3516645"/>
            <a:ext cx="441061" cy="255030"/>
          </a:xfrm>
          <a:prstGeom prst="rightArrow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箭头: 右 11">
            <a:extLst>
              <a:ext uri="{FF2B5EF4-FFF2-40B4-BE49-F238E27FC236}">
                <a16:creationId xmlns:a16="http://schemas.microsoft.com/office/drawing/2014/main" xmlns="" id="{468288BD-B76A-4A81-994B-5A74B69168BA}"/>
              </a:ext>
            </a:extLst>
          </p:cNvPr>
          <p:cNvSpPr/>
          <p:nvPr/>
        </p:nvSpPr>
        <p:spPr>
          <a:xfrm rot="5400000">
            <a:off x="5888044" y="2595787"/>
            <a:ext cx="441061" cy="255030"/>
          </a:xfrm>
          <a:prstGeom prst="rightArrow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xmlns="" id="{1AF4733A-7C1F-4A43-870E-893FED913F6C}"/>
              </a:ext>
            </a:extLst>
          </p:cNvPr>
          <p:cNvSpPr/>
          <p:nvPr/>
        </p:nvSpPr>
        <p:spPr>
          <a:xfrm rot="16200000">
            <a:off x="5888044" y="4311916"/>
            <a:ext cx="441061" cy="255030"/>
          </a:xfrm>
          <a:prstGeom prst="rightArrow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91188C86-C5FC-4DC4-87AE-1783001E00A1}"/>
              </a:ext>
            </a:extLst>
          </p:cNvPr>
          <p:cNvSpPr/>
          <p:nvPr/>
        </p:nvSpPr>
        <p:spPr>
          <a:xfrm>
            <a:off x="4961418" y="1566517"/>
            <a:ext cx="2294312" cy="525369"/>
          </a:xfrm>
          <a:prstGeom prst="roundRect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9AD1821B-6BC4-43DF-A817-2115F637181F}"/>
              </a:ext>
            </a:extLst>
          </p:cNvPr>
          <p:cNvSpPr/>
          <p:nvPr/>
        </p:nvSpPr>
        <p:spPr>
          <a:xfrm>
            <a:off x="5302655" y="1605005"/>
            <a:ext cx="1611839" cy="447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亮点经验</a:t>
            </a: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6F0F7A02-EE4B-483D-817D-DC650EB3CF0D}"/>
              </a:ext>
            </a:extLst>
          </p:cNvPr>
          <p:cNvSpPr/>
          <p:nvPr/>
        </p:nvSpPr>
        <p:spPr>
          <a:xfrm>
            <a:off x="1431870" y="3381476"/>
            <a:ext cx="2294312" cy="525369"/>
          </a:xfrm>
          <a:prstGeom prst="roundRect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B0B94DB4-FC49-435E-849F-219976786230}"/>
              </a:ext>
            </a:extLst>
          </p:cNvPr>
          <p:cNvSpPr/>
          <p:nvPr/>
        </p:nvSpPr>
        <p:spPr>
          <a:xfrm>
            <a:off x="1773107" y="3419964"/>
            <a:ext cx="1611839" cy="449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亮点经验</a:t>
            </a: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BC4BE23B-C737-4CBE-966C-5C2F6C897D74}"/>
              </a:ext>
            </a:extLst>
          </p:cNvPr>
          <p:cNvSpPr/>
          <p:nvPr/>
        </p:nvSpPr>
        <p:spPr>
          <a:xfrm>
            <a:off x="4961418" y="5142734"/>
            <a:ext cx="2294312" cy="525369"/>
          </a:xfrm>
          <a:prstGeom prst="roundRect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D876B62F-45EE-4C5E-B146-0D79B038E206}"/>
              </a:ext>
            </a:extLst>
          </p:cNvPr>
          <p:cNvSpPr/>
          <p:nvPr/>
        </p:nvSpPr>
        <p:spPr>
          <a:xfrm>
            <a:off x="5302655" y="5181222"/>
            <a:ext cx="1611839" cy="449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亮点经验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848965EB-6286-4988-A9AE-F8A11EA7F3D2}"/>
              </a:ext>
            </a:extLst>
          </p:cNvPr>
          <p:cNvSpPr/>
          <p:nvPr/>
        </p:nvSpPr>
        <p:spPr>
          <a:xfrm>
            <a:off x="8563802" y="3385155"/>
            <a:ext cx="2294312" cy="525369"/>
          </a:xfrm>
          <a:prstGeom prst="roundRect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205E8F53-3C55-41BA-B5B5-BCFDA96F78C3}"/>
              </a:ext>
            </a:extLst>
          </p:cNvPr>
          <p:cNvSpPr/>
          <p:nvPr/>
        </p:nvSpPr>
        <p:spPr>
          <a:xfrm>
            <a:off x="8905039" y="3423643"/>
            <a:ext cx="1611839" cy="449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defRPr/>
            </a:pPr>
            <a:r>
              <a:rPr lang="zh-CN" altLang="en-US" sz="2000" b="1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亮点经验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64E1407C-1B78-4375-B672-18EA3DF23987}"/>
              </a:ext>
            </a:extLst>
          </p:cNvPr>
          <p:cNvSpPr/>
          <p:nvPr/>
        </p:nvSpPr>
        <p:spPr>
          <a:xfrm>
            <a:off x="1425434" y="3947141"/>
            <a:ext cx="3112261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此处的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经验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说明建议行距为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倍，文字大小为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号。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C7181D17-F868-4238-B053-A41F784CCB21}"/>
              </a:ext>
            </a:extLst>
          </p:cNvPr>
          <p:cNvSpPr/>
          <p:nvPr/>
        </p:nvSpPr>
        <p:spPr>
          <a:xfrm>
            <a:off x="8563802" y="3971835"/>
            <a:ext cx="3112261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此处的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经验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说明建议行距为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倍，文字大小为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号。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1A4211FB-17A6-4D25-9107-EB770580521B}"/>
              </a:ext>
            </a:extLst>
          </p:cNvPr>
          <p:cNvSpPr/>
          <p:nvPr/>
        </p:nvSpPr>
        <p:spPr>
          <a:xfrm>
            <a:off x="3546292" y="4708501"/>
            <a:ext cx="5099416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此处的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经验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说明建议行距为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倍，文字大小为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号。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A3C9BB6-5ADD-460D-B166-30F2D4949F82}"/>
              </a:ext>
            </a:extLst>
          </p:cNvPr>
          <p:cNvSpPr/>
          <p:nvPr/>
        </p:nvSpPr>
        <p:spPr>
          <a:xfrm>
            <a:off x="3617412" y="2059093"/>
            <a:ext cx="4957176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此处的经验说明建议行距为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倍，文字大小为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号。</a:t>
            </a:r>
          </a:p>
        </p:txBody>
      </p:sp>
      <p:sp>
        <p:nvSpPr>
          <p:cNvPr id="8" name="图形 6">
            <a:extLst>
              <a:ext uri="{FF2B5EF4-FFF2-40B4-BE49-F238E27FC236}">
                <a16:creationId xmlns:a16="http://schemas.microsoft.com/office/drawing/2014/main" xmlns="" id="{D0833022-AB44-4EA8-BF7D-A59B33AF744B}"/>
              </a:ext>
            </a:extLst>
          </p:cNvPr>
          <p:cNvSpPr/>
          <p:nvPr/>
        </p:nvSpPr>
        <p:spPr>
          <a:xfrm>
            <a:off x="5837159" y="3149285"/>
            <a:ext cx="542829" cy="633050"/>
          </a:xfrm>
          <a:custGeom>
            <a:avLst/>
            <a:gdLst>
              <a:gd name="connsiteX0" fmla="*/ 219492 w 542829"/>
              <a:gd name="connsiteY0" fmla="*/ 334097 h 633050"/>
              <a:gd name="connsiteX1" fmla="*/ 200305 w 542829"/>
              <a:gd name="connsiteY1" fmla="*/ 355192 h 633050"/>
              <a:gd name="connsiteX2" fmla="*/ 219492 w 542829"/>
              <a:gd name="connsiteY2" fmla="*/ 374379 h 633050"/>
              <a:gd name="connsiteX3" fmla="*/ 238260 w 542829"/>
              <a:gd name="connsiteY3" fmla="*/ 352911 h 633050"/>
              <a:gd name="connsiteX4" fmla="*/ 219492 w 542829"/>
              <a:gd name="connsiteY4" fmla="*/ 334142 h 633050"/>
              <a:gd name="connsiteX5" fmla="*/ 219492 w 542829"/>
              <a:gd name="connsiteY5" fmla="*/ 360952 h 633050"/>
              <a:gd name="connsiteX6" fmla="*/ 212846 w 542829"/>
              <a:gd name="connsiteY6" fmla="*/ 354261 h 633050"/>
              <a:gd name="connsiteX7" fmla="*/ 219537 w 542829"/>
              <a:gd name="connsiteY7" fmla="*/ 347525 h 633050"/>
              <a:gd name="connsiteX8" fmla="*/ 226228 w 542829"/>
              <a:gd name="connsiteY8" fmla="*/ 354261 h 633050"/>
              <a:gd name="connsiteX9" fmla="*/ 219537 w 542829"/>
              <a:gd name="connsiteY9" fmla="*/ 360952 h 633050"/>
              <a:gd name="connsiteX10" fmla="*/ 279982 w 542829"/>
              <a:gd name="connsiteY10" fmla="*/ 293861 h 633050"/>
              <a:gd name="connsiteX11" fmla="*/ 265798 w 542829"/>
              <a:gd name="connsiteY11" fmla="*/ 306487 h 633050"/>
              <a:gd name="connsiteX12" fmla="*/ 278424 w 542829"/>
              <a:gd name="connsiteY12" fmla="*/ 320670 h 633050"/>
              <a:gd name="connsiteX13" fmla="*/ 279982 w 542829"/>
              <a:gd name="connsiteY13" fmla="*/ 320670 h 633050"/>
              <a:gd name="connsiteX14" fmla="*/ 292608 w 542829"/>
              <a:gd name="connsiteY14" fmla="*/ 306487 h 633050"/>
              <a:gd name="connsiteX15" fmla="*/ 279982 w 542829"/>
              <a:gd name="connsiteY15" fmla="*/ 293861 h 633050"/>
              <a:gd name="connsiteX16" fmla="*/ 320218 w 542829"/>
              <a:gd name="connsiteY16" fmla="*/ 347570 h 633050"/>
              <a:gd name="connsiteX17" fmla="*/ 301449 w 542829"/>
              <a:gd name="connsiteY17" fmla="*/ 369037 h 633050"/>
              <a:gd name="connsiteX18" fmla="*/ 320218 w 542829"/>
              <a:gd name="connsiteY18" fmla="*/ 387806 h 633050"/>
              <a:gd name="connsiteX19" fmla="*/ 338987 w 542829"/>
              <a:gd name="connsiteY19" fmla="*/ 366339 h 633050"/>
              <a:gd name="connsiteX20" fmla="*/ 320218 w 542829"/>
              <a:gd name="connsiteY20" fmla="*/ 347570 h 633050"/>
              <a:gd name="connsiteX21" fmla="*/ 320218 w 542829"/>
              <a:gd name="connsiteY21" fmla="*/ 374379 h 633050"/>
              <a:gd name="connsiteX22" fmla="*/ 313527 w 542829"/>
              <a:gd name="connsiteY22" fmla="*/ 367688 h 633050"/>
              <a:gd name="connsiteX23" fmla="*/ 320263 w 542829"/>
              <a:gd name="connsiteY23" fmla="*/ 360952 h 633050"/>
              <a:gd name="connsiteX24" fmla="*/ 326954 w 542829"/>
              <a:gd name="connsiteY24" fmla="*/ 367688 h 633050"/>
              <a:gd name="connsiteX25" fmla="*/ 320218 w 542829"/>
              <a:gd name="connsiteY25" fmla="*/ 374379 h 633050"/>
              <a:gd name="connsiteX26" fmla="*/ 320218 w 542829"/>
              <a:gd name="connsiteY26" fmla="*/ 347525 h 633050"/>
              <a:gd name="connsiteX27" fmla="*/ 301032 w 542829"/>
              <a:gd name="connsiteY27" fmla="*/ 368620 h 633050"/>
              <a:gd name="connsiteX28" fmla="*/ 320218 w 542829"/>
              <a:gd name="connsiteY28" fmla="*/ 387806 h 633050"/>
              <a:gd name="connsiteX29" fmla="*/ 338987 w 542829"/>
              <a:gd name="connsiteY29" fmla="*/ 366339 h 633050"/>
              <a:gd name="connsiteX30" fmla="*/ 320218 w 542829"/>
              <a:gd name="connsiteY30" fmla="*/ 347570 h 633050"/>
              <a:gd name="connsiteX31" fmla="*/ 320218 w 542829"/>
              <a:gd name="connsiteY31" fmla="*/ 374379 h 633050"/>
              <a:gd name="connsiteX32" fmla="*/ 313527 w 542829"/>
              <a:gd name="connsiteY32" fmla="*/ 367688 h 633050"/>
              <a:gd name="connsiteX33" fmla="*/ 320263 w 542829"/>
              <a:gd name="connsiteY33" fmla="*/ 360952 h 633050"/>
              <a:gd name="connsiteX34" fmla="*/ 326954 w 542829"/>
              <a:gd name="connsiteY34" fmla="*/ 367688 h 633050"/>
              <a:gd name="connsiteX35" fmla="*/ 320218 w 542829"/>
              <a:gd name="connsiteY35" fmla="*/ 374379 h 633050"/>
              <a:gd name="connsiteX36" fmla="*/ 279982 w 542829"/>
              <a:gd name="connsiteY36" fmla="*/ 293861 h 633050"/>
              <a:gd name="connsiteX37" fmla="*/ 265798 w 542829"/>
              <a:gd name="connsiteY37" fmla="*/ 306487 h 633050"/>
              <a:gd name="connsiteX38" fmla="*/ 278424 w 542829"/>
              <a:gd name="connsiteY38" fmla="*/ 320670 h 633050"/>
              <a:gd name="connsiteX39" fmla="*/ 279982 w 542829"/>
              <a:gd name="connsiteY39" fmla="*/ 320670 h 633050"/>
              <a:gd name="connsiteX40" fmla="*/ 292608 w 542829"/>
              <a:gd name="connsiteY40" fmla="*/ 306487 h 633050"/>
              <a:gd name="connsiteX41" fmla="*/ 279982 w 542829"/>
              <a:gd name="connsiteY41" fmla="*/ 293861 h 633050"/>
              <a:gd name="connsiteX42" fmla="*/ 219582 w 542829"/>
              <a:gd name="connsiteY42" fmla="*/ 334097 h 633050"/>
              <a:gd name="connsiteX43" fmla="*/ 200396 w 542829"/>
              <a:gd name="connsiteY43" fmla="*/ 355192 h 633050"/>
              <a:gd name="connsiteX44" fmla="*/ 219582 w 542829"/>
              <a:gd name="connsiteY44" fmla="*/ 374379 h 633050"/>
              <a:gd name="connsiteX45" fmla="*/ 238351 w 542829"/>
              <a:gd name="connsiteY45" fmla="*/ 352911 h 633050"/>
              <a:gd name="connsiteX46" fmla="*/ 219582 w 542829"/>
              <a:gd name="connsiteY46" fmla="*/ 334142 h 633050"/>
              <a:gd name="connsiteX47" fmla="*/ 219582 w 542829"/>
              <a:gd name="connsiteY47" fmla="*/ 360952 h 633050"/>
              <a:gd name="connsiteX48" fmla="*/ 212846 w 542829"/>
              <a:gd name="connsiteY48" fmla="*/ 354261 h 633050"/>
              <a:gd name="connsiteX49" fmla="*/ 219582 w 542829"/>
              <a:gd name="connsiteY49" fmla="*/ 347525 h 633050"/>
              <a:gd name="connsiteX50" fmla="*/ 226273 w 542829"/>
              <a:gd name="connsiteY50" fmla="*/ 354261 h 633050"/>
              <a:gd name="connsiteX51" fmla="*/ 219582 w 542829"/>
              <a:gd name="connsiteY51" fmla="*/ 360952 h 633050"/>
              <a:gd name="connsiteX52" fmla="*/ 520496 w 542829"/>
              <a:gd name="connsiteY52" fmla="*/ 89153 h 633050"/>
              <a:gd name="connsiteX53" fmla="*/ 492375 w 542829"/>
              <a:gd name="connsiteY53" fmla="*/ 78303 h 633050"/>
              <a:gd name="connsiteX54" fmla="*/ 489437 w 542829"/>
              <a:gd name="connsiteY54" fmla="*/ 78303 h 633050"/>
              <a:gd name="connsiteX55" fmla="*/ 472031 w 542829"/>
              <a:gd name="connsiteY55" fmla="*/ 78981 h 633050"/>
              <a:gd name="connsiteX56" fmla="*/ 390112 w 542829"/>
              <a:gd name="connsiteY56" fmla="*/ 69984 h 633050"/>
              <a:gd name="connsiteX57" fmla="*/ 288391 w 542829"/>
              <a:gd name="connsiteY57" fmla="*/ 6555 h 633050"/>
              <a:gd name="connsiteX58" fmla="*/ 265605 w 542829"/>
              <a:gd name="connsiteY58" fmla="*/ 0 h 633050"/>
              <a:gd name="connsiteX59" fmla="*/ 242865 w 542829"/>
              <a:gd name="connsiteY59" fmla="*/ 6555 h 633050"/>
              <a:gd name="connsiteX60" fmla="*/ 144173 w 542829"/>
              <a:gd name="connsiteY60" fmla="*/ 69984 h 633050"/>
              <a:gd name="connsiteX61" fmla="*/ 61575 w 542829"/>
              <a:gd name="connsiteY61" fmla="*/ 78981 h 633050"/>
              <a:gd name="connsiteX62" fmla="*/ 43627 w 542829"/>
              <a:gd name="connsiteY62" fmla="*/ 78348 h 633050"/>
              <a:gd name="connsiteX63" fmla="*/ 41231 w 542829"/>
              <a:gd name="connsiteY63" fmla="*/ 78348 h 633050"/>
              <a:gd name="connsiteX64" fmla="*/ 13111 w 542829"/>
              <a:gd name="connsiteY64" fmla="*/ 89153 h 633050"/>
              <a:gd name="connsiteX65" fmla="*/ 0 w 542829"/>
              <a:gd name="connsiteY65" fmla="*/ 117906 h 633050"/>
              <a:gd name="connsiteX66" fmla="*/ 0 w 542829"/>
              <a:gd name="connsiteY66" fmla="*/ 217231 h 633050"/>
              <a:gd name="connsiteX67" fmla="*/ 258372 w 542829"/>
              <a:gd name="connsiteY67" fmla="*/ 632388 h 633050"/>
              <a:gd name="connsiteX68" fmla="*/ 265605 w 542829"/>
              <a:gd name="connsiteY68" fmla="*/ 633024 h 633050"/>
              <a:gd name="connsiteX69" fmla="*/ 272839 w 542829"/>
              <a:gd name="connsiteY69" fmla="*/ 632388 h 633050"/>
              <a:gd name="connsiteX70" fmla="*/ 533019 w 542829"/>
              <a:gd name="connsiteY70" fmla="*/ 217231 h 633050"/>
              <a:gd name="connsiteX71" fmla="*/ 533019 w 542829"/>
              <a:gd name="connsiteY71" fmla="*/ 117906 h 633050"/>
              <a:gd name="connsiteX72" fmla="*/ 520451 w 542829"/>
              <a:gd name="connsiteY72" fmla="*/ 89153 h 633050"/>
              <a:gd name="connsiteX73" fmla="*/ 380573 w 542829"/>
              <a:gd name="connsiteY73" fmla="*/ 428088 h 633050"/>
              <a:gd name="connsiteX74" fmla="*/ 152446 w 542829"/>
              <a:gd name="connsiteY74" fmla="*/ 428088 h 633050"/>
              <a:gd name="connsiteX75" fmla="*/ 132283 w 542829"/>
              <a:gd name="connsiteY75" fmla="*/ 407924 h 633050"/>
              <a:gd name="connsiteX76" fmla="*/ 132418 w 542829"/>
              <a:gd name="connsiteY76" fmla="*/ 405664 h 633050"/>
              <a:gd name="connsiteX77" fmla="*/ 133232 w 542829"/>
              <a:gd name="connsiteY77" fmla="*/ 401007 h 633050"/>
              <a:gd name="connsiteX78" fmla="*/ 226228 w 542829"/>
              <a:gd name="connsiteY78" fmla="*/ 231924 h 633050"/>
              <a:gd name="connsiteX79" fmla="*/ 226228 w 542829"/>
              <a:gd name="connsiteY79" fmla="*/ 173062 h 633050"/>
              <a:gd name="connsiteX80" fmla="*/ 219537 w 542829"/>
              <a:gd name="connsiteY80" fmla="*/ 173062 h 633050"/>
              <a:gd name="connsiteX81" fmla="*/ 212801 w 542829"/>
              <a:gd name="connsiteY81" fmla="*/ 166371 h 633050"/>
              <a:gd name="connsiteX82" fmla="*/ 219537 w 542829"/>
              <a:gd name="connsiteY82" fmla="*/ 159634 h 633050"/>
              <a:gd name="connsiteX83" fmla="*/ 313482 w 542829"/>
              <a:gd name="connsiteY83" fmla="*/ 159634 h 633050"/>
              <a:gd name="connsiteX84" fmla="*/ 320218 w 542829"/>
              <a:gd name="connsiteY84" fmla="*/ 166371 h 633050"/>
              <a:gd name="connsiteX85" fmla="*/ 313482 w 542829"/>
              <a:gd name="connsiteY85" fmla="*/ 173062 h 633050"/>
              <a:gd name="connsiteX86" fmla="*/ 306791 w 542829"/>
              <a:gd name="connsiteY86" fmla="*/ 173062 h 633050"/>
              <a:gd name="connsiteX87" fmla="*/ 306791 w 542829"/>
              <a:gd name="connsiteY87" fmla="*/ 231924 h 633050"/>
              <a:gd name="connsiteX88" fmla="*/ 399787 w 542829"/>
              <a:gd name="connsiteY88" fmla="*/ 401007 h 633050"/>
              <a:gd name="connsiteX89" fmla="*/ 400600 w 542829"/>
              <a:gd name="connsiteY89" fmla="*/ 405664 h 633050"/>
              <a:gd name="connsiteX90" fmla="*/ 382774 w 542829"/>
              <a:gd name="connsiteY90" fmla="*/ 427921 h 633050"/>
              <a:gd name="connsiteX91" fmla="*/ 380618 w 542829"/>
              <a:gd name="connsiteY91" fmla="*/ 428043 h 633050"/>
              <a:gd name="connsiteX92" fmla="*/ 320218 w 542829"/>
              <a:gd name="connsiteY92" fmla="*/ 347570 h 633050"/>
              <a:gd name="connsiteX93" fmla="*/ 301449 w 542829"/>
              <a:gd name="connsiteY93" fmla="*/ 369037 h 633050"/>
              <a:gd name="connsiteX94" fmla="*/ 320218 w 542829"/>
              <a:gd name="connsiteY94" fmla="*/ 387806 h 633050"/>
              <a:gd name="connsiteX95" fmla="*/ 338987 w 542829"/>
              <a:gd name="connsiteY95" fmla="*/ 366339 h 633050"/>
              <a:gd name="connsiteX96" fmla="*/ 320218 w 542829"/>
              <a:gd name="connsiteY96" fmla="*/ 347570 h 633050"/>
              <a:gd name="connsiteX97" fmla="*/ 320218 w 542829"/>
              <a:gd name="connsiteY97" fmla="*/ 374379 h 633050"/>
              <a:gd name="connsiteX98" fmla="*/ 313482 w 542829"/>
              <a:gd name="connsiteY98" fmla="*/ 367688 h 633050"/>
              <a:gd name="connsiteX99" fmla="*/ 320218 w 542829"/>
              <a:gd name="connsiteY99" fmla="*/ 360952 h 633050"/>
              <a:gd name="connsiteX100" fmla="*/ 326909 w 542829"/>
              <a:gd name="connsiteY100" fmla="*/ 367688 h 633050"/>
              <a:gd name="connsiteX101" fmla="*/ 320173 w 542829"/>
              <a:gd name="connsiteY101" fmla="*/ 374379 h 633050"/>
              <a:gd name="connsiteX102" fmla="*/ 279891 w 542829"/>
              <a:gd name="connsiteY102" fmla="*/ 293861 h 633050"/>
              <a:gd name="connsiteX103" fmla="*/ 265708 w 542829"/>
              <a:gd name="connsiteY103" fmla="*/ 306487 h 633050"/>
              <a:gd name="connsiteX104" fmla="*/ 278334 w 542829"/>
              <a:gd name="connsiteY104" fmla="*/ 320670 h 633050"/>
              <a:gd name="connsiteX105" fmla="*/ 279891 w 542829"/>
              <a:gd name="connsiteY105" fmla="*/ 320670 h 633050"/>
              <a:gd name="connsiteX106" fmla="*/ 292517 w 542829"/>
              <a:gd name="connsiteY106" fmla="*/ 306487 h 633050"/>
              <a:gd name="connsiteX107" fmla="*/ 279891 w 542829"/>
              <a:gd name="connsiteY107" fmla="*/ 293861 h 633050"/>
              <a:gd name="connsiteX108" fmla="*/ 219492 w 542829"/>
              <a:gd name="connsiteY108" fmla="*/ 334097 h 633050"/>
              <a:gd name="connsiteX109" fmla="*/ 200305 w 542829"/>
              <a:gd name="connsiteY109" fmla="*/ 355192 h 633050"/>
              <a:gd name="connsiteX110" fmla="*/ 219492 w 542829"/>
              <a:gd name="connsiteY110" fmla="*/ 374379 h 633050"/>
              <a:gd name="connsiteX111" fmla="*/ 238260 w 542829"/>
              <a:gd name="connsiteY111" fmla="*/ 352911 h 633050"/>
              <a:gd name="connsiteX112" fmla="*/ 219492 w 542829"/>
              <a:gd name="connsiteY112" fmla="*/ 334142 h 633050"/>
              <a:gd name="connsiteX113" fmla="*/ 219492 w 542829"/>
              <a:gd name="connsiteY113" fmla="*/ 360952 h 633050"/>
              <a:gd name="connsiteX114" fmla="*/ 212756 w 542829"/>
              <a:gd name="connsiteY114" fmla="*/ 354261 h 633050"/>
              <a:gd name="connsiteX115" fmla="*/ 219492 w 542829"/>
              <a:gd name="connsiteY115" fmla="*/ 347525 h 633050"/>
              <a:gd name="connsiteX116" fmla="*/ 226182 w 542829"/>
              <a:gd name="connsiteY116" fmla="*/ 354261 h 633050"/>
              <a:gd name="connsiteX117" fmla="*/ 219492 w 542829"/>
              <a:gd name="connsiteY117" fmla="*/ 360952 h 633050"/>
              <a:gd name="connsiteX118" fmla="*/ 219492 w 542829"/>
              <a:gd name="connsiteY118" fmla="*/ 334142 h 633050"/>
              <a:gd name="connsiteX119" fmla="*/ 200723 w 542829"/>
              <a:gd name="connsiteY119" fmla="*/ 355610 h 633050"/>
              <a:gd name="connsiteX120" fmla="*/ 219492 w 542829"/>
              <a:gd name="connsiteY120" fmla="*/ 374379 h 633050"/>
              <a:gd name="connsiteX121" fmla="*/ 238260 w 542829"/>
              <a:gd name="connsiteY121" fmla="*/ 352911 h 633050"/>
              <a:gd name="connsiteX122" fmla="*/ 219492 w 542829"/>
              <a:gd name="connsiteY122" fmla="*/ 334142 h 633050"/>
              <a:gd name="connsiteX123" fmla="*/ 219492 w 542829"/>
              <a:gd name="connsiteY123" fmla="*/ 360952 h 633050"/>
              <a:gd name="connsiteX124" fmla="*/ 212756 w 542829"/>
              <a:gd name="connsiteY124" fmla="*/ 354261 h 633050"/>
              <a:gd name="connsiteX125" fmla="*/ 219492 w 542829"/>
              <a:gd name="connsiteY125" fmla="*/ 347525 h 633050"/>
              <a:gd name="connsiteX126" fmla="*/ 226182 w 542829"/>
              <a:gd name="connsiteY126" fmla="*/ 354261 h 633050"/>
              <a:gd name="connsiteX127" fmla="*/ 219492 w 542829"/>
              <a:gd name="connsiteY127" fmla="*/ 360952 h 633050"/>
              <a:gd name="connsiteX128" fmla="*/ 279937 w 542829"/>
              <a:gd name="connsiteY128" fmla="*/ 293861 h 633050"/>
              <a:gd name="connsiteX129" fmla="*/ 265753 w 542829"/>
              <a:gd name="connsiteY129" fmla="*/ 306487 h 633050"/>
              <a:gd name="connsiteX130" fmla="*/ 278379 w 542829"/>
              <a:gd name="connsiteY130" fmla="*/ 320670 h 633050"/>
              <a:gd name="connsiteX131" fmla="*/ 279937 w 542829"/>
              <a:gd name="connsiteY131" fmla="*/ 320670 h 633050"/>
              <a:gd name="connsiteX132" fmla="*/ 292562 w 542829"/>
              <a:gd name="connsiteY132" fmla="*/ 306487 h 633050"/>
              <a:gd name="connsiteX133" fmla="*/ 279937 w 542829"/>
              <a:gd name="connsiteY133" fmla="*/ 293861 h 633050"/>
              <a:gd name="connsiteX134" fmla="*/ 320173 w 542829"/>
              <a:gd name="connsiteY134" fmla="*/ 347570 h 633050"/>
              <a:gd name="connsiteX135" fmla="*/ 301404 w 542829"/>
              <a:gd name="connsiteY135" fmla="*/ 369037 h 633050"/>
              <a:gd name="connsiteX136" fmla="*/ 320173 w 542829"/>
              <a:gd name="connsiteY136" fmla="*/ 387806 h 633050"/>
              <a:gd name="connsiteX137" fmla="*/ 338942 w 542829"/>
              <a:gd name="connsiteY137" fmla="*/ 366339 h 633050"/>
              <a:gd name="connsiteX138" fmla="*/ 320173 w 542829"/>
              <a:gd name="connsiteY138" fmla="*/ 347570 h 633050"/>
              <a:gd name="connsiteX139" fmla="*/ 320173 w 542829"/>
              <a:gd name="connsiteY139" fmla="*/ 374379 h 633050"/>
              <a:gd name="connsiteX140" fmla="*/ 313482 w 542829"/>
              <a:gd name="connsiteY140" fmla="*/ 367688 h 633050"/>
              <a:gd name="connsiteX141" fmla="*/ 320218 w 542829"/>
              <a:gd name="connsiteY141" fmla="*/ 360952 h 633050"/>
              <a:gd name="connsiteX142" fmla="*/ 326909 w 542829"/>
              <a:gd name="connsiteY142" fmla="*/ 367688 h 633050"/>
              <a:gd name="connsiteX143" fmla="*/ 320173 w 542829"/>
              <a:gd name="connsiteY143" fmla="*/ 374379 h 633050"/>
              <a:gd name="connsiteX144" fmla="*/ 320173 w 542829"/>
              <a:gd name="connsiteY144" fmla="*/ 347525 h 633050"/>
              <a:gd name="connsiteX145" fmla="*/ 300987 w 542829"/>
              <a:gd name="connsiteY145" fmla="*/ 368620 h 633050"/>
              <a:gd name="connsiteX146" fmla="*/ 320173 w 542829"/>
              <a:gd name="connsiteY146" fmla="*/ 387806 h 633050"/>
              <a:gd name="connsiteX147" fmla="*/ 338942 w 542829"/>
              <a:gd name="connsiteY147" fmla="*/ 366339 h 633050"/>
              <a:gd name="connsiteX148" fmla="*/ 320173 w 542829"/>
              <a:gd name="connsiteY148" fmla="*/ 347570 h 633050"/>
              <a:gd name="connsiteX149" fmla="*/ 320173 w 542829"/>
              <a:gd name="connsiteY149" fmla="*/ 374379 h 633050"/>
              <a:gd name="connsiteX150" fmla="*/ 313482 w 542829"/>
              <a:gd name="connsiteY150" fmla="*/ 367688 h 633050"/>
              <a:gd name="connsiteX151" fmla="*/ 320218 w 542829"/>
              <a:gd name="connsiteY151" fmla="*/ 360952 h 633050"/>
              <a:gd name="connsiteX152" fmla="*/ 326909 w 542829"/>
              <a:gd name="connsiteY152" fmla="*/ 367688 h 633050"/>
              <a:gd name="connsiteX153" fmla="*/ 320173 w 542829"/>
              <a:gd name="connsiteY153" fmla="*/ 374379 h 633050"/>
              <a:gd name="connsiteX154" fmla="*/ 279982 w 542829"/>
              <a:gd name="connsiteY154" fmla="*/ 293861 h 633050"/>
              <a:gd name="connsiteX155" fmla="*/ 265798 w 542829"/>
              <a:gd name="connsiteY155" fmla="*/ 306487 h 633050"/>
              <a:gd name="connsiteX156" fmla="*/ 278424 w 542829"/>
              <a:gd name="connsiteY156" fmla="*/ 320670 h 633050"/>
              <a:gd name="connsiteX157" fmla="*/ 279982 w 542829"/>
              <a:gd name="connsiteY157" fmla="*/ 320670 h 633050"/>
              <a:gd name="connsiteX158" fmla="*/ 292608 w 542829"/>
              <a:gd name="connsiteY158" fmla="*/ 306487 h 633050"/>
              <a:gd name="connsiteX159" fmla="*/ 279982 w 542829"/>
              <a:gd name="connsiteY159" fmla="*/ 293861 h 633050"/>
              <a:gd name="connsiteX160" fmla="*/ 219582 w 542829"/>
              <a:gd name="connsiteY160" fmla="*/ 334097 h 633050"/>
              <a:gd name="connsiteX161" fmla="*/ 200396 w 542829"/>
              <a:gd name="connsiteY161" fmla="*/ 355192 h 633050"/>
              <a:gd name="connsiteX162" fmla="*/ 219582 w 542829"/>
              <a:gd name="connsiteY162" fmla="*/ 374379 h 633050"/>
              <a:gd name="connsiteX163" fmla="*/ 238351 w 542829"/>
              <a:gd name="connsiteY163" fmla="*/ 352911 h 633050"/>
              <a:gd name="connsiteX164" fmla="*/ 219582 w 542829"/>
              <a:gd name="connsiteY164" fmla="*/ 334142 h 633050"/>
              <a:gd name="connsiteX165" fmla="*/ 219582 w 542829"/>
              <a:gd name="connsiteY165" fmla="*/ 360952 h 633050"/>
              <a:gd name="connsiteX166" fmla="*/ 212846 w 542829"/>
              <a:gd name="connsiteY166" fmla="*/ 354261 h 633050"/>
              <a:gd name="connsiteX167" fmla="*/ 219582 w 542829"/>
              <a:gd name="connsiteY167" fmla="*/ 347525 h 633050"/>
              <a:gd name="connsiteX168" fmla="*/ 226273 w 542829"/>
              <a:gd name="connsiteY168" fmla="*/ 354261 h 633050"/>
              <a:gd name="connsiteX169" fmla="*/ 219582 w 542829"/>
              <a:gd name="connsiteY169" fmla="*/ 360952 h 633050"/>
              <a:gd name="connsiteX170" fmla="*/ 541021 w 542829"/>
              <a:gd name="connsiteY170" fmla="*/ 493551 h 633050"/>
              <a:gd name="connsiteX171" fmla="*/ 541021 w 542829"/>
              <a:gd name="connsiteY171" fmla="*/ 502593 h 633050"/>
              <a:gd name="connsiteX172" fmla="*/ 542829 w 542829"/>
              <a:gd name="connsiteY172" fmla="*/ 498072 h 633050"/>
              <a:gd name="connsiteX173" fmla="*/ 541021 w 542829"/>
              <a:gd name="connsiteY173" fmla="*/ 493551 h 633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542829" h="633050">
                <a:moveTo>
                  <a:pt x="219492" y="334097"/>
                </a:moveTo>
                <a:cubicBezTo>
                  <a:pt x="208368" y="334625"/>
                  <a:pt x="199778" y="344069"/>
                  <a:pt x="200305" y="355192"/>
                </a:cubicBezTo>
                <a:cubicBezTo>
                  <a:pt x="200797" y="365578"/>
                  <a:pt x="209106" y="373887"/>
                  <a:pt x="219492" y="374379"/>
                </a:cubicBezTo>
                <a:cubicBezTo>
                  <a:pt x="230603" y="373634"/>
                  <a:pt x="239005" y="364022"/>
                  <a:pt x="238260" y="352911"/>
                </a:cubicBezTo>
                <a:cubicBezTo>
                  <a:pt x="237585" y="342839"/>
                  <a:pt x="229564" y="334818"/>
                  <a:pt x="219492" y="334142"/>
                </a:cubicBezTo>
                <a:close/>
                <a:moveTo>
                  <a:pt x="219492" y="360952"/>
                </a:moveTo>
                <a:cubicBezTo>
                  <a:pt x="215834" y="360879"/>
                  <a:pt x="212894" y="357919"/>
                  <a:pt x="212846" y="354261"/>
                </a:cubicBezTo>
                <a:cubicBezTo>
                  <a:pt x="212870" y="350568"/>
                  <a:pt x="215845" y="347574"/>
                  <a:pt x="219537" y="347525"/>
                </a:cubicBezTo>
                <a:cubicBezTo>
                  <a:pt x="223229" y="347574"/>
                  <a:pt x="226203" y="350568"/>
                  <a:pt x="226228" y="354261"/>
                </a:cubicBezTo>
                <a:cubicBezTo>
                  <a:pt x="226179" y="357936"/>
                  <a:pt x="223212" y="360903"/>
                  <a:pt x="219537" y="360952"/>
                </a:cubicBezTo>
                <a:close/>
                <a:moveTo>
                  <a:pt x="279982" y="293861"/>
                </a:moveTo>
                <a:cubicBezTo>
                  <a:pt x="272579" y="293431"/>
                  <a:pt x="266228" y="299084"/>
                  <a:pt x="265798" y="306487"/>
                </a:cubicBezTo>
                <a:cubicBezTo>
                  <a:pt x="265368" y="313890"/>
                  <a:pt x="271021" y="320240"/>
                  <a:pt x="278424" y="320670"/>
                </a:cubicBezTo>
                <a:cubicBezTo>
                  <a:pt x="278943" y="320701"/>
                  <a:pt x="279463" y="320701"/>
                  <a:pt x="279982" y="320670"/>
                </a:cubicBezTo>
                <a:cubicBezTo>
                  <a:pt x="287385" y="320240"/>
                  <a:pt x="293038" y="313890"/>
                  <a:pt x="292608" y="306487"/>
                </a:cubicBezTo>
                <a:cubicBezTo>
                  <a:pt x="292212" y="299684"/>
                  <a:pt x="286785" y="294257"/>
                  <a:pt x="279982" y="293861"/>
                </a:cubicBezTo>
                <a:close/>
                <a:moveTo>
                  <a:pt x="320218" y="347570"/>
                </a:moveTo>
                <a:cubicBezTo>
                  <a:pt x="309107" y="348315"/>
                  <a:pt x="300704" y="357927"/>
                  <a:pt x="301449" y="369037"/>
                </a:cubicBezTo>
                <a:cubicBezTo>
                  <a:pt x="302125" y="379110"/>
                  <a:pt x="310146" y="387131"/>
                  <a:pt x="320218" y="387806"/>
                </a:cubicBezTo>
                <a:cubicBezTo>
                  <a:pt x="331329" y="387061"/>
                  <a:pt x="339732" y="377449"/>
                  <a:pt x="338987" y="366339"/>
                </a:cubicBezTo>
                <a:cubicBezTo>
                  <a:pt x="338311" y="356266"/>
                  <a:pt x="330291" y="348246"/>
                  <a:pt x="320218" y="347570"/>
                </a:cubicBezTo>
                <a:close/>
                <a:moveTo>
                  <a:pt x="320218" y="374379"/>
                </a:moveTo>
                <a:cubicBezTo>
                  <a:pt x="316543" y="374330"/>
                  <a:pt x="313576" y="371363"/>
                  <a:pt x="313527" y="367688"/>
                </a:cubicBezTo>
                <a:cubicBezTo>
                  <a:pt x="313552" y="363978"/>
                  <a:pt x="316553" y="360976"/>
                  <a:pt x="320263" y="360952"/>
                </a:cubicBezTo>
                <a:cubicBezTo>
                  <a:pt x="323956" y="361001"/>
                  <a:pt x="326930" y="363995"/>
                  <a:pt x="326954" y="367688"/>
                </a:cubicBezTo>
                <a:cubicBezTo>
                  <a:pt x="326905" y="371380"/>
                  <a:pt x="323911" y="374355"/>
                  <a:pt x="320218" y="374379"/>
                </a:cubicBezTo>
                <a:close/>
                <a:moveTo>
                  <a:pt x="320218" y="347525"/>
                </a:moveTo>
                <a:cubicBezTo>
                  <a:pt x="309095" y="348051"/>
                  <a:pt x="300505" y="357497"/>
                  <a:pt x="301032" y="368620"/>
                </a:cubicBezTo>
                <a:cubicBezTo>
                  <a:pt x="301524" y="379005"/>
                  <a:pt x="309833" y="387314"/>
                  <a:pt x="320218" y="387806"/>
                </a:cubicBezTo>
                <a:cubicBezTo>
                  <a:pt x="331329" y="387061"/>
                  <a:pt x="339732" y="377449"/>
                  <a:pt x="338987" y="366339"/>
                </a:cubicBezTo>
                <a:cubicBezTo>
                  <a:pt x="338311" y="356266"/>
                  <a:pt x="330291" y="348246"/>
                  <a:pt x="320218" y="347570"/>
                </a:cubicBezTo>
                <a:close/>
                <a:moveTo>
                  <a:pt x="320218" y="374379"/>
                </a:moveTo>
                <a:cubicBezTo>
                  <a:pt x="316543" y="374330"/>
                  <a:pt x="313576" y="371363"/>
                  <a:pt x="313527" y="367688"/>
                </a:cubicBezTo>
                <a:cubicBezTo>
                  <a:pt x="313552" y="363978"/>
                  <a:pt x="316553" y="360976"/>
                  <a:pt x="320263" y="360952"/>
                </a:cubicBezTo>
                <a:cubicBezTo>
                  <a:pt x="323956" y="361001"/>
                  <a:pt x="326930" y="363995"/>
                  <a:pt x="326954" y="367688"/>
                </a:cubicBezTo>
                <a:cubicBezTo>
                  <a:pt x="326905" y="371380"/>
                  <a:pt x="323911" y="374355"/>
                  <a:pt x="320218" y="374379"/>
                </a:cubicBezTo>
                <a:close/>
                <a:moveTo>
                  <a:pt x="279982" y="293861"/>
                </a:moveTo>
                <a:cubicBezTo>
                  <a:pt x="272579" y="293431"/>
                  <a:pt x="266228" y="299084"/>
                  <a:pt x="265798" y="306487"/>
                </a:cubicBezTo>
                <a:cubicBezTo>
                  <a:pt x="265368" y="313890"/>
                  <a:pt x="271021" y="320240"/>
                  <a:pt x="278424" y="320670"/>
                </a:cubicBezTo>
                <a:cubicBezTo>
                  <a:pt x="278943" y="320701"/>
                  <a:pt x="279463" y="320701"/>
                  <a:pt x="279982" y="320670"/>
                </a:cubicBezTo>
                <a:cubicBezTo>
                  <a:pt x="287385" y="320240"/>
                  <a:pt x="293038" y="313890"/>
                  <a:pt x="292608" y="306487"/>
                </a:cubicBezTo>
                <a:cubicBezTo>
                  <a:pt x="292212" y="299684"/>
                  <a:pt x="286785" y="294257"/>
                  <a:pt x="279982" y="293861"/>
                </a:cubicBezTo>
                <a:close/>
                <a:moveTo>
                  <a:pt x="219582" y="334097"/>
                </a:moveTo>
                <a:cubicBezTo>
                  <a:pt x="208458" y="334625"/>
                  <a:pt x="199868" y="344069"/>
                  <a:pt x="200396" y="355192"/>
                </a:cubicBezTo>
                <a:cubicBezTo>
                  <a:pt x="200888" y="365578"/>
                  <a:pt x="209196" y="373887"/>
                  <a:pt x="219582" y="374379"/>
                </a:cubicBezTo>
                <a:cubicBezTo>
                  <a:pt x="230693" y="373634"/>
                  <a:pt x="239096" y="364022"/>
                  <a:pt x="238351" y="352911"/>
                </a:cubicBezTo>
                <a:cubicBezTo>
                  <a:pt x="237675" y="342839"/>
                  <a:pt x="229654" y="334818"/>
                  <a:pt x="219582" y="334142"/>
                </a:cubicBezTo>
                <a:close/>
                <a:moveTo>
                  <a:pt x="219582" y="360952"/>
                </a:moveTo>
                <a:cubicBezTo>
                  <a:pt x="215889" y="360928"/>
                  <a:pt x="212895" y="357953"/>
                  <a:pt x="212846" y="354261"/>
                </a:cubicBezTo>
                <a:cubicBezTo>
                  <a:pt x="212871" y="350551"/>
                  <a:pt x="215872" y="347549"/>
                  <a:pt x="219582" y="347525"/>
                </a:cubicBezTo>
                <a:cubicBezTo>
                  <a:pt x="223274" y="347574"/>
                  <a:pt x="226249" y="350568"/>
                  <a:pt x="226273" y="354261"/>
                </a:cubicBezTo>
                <a:cubicBezTo>
                  <a:pt x="226225" y="357936"/>
                  <a:pt x="223257" y="360903"/>
                  <a:pt x="219582" y="360952"/>
                </a:cubicBezTo>
                <a:close/>
                <a:moveTo>
                  <a:pt x="520496" y="89153"/>
                </a:moveTo>
                <a:cubicBezTo>
                  <a:pt x="512818" y="82133"/>
                  <a:pt x="502779" y="78259"/>
                  <a:pt x="492375" y="78303"/>
                </a:cubicBezTo>
                <a:lnTo>
                  <a:pt x="489437" y="78303"/>
                </a:lnTo>
                <a:cubicBezTo>
                  <a:pt x="488849" y="78303"/>
                  <a:pt x="482203" y="78981"/>
                  <a:pt x="472031" y="78981"/>
                </a:cubicBezTo>
                <a:cubicBezTo>
                  <a:pt x="454671" y="78981"/>
                  <a:pt x="421849" y="77760"/>
                  <a:pt x="390112" y="69984"/>
                </a:cubicBezTo>
                <a:cubicBezTo>
                  <a:pt x="349424" y="60490"/>
                  <a:pt x="302134" y="15552"/>
                  <a:pt x="288391" y="6555"/>
                </a:cubicBezTo>
                <a:cubicBezTo>
                  <a:pt x="281542" y="2320"/>
                  <a:pt x="273658" y="52"/>
                  <a:pt x="265605" y="0"/>
                </a:cubicBezTo>
                <a:cubicBezTo>
                  <a:pt x="257581" y="149"/>
                  <a:pt x="249737" y="2410"/>
                  <a:pt x="242865" y="6555"/>
                </a:cubicBezTo>
                <a:cubicBezTo>
                  <a:pt x="241057" y="7776"/>
                  <a:pt x="192004" y="58637"/>
                  <a:pt x="144173" y="69984"/>
                </a:cubicBezTo>
                <a:cubicBezTo>
                  <a:pt x="112436" y="77760"/>
                  <a:pt x="78302" y="78981"/>
                  <a:pt x="61575" y="78981"/>
                </a:cubicBezTo>
                <a:cubicBezTo>
                  <a:pt x="50770" y="78981"/>
                  <a:pt x="44260" y="78348"/>
                  <a:pt x="43627" y="78348"/>
                </a:cubicBezTo>
                <a:lnTo>
                  <a:pt x="41231" y="78348"/>
                </a:lnTo>
                <a:cubicBezTo>
                  <a:pt x="30426" y="78348"/>
                  <a:pt x="20887" y="81964"/>
                  <a:pt x="13111" y="89153"/>
                </a:cubicBezTo>
                <a:cubicBezTo>
                  <a:pt x="4790" y="96392"/>
                  <a:pt x="10" y="106877"/>
                  <a:pt x="0" y="117906"/>
                </a:cubicBezTo>
                <a:lnTo>
                  <a:pt x="0" y="217231"/>
                </a:lnTo>
                <a:cubicBezTo>
                  <a:pt x="0" y="583337"/>
                  <a:pt x="248199" y="630582"/>
                  <a:pt x="258372" y="632388"/>
                </a:cubicBezTo>
                <a:cubicBezTo>
                  <a:pt x="260745" y="632919"/>
                  <a:pt x="263177" y="633129"/>
                  <a:pt x="265605" y="633024"/>
                </a:cubicBezTo>
                <a:cubicBezTo>
                  <a:pt x="268001" y="633024"/>
                  <a:pt x="270398" y="633024"/>
                  <a:pt x="272839" y="632388"/>
                </a:cubicBezTo>
                <a:cubicBezTo>
                  <a:pt x="283553" y="630582"/>
                  <a:pt x="533019" y="583337"/>
                  <a:pt x="533019" y="217231"/>
                </a:cubicBezTo>
                <a:lnTo>
                  <a:pt x="533019" y="117906"/>
                </a:lnTo>
                <a:cubicBezTo>
                  <a:pt x="532930" y="107008"/>
                  <a:pt x="528389" y="96620"/>
                  <a:pt x="520451" y="89153"/>
                </a:cubicBezTo>
                <a:close/>
                <a:moveTo>
                  <a:pt x="380573" y="428088"/>
                </a:moveTo>
                <a:lnTo>
                  <a:pt x="152446" y="428088"/>
                </a:lnTo>
                <a:cubicBezTo>
                  <a:pt x="141310" y="428088"/>
                  <a:pt x="132283" y="419061"/>
                  <a:pt x="132283" y="407924"/>
                </a:cubicBezTo>
                <a:cubicBezTo>
                  <a:pt x="132283" y="407156"/>
                  <a:pt x="132283" y="406477"/>
                  <a:pt x="132418" y="405664"/>
                </a:cubicBezTo>
                <a:cubicBezTo>
                  <a:pt x="132149" y="404065"/>
                  <a:pt x="132437" y="402421"/>
                  <a:pt x="133232" y="401007"/>
                </a:cubicBezTo>
                <a:lnTo>
                  <a:pt x="226228" y="231924"/>
                </a:lnTo>
                <a:lnTo>
                  <a:pt x="226228" y="173062"/>
                </a:lnTo>
                <a:lnTo>
                  <a:pt x="219537" y="173062"/>
                </a:lnTo>
                <a:cubicBezTo>
                  <a:pt x="215844" y="173038"/>
                  <a:pt x="212849" y="170063"/>
                  <a:pt x="212801" y="166371"/>
                </a:cubicBezTo>
                <a:cubicBezTo>
                  <a:pt x="212825" y="162661"/>
                  <a:pt x="215827" y="159659"/>
                  <a:pt x="219537" y="159634"/>
                </a:cubicBezTo>
                <a:lnTo>
                  <a:pt x="313482" y="159634"/>
                </a:lnTo>
                <a:cubicBezTo>
                  <a:pt x="317192" y="159659"/>
                  <a:pt x="320193" y="162661"/>
                  <a:pt x="320218" y="166371"/>
                </a:cubicBezTo>
                <a:cubicBezTo>
                  <a:pt x="320169" y="170063"/>
                  <a:pt x="317175" y="173038"/>
                  <a:pt x="313482" y="173062"/>
                </a:cubicBezTo>
                <a:lnTo>
                  <a:pt x="306791" y="173062"/>
                </a:lnTo>
                <a:lnTo>
                  <a:pt x="306791" y="231924"/>
                </a:lnTo>
                <a:lnTo>
                  <a:pt x="399787" y="401007"/>
                </a:lnTo>
                <a:cubicBezTo>
                  <a:pt x="400582" y="402421"/>
                  <a:pt x="400869" y="404065"/>
                  <a:pt x="400600" y="405664"/>
                </a:cubicBezTo>
                <a:cubicBezTo>
                  <a:pt x="401824" y="416732"/>
                  <a:pt x="393843" y="426697"/>
                  <a:pt x="382774" y="427921"/>
                </a:cubicBezTo>
                <a:cubicBezTo>
                  <a:pt x="382058" y="428000"/>
                  <a:pt x="381338" y="428041"/>
                  <a:pt x="380618" y="428043"/>
                </a:cubicBezTo>
                <a:close/>
                <a:moveTo>
                  <a:pt x="320218" y="347570"/>
                </a:moveTo>
                <a:cubicBezTo>
                  <a:pt x="309107" y="348315"/>
                  <a:pt x="300704" y="357927"/>
                  <a:pt x="301449" y="369037"/>
                </a:cubicBezTo>
                <a:cubicBezTo>
                  <a:pt x="302125" y="379110"/>
                  <a:pt x="310146" y="387131"/>
                  <a:pt x="320218" y="387806"/>
                </a:cubicBezTo>
                <a:cubicBezTo>
                  <a:pt x="331329" y="387061"/>
                  <a:pt x="339732" y="377449"/>
                  <a:pt x="338987" y="366339"/>
                </a:cubicBezTo>
                <a:cubicBezTo>
                  <a:pt x="338311" y="356266"/>
                  <a:pt x="330291" y="348246"/>
                  <a:pt x="320218" y="347570"/>
                </a:cubicBezTo>
                <a:close/>
                <a:moveTo>
                  <a:pt x="320218" y="374379"/>
                </a:moveTo>
                <a:cubicBezTo>
                  <a:pt x="316525" y="374355"/>
                  <a:pt x="313531" y="371380"/>
                  <a:pt x="313482" y="367688"/>
                </a:cubicBezTo>
                <a:cubicBezTo>
                  <a:pt x="313507" y="363978"/>
                  <a:pt x="316508" y="360976"/>
                  <a:pt x="320218" y="360952"/>
                </a:cubicBezTo>
                <a:cubicBezTo>
                  <a:pt x="323911" y="361001"/>
                  <a:pt x="326885" y="363995"/>
                  <a:pt x="326909" y="367688"/>
                </a:cubicBezTo>
                <a:cubicBezTo>
                  <a:pt x="326860" y="371380"/>
                  <a:pt x="323866" y="374355"/>
                  <a:pt x="320173" y="374379"/>
                </a:cubicBezTo>
                <a:close/>
                <a:moveTo>
                  <a:pt x="279891" y="293861"/>
                </a:moveTo>
                <a:cubicBezTo>
                  <a:pt x="272488" y="293431"/>
                  <a:pt x="266138" y="299084"/>
                  <a:pt x="265708" y="306487"/>
                </a:cubicBezTo>
                <a:cubicBezTo>
                  <a:pt x="265278" y="313890"/>
                  <a:pt x="270931" y="320240"/>
                  <a:pt x="278334" y="320670"/>
                </a:cubicBezTo>
                <a:cubicBezTo>
                  <a:pt x="278852" y="320701"/>
                  <a:pt x="279373" y="320701"/>
                  <a:pt x="279891" y="320670"/>
                </a:cubicBezTo>
                <a:cubicBezTo>
                  <a:pt x="287295" y="320240"/>
                  <a:pt x="292948" y="313890"/>
                  <a:pt x="292517" y="306487"/>
                </a:cubicBezTo>
                <a:cubicBezTo>
                  <a:pt x="292122" y="299684"/>
                  <a:pt x="286694" y="294257"/>
                  <a:pt x="279891" y="293861"/>
                </a:cubicBezTo>
                <a:close/>
                <a:moveTo>
                  <a:pt x="219492" y="334097"/>
                </a:moveTo>
                <a:cubicBezTo>
                  <a:pt x="208368" y="334625"/>
                  <a:pt x="199778" y="344069"/>
                  <a:pt x="200305" y="355192"/>
                </a:cubicBezTo>
                <a:cubicBezTo>
                  <a:pt x="200797" y="365578"/>
                  <a:pt x="209106" y="373887"/>
                  <a:pt x="219492" y="374379"/>
                </a:cubicBezTo>
                <a:cubicBezTo>
                  <a:pt x="230603" y="373634"/>
                  <a:pt x="239005" y="364022"/>
                  <a:pt x="238260" y="352911"/>
                </a:cubicBezTo>
                <a:cubicBezTo>
                  <a:pt x="237585" y="342839"/>
                  <a:pt x="229564" y="334818"/>
                  <a:pt x="219492" y="334142"/>
                </a:cubicBezTo>
                <a:close/>
                <a:moveTo>
                  <a:pt x="219492" y="360952"/>
                </a:moveTo>
                <a:cubicBezTo>
                  <a:pt x="215799" y="360928"/>
                  <a:pt x="212804" y="357953"/>
                  <a:pt x="212756" y="354261"/>
                </a:cubicBezTo>
                <a:cubicBezTo>
                  <a:pt x="212780" y="350551"/>
                  <a:pt x="215782" y="347549"/>
                  <a:pt x="219492" y="347525"/>
                </a:cubicBezTo>
                <a:cubicBezTo>
                  <a:pt x="223184" y="347574"/>
                  <a:pt x="226158" y="350568"/>
                  <a:pt x="226182" y="354261"/>
                </a:cubicBezTo>
                <a:cubicBezTo>
                  <a:pt x="226134" y="357936"/>
                  <a:pt x="223167" y="360903"/>
                  <a:pt x="219492" y="360952"/>
                </a:cubicBezTo>
                <a:close/>
                <a:moveTo>
                  <a:pt x="219492" y="334142"/>
                </a:moveTo>
                <a:cubicBezTo>
                  <a:pt x="208380" y="334888"/>
                  <a:pt x="199978" y="344499"/>
                  <a:pt x="200723" y="355610"/>
                </a:cubicBezTo>
                <a:cubicBezTo>
                  <a:pt x="201398" y="365683"/>
                  <a:pt x="209419" y="373704"/>
                  <a:pt x="219492" y="374379"/>
                </a:cubicBezTo>
                <a:cubicBezTo>
                  <a:pt x="230603" y="373634"/>
                  <a:pt x="239005" y="364022"/>
                  <a:pt x="238260" y="352911"/>
                </a:cubicBezTo>
                <a:cubicBezTo>
                  <a:pt x="237585" y="342839"/>
                  <a:pt x="229564" y="334818"/>
                  <a:pt x="219492" y="334142"/>
                </a:cubicBezTo>
                <a:close/>
                <a:moveTo>
                  <a:pt x="219492" y="360952"/>
                </a:moveTo>
                <a:cubicBezTo>
                  <a:pt x="215799" y="360928"/>
                  <a:pt x="212804" y="357953"/>
                  <a:pt x="212756" y="354261"/>
                </a:cubicBezTo>
                <a:cubicBezTo>
                  <a:pt x="212780" y="350551"/>
                  <a:pt x="215782" y="347549"/>
                  <a:pt x="219492" y="347525"/>
                </a:cubicBezTo>
                <a:cubicBezTo>
                  <a:pt x="223184" y="347574"/>
                  <a:pt x="226158" y="350568"/>
                  <a:pt x="226182" y="354261"/>
                </a:cubicBezTo>
                <a:cubicBezTo>
                  <a:pt x="226134" y="357936"/>
                  <a:pt x="223167" y="360903"/>
                  <a:pt x="219492" y="360952"/>
                </a:cubicBezTo>
                <a:close/>
                <a:moveTo>
                  <a:pt x="279937" y="293861"/>
                </a:moveTo>
                <a:cubicBezTo>
                  <a:pt x="272534" y="293431"/>
                  <a:pt x="266183" y="299084"/>
                  <a:pt x="265753" y="306487"/>
                </a:cubicBezTo>
                <a:cubicBezTo>
                  <a:pt x="265323" y="313890"/>
                  <a:pt x="270976" y="320240"/>
                  <a:pt x="278379" y="320670"/>
                </a:cubicBezTo>
                <a:cubicBezTo>
                  <a:pt x="278898" y="320701"/>
                  <a:pt x="279418" y="320701"/>
                  <a:pt x="279937" y="320670"/>
                </a:cubicBezTo>
                <a:cubicBezTo>
                  <a:pt x="287340" y="320240"/>
                  <a:pt x="292993" y="313890"/>
                  <a:pt x="292562" y="306487"/>
                </a:cubicBezTo>
                <a:cubicBezTo>
                  <a:pt x="292167" y="299684"/>
                  <a:pt x="286739" y="294257"/>
                  <a:pt x="279937" y="293861"/>
                </a:cubicBezTo>
                <a:close/>
                <a:moveTo>
                  <a:pt x="320173" y="347570"/>
                </a:moveTo>
                <a:cubicBezTo>
                  <a:pt x="309062" y="348315"/>
                  <a:pt x="300659" y="357927"/>
                  <a:pt x="301404" y="369037"/>
                </a:cubicBezTo>
                <a:cubicBezTo>
                  <a:pt x="302080" y="379110"/>
                  <a:pt x="310100" y="387131"/>
                  <a:pt x="320173" y="387806"/>
                </a:cubicBezTo>
                <a:cubicBezTo>
                  <a:pt x="331284" y="387061"/>
                  <a:pt x="339687" y="377449"/>
                  <a:pt x="338942" y="366339"/>
                </a:cubicBezTo>
                <a:cubicBezTo>
                  <a:pt x="338266" y="356266"/>
                  <a:pt x="330245" y="348246"/>
                  <a:pt x="320173" y="347570"/>
                </a:cubicBezTo>
                <a:close/>
                <a:moveTo>
                  <a:pt x="320173" y="374379"/>
                </a:moveTo>
                <a:cubicBezTo>
                  <a:pt x="316498" y="374330"/>
                  <a:pt x="313531" y="371363"/>
                  <a:pt x="313482" y="367688"/>
                </a:cubicBezTo>
                <a:cubicBezTo>
                  <a:pt x="313507" y="363978"/>
                  <a:pt x="316508" y="360976"/>
                  <a:pt x="320218" y="360952"/>
                </a:cubicBezTo>
                <a:cubicBezTo>
                  <a:pt x="323911" y="361001"/>
                  <a:pt x="326885" y="363995"/>
                  <a:pt x="326909" y="367688"/>
                </a:cubicBezTo>
                <a:cubicBezTo>
                  <a:pt x="326860" y="371380"/>
                  <a:pt x="323866" y="374355"/>
                  <a:pt x="320173" y="374379"/>
                </a:cubicBezTo>
                <a:close/>
                <a:moveTo>
                  <a:pt x="320173" y="347525"/>
                </a:moveTo>
                <a:cubicBezTo>
                  <a:pt x="309049" y="348051"/>
                  <a:pt x="300459" y="357497"/>
                  <a:pt x="300987" y="368620"/>
                </a:cubicBezTo>
                <a:cubicBezTo>
                  <a:pt x="301479" y="379005"/>
                  <a:pt x="309788" y="387314"/>
                  <a:pt x="320173" y="387806"/>
                </a:cubicBezTo>
                <a:cubicBezTo>
                  <a:pt x="331284" y="387061"/>
                  <a:pt x="339687" y="377449"/>
                  <a:pt x="338942" y="366339"/>
                </a:cubicBezTo>
                <a:cubicBezTo>
                  <a:pt x="338266" y="356266"/>
                  <a:pt x="330245" y="348246"/>
                  <a:pt x="320173" y="347570"/>
                </a:cubicBezTo>
                <a:close/>
                <a:moveTo>
                  <a:pt x="320173" y="374379"/>
                </a:moveTo>
                <a:cubicBezTo>
                  <a:pt x="316498" y="374330"/>
                  <a:pt x="313531" y="371363"/>
                  <a:pt x="313482" y="367688"/>
                </a:cubicBezTo>
                <a:cubicBezTo>
                  <a:pt x="313507" y="363978"/>
                  <a:pt x="316508" y="360976"/>
                  <a:pt x="320218" y="360952"/>
                </a:cubicBezTo>
                <a:cubicBezTo>
                  <a:pt x="323911" y="361001"/>
                  <a:pt x="326885" y="363995"/>
                  <a:pt x="326909" y="367688"/>
                </a:cubicBezTo>
                <a:cubicBezTo>
                  <a:pt x="326860" y="371380"/>
                  <a:pt x="323866" y="374355"/>
                  <a:pt x="320173" y="374379"/>
                </a:cubicBezTo>
                <a:close/>
                <a:moveTo>
                  <a:pt x="279982" y="293861"/>
                </a:moveTo>
                <a:cubicBezTo>
                  <a:pt x="272579" y="293431"/>
                  <a:pt x="266228" y="299084"/>
                  <a:pt x="265798" y="306487"/>
                </a:cubicBezTo>
                <a:cubicBezTo>
                  <a:pt x="265368" y="313890"/>
                  <a:pt x="271021" y="320240"/>
                  <a:pt x="278424" y="320670"/>
                </a:cubicBezTo>
                <a:cubicBezTo>
                  <a:pt x="278943" y="320701"/>
                  <a:pt x="279463" y="320701"/>
                  <a:pt x="279982" y="320670"/>
                </a:cubicBezTo>
                <a:cubicBezTo>
                  <a:pt x="287385" y="320240"/>
                  <a:pt x="293038" y="313890"/>
                  <a:pt x="292608" y="306487"/>
                </a:cubicBezTo>
                <a:cubicBezTo>
                  <a:pt x="292212" y="299684"/>
                  <a:pt x="286785" y="294257"/>
                  <a:pt x="279982" y="293861"/>
                </a:cubicBezTo>
                <a:close/>
                <a:moveTo>
                  <a:pt x="219582" y="334097"/>
                </a:moveTo>
                <a:cubicBezTo>
                  <a:pt x="208458" y="334625"/>
                  <a:pt x="199868" y="344069"/>
                  <a:pt x="200396" y="355192"/>
                </a:cubicBezTo>
                <a:cubicBezTo>
                  <a:pt x="200888" y="365578"/>
                  <a:pt x="209196" y="373887"/>
                  <a:pt x="219582" y="374379"/>
                </a:cubicBezTo>
                <a:cubicBezTo>
                  <a:pt x="230693" y="373634"/>
                  <a:pt x="239096" y="364022"/>
                  <a:pt x="238351" y="352911"/>
                </a:cubicBezTo>
                <a:cubicBezTo>
                  <a:pt x="237675" y="342839"/>
                  <a:pt x="229654" y="334818"/>
                  <a:pt x="219582" y="334142"/>
                </a:cubicBezTo>
                <a:close/>
                <a:moveTo>
                  <a:pt x="219582" y="360952"/>
                </a:moveTo>
                <a:cubicBezTo>
                  <a:pt x="215889" y="360928"/>
                  <a:pt x="212895" y="357953"/>
                  <a:pt x="212846" y="354261"/>
                </a:cubicBezTo>
                <a:cubicBezTo>
                  <a:pt x="212871" y="350551"/>
                  <a:pt x="215872" y="347549"/>
                  <a:pt x="219582" y="347525"/>
                </a:cubicBezTo>
                <a:cubicBezTo>
                  <a:pt x="223274" y="347574"/>
                  <a:pt x="226249" y="350568"/>
                  <a:pt x="226273" y="354261"/>
                </a:cubicBezTo>
                <a:cubicBezTo>
                  <a:pt x="226225" y="357936"/>
                  <a:pt x="223257" y="360903"/>
                  <a:pt x="219582" y="360952"/>
                </a:cubicBezTo>
                <a:close/>
                <a:moveTo>
                  <a:pt x="541021" y="493551"/>
                </a:moveTo>
                <a:lnTo>
                  <a:pt x="541021" y="502593"/>
                </a:lnTo>
                <a:cubicBezTo>
                  <a:pt x="541925" y="501146"/>
                  <a:pt x="542829" y="499609"/>
                  <a:pt x="542829" y="498072"/>
                </a:cubicBezTo>
                <a:cubicBezTo>
                  <a:pt x="542829" y="496580"/>
                  <a:pt x="542829" y="495043"/>
                  <a:pt x="541021" y="493551"/>
                </a:cubicBezTo>
                <a:close/>
              </a:path>
            </a:pathLst>
          </a:cu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prstClr val="white"/>
              </a:solidFill>
              <a:cs typeface="+mn-ea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47CE0BB4-01AE-4743-8BDF-257227F381D3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83B23979-3A40-4956-A623-8A2FEE81DE97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xmlns="" id="{A89DDBCB-F1D2-4CBD-9A32-B68581039E54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ED30FB7E-BD56-466D-A2E7-9BAC81A9AB07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02.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E64254C0-7DEB-4F7E-933F-241E2887DBF5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亮点经验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6E1436D4-5508-4630-8F3D-29A409801E60}"/>
                </a:ext>
              </a:extLst>
            </p:cNvPr>
            <p:cNvSpPr txBox="1"/>
            <p:nvPr/>
          </p:nvSpPr>
          <p:spPr>
            <a:xfrm>
              <a:off x="2595703" y="541858"/>
              <a:ext cx="263605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Highlight Experience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0918078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CCACC662-9BB9-43F9-BBF8-90D3E216B828}"/>
              </a:ext>
            </a:extLst>
          </p:cNvPr>
          <p:cNvSpPr/>
          <p:nvPr/>
        </p:nvSpPr>
        <p:spPr>
          <a:xfrm>
            <a:off x="2420709" y="1806737"/>
            <a:ext cx="1845979" cy="441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/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生物医药领域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8BA03658-A991-4440-856C-AC1EBA44AE92}"/>
              </a:ext>
            </a:extLst>
          </p:cNvPr>
          <p:cNvSpPr/>
          <p:nvPr/>
        </p:nvSpPr>
        <p:spPr>
          <a:xfrm>
            <a:off x="1972317" y="1803499"/>
            <a:ext cx="448392" cy="448392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1ADD747E-34F5-40B5-A865-33F9CC7AAC2B}"/>
              </a:ext>
            </a:extLst>
          </p:cNvPr>
          <p:cNvSpPr/>
          <p:nvPr/>
        </p:nvSpPr>
        <p:spPr>
          <a:xfrm>
            <a:off x="2188336" y="2985675"/>
            <a:ext cx="1845979" cy="441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/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生物农业领域</a:t>
            </a: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CB4CDFE6-7348-481C-8E49-B52E0499491A}"/>
              </a:ext>
            </a:extLst>
          </p:cNvPr>
          <p:cNvSpPr/>
          <p:nvPr/>
        </p:nvSpPr>
        <p:spPr>
          <a:xfrm>
            <a:off x="1744892" y="2982437"/>
            <a:ext cx="448392" cy="448392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3AF425B6-4AF3-486F-9296-ED596F8BB169}"/>
              </a:ext>
            </a:extLst>
          </p:cNvPr>
          <p:cNvSpPr/>
          <p:nvPr/>
        </p:nvSpPr>
        <p:spPr>
          <a:xfrm>
            <a:off x="2420709" y="4159720"/>
            <a:ext cx="1934434" cy="441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/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生物能源领域</a:t>
            </a: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177E74EA-FEC5-464C-ADAA-F6FF41974876}"/>
              </a:ext>
            </a:extLst>
          </p:cNvPr>
          <p:cNvSpPr/>
          <p:nvPr/>
        </p:nvSpPr>
        <p:spPr>
          <a:xfrm>
            <a:off x="1972317" y="4156482"/>
            <a:ext cx="448392" cy="448392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F19C99DA-9595-4388-B777-8BA7580376E2}"/>
              </a:ext>
            </a:extLst>
          </p:cNvPr>
          <p:cNvSpPr/>
          <p:nvPr/>
        </p:nvSpPr>
        <p:spPr>
          <a:xfrm>
            <a:off x="7831297" y="1806737"/>
            <a:ext cx="1851272" cy="441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algn="r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/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生物环保领域</a:t>
            </a: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C336276F-5A47-4D1B-82E7-9DD4D8425CAE}"/>
              </a:ext>
            </a:extLst>
          </p:cNvPr>
          <p:cNvSpPr/>
          <p:nvPr/>
        </p:nvSpPr>
        <p:spPr>
          <a:xfrm>
            <a:off x="9767639" y="1803499"/>
            <a:ext cx="448392" cy="448392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cs typeface="+mn-ea"/>
                <a:sym typeface="+mn-lt"/>
              </a:rPr>
              <a:t>4</a:t>
            </a:r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E864F997-5B57-429B-82C0-A3BD6EC5A344}"/>
              </a:ext>
            </a:extLst>
          </p:cNvPr>
          <p:cNvSpPr/>
          <p:nvPr/>
        </p:nvSpPr>
        <p:spPr>
          <a:xfrm>
            <a:off x="8145882" y="2985675"/>
            <a:ext cx="1851271" cy="441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algn="r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/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生物制作领域</a:t>
            </a: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05C90F83-B5EC-4053-8485-F7CFC3C51B34}"/>
              </a:ext>
            </a:extLst>
          </p:cNvPr>
          <p:cNvSpPr/>
          <p:nvPr/>
        </p:nvSpPr>
        <p:spPr>
          <a:xfrm>
            <a:off x="9998716" y="2982437"/>
            <a:ext cx="448392" cy="448392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cs typeface="+mn-ea"/>
                <a:sym typeface="+mn-lt"/>
              </a:rPr>
              <a:t>5</a:t>
            </a:r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A97A3E9B-8D60-4E13-B7D8-1CE3D26D5A8D}"/>
              </a:ext>
            </a:extLst>
          </p:cNvPr>
          <p:cNvSpPr/>
          <p:nvPr/>
        </p:nvSpPr>
        <p:spPr>
          <a:xfrm>
            <a:off x="7831297" y="4159720"/>
            <a:ext cx="1924269" cy="441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indent="0" algn="r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/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生物制造领域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461C9109-BE44-479A-91D0-27F3DB84EB0C}"/>
              </a:ext>
            </a:extLst>
          </p:cNvPr>
          <p:cNvSpPr/>
          <p:nvPr/>
        </p:nvSpPr>
        <p:spPr>
          <a:xfrm>
            <a:off x="9767639" y="4156482"/>
            <a:ext cx="448392" cy="448392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cs typeface="+mn-ea"/>
                <a:sym typeface="+mn-lt"/>
              </a:rPr>
              <a:t>6</a:t>
            </a:r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5CC81EC4-1F06-46D9-A1BF-EA98E9110FFA}"/>
              </a:ext>
            </a:extLst>
          </p:cNvPr>
          <p:cNvSpPr/>
          <p:nvPr/>
        </p:nvSpPr>
        <p:spPr>
          <a:xfrm>
            <a:off x="1313020" y="5281226"/>
            <a:ext cx="9565960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工作中的相关情况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号。点击此处可编辑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工作中拓宽了哪些渠道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6902ECC-C9CB-42CC-9990-8DB610762F3A}"/>
              </a:ext>
            </a:extLst>
          </p:cNvPr>
          <p:cNvGrpSpPr/>
          <p:nvPr/>
        </p:nvGrpSpPr>
        <p:grpSpPr>
          <a:xfrm>
            <a:off x="4512001" y="1859840"/>
            <a:ext cx="3168000" cy="3168000"/>
            <a:chOff x="4512001" y="1859840"/>
            <a:chExt cx="3168000" cy="3168000"/>
          </a:xfrm>
        </p:grpSpPr>
        <p:sp>
          <p:nvSpPr>
            <p:cNvPr id="34" name="弧形 33" descr="e7d195523061f1c0c30ee18c1b05f65d12b38e2533cb2ccdAE0CC34CB5CBEBFAEC353FED4DECE97C3E379FD1D933F5E4DC18EF8EA6B7A1130D5F6DE9DD2BE4B0A8C9126ACE5083D1F5A9E323B29CCFC719943B77D863AB77335A00C842BF524346F6D4332DECCD964A90C37CF4A03A8F8C29A883A4D7151BA9DF98E99B9AC939A418790FFD843C21">
              <a:extLst>
                <a:ext uri="{FF2B5EF4-FFF2-40B4-BE49-F238E27FC236}">
                  <a16:creationId xmlns:a16="http://schemas.microsoft.com/office/drawing/2014/main" xmlns="" id="{E69E25F4-212B-47D8-8C5B-A3396637F6A4}"/>
                </a:ext>
              </a:extLst>
            </p:cNvPr>
            <p:cNvSpPr>
              <a:spLocks noChangeAspect="1"/>
            </p:cNvSpPr>
            <p:nvPr/>
          </p:nvSpPr>
          <p:spPr>
            <a:xfrm rot="7200000">
              <a:off x="4512001" y="1859840"/>
              <a:ext cx="3168000" cy="3168000"/>
            </a:xfrm>
            <a:prstGeom prst="arc">
              <a:avLst/>
            </a:prstGeom>
            <a:noFill/>
            <a:ln w="38100" cap="flat" cmpd="sng" algn="ctr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arrow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弧形 34" descr="e7d195523061f1c0c30ee18c1b05f65d12b38e2533cb2ccdAE0CC34CB5CBEBFAEC353FED4DECE97C3E379FD1D933F5E4DC18EF8EA6B7A1130D5F6DE9DD2BE4B0A8C9126ACE5083D1F5A9E323B29CCFC719943B77D863AB77335A00C842BF524346F6D4332DECCD964A90C37CF4A03A8F8C29A883A4D7151BA9DF98E99B9AC939A418790FFD843C21">
              <a:extLst>
                <a:ext uri="{FF2B5EF4-FFF2-40B4-BE49-F238E27FC236}">
                  <a16:creationId xmlns:a16="http://schemas.microsoft.com/office/drawing/2014/main" xmlns="" id="{50664971-853A-46CE-BC38-EA303F289702}"/>
                </a:ext>
              </a:extLst>
            </p:cNvPr>
            <p:cNvSpPr>
              <a:spLocks noChangeAspect="1"/>
            </p:cNvSpPr>
            <p:nvPr/>
          </p:nvSpPr>
          <p:spPr>
            <a:xfrm rot="14400000">
              <a:off x="4512001" y="1859840"/>
              <a:ext cx="3168000" cy="3168000"/>
            </a:xfrm>
            <a:prstGeom prst="arc">
              <a:avLst/>
            </a:prstGeom>
            <a:noFill/>
            <a:ln w="38100" cap="flat" cmpd="sng" algn="ctr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arrow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A9667E80-95CE-40AA-937F-84ACC8F71B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792816" y="2140655"/>
              <a:ext cx="2606371" cy="2606371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D98188CA-6D29-46A3-B72A-C077A9DF63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44112" y="2291951"/>
              <a:ext cx="2303779" cy="2303779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CD2CEA76-AE37-4D14-832D-ABC235B8019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81511" y="2629350"/>
              <a:ext cx="1628982" cy="1628982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3284B4B8-3CDB-4C43-B385-2F96B470F7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59338" y="2507177"/>
              <a:ext cx="1873329" cy="1873329"/>
            </a:xfrm>
            <a:prstGeom prst="ellipse">
              <a:avLst/>
            </a:prstGeom>
            <a:noFill/>
            <a:ln w="15875" cap="flat" cmpd="sng" algn="ctr">
              <a:gradFill flip="none" rotWithShape="1">
                <a:gsLst>
                  <a:gs pos="0">
                    <a:schemeClr val="accent2"/>
                  </a:gs>
                  <a:gs pos="55000">
                    <a:schemeClr val="accent2">
                      <a:alpha val="0"/>
                    </a:schemeClr>
                  </a:gs>
                  <a:gs pos="45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弧形 52" descr="e7d195523061f1c0c30ee18c1b05f65d12b38e2533cb2ccdAE0CC34CB5CBEBFAEC353FED4DECE97C3E379FD1D933F5E4DC18EF8EA6B7A1130D5F6DE9DD2BE4B0A8C9126ACE5083D1F5A9E323B29CCFC719943B77D863AB77335A00C842BF524346F6D4332DECCD964A90C37CF4A03A8F8C29A883A4D7151BA9DF98E99B9AC939A418790FFD843C21">
              <a:extLst>
                <a:ext uri="{FF2B5EF4-FFF2-40B4-BE49-F238E27FC236}">
                  <a16:creationId xmlns:a16="http://schemas.microsoft.com/office/drawing/2014/main" xmlns="" id="{C732853F-51BB-4469-9892-EF9D8ABB30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12001" y="1859840"/>
              <a:ext cx="3168000" cy="3168000"/>
            </a:xfrm>
            <a:prstGeom prst="arc">
              <a:avLst/>
            </a:prstGeom>
            <a:noFill/>
            <a:ln w="38100" cap="flat" cmpd="sng" algn="ctr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prstDash val="solid"/>
              <a:miter lim="800000"/>
              <a:headEnd type="none" w="med" len="med"/>
              <a:tailEnd type="arrow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图形 8">
              <a:extLst>
                <a:ext uri="{FF2B5EF4-FFF2-40B4-BE49-F238E27FC236}">
                  <a16:creationId xmlns:a16="http://schemas.microsoft.com/office/drawing/2014/main" xmlns="" id="{408535EF-2A4C-49F6-A09A-73A95D9C789F}"/>
                </a:ext>
              </a:extLst>
            </p:cNvPr>
            <p:cNvSpPr/>
            <p:nvPr/>
          </p:nvSpPr>
          <p:spPr>
            <a:xfrm>
              <a:off x="5679758" y="3102756"/>
              <a:ext cx="832489" cy="682171"/>
            </a:xfrm>
            <a:custGeom>
              <a:avLst/>
              <a:gdLst>
                <a:gd name="connsiteX0" fmla="*/ 568700 w 631930"/>
                <a:gd name="connsiteY0" fmla="*/ 511504 h 517826"/>
                <a:gd name="connsiteX1" fmla="*/ 553210 w 631930"/>
                <a:gd name="connsiteY1" fmla="*/ 517827 h 517826"/>
                <a:gd name="connsiteX2" fmla="*/ 22421 w 631930"/>
                <a:gd name="connsiteY2" fmla="*/ 517827 h 517826"/>
                <a:gd name="connsiteX3" fmla="*/ 16415 w 631930"/>
                <a:gd name="connsiteY3" fmla="*/ 516878 h 517826"/>
                <a:gd name="connsiteX4" fmla="*/ 15782 w 631930"/>
                <a:gd name="connsiteY4" fmla="*/ 516878 h 517826"/>
                <a:gd name="connsiteX5" fmla="*/ 924 w 631930"/>
                <a:gd name="connsiteY5" fmla="*/ 488742 h 517826"/>
                <a:gd name="connsiteX6" fmla="*/ 2821 w 631930"/>
                <a:gd name="connsiteY6" fmla="*/ 484317 h 517826"/>
                <a:gd name="connsiteX7" fmla="*/ 191553 w 631930"/>
                <a:gd name="connsiteY7" fmla="*/ 183990 h 517826"/>
                <a:gd name="connsiteX8" fmla="*/ 191553 w 631930"/>
                <a:gd name="connsiteY8" fmla="*/ 44891 h 517826"/>
                <a:gd name="connsiteX9" fmla="*/ 169107 w 631930"/>
                <a:gd name="connsiteY9" fmla="*/ 44891 h 517826"/>
                <a:gd name="connsiteX10" fmla="*/ 146662 w 631930"/>
                <a:gd name="connsiteY10" fmla="*/ 22445 h 517826"/>
                <a:gd name="connsiteX11" fmla="*/ 169107 w 631930"/>
                <a:gd name="connsiteY11" fmla="*/ 0 h 517826"/>
                <a:gd name="connsiteX12" fmla="*/ 405259 w 631930"/>
                <a:gd name="connsiteY12" fmla="*/ 0 h 517826"/>
                <a:gd name="connsiteX13" fmla="*/ 427705 w 631930"/>
                <a:gd name="connsiteY13" fmla="*/ 22445 h 517826"/>
                <a:gd name="connsiteX14" fmla="*/ 405259 w 631930"/>
                <a:gd name="connsiteY14" fmla="*/ 44891 h 517826"/>
                <a:gd name="connsiteX15" fmla="*/ 382814 w 631930"/>
                <a:gd name="connsiteY15" fmla="*/ 44891 h 517826"/>
                <a:gd name="connsiteX16" fmla="*/ 382814 w 631930"/>
                <a:gd name="connsiteY16" fmla="*/ 89466 h 517826"/>
                <a:gd name="connsiteX17" fmla="*/ 287657 w 631930"/>
                <a:gd name="connsiteY17" fmla="*/ 258913 h 517826"/>
                <a:gd name="connsiteX18" fmla="*/ 486505 w 631930"/>
                <a:gd name="connsiteY18" fmla="*/ 457761 h 517826"/>
                <a:gd name="connsiteX19" fmla="*/ 549100 w 631930"/>
                <a:gd name="connsiteY19" fmla="*/ 447645 h 517826"/>
                <a:gd name="connsiteX20" fmla="*/ 569332 w 631930"/>
                <a:gd name="connsiteY20" fmla="*/ 479891 h 517826"/>
                <a:gd name="connsiteX21" fmla="*/ 568700 w 631930"/>
                <a:gd name="connsiteY21" fmla="*/ 511504 h 517826"/>
                <a:gd name="connsiteX22" fmla="*/ 567752 w 631930"/>
                <a:gd name="connsiteY22" fmla="*/ 137202 h 517826"/>
                <a:gd name="connsiteX23" fmla="*/ 529183 w 631930"/>
                <a:gd name="connsiteY23" fmla="*/ 119182 h 517826"/>
                <a:gd name="connsiteX24" fmla="*/ 486189 w 631930"/>
                <a:gd name="connsiteY24" fmla="*/ 112860 h 517826"/>
                <a:gd name="connsiteX25" fmla="*/ 442562 w 631930"/>
                <a:gd name="connsiteY25" fmla="*/ 119182 h 517826"/>
                <a:gd name="connsiteX26" fmla="*/ 403995 w 631930"/>
                <a:gd name="connsiteY26" fmla="*/ 137518 h 517826"/>
                <a:gd name="connsiteX27" fmla="*/ 340452 w 631930"/>
                <a:gd name="connsiteY27" fmla="*/ 258597 h 517826"/>
                <a:gd name="connsiteX28" fmla="*/ 340768 w 631930"/>
                <a:gd name="connsiteY28" fmla="*/ 269030 h 517826"/>
                <a:gd name="connsiteX29" fmla="*/ 486189 w 631930"/>
                <a:gd name="connsiteY29" fmla="*/ 404019 h 517826"/>
                <a:gd name="connsiteX30" fmla="*/ 631613 w 631930"/>
                <a:gd name="connsiteY30" fmla="*/ 269346 h 517826"/>
                <a:gd name="connsiteX31" fmla="*/ 631927 w 631930"/>
                <a:gd name="connsiteY31" fmla="*/ 258281 h 517826"/>
                <a:gd name="connsiteX32" fmla="*/ 567752 w 631930"/>
                <a:gd name="connsiteY32" fmla="*/ 137202 h 517826"/>
                <a:gd name="connsiteX33" fmla="*/ 594307 w 631930"/>
                <a:gd name="connsiteY33" fmla="*/ 279146 h 517826"/>
                <a:gd name="connsiteX34" fmla="*/ 593042 w 631930"/>
                <a:gd name="connsiteY34" fmla="*/ 280410 h 517826"/>
                <a:gd name="connsiteX35" fmla="*/ 573758 w 631930"/>
                <a:gd name="connsiteY35" fmla="*/ 287682 h 517826"/>
                <a:gd name="connsiteX36" fmla="*/ 515590 w 631930"/>
                <a:gd name="connsiteY36" fmla="*/ 287682 h 517826"/>
                <a:gd name="connsiteX37" fmla="*/ 515590 w 631930"/>
                <a:gd name="connsiteY37" fmla="*/ 345850 h 517826"/>
                <a:gd name="connsiteX38" fmla="*/ 486505 w 631930"/>
                <a:gd name="connsiteY38" fmla="*/ 374934 h 517826"/>
                <a:gd name="connsiteX39" fmla="*/ 465956 w 631930"/>
                <a:gd name="connsiteY39" fmla="*/ 366399 h 517826"/>
                <a:gd name="connsiteX40" fmla="*/ 457421 w 631930"/>
                <a:gd name="connsiteY40" fmla="*/ 345850 h 517826"/>
                <a:gd name="connsiteX41" fmla="*/ 457421 w 631930"/>
                <a:gd name="connsiteY41" fmla="*/ 287682 h 517826"/>
                <a:gd name="connsiteX42" fmla="*/ 399253 w 631930"/>
                <a:gd name="connsiteY42" fmla="*/ 287682 h 517826"/>
                <a:gd name="connsiteX43" fmla="*/ 370168 w 631930"/>
                <a:gd name="connsiteY43" fmla="*/ 258597 h 517826"/>
                <a:gd name="connsiteX44" fmla="*/ 378704 w 631930"/>
                <a:gd name="connsiteY44" fmla="*/ 238049 h 517826"/>
                <a:gd name="connsiteX45" fmla="*/ 399253 w 631930"/>
                <a:gd name="connsiteY45" fmla="*/ 229513 h 517826"/>
                <a:gd name="connsiteX46" fmla="*/ 457421 w 631930"/>
                <a:gd name="connsiteY46" fmla="*/ 229513 h 517826"/>
                <a:gd name="connsiteX47" fmla="*/ 457421 w 631930"/>
                <a:gd name="connsiteY47" fmla="*/ 171344 h 517826"/>
                <a:gd name="connsiteX48" fmla="*/ 486505 w 631930"/>
                <a:gd name="connsiteY48" fmla="*/ 142260 h 517826"/>
                <a:gd name="connsiteX49" fmla="*/ 507053 w 631930"/>
                <a:gd name="connsiteY49" fmla="*/ 150796 h 517826"/>
                <a:gd name="connsiteX50" fmla="*/ 515590 w 631930"/>
                <a:gd name="connsiteY50" fmla="*/ 171344 h 517826"/>
                <a:gd name="connsiteX51" fmla="*/ 515590 w 631930"/>
                <a:gd name="connsiteY51" fmla="*/ 229513 h 517826"/>
                <a:gd name="connsiteX52" fmla="*/ 573758 w 631930"/>
                <a:gd name="connsiteY52" fmla="*/ 229513 h 517826"/>
                <a:gd name="connsiteX53" fmla="*/ 602843 w 631930"/>
                <a:gd name="connsiteY53" fmla="*/ 258597 h 517826"/>
                <a:gd name="connsiteX54" fmla="*/ 594307 w 631930"/>
                <a:gd name="connsiteY54" fmla="*/ 279146 h 517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31930" h="517826">
                  <a:moveTo>
                    <a:pt x="568700" y="511504"/>
                  </a:moveTo>
                  <a:cubicBezTo>
                    <a:pt x="564590" y="515614"/>
                    <a:pt x="558900" y="517827"/>
                    <a:pt x="553210" y="517827"/>
                  </a:cubicBezTo>
                  <a:lnTo>
                    <a:pt x="22421" y="517827"/>
                  </a:lnTo>
                  <a:cubicBezTo>
                    <a:pt x="20524" y="517827"/>
                    <a:pt x="18311" y="517511"/>
                    <a:pt x="16415" y="516878"/>
                  </a:cubicBezTo>
                  <a:lnTo>
                    <a:pt x="15782" y="516878"/>
                  </a:lnTo>
                  <a:cubicBezTo>
                    <a:pt x="4085" y="513085"/>
                    <a:pt x="-2553" y="500439"/>
                    <a:pt x="924" y="488742"/>
                  </a:cubicBezTo>
                  <a:cubicBezTo>
                    <a:pt x="1240" y="487162"/>
                    <a:pt x="2189" y="485581"/>
                    <a:pt x="2821" y="484317"/>
                  </a:cubicBezTo>
                  <a:lnTo>
                    <a:pt x="191553" y="183990"/>
                  </a:lnTo>
                  <a:lnTo>
                    <a:pt x="191553" y="44891"/>
                  </a:lnTo>
                  <a:lnTo>
                    <a:pt x="169107" y="44891"/>
                  </a:lnTo>
                  <a:cubicBezTo>
                    <a:pt x="156778" y="44891"/>
                    <a:pt x="146662" y="34775"/>
                    <a:pt x="146662" y="22445"/>
                  </a:cubicBezTo>
                  <a:cubicBezTo>
                    <a:pt x="146662" y="10116"/>
                    <a:pt x="156778" y="0"/>
                    <a:pt x="169107" y="0"/>
                  </a:cubicBezTo>
                  <a:lnTo>
                    <a:pt x="405259" y="0"/>
                  </a:lnTo>
                  <a:cubicBezTo>
                    <a:pt x="417588" y="0"/>
                    <a:pt x="427705" y="10116"/>
                    <a:pt x="427705" y="22445"/>
                  </a:cubicBezTo>
                  <a:cubicBezTo>
                    <a:pt x="427705" y="34775"/>
                    <a:pt x="417588" y="44891"/>
                    <a:pt x="405259" y="44891"/>
                  </a:cubicBezTo>
                  <a:lnTo>
                    <a:pt x="382814" y="44891"/>
                  </a:lnTo>
                  <a:lnTo>
                    <a:pt x="382814" y="89466"/>
                  </a:lnTo>
                  <a:cubicBezTo>
                    <a:pt x="325910" y="124240"/>
                    <a:pt x="287657" y="187151"/>
                    <a:pt x="287657" y="258913"/>
                  </a:cubicBezTo>
                  <a:cubicBezTo>
                    <a:pt x="287657" y="368612"/>
                    <a:pt x="376491" y="457761"/>
                    <a:pt x="486505" y="457761"/>
                  </a:cubicBezTo>
                  <a:cubicBezTo>
                    <a:pt x="508319" y="457761"/>
                    <a:pt x="529500" y="454284"/>
                    <a:pt x="549100" y="447645"/>
                  </a:cubicBezTo>
                  <a:lnTo>
                    <a:pt x="569332" y="479891"/>
                  </a:lnTo>
                  <a:cubicBezTo>
                    <a:pt x="577868" y="488426"/>
                    <a:pt x="577552" y="502652"/>
                    <a:pt x="568700" y="511504"/>
                  </a:cubicBezTo>
                  <a:close/>
                  <a:moveTo>
                    <a:pt x="567752" y="137202"/>
                  </a:moveTo>
                  <a:cubicBezTo>
                    <a:pt x="556055" y="129299"/>
                    <a:pt x="543093" y="123292"/>
                    <a:pt x="529183" y="119182"/>
                  </a:cubicBezTo>
                  <a:cubicBezTo>
                    <a:pt x="515590" y="115073"/>
                    <a:pt x="501364" y="112860"/>
                    <a:pt x="486189" y="112860"/>
                  </a:cubicBezTo>
                  <a:cubicBezTo>
                    <a:pt x="471015" y="112860"/>
                    <a:pt x="456157" y="115073"/>
                    <a:pt x="442562" y="119182"/>
                  </a:cubicBezTo>
                  <a:cubicBezTo>
                    <a:pt x="428653" y="123292"/>
                    <a:pt x="415692" y="129615"/>
                    <a:pt x="403995" y="137518"/>
                  </a:cubicBezTo>
                  <a:cubicBezTo>
                    <a:pt x="365426" y="163441"/>
                    <a:pt x="340452" y="207700"/>
                    <a:pt x="340452" y="258597"/>
                  </a:cubicBezTo>
                  <a:cubicBezTo>
                    <a:pt x="340452" y="262075"/>
                    <a:pt x="340452" y="265552"/>
                    <a:pt x="340768" y="269030"/>
                  </a:cubicBezTo>
                  <a:cubicBezTo>
                    <a:pt x="346142" y="345534"/>
                    <a:pt x="408104" y="404019"/>
                    <a:pt x="486189" y="404019"/>
                  </a:cubicBezTo>
                  <a:cubicBezTo>
                    <a:pt x="563958" y="404019"/>
                    <a:pt x="625920" y="345534"/>
                    <a:pt x="631613" y="269346"/>
                  </a:cubicBezTo>
                  <a:cubicBezTo>
                    <a:pt x="631927" y="265552"/>
                    <a:pt x="631927" y="262075"/>
                    <a:pt x="631927" y="258281"/>
                  </a:cubicBezTo>
                  <a:cubicBezTo>
                    <a:pt x="632242" y="207384"/>
                    <a:pt x="606636" y="163125"/>
                    <a:pt x="567752" y="137202"/>
                  </a:cubicBezTo>
                  <a:close/>
                  <a:moveTo>
                    <a:pt x="594307" y="279146"/>
                  </a:moveTo>
                  <a:lnTo>
                    <a:pt x="593042" y="280410"/>
                  </a:lnTo>
                  <a:cubicBezTo>
                    <a:pt x="587984" y="284836"/>
                    <a:pt x="581029" y="287682"/>
                    <a:pt x="573758" y="287682"/>
                  </a:cubicBezTo>
                  <a:lnTo>
                    <a:pt x="515590" y="287682"/>
                  </a:lnTo>
                  <a:lnTo>
                    <a:pt x="515590" y="345850"/>
                  </a:lnTo>
                  <a:cubicBezTo>
                    <a:pt x="515590" y="361973"/>
                    <a:pt x="502628" y="374934"/>
                    <a:pt x="486505" y="374934"/>
                  </a:cubicBezTo>
                  <a:cubicBezTo>
                    <a:pt x="478602" y="374934"/>
                    <a:pt x="471331" y="371773"/>
                    <a:pt x="465956" y="366399"/>
                  </a:cubicBezTo>
                  <a:cubicBezTo>
                    <a:pt x="460582" y="361024"/>
                    <a:pt x="457421" y="353753"/>
                    <a:pt x="457421" y="345850"/>
                  </a:cubicBezTo>
                  <a:lnTo>
                    <a:pt x="457421" y="287682"/>
                  </a:lnTo>
                  <a:lnTo>
                    <a:pt x="399253" y="287682"/>
                  </a:lnTo>
                  <a:cubicBezTo>
                    <a:pt x="383130" y="287682"/>
                    <a:pt x="370168" y="274720"/>
                    <a:pt x="370168" y="258597"/>
                  </a:cubicBezTo>
                  <a:cubicBezTo>
                    <a:pt x="370168" y="250694"/>
                    <a:pt x="373330" y="243423"/>
                    <a:pt x="378704" y="238049"/>
                  </a:cubicBezTo>
                  <a:cubicBezTo>
                    <a:pt x="384078" y="232674"/>
                    <a:pt x="391349" y="229513"/>
                    <a:pt x="399253" y="229513"/>
                  </a:cubicBezTo>
                  <a:lnTo>
                    <a:pt x="457421" y="229513"/>
                  </a:lnTo>
                  <a:lnTo>
                    <a:pt x="457421" y="171344"/>
                  </a:lnTo>
                  <a:cubicBezTo>
                    <a:pt x="457421" y="155222"/>
                    <a:pt x="470383" y="142260"/>
                    <a:pt x="486505" y="142260"/>
                  </a:cubicBezTo>
                  <a:cubicBezTo>
                    <a:pt x="494409" y="142260"/>
                    <a:pt x="501680" y="145421"/>
                    <a:pt x="507053" y="150796"/>
                  </a:cubicBezTo>
                  <a:cubicBezTo>
                    <a:pt x="512428" y="156170"/>
                    <a:pt x="515590" y="163441"/>
                    <a:pt x="515590" y="171344"/>
                  </a:cubicBezTo>
                  <a:lnTo>
                    <a:pt x="515590" y="229513"/>
                  </a:lnTo>
                  <a:lnTo>
                    <a:pt x="573758" y="229513"/>
                  </a:lnTo>
                  <a:cubicBezTo>
                    <a:pt x="589881" y="229513"/>
                    <a:pt x="602843" y="242474"/>
                    <a:pt x="602843" y="258597"/>
                  </a:cubicBezTo>
                  <a:cubicBezTo>
                    <a:pt x="602843" y="266501"/>
                    <a:pt x="599681" y="273772"/>
                    <a:pt x="594307" y="2791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E3816BC7-74D0-41FD-B2CD-E9F2D7D9C562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3C21E7E7-91C4-4237-A84F-BB2F5CB04EC1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xmlns="" id="{CA535A9C-4F1B-4F4A-AAB4-DCD5F0AAD29D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78A4D27B-A3E2-4E9E-BEC0-AF6E5F81A61F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02.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6EE0C484-8502-479E-88B3-9394B44313FC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亮点经验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0D2F518F-19B8-487C-BE79-50D290B648AF}"/>
                </a:ext>
              </a:extLst>
            </p:cNvPr>
            <p:cNvSpPr txBox="1"/>
            <p:nvPr/>
          </p:nvSpPr>
          <p:spPr>
            <a:xfrm>
              <a:off x="2595703" y="541858"/>
              <a:ext cx="263605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Highlight Experience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3125536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41E3BC2-1AA8-4E84-9D0A-2322251E1379}"/>
              </a:ext>
            </a:extLst>
          </p:cNvPr>
          <p:cNvGrpSpPr/>
          <p:nvPr/>
        </p:nvGrpSpPr>
        <p:grpSpPr>
          <a:xfrm>
            <a:off x="1318782" y="1689778"/>
            <a:ext cx="1570106" cy="415499"/>
            <a:chOff x="1318782" y="1689778"/>
            <a:chExt cx="1570106" cy="415499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xmlns="" id="{A3B81E70-C286-4C05-BC69-5F1ED0235DFD}"/>
                </a:ext>
              </a:extLst>
            </p:cNvPr>
            <p:cNvSpPr/>
            <p:nvPr/>
          </p:nvSpPr>
          <p:spPr>
            <a:xfrm>
              <a:off x="1318782" y="1689778"/>
              <a:ext cx="1570106" cy="41549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8E76DD3A-AD03-42E4-BF7C-163610E5F053}"/>
                </a:ext>
              </a:extLst>
            </p:cNvPr>
            <p:cNvSpPr txBox="1"/>
            <p:nvPr/>
          </p:nvSpPr>
          <p:spPr>
            <a:xfrm>
              <a:off x="1424818" y="1702153"/>
              <a:ext cx="13501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127000" dist="38100" dir="16200000" algn="ctr" rotWithShape="0">
                      <a:schemeClr val="bg1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关键措施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E42AC96-F7F0-4406-BC67-E035357EA53C}"/>
              </a:ext>
            </a:extLst>
          </p:cNvPr>
          <p:cNvGrpSpPr/>
          <p:nvPr/>
        </p:nvGrpSpPr>
        <p:grpSpPr>
          <a:xfrm>
            <a:off x="3612408" y="1689778"/>
            <a:ext cx="1570106" cy="415499"/>
            <a:chOff x="3612409" y="1689778"/>
            <a:chExt cx="1570106" cy="415499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C9A6797F-2567-4A72-B506-5852CC2A00D1}"/>
                </a:ext>
              </a:extLst>
            </p:cNvPr>
            <p:cNvSpPr/>
            <p:nvPr/>
          </p:nvSpPr>
          <p:spPr>
            <a:xfrm>
              <a:off x="3612409" y="1689778"/>
              <a:ext cx="1570106" cy="41549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BCEA917C-2829-4B24-965D-75AC80289CB0}"/>
                </a:ext>
              </a:extLst>
            </p:cNvPr>
            <p:cNvSpPr txBox="1"/>
            <p:nvPr/>
          </p:nvSpPr>
          <p:spPr>
            <a:xfrm>
              <a:off x="3708258" y="1691643"/>
              <a:ext cx="13784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127000" dist="38100" dir="16200000" algn="ctr" rotWithShape="0">
                      <a:schemeClr val="bg1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关键措施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93789C29-39EB-4FA6-A1AE-A990F6CC9EC4}"/>
              </a:ext>
            </a:extLst>
          </p:cNvPr>
          <p:cNvGrpSpPr/>
          <p:nvPr/>
        </p:nvGrpSpPr>
        <p:grpSpPr>
          <a:xfrm>
            <a:off x="5906035" y="1689778"/>
            <a:ext cx="1570106" cy="415499"/>
            <a:chOff x="5906035" y="1689778"/>
            <a:chExt cx="1570106" cy="415499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C0FA6D47-0895-4D0F-90C4-C21CB1D93587}"/>
                </a:ext>
              </a:extLst>
            </p:cNvPr>
            <p:cNvSpPr/>
            <p:nvPr/>
          </p:nvSpPr>
          <p:spPr>
            <a:xfrm>
              <a:off x="5906035" y="1689778"/>
              <a:ext cx="1570106" cy="41549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88D146B5-F894-4A82-B2D0-022307419F26}"/>
                </a:ext>
              </a:extLst>
            </p:cNvPr>
            <p:cNvSpPr txBox="1"/>
            <p:nvPr/>
          </p:nvSpPr>
          <p:spPr>
            <a:xfrm>
              <a:off x="6001885" y="1697472"/>
              <a:ext cx="14295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127000" dist="38100" dir="16200000" algn="ctr" rotWithShape="0">
                      <a:schemeClr val="bg1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关键措施</a:t>
              </a: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79650BEE-6856-46AA-A21A-DBCF5B055201}"/>
              </a:ext>
            </a:extLst>
          </p:cNvPr>
          <p:cNvSpPr/>
          <p:nvPr/>
        </p:nvSpPr>
        <p:spPr>
          <a:xfrm>
            <a:off x="1219195" y="5116388"/>
            <a:ext cx="6825210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点击此处可编辑项目提升效率的关键措施，建议行距为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号。点击此处可编辑项目提升效率的关键措施，建议行距为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645CAD5-40D5-4964-B11A-6337D3C816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8660" y="2338139"/>
            <a:ext cx="7287615" cy="2778248"/>
          </a:xfrm>
          <a:prstGeom prst="rect">
            <a:avLst/>
          </a:prstGeom>
          <a:effectLst>
            <a:outerShdw blurRad="127000" dist="38100" dir="2700000" algn="ctr" rotWithShape="0">
              <a:schemeClr val="accent2">
                <a:alpha val="20000"/>
              </a:schemeClr>
            </a:outerShdw>
          </a:effectLst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49388FE-EE69-452D-A39B-B769D790ED36}"/>
              </a:ext>
            </a:extLst>
          </p:cNvPr>
          <p:cNvGrpSpPr/>
          <p:nvPr/>
        </p:nvGrpSpPr>
        <p:grpSpPr>
          <a:xfrm>
            <a:off x="8368497" y="1742147"/>
            <a:ext cx="2812650" cy="3906299"/>
            <a:chOff x="8368497" y="1742147"/>
            <a:chExt cx="2812650" cy="3906299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33E6A320-9D33-4120-8938-3560204E8E67}"/>
                </a:ext>
              </a:extLst>
            </p:cNvPr>
            <p:cNvSpPr/>
            <p:nvPr/>
          </p:nvSpPr>
          <p:spPr>
            <a:xfrm>
              <a:off x="8368497" y="1742147"/>
              <a:ext cx="2812650" cy="3906299"/>
            </a:xfrm>
            <a:prstGeom prst="rect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C1E0C9D3-8DB6-4559-B457-276D17C6AC32}"/>
                </a:ext>
              </a:extLst>
            </p:cNvPr>
            <p:cNvSpPr txBox="1"/>
            <p:nvPr/>
          </p:nvSpPr>
          <p:spPr>
            <a:xfrm>
              <a:off x="9053669" y="2039386"/>
              <a:ext cx="14423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127000" dist="38100" dir="16200000" algn="ctr" rotWithShape="0">
                      <a:schemeClr val="bg1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效率提升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17BDEB97-5EB2-4946-AC8A-0A7C4A261838}"/>
                </a:ext>
              </a:extLst>
            </p:cNvPr>
            <p:cNvSpPr txBox="1"/>
            <p:nvPr/>
          </p:nvSpPr>
          <p:spPr>
            <a:xfrm>
              <a:off x="8801247" y="2636584"/>
              <a:ext cx="194715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127000" dist="38100" dir="16200000" algn="ctr" rotWithShape="0">
                      <a:schemeClr val="bg1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43.5%</a:t>
              </a:r>
              <a:endParaRPr lang="zh-CN" altLang="en-US" sz="4000" b="1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48159A71-2EB8-4C38-80D2-080DA8D32C86}"/>
                </a:ext>
              </a:extLst>
            </p:cNvPr>
            <p:cNvCxnSpPr>
              <a:cxnSpLocks/>
            </p:cNvCxnSpPr>
            <p:nvPr/>
          </p:nvCxnSpPr>
          <p:spPr>
            <a:xfrm>
              <a:off x="8801247" y="3423534"/>
              <a:ext cx="1947151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E974C812-6B24-4C46-B1A7-FDD0354934B4}"/>
                </a:ext>
              </a:extLst>
            </p:cNvPr>
            <p:cNvSpPr/>
            <p:nvPr/>
          </p:nvSpPr>
          <p:spPr>
            <a:xfrm>
              <a:off x="8543673" y="3648707"/>
              <a:ext cx="2462299" cy="1023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+mn-ea"/>
                  <a:cs typeface="+mn-ea"/>
                  <a:sym typeface="+mn-lt"/>
                </a:rPr>
                <a:t>点击此处可展示具体的做法，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建议行距为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1.5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，文字大小为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14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号。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0A8D5E11-4AF3-485C-BB77-8F38C2FA8F35}"/>
                </a:ext>
              </a:extLst>
            </p:cNvPr>
            <p:cNvSpPr txBox="1"/>
            <p:nvPr/>
          </p:nvSpPr>
          <p:spPr>
            <a:xfrm>
              <a:off x="9005394" y="4987328"/>
              <a:ext cx="15388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127000" dist="38100" dir="16200000" algn="ctr" rotWithShape="0">
                      <a:schemeClr val="bg1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具体做法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BC6EE95F-8D0B-4FDE-8A51-A7E869C57E28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C11AD55E-82A5-4EA8-94CC-A90A411CB6C2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xmlns="" id="{A9AAF762-BA93-4FFD-8760-2F0408FAC380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C968689F-7EB7-42FC-9F7C-9EB4C898542A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02.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BF24B46F-A9C4-4D57-9BA5-1B203B987B4C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亮点经验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9CA7C7EF-1A42-4456-AD9C-6E55F8CF23FA}"/>
                </a:ext>
              </a:extLst>
            </p:cNvPr>
            <p:cNvSpPr txBox="1"/>
            <p:nvPr/>
          </p:nvSpPr>
          <p:spPr>
            <a:xfrm>
              <a:off x="2595703" y="541858"/>
              <a:ext cx="263605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Highlight Experience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164415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线">
            <a:extLst>
              <a:ext uri="{FF2B5EF4-FFF2-40B4-BE49-F238E27FC236}">
                <a16:creationId xmlns:a16="http://schemas.microsoft.com/office/drawing/2014/main" xmlns="" id="{8F044D57-8A81-4EA0-B34B-D794DC48AEDC}"/>
              </a:ext>
            </a:extLst>
          </p:cNvPr>
          <p:cNvCxnSpPr/>
          <p:nvPr/>
        </p:nvCxnSpPr>
        <p:spPr>
          <a:xfrm flipH="1">
            <a:off x="2602145" y="2267325"/>
            <a:ext cx="2830467" cy="959697"/>
          </a:xfrm>
          <a:prstGeom prst="line">
            <a:avLst/>
          </a:prstGeom>
          <a:ln w="6350" cmpd="sng">
            <a:solidFill>
              <a:schemeClr val="accent2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直线">
            <a:extLst>
              <a:ext uri="{FF2B5EF4-FFF2-40B4-BE49-F238E27FC236}">
                <a16:creationId xmlns:a16="http://schemas.microsoft.com/office/drawing/2014/main" xmlns="" id="{8C2096BC-C650-41E7-8098-2BBE8FEA4BED}"/>
              </a:ext>
            </a:extLst>
          </p:cNvPr>
          <p:cNvCxnSpPr/>
          <p:nvPr/>
        </p:nvCxnSpPr>
        <p:spPr>
          <a:xfrm>
            <a:off x="6572213" y="2293222"/>
            <a:ext cx="2830467" cy="959697"/>
          </a:xfrm>
          <a:prstGeom prst="line">
            <a:avLst/>
          </a:prstGeom>
          <a:ln w="6350" cmpd="sng">
            <a:solidFill>
              <a:schemeClr val="accent2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线">
            <a:extLst>
              <a:ext uri="{FF2B5EF4-FFF2-40B4-BE49-F238E27FC236}">
                <a16:creationId xmlns:a16="http://schemas.microsoft.com/office/drawing/2014/main" xmlns="" id="{E66F7D91-914B-42DA-9788-D66E884D8115}"/>
              </a:ext>
            </a:extLst>
          </p:cNvPr>
          <p:cNvCxnSpPr/>
          <p:nvPr/>
        </p:nvCxnSpPr>
        <p:spPr>
          <a:xfrm flipH="1">
            <a:off x="5162295" y="2574627"/>
            <a:ext cx="540637" cy="579195"/>
          </a:xfrm>
          <a:prstGeom prst="line">
            <a:avLst/>
          </a:prstGeom>
          <a:ln w="6350" cmpd="sng">
            <a:solidFill>
              <a:schemeClr val="accent2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线">
            <a:extLst>
              <a:ext uri="{FF2B5EF4-FFF2-40B4-BE49-F238E27FC236}">
                <a16:creationId xmlns:a16="http://schemas.microsoft.com/office/drawing/2014/main" xmlns="" id="{C07101E0-3B59-4042-B4C3-8FD2071298FD}"/>
              </a:ext>
            </a:extLst>
          </p:cNvPr>
          <p:cNvCxnSpPr/>
          <p:nvPr/>
        </p:nvCxnSpPr>
        <p:spPr>
          <a:xfrm>
            <a:off x="6374984" y="2580977"/>
            <a:ext cx="540637" cy="579195"/>
          </a:xfrm>
          <a:prstGeom prst="line">
            <a:avLst/>
          </a:prstGeom>
          <a:ln w="6350" cmpd="sng">
            <a:solidFill>
              <a:schemeClr val="accent2"/>
            </a:solidFill>
            <a:prstDash val="dash"/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6" name="矩形">
            <a:extLst>
              <a:ext uri="{FF2B5EF4-FFF2-40B4-BE49-F238E27FC236}">
                <a16:creationId xmlns:a16="http://schemas.microsoft.com/office/drawing/2014/main" xmlns="" id="{BF69851D-52FE-420D-8A82-DBE5D0358845}"/>
              </a:ext>
            </a:extLst>
          </p:cNvPr>
          <p:cNvSpPr/>
          <p:nvPr/>
        </p:nvSpPr>
        <p:spPr>
          <a:xfrm>
            <a:off x="1234711" y="3749535"/>
            <a:ext cx="2078183" cy="197930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accent2"/>
            </a:solidFill>
          </a:ln>
          <a:effectLst>
            <a:outerShdw blurRad="2540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7" name="Oval 19">
            <a:extLst>
              <a:ext uri="{FF2B5EF4-FFF2-40B4-BE49-F238E27FC236}">
                <a16:creationId xmlns:a16="http://schemas.microsoft.com/office/drawing/2014/main" xmlns="" id="{8DDD7AE3-81D9-42AD-8ACC-E8287891E3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149" y="3442228"/>
            <a:ext cx="709306" cy="707361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xmlns="" id="{547E9789-D142-4DA4-8E59-1435FFAC0198}"/>
              </a:ext>
            </a:extLst>
          </p:cNvPr>
          <p:cNvGrpSpPr/>
          <p:nvPr/>
        </p:nvGrpSpPr>
        <p:grpSpPr>
          <a:xfrm>
            <a:off x="2085120" y="3643004"/>
            <a:ext cx="377364" cy="305808"/>
            <a:chOff x="7691438" y="2030413"/>
            <a:chExt cx="795338" cy="644525"/>
          </a:xfrm>
          <a:solidFill>
            <a:schemeClr val="bg1"/>
          </a:solidFill>
          <a:effectLst/>
        </p:grpSpPr>
        <p:sp>
          <p:nvSpPr>
            <p:cNvPr id="79" name="Freeform 74">
              <a:extLst>
                <a:ext uri="{FF2B5EF4-FFF2-40B4-BE49-F238E27FC236}">
                  <a16:creationId xmlns:a16="http://schemas.microsoft.com/office/drawing/2014/main" xmlns="" id="{E269A312-CE34-4800-AF3A-534F11A7AA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91438" y="2030413"/>
              <a:ext cx="795338" cy="644525"/>
            </a:xfrm>
            <a:custGeom>
              <a:avLst/>
              <a:gdLst>
                <a:gd name="T0" fmla="*/ 254 w 272"/>
                <a:gd name="T1" fmla="*/ 53 h 220"/>
                <a:gd name="T2" fmla="*/ 196 w 272"/>
                <a:gd name="T3" fmla="*/ 53 h 220"/>
                <a:gd name="T4" fmla="*/ 196 w 272"/>
                <a:gd name="T5" fmla="*/ 23 h 220"/>
                <a:gd name="T6" fmla="*/ 173 w 272"/>
                <a:gd name="T7" fmla="*/ 0 h 220"/>
                <a:gd name="T8" fmla="*/ 23 w 272"/>
                <a:gd name="T9" fmla="*/ 0 h 220"/>
                <a:gd name="T10" fmla="*/ 0 w 272"/>
                <a:gd name="T11" fmla="*/ 23 h 220"/>
                <a:gd name="T12" fmla="*/ 0 w 272"/>
                <a:gd name="T13" fmla="*/ 141 h 220"/>
                <a:gd name="T14" fmla="*/ 23 w 272"/>
                <a:gd name="T15" fmla="*/ 164 h 220"/>
                <a:gd name="T16" fmla="*/ 42 w 272"/>
                <a:gd name="T17" fmla="*/ 164 h 220"/>
                <a:gd name="T18" fmla="*/ 42 w 272"/>
                <a:gd name="T19" fmla="*/ 202 h 220"/>
                <a:gd name="T20" fmla="*/ 51 w 272"/>
                <a:gd name="T21" fmla="*/ 211 h 220"/>
                <a:gd name="T22" fmla="*/ 57 w 272"/>
                <a:gd name="T23" fmla="*/ 208 h 220"/>
                <a:gd name="T24" fmla="*/ 57 w 272"/>
                <a:gd name="T25" fmla="*/ 208 h 220"/>
                <a:gd name="T26" fmla="*/ 101 w 272"/>
                <a:gd name="T27" fmla="*/ 164 h 220"/>
                <a:gd name="T28" fmla="*/ 117 w 272"/>
                <a:gd name="T29" fmla="*/ 164 h 220"/>
                <a:gd name="T30" fmla="*/ 117 w 272"/>
                <a:gd name="T31" fmla="*/ 165 h 220"/>
                <a:gd name="T32" fmla="*/ 135 w 272"/>
                <a:gd name="T33" fmla="*/ 183 h 220"/>
                <a:gd name="T34" fmla="*/ 192 w 272"/>
                <a:gd name="T35" fmla="*/ 183 h 220"/>
                <a:gd name="T36" fmla="*/ 227 w 272"/>
                <a:gd name="T37" fmla="*/ 218 h 220"/>
                <a:gd name="T38" fmla="*/ 227 w 272"/>
                <a:gd name="T39" fmla="*/ 218 h 220"/>
                <a:gd name="T40" fmla="*/ 231 w 272"/>
                <a:gd name="T41" fmla="*/ 220 h 220"/>
                <a:gd name="T42" fmla="*/ 238 w 272"/>
                <a:gd name="T43" fmla="*/ 213 h 220"/>
                <a:gd name="T44" fmla="*/ 238 w 272"/>
                <a:gd name="T45" fmla="*/ 183 h 220"/>
                <a:gd name="T46" fmla="*/ 254 w 272"/>
                <a:gd name="T47" fmla="*/ 183 h 220"/>
                <a:gd name="T48" fmla="*/ 272 w 272"/>
                <a:gd name="T49" fmla="*/ 165 h 220"/>
                <a:gd name="T50" fmla="*/ 272 w 272"/>
                <a:gd name="T51" fmla="*/ 71 h 220"/>
                <a:gd name="T52" fmla="*/ 254 w 272"/>
                <a:gd name="T53" fmla="*/ 53 h 220"/>
                <a:gd name="T54" fmla="*/ 172 w 272"/>
                <a:gd name="T55" fmla="*/ 148 h 220"/>
                <a:gd name="T56" fmla="*/ 98 w 272"/>
                <a:gd name="T57" fmla="*/ 148 h 220"/>
                <a:gd name="T58" fmla="*/ 92 w 272"/>
                <a:gd name="T59" fmla="*/ 150 h 220"/>
                <a:gd name="T60" fmla="*/ 92 w 272"/>
                <a:gd name="T61" fmla="*/ 150 h 220"/>
                <a:gd name="T62" fmla="*/ 58 w 272"/>
                <a:gd name="T63" fmla="*/ 184 h 220"/>
                <a:gd name="T64" fmla="*/ 58 w 272"/>
                <a:gd name="T65" fmla="*/ 156 h 220"/>
                <a:gd name="T66" fmla="*/ 50 w 272"/>
                <a:gd name="T67" fmla="*/ 148 h 220"/>
                <a:gd name="T68" fmla="*/ 24 w 272"/>
                <a:gd name="T69" fmla="*/ 148 h 220"/>
                <a:gd name="T70" fmla="*/ 16 w 272"/>
                <a:gd name="T71" fmla="*/ 140 h 220"/>
                <a:gd name="T72" fmla="*/ 16 w 272"/>
                <a:gd name="T73" fmla="*/ 24 h 220"/>
                <a:gd name="T74" fmla="*/ 24 w 272"/>
                <a:gd name="T75" fmla="*/ 17 h 220"/>
                <a:gd name="T76" fmla="*/ 172 w 272"/>
                <a:gd name="T77" fmla="*/ 17 h 220"/>
                <a:gd name="T78" fmla="*/ 180 w 272"/>
                <a:gd name="T79" fmla="*/ 24 h 220"/>
                <a:gd name="T80" fmla="*/ 180 w 272"/>
                <a:gd name="T81" fmla="*/ 140 h 220"/>
                <a:gd name="T82" fmla="*/ 180 w 272"/>
                <a:gd name="T83" fmla="*/ 140 h 220"/>
                <a:gd name="T84" fmla="*/ 172 w 272"/>
                <a:gd name="T85" fmla="*/ 14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2" h="220">
                  <a:moveTo>
                    <a:pt x="254" y="53"/>
                  </a:moveTo>
                  <a:cubicBezTo>
                    <a:pt x="196" y="53"/>
                    <a:pt x="196" y="53"/>
                    <a:pt x="196" y="53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6" y="11"/>
                    <a:pt x="186" y="0"/>
                    <a:pt x="17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54"/>
                    <a:pt x="10" y="164"/>
                    <a:pt x="23" y="164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42" y="202"/>
                    <a:pt x="42" y="202"/>
                    <a:pt x="42" y="202"/>
                  </a:cubicBezTo>
                  <a:cubicBezTo>
                    <a:pt x="42" y="207"/>
                    <a:pt x="46" y="211"/>
                    <a:pt x="51" y="211"/>
                  </a:cubicBezTo>
                  <a:cubicBezTo>
                    <a:pt x="53" y="211"/>
                    <a:pt x="55" y="210"/>
                    <a:pt x="57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17" y="164"/>
                    <a:pt x="117" y="164"/>
                    <a:pt x="117" y="164"/>
                  </a:cubicBezTo>
                  <a:cubicBezTo>
                    <a:pt x="117" y="165"/>
                    <a:pt x="117" y="165"/>
                    <a:pt x="117" y="165"/>
                  </a:cubicBezTo>
                  <a:cubicBezTo>
                    <a:pt x="117" y="175"/>
                    <a:pt x="125" y="183"/>
                    <a:pt x="135" y="183"/>
                  </a:cubicBezTo>
                  <a:cubicBezTo>
                    <a:pt x="192" y="183"/>
                    <a:pt x="192" y="183"/>
                    <a:pt x="192" y="183"/>
                  </a:cubicBezTo>
                  <a:cubicBezTo>
                    <a:pt x="227" y="218"/>
                    <a:pt x="227" y="218"/>
                    <a:pt x="227" y="218"/>
                  </a:cubicBezTo>
                  <a:cubicBezTo>
                    <a:pt x="227" y="218"/>
                    <a:pt x="227" y="218"/>
                    <a:pt x="227" y="218"/>
                  </a:cubicBezTo>
                  <a:cubicBezTo>
                    <a:pt x="228" y="219"/>
                    <a:pt x="230" y="220"/>
                    <a:pt x="231" y="220"/>
                  </a:cubicBezTo>
                  <a:cubicBezTo>
                    <a:pt x="235" y="220"/>
                    <a:pt x="238" y="217"/>
                    <a:pt x="238" y="213"/>
                  </a:cubicBezTo>
                  <a:cubicBezTo>
                    <a:pt x="238" y="183"/>
                    <a:pt x="238" y="183"/>
                    <a:pt x="238" y="183"/>
                  </a:cubicBezTo>
                  <a:cubicBezTo>
                    <a:pt x="254" y="183"/>
                    <a:pt x="254" y="183"/>
                    <a:pt x="254" y="183"/>
                  </a:cubicBezTo>
                  <a:cubicBezTo>
                    <a:pt x="264" y="183"/>
                    <a:pt x="272" y="175"/>
                    <a:pt x="272" y="165"/>
                  </a:cubicBezTo>
                  <a:cubicBezTo>
                    <a:pt x="272" y="71"/>
                    <a:pt x="272" y="71"/>
                    <a:pt x="272" y="71"/>
                  </a:cubicBezTo>
                  <a:cubicBezTo>
                    <a:pt x="272" y="61"/>
                    <a:pt x="264" y="53"/>
                    <a:pt x="254" y="53"/>
                  </a:cubicBezTo>
                  <a:close/>
                  <a:moveTo>
                    <a:pt x="172" y="148"/>
                  </a:moveTo>
                  <a:cubicBezTo>
                    <a:pt x="98" y="148"/>
                    <a:pt x="98" y="148"/>
                    <a:pt x="98" y="148"/>
                  </a:cubicBezTo>
                  <a:cubicBezTo>
                    <a:pt x="96" y="148"/>
                    <a:pt x="94" y="149"/>
                    <a:pt x="92" y="150"/>
                  </a:cubicBezTo>
                  <a:cubicBezTo>
                    <a:pt x="92" y="150"/>
                    <a:pt x="92" y="150"/>
                    <a:pt x="92" y="150"/>
                  </a:cubicBezTo>
                  <a:cubicBezTo>
                    <a:pt x="58" y="184"/>
                    <a:pt x="58" y="184"/>
                    <a:pt x="58" y="184"/>
                  </a:cubicBezTo>
                  <a:cubicBezTo>
                    <a:pt x="58" y="156"/>
                    <a:pt x="58" y="156"/>
                    <a:pt x="58" y="156"/>
                  </a:cubicBezTo>
                  <a:cubicBezTo>
                    <a:pt x="58" y="151"/>
                    <a:pt x="55" y="148"/>
                    <a:pt x="50" y="14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19" y="148"/>
                    <a:pt x="16" y="144"/>
                    <a:pt x="16" y="140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0"/>
                    <a:pt x="19" y="17"/>
                    <a:pt x="24" y="17"/>
                  </a:cubicBezTo>
                  <a:cubicBezTo>
                    <a:pt x="172" y="17"/>
                    <a:pt x="172" y="17"/>
                    <a:pt x="172" y="17"/>
                  </a:cubicBezTo>
                  <a:cubicBezTo>
                    <a:pt x="176" y="17"/>
                    <a:pt x="180" y="20"/>
                    <a:pt x="180" y="24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0" y="144"/>
                    <a:pt x="176" y="148"/>
                    <a:pt x="172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Rectangle 75">
              <a:extLst>
                <a:ext uri="{FF2B5EF4-FFF2-40B4-BE49-F238E27FC236}">
                  <a16:creationId xmlns:a16="http://schemas.microsoft.com/office/drawing/2014/main" xmlns="" id="{CEB9DC99-F9D8-4F5A-A22A-44D1EED640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9388" y="2138363"/>
              <a:ext cx="3571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Rectangle 76">
              <a:extLst>
                <a:ext uri="{FF2B5EF4-FFF2-40B4-BE49-F238E27FC236}">
                  <a16:creationId xmlns:a16="http://schemas.microsoft.com/office/drawing/2014/main" xmlns="" id="{12E627B7-5ACD-45F4-BD71-8E15F6A124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9388" y="2247901"/>
              <a:ext cx="35718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Rectangle 77">
              <a:extLst>
                <a:ext uri="{FF2B5EF4-FFF2-40B4-BE49-F238E27FC236}">
                  <a16:creationId xmlns:a16="http://schemas.microsoft.com/office/drawing/2014/main" xmlns="" id="{FBD45ABE-F040-4475-8A3A-79403DB261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9388" y="2355851"/>
              <a:ext cx="35718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7" name="矩形">
            <a:extLst>
              <a:ext uri="{FF2B5EF4-FFF2-40B4-BE49-F238E27FC236}">
                <a16:creationId xmlns:a16="http://schemas.microsoft.com/office/drawing/2014/main" xmlns="" id="{4C2AE8B3-01D7-4D46-BD06-EA82A93997DE}"/>
              </a:ext>
            </a:extLst>
          </p:cNvPr>
          <p:cNvSpPr/>
          <p:nvPr/>
        </p:nvSpPr>
        <p:spPr>
          <a:xfrm>
            <a:off x="3760530" y="3749535"/>
            <a:ext cx="2078183" cy="197930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accent2"/>
            </a:solidFill>
          </a:ln>
          <a:effectLst>
            <a:outerShdw blurRad="2540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8" name="Oval 19">
            <a:extLst>
              <a:ext uri="{FF2B5EF4-FFF2-40B4-BE49-F238E27FC236}">
                <a16:creationId xmlns:a16="http://schemas.microsoft.com/office/drawing/2014/main" xmlns="" id="{1BD680BE-2F70-4A6F-B80C-E11D89870E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4968" y="3442228"/>
            <a:ext cx="709306" cy="707361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44D9142D-F138-4E40-8E7C-F644256E71C2}"/>
              </a:ext>
            </a:extLst>
          </p:cNvPr>
          <p:cNvGrpSpPr/>
          <p:nvPr/>
        </p:nvGrpSpPr>
        <p:grpSpPr>
          <a:xfrm>
            <a:off x="4625939" y="3688101"/>
            <a:ext cx="347364" cy="219032"/>
            <a:chOff x="5262563" y="628650"/>
            <a:chExt cx="1714501" cy="1081088"/>
          </a:xfrm>
          <a:solidFill>
            <a:schemeClr val="bg1"/>
          </a:solidFill>
          <a:effectLst/>
        </p:grpSpPr>
        <p:sp>
          <p:nvSpPr>
            <p:cNvPr id="70" name="Freeform 30">
              <a:extLst>
                <a:ext uri="{FF2B5EF4-FFF2-40B4-BE49-F238E27FC236}">
                  <a16:creationId xmlns:a16="http://schemas.microsoft.com/office/drawing/2014/main" xmlns="" id="{498AD156-830F-4C57-9916-4F24133F010C}"/>
                </a:ext>
              </a:extLst>
            </p:cNvPr>
            <p:cNvSpPr/>
            <p:nvPr/>
          </p:nvSpPr>
          <p:spPr bwMode="auto">
            <a:xfrm>
              <a:off x="5538788" y="1468438"/>
              <a:ext cx="1155700" cy="65088"/>
            </a:xfrm>
            <a:custGeom>
              <a:avLst/>
              <a:gdLst>
                <a:gd name="T0" fmla="*/ 0 w 728"/>
                <a:gd name="T1" fmla="*/ 41 h 41"/>
                <a:gd name="T2" fmla="*/ 0 w 728"/>
                <a:gd name="T3" fmla="*/ 0 h 41"/>
                <a:gd name="T4" fmla="*/ 728 w 728"/>
                <a:gd name="T5" fmla="*/ 0 h 41"/>
                <a:gd name="T6" fmla="*/ 728 w 728"/>
                <a:gd name="T7" fmla="*/ 41 h 41"/>
                <a:gd name="T8" fmla="*/ 0 w 728"/>
                <a:gd name="T9" fmla="*/ 41 h 41"/>
                <a:gd name="T10" fmla="*/ 0 w 728"/>
                <a:gd name="T1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8" h="41">
                  <a:moveTo>
                    <a:pt x="0" y="41"/>
                  </a:moveTo>
                  <a:lnTo>
                    <a:pt x="0" y="0"/>
                  </a:lnTo>
                  <a:lnTo>
                    <a:pt x="728" y="0"/>
                  </a:lnTo>
                  <a:lnTo>
                    <a:pt x="728" y="41"/>
                  </a:lnTo>
                  <a:lnTo>
                    <a:pt x="0" y="41"/>
                  </a:ln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Freeform 31">
              <a:extLst>
                <a:ext uri="{FF2B5EF4-FFF2-40B4-BE49-F238E27FC236}">
                  <a16:creationId xmlns:a16="http://schemas.microsoft.com/office/drawing/2014/main" xmlns="" id="{3FF2FC99-8394-495B-BB1B-887A2E7D362D}"/>
                </a:ext>
              </a:extLst>
            </p:cNvPr>
            <p:cNvSpPr/>
            <p:nvPr/>
          </p:nvSpPr>
          <p:spPr bwMode="auto">
            <a:xfrm>
              <a:off x="6088063" y="901700"/>
              <a:ext cx="65088" cy="587375"/>
            </a:xfrm>
            <a:custGeom>
              <a:avLst/>
              <a:gdLst>
                <a:gd name="T0" fmla="*/ 0 w 41"/>
                <a:gd name="T1" fmla="*/ 370 h 370"/>
                <a:gd name="T2" fmla="*/ 0 w 41"/>
                <a:gd name="T3" fmla="*/ 0 h 370"/>
                <a:gd name="T4" fmla="*/ 41 w 41"/>
                <a:gd name="T5" fmla="*/ 0 h 370"/>
                <a:gd name="T6" fmla="*/ 41 w 41"/>
                <a:gd name="T7" fmla="*/ 370 h 370"/>
                <a:gd name="T8" fmla="*/ 0 w 41"/>
                <a:gd name="T9" fmla="*/ 370 h 370"/>
                <a:gd name="T10" fmla="*/ 0 w 41"/>
                <a:gd name="T11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370">
                  <a:moveTo>
                    <a:pt x="0" y="370"/>
                  </a:moveTo>
                  <a:lnTo>
                    <a:pt x="0" y="0"/>
                  </a:lnTo>
                  <a:lnTo>
                    <a:pt x="41" y="0"/>
                  </a:lnTo>
                  <a:lnTo>
                    <a:pt x="41" y="370"/>
                  </a:lnTo>
                  <a:lnTo>
                    <a:pt x="0" y="370"/>
                  </a:lnTo>
                  <a:lnTo>
                    <a:pt x="0" y="3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32">
              <a:extLst>
                <a:ext uri="{FF2B5EF4-FFF2-40B4-BE49-F238E27FC236}">
                  <a16:creationId xmlns:a16="http://schemas.microsoft.com/office/drawing/2014/main" xmlns="" id="{17589046-D765-482B-BC29-9EA63BEEA74D}"/>
                </a:ext>
              </a:extLst>
            </p:cNvPr>
            <p:cNvSpPr/>
            <p:nvPr/>
          </p:nvSpPr>
          <p:spPr bwMode="auto">
            <a:xfrm>
              <a:off x="5262563" y="1292225"/>
              <a:ext cx="431800" cy="417513"/>
            </a:xfrm>
            <a:custGeom>
              <a:avLst/>
              <a:gdLst>
                <a:gd name="T0" fmla="*/ 147 w 147"/>
                <a:gd name="T1" fmla="*/ 120 h 142"/>
                <a:gd name="T2" fmla="*/ 124 w 147"/>
                <a:gd name="T3" fmla="*/ 142 h 142"/>
                <a:gd name="T4" fmla="*/ 23 w 147"/>
                <a:gd name="T5" fmla="*/ 142 h 142"/>
                <a:gd name="T6" fmla="*/ 0 w 147"/>
                <a:gd name="T7" fmla="*/ 120 h 142"/>
                <a:gd name="T8" fmla="*/ 0 w 147"/>
                <a:gd name="T9" fmla="*/ 22 h 142"/>
                <a:gd name="T10" fmla="*/ 23 w 147"/>
                <a:gd name="T11" fmla="*/ 0 h 142"/>
                <a:gd name="T12" fmla="*/ 124 w 147"/>
                <a:gd name="T13" fmla="*/ 0 h 142"/>
                <a:gd name="T14" fmla="*/ 147 w 147"/>
                <a:gd name="T15" fmla="*/ 22 h 142"/>
                <a:gd name="T16" fmla="*/ 147 w 147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7" h="142">
                  <a:moveTo>
                    <a:pt x="147" y="120"/>
                  </a:moveTo>
                  <a:cubicBezTo>
                    <a:pt x="147" y="132"/>
                    <a:pt x="137" y="142"/>
                    <a:pt x="124" y="142"/>
                  </a:cubicBezTo>
                  <a:cubicBezTo>
                    <a:pt x="23" y="142"/>
                    <a:pt x="23" y="142"/>
                    <a:pt x="23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7" y="0"/>
                    <a:pt x="147" y="10"/>
                    <a:pt x="147" y="22"/>
                  </a:cubicBezTo>
                  <a:lnTo>
                    <a:pt x="147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33">
              <a:extLst>
                <a:ext uri="{FF2B5EF4-FFF2-40B4-BE49-F238E27FC236}">
                  <a16:creationId xmlns:a16="http://schemas.microsoft.com/office/drawing/2014/main" xmlns="" id="{CCF9F364-8DFF-48AA-AADB-F3C6460CC5E2}"/>
                </a:ext>
              </a:extLst>
            </p:cNvPr>
            <p:cNvSpPr/>
            <p:nvPr/>
          </p:nvSpPr>
          <p:spPr bwMode="auto">
            <a:xfrm>
              <a:off x="5907088" y="1292225"/>
              <a:ext cx="428625" cy="417513"/>
            </a:xfrm>
            <a:custGeom>
              <a:avLst/>
              <a:gdLst>
                <a:gd name="T0" fmla="*/ 146 w 146"/>
                <a:gd name="T1" fmla="*/ 120 h 142"/>
                <a:gd name="T2" fmla="*/ 123 w 146"/>
                <a:gd name="T3" fmla="*/ 142 h 142"/>
                <a:gd name="T4" fmla="*/ 22 w 146"/>
                <a:gd name="T5" fmla="*/ 142 h 142"/>
                <a:gd name="T6" fmla="*/ 0 w 146"/>
                <a:gd name="T7" fmla="*/ 120 h 142"/>
                <a:gd name="T8" fmla="*/ 0 w 146"/>
                <a:gd name="T9" fmla="*/ 22 h 142"/>
                <a:gd name="T10" fmla="*/ 22 w 146"/>
                <a:gd name="T11" fmla="*/ 0 h 142"/>
                <a:gd name="T12" fmla="*/ 123 w 146"/>
                <a:gd name="T13" fmla="*/ 0 h 142"/>
                <a:gd name="T14" fmla="*/ 146 w 146"/>
                <a:gd name="T15" fmla="*/ 22 h 142"/>
                <a:gd name="T16" fmla="*/ 146 w 146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2">
                  <a:moveTo>
                    <a:pt x="146" y="120"/>
                  </a:moveTo>
                  <a:cubicBezTo>
                    <a:pt x="146" y="132"/>
                    <a:pt x="136" y="142"/>
                    <a:pt x="123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36" y="0"/>
                    <a:pt x="146" y="10"/>
                    <a:pt x="146" y="22"/>
                  </a:cubicBezTo>
                  <a:lnTo>
                    <a:pt x="14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Freeform 34">
              <a:extLst>
                <a:ext uri="{FF2B5EF4-FFF2-40B4-BE49-F238E27FC236}">
                  <a16:creationId xmlns:a16="http://schemas.microsoft.com/office/drawing/2014/main" xmlns="" id="{931E5B33-34F1-463C-B086-531658C1D4D6}"/>
                </a:ext>
              </a:extLst>
            </p:cNvPr>
            <p:cNvSpPr/>
            <p:nvPr/>
          </p:nvSpPr>
          <p:spPr bwMode="auto">
            <a:xfrm>
              <a:off x="6546851" y="1292225"/>
              <a:ext cx="430213" cy="417513"/>
            </a:xfrm>
            <a:custGeom>
              <a:avLst/>
              <a:gdLst>
                <a:gd name="T0" fmla="*/ 146 w 146"/>
                <a:gd name="T1" fmla="*/ 120 h 142"/>
                <a:gd name="T2" fmla="*/ 124 w 146"/>
                <a:gd name="T3" fmla="*/ 142 h 142"/>
                <a:gd name="T4" fmla="*/ 22 w 146"/>
                <a:gd name="T5" fmla="*/ 142 h 142"/>
                <a:gd name="T6" fmla="*/ 0 w 146"/>
                <a:gd name="T7" fmla="*/ 120 h 142"/>
                <a:gd name="T8" fmla="*/ 0 w 146"/>
                <a:gd name="T9" fmla="*/ 22 h 142"/>
                <a:gd name="T10" fmla="*/ 22 w 146"/>
                <a:gd name="T11" fmla="*/ 0 h 142"/>
                <a:gd name="T12" fmla="*/ 124 w 146"/>
                <a:gd name="T13" fmla="*/ 0 h 142"/>
                <a:gd name="T14" fmla="*/ 146 w 146"/>
                <a:gd name="T15" fmla="*/ 22 h 142"/>
                <a:gd name="T16" fmla="*/ 146 w 146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2">
                  <a:moveTo>
                    <a:pt x="146" y="120"/>
                  </a:moveTo>
                  <a:cubicBezTo>
                    <a:pt x="146" y="132"/>
                    <a:pt x="136" y="142"/>
                    <a:pt x="124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36" y="0"/>
                    <a:pt x="146" y="10"/>
                    <a:pt x="146" y="22"/>
                  </a:cubicBezTo>
                  <a:lnTo>
                    <a:pt x="14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Freeform 35">
              <a:extLst>
                <a:ext uri="{FF2B5EF4-FFF2-40B4-BE49-F238E27FC236}">
                  <a16:creationId xmlns:a16="http://schemas.microsoft.com/office/drawing/2014/main" xmlns="" id="{26BEEDAE-038E-45E0-BE8C-2E9E382CA256}"/>
                </a:ext>
              </a:extLst>
            </p:cNvPr>
            <p:cNvSpPr/>
            <p:nvPr/>
          </p:nvSpPr>
          <p:spPr bwMode="auto">
            <a:xfrm>
              <a:off x="5611813" y="628650"/>
              <a:ext cx="1014413" cy="417513"/>
            </a:xfrm>
            <a:custGeom>
              <a:avLst/>
              <a:gdLst>
                <a:gd name="T0" fmla="*/ 345 w 345"/>
                <a:gd name="T1" fmla="*/ 120 h 142"/>
                <a:gd name="T2" fmla="*/ 323 w 345"/>
                <a:gd name="T3" fmla="*/ 142 h 142"/>
                <a:gd name="T4" fmla="*/ 22 w 345"/>
                <a:gd name="T5" fmla="*/ 142 h 142"/>
                <a:gd name="T6" fmla="*/ 0 w 345"/>
                <a:gd name="T7" fmla="*/ 120 h 142"/>
                <a:gd name="T8" fmla="*/ 0 w 345"/>
                <a:gd name="T9" fmla="*/ 22 h 142"/>
                <a:gd name="T10" fmla="*/ 22 w 345"/>
                <a:gd name="T11" fmla="*/ 0 h 142"/>
                <a:gd name="T12" fmla="*/ 323 w 345"/>
                <a:gd name="T13" fmla="*/ 0 h 142"/>
                <a:gd name="T14" fmla="*/ 345 w 345"/>
                <a:gd name="T15" fmla="*/ 22 h 142"/>
                <a:gd name="T16" fmla="*/ 345 w 345"/>
                <a:gd name="T17" fmla="*/ 12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142">
                  <a:moveTo>
                    <a:pt x="345" y="120"/>
                  </a:moveTo>
                  <a:cubicBezTo>
                    <a:pt x="345" y="132"/>
                    <a:pt x="335" y="142"/>
                    <a:pt x="323" y="142"/>
                  </a:cubicBezTo>
                  <a:cubicBezTo>
                    <a:pt x="22" y="142"/>
                    <a:pt x="22" y="142"/>
                    <a:pt x="22" y="142"/>
                  </a:cubicBezTo>
                  <a:cubicBezTo>
                    <a:pt x="10" y="142"/>
                    <a:pt x="0" y="132"/>
                    <a:pt x="0" y="1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23" y="0"/>
                    <a:pt x="323" y="0"/>
                    <a:pt x="323" y="0"/>
                  </a:cubicBezTo>
                  <a:cubicBezTo>
                    <a:pt x="335" y="0"/>
                    <a:pt x="345" y="10"/>
                    <a:pt x="345" y="22"/>
                  </a:cubicBezTo>
                  <a:lnTo>
                    <a:pt x="345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1" name="矩形">
            <a:extLst>
              <a:ext uri="{FF2B5EF4-FFF2-40B4-BE49-F238E27FC236}">
                <a16:creationId xmlns:a16="http://schemas.microsoft.com/office/drawing/2014/main" xmlns="" id="{57750E91-2914-45A1-BDDD-BE70B27C3BEB}"/>
              </a:ext>
            </a:extLst>
          </p:cNvPr>
          <p:cNvSpPr/>
          <p:nvPr/>
        </p:nvSpPr>
        <p:spPr>
          <a:xfrm>
            <a:off x="6283127" y="3749535"/>
            <a:ext cx="2078183" cy="197930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accent2"/>
            </a:solidFill>
          </a:ln>
          <a:effectLst>
            <a:outerShdw blurRad="2540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2" name="Oval 19">
            <a:extLst>
              <a:ext uri="{FF2B5EF4-FFF2-40B4-BE49-F238E27FC236}">
                <a16:creationId xmlns:a16="http://schemas.microsoft.com/office/drawing/2014/main" xmlns="" id="{FE8380FF-B4C9-4BF7-8E37-DA37D19FDE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7565" y="3442228"/>
            <a:ext cx="709306" cy="707361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C2CDDCC4-D6CB-4B55-943E-EBD8773D702F}"/>
              </a:ext>
            </a:extLst>
          </p:cNvPr>
          <p:cNvGrpSpPr/>
          <p:nvPr/>
        </p:nvGrpSpPr>
        <p:grpSpPr>
          <a:xfrm>
            <a:off x="7157744" y="3619688"/>
            <a:ext cx="328948" cy="296704"/>
            <a:chOff x="5321300" y="431800"/>
            <a:chExt cx="1603375" cy="1446213"/>
          </a:xfrm>
          <a:solidFill>
            <a:schemeClr val="bg1"/>
          </a:solidFill>
          <a:effectLst/>
        </p:grpSpPr>
        <p:sp>
          <p:nvSpPr>
            <p:cNvPr id="64" name="Freeform 21">
              <a:extLst>
                <a:ext uri="{FF2B5EF4-FFF2-40B4-BE49-F238E27FC236}">
                  <a16:creationId xmlns:a16="http://schemas.microsoft.com/office/drawing/2014/main" xmlns="" id="{E1E18486-2644-4045-8216-4C2FCD75DEE1}"/>
                </a:ext>
              </a:extLst>
            </p:cNvPr>
            <p:cNvSpPr/>
            <p:nvPr/>
          </p:nvSpPr>
          <p:spPr bwMode="auto">
            <a:xfrm>
              <a:off x="5321300" y="1555750"/>
              <a:ext cx="1603375" cy="322263"/>
            </a:xfrm>
            <a:custGeom>
              <a:avLst/>
              <a:gdLst>
                <a:gd name="T0" fmla="*/ 517 w 551"/>
                <a:gd name="T1" fmla="*/ 0 h 111"/>
                <a:gd name="T2" fmla="*/ 496 w 551"/>
                <a:gd name="T3" fmla="*/ 0 h 111"/>
                <a:gd name="T4" fmla="*/ 496 w 551"/>
                <a:gd name="T5" fmla="*/ 23 h 111"/>
                <a:gd name="T6" fmla="*/ 454 w 551"/>
                <a:gd name="T7" fmla="*/ 66 h 111"/>
                <a:gd name="T8" fmla="*/ 97 w 551"/>
                <a:gd name="T9" fmla="*/ 66 h 111"/>
                <a:gd name="T10" fmla="*/ 54 w 551"/>
                <a:gd name="T11" fmla="*/ 23 h 111"/>
                <a:gd name="T12" fmla="*/ 54 w 551"/>
                <a:gd name="T13" fmla="*/ 0 h 111"/>
                <a:gd name="T14" fmla="*/ 34 w 551"/>
                <a:gd name="T15" fmla="*/ 0 h 111"/>
                <a:gd name="T16" fmla="*/ 0 w 551"/>
                <a:gd name="T17" fmla="*/ 35 h 111"/>
                <a:gd name="T18" fmla="*/ 0 w 551"/>
                <a:gd name="T19" fmla="*/ 77 h 111"/>
                <a:gd name="T20" fmla="*/ 34 w 551"/>
                <a:gd name="T21" fmla="*/ 111 h 111"/>
                <a:gd name="T22" fmla="*/ 517 w 551"/>
                <a:gd name="T23" fmla="*/ 111 h 111"/>
                <a:gd name="T24" fmla="*/ 551 w 551"/>
                <a:gd name="T25" fmla="*/ 77 h 111"/>
                <a:gd name="T26" fmla="*/ 551 w 551"/>
                <a:gd name="T27" fmla="*/ 35 h 111"/>
                <a:gd name="T28" fmla="*/ 517 w 551"/>
                <a:gd name="T2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1" h="111">
                  <a:moveTo>
                    <a:pt x="517" y="0"/>
                  </a:moveTo>
                  <a:cubicBezTo>
                    <a:pt x="496" y="0"/>
                    <a:pt x="496" y="0"/>
                    <a:pt x="496" y="0"/>
                  </a:cubicBezTo>
                  <a:cubicBezTo>
                    <a:pt x="496" y="23"/>
                    <a:pt x="496" y="23"/>
                    <a:pt x="496" y="23"/>
                  </a:cubicBezTo>
                  <a:cubicBezTo>
                    <a:pt x="496" y="47"/>
                    <a:pt x="477" y="66"/>
                    <a:pt x="454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74" y="66"/>
                    <a:pt x="54" y="47"/>
                    <a:pt x="54" y="23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96"/>
                    <a:pt x="15" y="111"/>
                    <a:pt x="34" y="111"/>
                  </a:cubicBezTo>
                  <a:cubicBezTo>
                    <a:pt x="517" y="111"/>
                    <a:pt x="517" y="111"/>
                    <a:pt x="517" y="111"/>
                  </a:cubicBezTo>
                  <a:cubicBezTo>
                    <a:pt x="536" y="111"/>
                    <a:pt x="551" y="96"/>
                    <a:pt x="551" y="77"/>
                  </a:cubicBezTo>
                  <a:cubicBezTo>
                    <a:pt x="551" y="35"/>
                    <a:pt x="551" y="35"/>
                    <a:pt x="551" y="35"/>
                  </a:cubicBezTo>
                  <a:cubicBezTo>
                    <a:pt x="551" y="16"/>
                    <a:pt x="536" y="0"/>
                    <a:pt x="5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22">
              <a:extLst>
                <a:ext uri="{FF2B5EF4-FFF2-40B4-BE49-F238E27FC236}">
                  <a16:creationId xmlns:a16="http://schemas.microsoft.com/office/drawing/2014/main" xmlns="" id="{49AD0E7B-7192-4225-93E7-B8A0EF494605}"/>
                </a:ext>
              </a:extLst>
            </p:cNvPr>
            <p:cNvSpPr/>
            <p:nvPr/>
          </p:nvSpPr>
          <p:spPr bwMode="auto">
            <a:xfrm>
              <a:off x="6191250" y="431800"/>
              <a:ext cx="555625" cy="474663"/>
            </a:xfrm>
            <a:custGeom>
              <a:avLst/>
              <a:gdLst>
                <a:gd name="T0" fmla="*/ 78 w 191"/>
                <a:gd name="T1" fmla="*/ 158 h 163"/>
                <a:gd name="T2" fmla="*/ 188 w 191"/>
                <a:gd name="T3" fmla="*/ 5 h 163"/>
                <a:gd name="T4" fmla="*/ 186 w 191"/>
                <a:gd name="T5" fmla="*/ 3 h 163"/>
                <a:gd name="T6" fmla="*/ 83 w 191"/>
                <a:gd name="T7" fmla="*/ 87 h 163"/>
                <a:gd name="T8" fmla="*/ 66 w 191"/>
                <a:gd name="T9" fmla="*/ 90 h 163"/>
                <a:gd name="T10" fmla="*/ 7 w 191"/>
                <a:gd name="T11" fmla="*/ 66 h 163"/>
                <a:gd name="T12" fmla="*/ 3 w 191"/>
                <a:gd name="T13" fmla="*/ 70 h 163"/>
                <a:gd name="T14" fmla="*/ 67 w 191"/>
                <a:gd name="T15" fmla="*/ 158 h 163"/>
                <a:gd name="T16" fmla="*/ 78 w 191"/>
                <a:gd name="T17" fmla="*/ 158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63">
                  <a:moveTo>
                    <a:pt x="78" y="158"/>
                  </a:moveTo>
                  <a:cubicBezTo>
                    <a:pt x="188" y="5"/>
                    <a:pt x="188" y="5"/>
                    <a:pt x="188" y="5"/>
                  </a:cubicBezTo>
                  <a:cubicBezTo>
                    <a:pt x="191" y="1"/>
                    <a:pt x="190" y="0"/>
                    <a:pt x="186" y="3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78" y="91"/>
                    <a:pt x="71" y="92"/>
                    <a:pt x="66" y="90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2" y="64"/>
                    <a:pt x="0" y="66"/>
                    <a:pt x="3" y="70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70" y="163"/>
                    <a:pt x="75" y="163"/>
                    <a:pt x="78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23">
              <a:extLst>
                <a:ext uri="{FF2B5EF4-FFF2-40B4-BE49-F238E27FC236}">
                  <a16:creationId xmlns:a16="http://schemas.microsoft.com/office/drawing/2014/main" xmlns="" id="{FE536E3C-C32F-4FC1-A9D3-3F9071A7A6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40363" y="819150"/>
              <a:ext cx="1362075" cy="971550"/>
            </a:xfrm>
            <a:custGeom>
              <a:avLst/>
              <a:gdLst>
                <a:gd name="T0" fmla="*/ 409 w 468"/>
                <a:gd name="T1" fmla="*/ 0 h 334"/>
                <a:gd name="T2" fmla="*/ 372 w 468"/>
                <a:gd name="T3" fmla="*/ 0 h 334"/>
                <a:gd name="T4" fmla="*/ 347 w 468"/>
                <a:gd name="T5" fmla="*/ 34 h 334"/>
                <a:gd name="T6" fmla="*/ 347 w 468"/>
                <a:gd name="T7" fmla="*/ 34 h 334"/>
                <a:gd name="T8" fmla="*/ 347 w 468"/>
                <a:gd name="T9" fmla="*/ 34 h 334"/>
                <a:gd name="T10" fmla="*/ 408 w 468"/>
                <a:gd name="T11" fmla="*/ 34 h 334"/>
                <a:gd name="T12" fmla="*/ 249 w 468"/>
                <a:gd name="T13" fmla="*/ 174 h 334"/>
                <a:gd name="T14" fmla="*/ 249 w 468"/>
                <a:gd name="T15" fmla="*/ 174 h 334"/>
                <a:gd name="T16" fmla="*/ 234 w 468"/>
                <a:gd name="T17" fmla="*/ 181 h 334"/>
                <a:gd name="T18" fmla="*/ 218 w 468"/>
                <a:gd name="T19" fmla="*/ 175 h 334"/>
                <a:gd name="T20" fmla="*/ 218 w 468"/>
                <a:gd name="T21" fmla="*/ 174 h 334"/>
                <a:gd name="T22" fmla="*/ 59 w 468"/>
                <a:gd name="T23" fmla="*/ 34 h 334"/>
                <a:gd name="T24" fmla="*/ 59 w 468"/>
                <a:gd name="T25" fmla="*/ 34 h 334"/>
                <a:gd name="T26" fmla="*/ 277 w 468"/>
                <a:gd name="T27" fmla="*/ 34 h 334"/>
                <a:gd name="T28" fmla="*/ 287 w 468"/>
                <a:gd name="T29" fmla="*/ 34 h 334"/>
                <a:gd name="T30" fmla="*/ 314 w 468"/>
                <a:gd name="T31" fmla="*/ 34 h 334"/>
                <a:gd name="T32" fmla="*/ 313 w 468"/>
                <a:gd name="T33" fmla="*/ 34 h 334"/>
                <a:gd name="T34" fmla="*/ 289 w 468"/>
                <a:gd name="T35" fmla="*/ 0 h 334"/>
                <a:gd name="T36" fmla="*/ 287 w 468"/>
                <a:gd name="T37" fmla="*/ 0 h 334"/>
                <a:gd name="T38" fmla="*/ 277 w 468"/>
                <a:gd name="T39" fmla="*/ 0 h 334"/>
                <a:gd name="T40" fmla="*/ 59 w 468"/>
                <a:gd name="T41" fmla="*/ 0 h 334"/>
                <a:gd name="T42" fmla="*/ 0 w 468"/>
                <a:gd name="T43" fmla="*/ 59 h 334"/>
                <a:gd name="T44" fmla="*/ 0 w 468"/>
                <a:gd name="T45" fmla="*/ 275 h 334"/>
                <a:gd name="T46" fmla="*/ 59 w 468"/>
                <a:gd name="T47" fmla="*/ 334 h 334"/>
                <a:gd name="T48" fmla="*/ 409 w 468"/>
                <a:gd name="T49" fmla="*/ 334 h 334"/>
                <a:gd name="T50" fmla="*/ 468 w 468"/>
                <a:gd name="T51" fmla="*/ 275 h 334"/>
                <a:gd name="T52" fmla="*/ 468 w 468"/>
                <a:gd name="T53" fmla="*/ 59 h 334"/>
                <a:gd name="T54" fmla="*/ 409 w 468"/>
                <a:gd name="T55" fmla="*/ 0 h 334"/>
                <a:gd name="T56" fmla="*/ 431 w 468"/>
                <a:gd name="T57" fmla="*/ 48 h 334"/>
                <a:gd name="T58" fmla="*/ 434 w 468"/>
                <a:gd name="T59" fmla="*/ 59 h 334"/>
                <a:gd name="T60" fmla="*/ 434 w 468"/>
                <a:gd name="T61" fmla="*/ 275 h 334"/>
                <a:gd name="T62" fmla="*/ 434 w 468"/>
                <a:gd name="T63" fmla="*/ 277 h 334"/>
                <a:gd name="T64" fmla="*/ 303 w 468"/>
                <a:gd name="T65" fmla="*/ 161 h 334"/>
                <a:gd name="T66" fmla="*/ 431 w 468"/>
                <a:gd name="T67" fmla="*/ 48 h 334"/>
                <a:gd name="T68" fmla="*/ 35 w 468"/>
                <a:gd name="T69" fmla="*/ 276 h 334"/>
                <a:gd name="T70" fmla="*/ 35 w 468"/>
                <a:gd name="T71" fmla="*/ 275 h 334"/>
                <a:gd name="T72" fmla="*/ 35 w 468"/>
                <a:gd name="T73" fmla="*/ 59 h 334"/>
                <a:gd name="T74" fmla="*/ 37 w 468"/>
                <a:gd name="T75" fmla="*/ 49 h 334"/>
                <a:gd name="T76" fmla="*/ 164 w 468"/>
                <a:gd name="T77" fmla="*/ 161 h 334"/>
                <a:gd name="T78" fmla="*/ 35 w 468"/>
                <a:gd name="T79" fmla="*/ 276 h 334"/>
                <a:gd name="T80" fmla="*/ 59 w 468"/>
                <a:gd name="T81" fmla="*/ 300 h 334"/>
                <a:gd name="T82" fmla="*/ 49 w 468"/>
                <a:gd name="T83" fmla="*/ 297 h 334"/>
                <a:gd name="T84" fmla="*/ 184 w 468"/>
                <a:gd name="T85" fmla="*/ 179 h 334"/>
                <a:gd name="T86" fmla="*/ 200 w 468"/>
                <a:gd name="T87" fmla="*/ 193 h 334"/>
                <a:gd name="T88" fmla="*/ 234 w 468"/>
                <a:gd name="T89" fmla="*/ 207 h 334"/>
                <a:gd name="T90" fmla="*/ 234 w 468"/>
                <a:gd name="T91" fmla="*/ 207 h 334"/>
                <a:gd name="T92" fmla="*/ 267 w 468"/>
                <a:gd name="T93" fmla="*/ 193 h 334"/>
                <a:gd name="T94" fmla="*/ 283 w 468"/>
                <a:gd name="T95" fmla="*/ 179 h 334"/>
                <a:gd name="T96" fmla="*/ 419 w 468"/>
                <a:gd name="T97" fmla="*/ 298 h 334"/>
                <a:gd name="T98" fmla="*/ 409 w 468"/>
                <a:gd name="T99" fmla="*/ 300 h 334"/>
                <a:gd name="T100" fmla="*/ 59 w 468"/>
                <a:gd name="T101" fmla="*/ 30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68" h="334">
                  <a:moveTo>
                    <a:pt x="409" y="0"/>
                  </a:moveTo>
                  <a:cubicBezTo>
                    <a:pt x="372" y="0"/>
                    <a:pt x="372" y="0"/>
                    <a:pt x="372" y="0"/>
                  </a:cubicBezTo>
                  <a:cubicBezTo>
                    <a:pt x="347" y="34"/>
                    <a:pt x="347" y="34"/>
                    <a:pt x="347" y="34"/>
                  </a:cubicBezTo>
                  <a:cubicBezTo>
                    <a:pt x="347" y="34"/>
                    <a:pt x="347" y="34"/>
                    <a:pt x="347" y="34"/>
                  </a:cubicBezTo>
                  <a:cubicBezTo>
                    <a:pt x="347" y="34"/>
                    <a:pt x="347" y="34"/>
                    <a:pt x="347" y="34"/>
                  </a:cubicBezTo>
                  <a:cubicBezTo>
                    <a:pt x="408" y="34"/>
                    <a:pt x="408" y="34"/>
                    <a:pt x="408" y="34"/>
                  </a:cubicBezTo>
                  <a:cubicBezTo>
                    <a:pt x="249" y="174"/>
                    <a:pt x="249" y="174"/>
                    <a:pt x="249" y="174"/>
                  </a:cubicBezTo>
                  <a:cubicBezTo>
                    <a:pt x="249" y="174"/>
                    <a:pt x="249" y="174"/>
                    <a:pt x="249" y="174"/>
                  </a:cubicBezTo>
                  <a:cubicBezTo>
                    <a:pt x="245" y="179"/>
                    <a:pt x="239" y="181"/>
                    <a:pt x="234" y="181"/>
                  </a:cubicBezTo>
                  <a:cubicBezTo>
                    <a:pt x="228" y="181"/>
                    <a:pt x="222" y="179"/>
                    <a:pt x="218" y="175"/>
                  </a:cubicBezTo>
                  <a:cubicBezTo>
                    <a:pt x="218" y="174"/>
                    <a:pt x="218" y="174"/>
                    <a:pt x="218" y="17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277" y="34"/>
                    <a:pt x="277" y="34"/>
                    <a:pt x="277" y="34"/>
                  </a:cubicBezTo>
                  <a:cubicBezTo>
                    <a:pt x="287" y="34"/>
                    <a:pt x="287" y="34"/>
                    <a:pt x="287" y="34"/>
                  </a:cubicBezTo>
                  <a:cubicBezTo>
                    <a:pt x="314" y="34"/>
                    <a:pt x="314" y="34"/>
                    <a:pt x="314" y="34"/>
                  </a:cubicBezTo>
                  <a:cubicBezTo>
                    <a:pt x="314" y="34"/>
                    <a:pt x="314" y="34"/>
                    <a:pt x="313" y="34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87" y="0"/>
                    <a:pt x="287" y="0"/>
                    <a:pt x="287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27" y="0"/>
                    <a:pt x="0" y="26"/>
                    <a:pt x="0" y="59"/>
                  </a:cubicBezTo>
                  <a:cubicBezTo>
                    <a:pt x="0" y="275"/>
                    <a:pt x="0" y="275"/>
                    <a:pt x="0" y="275"/>
                  </a:cubicBezTo>
                  <a:cubicBezTo>
                    <a:pt x="0" y="308"/>
                    <a:pt x="27" y="334"/>
                    <a:pt x="59" y="334"/>
                  </a:cubicBezTo>
                  <a:cubicBezTo>
                    <a:pt x="409" y="334"/>
                    <a:pt x="409" y="334"/>
                    <a:pt x="409" y="334"/>
                  </a:cubicBezTo>
                  <a:cubicBezTo>
                    <a:pt x="442" y="334"/>
                    <a:pt x="468" y="308"/>
                    <a:pt x="468" y="275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26"/>
                    <a:pt x="442" y="0"/>
                    <a:pt x="409" y="0"/>
                  </a:cubicBezTo>
                  <a:close/>
                  <a:moveTo>
                    <a:pt x="431" y="48"/>
                  </a:moveTo>
                  <a:cubicBezTo>
                    <a:pt x="433" y="51"/>
                    <a:pt x="434" y="55"/>
                    <a:pt x="434" y="59"/>
                  </a:cubicBezTo>
                  <a:cubicBezTo>
                    <a:pt x="434" y="275"/>
                    <a:pt x="434" y="275"/>
                    <a:pt x="434" y="275"/>
                  </a:cubicBezTo>
                  <a:cubicBezTo>
                    <a:pt x="434" y="276"/>
                    <a:pt x="434" y="276"/>
                    <a:pt x="434" y="277"/>
                  </a:cubicBezTo>
                  <a:cubicBezTo>
                    <a:pt x="303" y="161"/>
                    <a:pt x="303" y="161"/>
                    <a:pt x="303" y="161"/>
                  </a:cubicBezTo>
                  <a:lnTo>
                    <a:pt x="431" y="48"/>
                  </a:lnTo>
                  <a:close/>
                  <a:moveTo>
                    <a:pt x="35" y="276"/>
                  </a:moveTo>
                  <a:cubicBezTo>
                    <a:pt x="35" y="275"/>
                    <a:pt x="35" y="275"/>
                    <a:pt x="35" y="275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35" y="55"/>
                    <a:pt x="35" y="52"/>
                    <a:pt x="37" y="49"/>
                  </a:cubicBezTo>
                  <a:cubicBezTo>
                    <a:pt x="164" y="161"/>
                    <a:pt x="164" y="161"/>
                    <a:pt x="164" y="161"/>
                  </a:cubicBezTo>
                  <a:lnTo>
                    <a:pt x="35" y="276"/>
                  </a:lnTo>
                  <a:close/>
                  <a:moveTo>
                    <a:pt x="59" y="300"/>
                  </a:moveTo>
                  <a:cubicBezTo>
                    <a:pt x="56" y="300"/>
                    <a:pt x="52" y="299"/>
                    <a:pt x="49" y="297"/>
                  </a:cubicBezTo>
                  <a:cubicBezTo>
                    <a:pt x="184" y="179"/>
                    <a:pt x="184" y="179"/>
                    <a:pt x="184" y="179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10" y="202"/>
                    <a:pt x="222" y="207"/>
                    <a:pt x="234" y="207"/>
                  </a:cubicBezTo>
                  <a:cubicBezTo>
                    <a:pt x="234" y="207"/>
                    <a:pt x="234" y="207"/>
                    <a:pt x="234" y="207"/>
                  </a:cubicBezTo>
                  <a:cubicBezTo>
                    <a:pt x="246" y="207"/>
                    <a:pt x="258" y="202"/>
                    <a:pt x="267" y="193"/>
                  </a:cubicBezTo>
                  <a:cubicBezTo>
                    <a:pt x="283" y="179"/>
                    <a:pt x="283" y="179"/>
                    <a:pt x="283" y="179"/>
                  </a:cubicBezTo>
                  <a:cubicBezTo>
                    <a:pt x="419" y="298"/>
                    <a:pt x="419" y="298"/>
                    <a:pt x="419" y="298"/>
                  </a:cubicBezTo>
                  <a:cubicBezTo>
                    <a:pt x="416" y="299"/>
                    <a:pt x="413" y="300"/>
                    <a:pt x="409" y="300"/>
                  </a:cubicBezTo>
                  <a:lnTo>
                    <a:pt x="59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" name="矩形">
            <a:extLst>
              <a:ext uri="{FF2B5EF4-FFF2-40B4-BE49-F238E27FC236}">
                <a16:creationId xmlns:a16="http://schemas.microsoft.com/office/drawing/2014/main" xmlns="" id="{8A8089D9-65BC-487C-8758-ECE682245B88}"/>
              </a:ext>
            </a:extLst>
          </p:cNvPr>
          <p:cNvSpPr/>
          <p:nvPr/>
        </p:nvSpPr>
        <p:spPr>
          <a:xfrm>
            <a:off x="8805723" y="3749535"/>
            <a:ext cx="2078183" cy="197930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accent2"/>
            </a:solidFill>
          </a:ln>
          <a:effectLst>
            <a:outerShdw blurRad="2540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b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7" name="Oval 19">
            <a:extLst>
              <a:ext uri="{FF2B5EF4-FFF2-40B4-BE49-F238E27FC236}">
                <a16:creationId xmlns:a16="http://schemas.microsoft.com/office/drawing/2014/main" xmlns="" id="{04AA60D0-7F84-4817-B2D9-4D407635EC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90161" y="3442228"/>
            <a:ext cx="709306" cy="707361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70610677-B3B2-4F9B-83FD-D58D7173C33E}"/>
              </a:ext>
            </a:extLst>
          </p:cNvPr>
          <p:cNvGrpSpPr/>
          <p:nvPr/>
        </p:nvGrpSpPr>
        <p:grpSpPr>
          <a:xfrm>
            <a:off x="9672032" y="3649180"/>
            <a:ext cx="345564" cy="295867"/>
            <a:chOff x="2162176" y="-104775"/>
            <a:chExt cx="1655763" cy="1417638"/>
          </a:xfrm>
          <a:solidFill>
            <a:schemeClr val="bg1"/>
          </a:solidFill>
          <a:effectLst/>
        </p:grpSpPr>
        <p:sp>
          <p:nvSpPr>
            <p:cNvPr id="59" name="Freeform 3767">
              <a:extLst>
                <a:ext uri="{FF2B5EF4-FFF2-40B4-BE49-F238E27FC236}">
                  <a16:creationId xmlns:a16="http://schemas.microsoft.com/office/drawing/2014/main" xmlns="" id="{A4F4E5C3-73FA-43FD-B000-79504CD96851}"/>
                </a:ext>
              </a:extLst>
            </p:cNvPr>
            <p:cNvSpPr/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Freeform 3768">
              <a:extLst>
                <a:ext uri="{FF2B5EF4-FFF2-40B4-BE49-F238E27FC236}">
                  <a16:creationId xmlns:a16="http://schemas.microsoft.com/office/drawing/2014/main" xmlns="" id="{1793DBA7-23C7-406F-82CC-02D4BD98FF86}"/>
                </a:ext>
              </a:extLst>
            </p:cNvPr>
            <p:cNvSpPr/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4" name="文本框 1">
            <a:extLst>
              <a:ext uri="{FF2B5EF4-FFF2-40B4-BE49-F238E27FC236}">
                <a16:creationId xmlns:a16="http://schemas.microsoft.com/office/drawing/2014/main" xmlns="" id="{36CD1FD2-44D7-4A55-A194-B1E709F344DC}"/>
              </a:ext>
            </a:extLst>
          </p:cNvPr>
          <p:cNvSpPr txBox="1"/>
          <p:nvPr/>
        </p:nvSpPr>
        <p:spPr>
          <a:xfrm>
            <a:off x="1584956" y="4433259"/>
            <a:ext cx="1377691" cy="4188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R="0" indent="0" algn="ctr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提升方法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1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9E1BE9BF-AA7B-4381-A8A1-DA013DDB4A39}"/>
              </a:ext>
            </a:extLst>
          </p:cNvPr>
          <p:cNvSpPr/>
          <p:nvPr/>
        </p:nvSpPr>
        <p:spPr>
          <a:xfrm>
            <a:off x="1261415" y="4810285"/>
            <a:ext cx="2086273" cy="677491"/>
          </a:xfrm>
          <a:prstGeom prst="rect">
            <a:avLst/>
          </a:prstGeom>
        </p:spPr>
        <p:txBody>
          <a:bodyPr wrap="square" lIns="68578" tIns="34289" rIns="68578" bIns="34289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编辑建议行距为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，文字大小为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号。</a:t>
            </a:r>
          </a:p>
        </p:txBody>
      </p:sp>
      <p:sp>
        <p:nvSpPr>
          <p:cNvPr id="52" name="文本框 1">
            <a:extLst>
              <a:ext uri="{FF2B5EF4-FFF2-40B4-BE49-F238E27FC236}">
                <a16:creationId xmlns:a16="http://schemas.microsoft.com/office/drawing/2014/main" xmlns="" id="{817019E2-67A5-4691-B456-C67E998AFEEC}"/>
              </a:ext>
            </a:extLst>
          </p:cNvPr>
          <p:cNvSpPr txBox="1"/>
          <p:nvPr/>
        </p:nvSpPr>
        <p:spPr>
          <a:xfrm>
            <a:off x="4073592" y="4433259"/>
            <a:ext cx="1377691" cy="4188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R="0" indent="0" algn="ctr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提升方法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2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491235E5-08E7-4348-9AAE-A1CB2A045521}"/>
              </a:ext>
            </a:extLst>
          </p:cNvPr>
          <p:cNvSpPr/>
          <p:nvPr/>
        </p:nvSpPr>
        <p:spPr>
          <a:xfrm>
            <a:off x="3750051" y="4810285"/>
            <a:ext cx="2086273" cy="677491"/>
          </a:xfrm>
          <a:prstGeom prst="rect">
            <a:avLst/>
          </a:prstGeom>
        </p:spPr>
        <p:txBody>
          <a:bodyPr wrap="square" lIns="68578" tIns="34289" rIns="68578" bIns="34289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编辑建议行距为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，文字大小为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号。</a:t>
            </a:r>
          </a:p>
        </p:txBody>
      </p:sp>
      <p:sp>
        <p:nvSpPr>
          <p:cNvPr id="50" name="文本框 1">
            <a:extLst>
              <a:ext uri="{FF2B5EF4-FFF2-40B4-BE49-F238E27FC236}">
                <a16:creationId xmlns:a16="http://schemas.microsoft.com/office/drawing/2014/main" xmlns="" id="{2969C96F-DC2C-45D7-BD6A-5AB9EB878CE3}"/>
              </a:ext>
            </a:extLst>
          </p:cNvPr>
          <p:cNvSpPr txBox="1"/>
          <p:nvPr/>
        </p:nvSpPr>
        <p:spPr>
          <a:xfrm>
            <a:off x="6572707" y="4433259"/>
            <a:ext cx="1377691" cy="4188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R="0" indent="0" algn="ctr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提升方法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3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48697C66-F327-407B-952A-1B48F983FDAD}"/>
              </a:ext>
            </a:extLst>
          </p:cNvPr>
          <p:cNvSpPr/>
          <p:nvPr/>
        </p:nvSpPr>
        <p:spPr>
          <a:xfrm>
            <a:off x="6249166" y="4810285"/>
            <a:ext cx="2086273" cy="677491"/>
          </a:xfrm>
          <a:prstGeom prst="rect">
            <a:avLst/>
          </a:prstGeom>
        </p:spPr>
        <p:txBody>
          <a:bodyPr wrap="square" lIns="68578" tIns="34289" rIns="68578" bIns="34289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编辑建议行距为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，文字大小为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号。</a:t>
            </a:r>
          </a:p>
        </p:txBody>
      </p:sp>
      <p:sp>
        <p:nvSpPr>
          <p:cNvPr id="48" name="文本框 1">
            <a:extLst>
              <a:ext uri="{FF2B5EF4-FFF2-40B4-BE49-F238E27FC236}">
                <a16:creationId xmlns:a16="http://schemas.microsoft.com/office/drawing/2014/main" xmlns="" id="{B09DCCE6-F554-4F69-BCD1-AD1464D05D02}"/>
              </a:ext>
            </a:extLst>
          </p:cNvPr>
          <p:cNvSpPr txBox="1"/>
          <p:nvPr/>
        </p:nvSpPr>
        <p:spPr>
          <a:xfrm>
            <a:off x="9167853" y="4433259"/>
            <a:ext cx="1377691" cy="4188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R="0" indent="0" algn="ctr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提升方法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4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DB268BD7-EA63-4FFB-A250-EFFE3C46133B}"/>
              </a:ext>
            </a:extLst>
          </p:cNvPr>
          <p:cNvSpPr/>
          <p:nvPr/>
        </p:nvSpPr>
        <p:spPr>
          <a:xfrm>
            <a:off x="8844312" y="4810285"/>
            <a:ext cx="2086273" cy="677491"/>
          </a:xfrm>
          <a:prstGeom prst="rect">
            <a:avLst/>
          </a:prstGeom>
        </p:spPr>
        <p:txBody>
          <a:bodyPr wrap="square" lIns="68578" tIns="34289" rIns="68578" bIns="34289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编辑建议行距为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，文字大小为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号。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9290B0E-6CC3-454D-A074-7D94AE5932D0}"/>
              </a:ext>
            </a:extLst>
          </p:cNvPr>
          <p:cNvGrpSpPr/>
          <p:nvPr/>
        </p:nvGrpSpPr>
        <p:grpSpPr>
          <a:xfrm>
            <a:off x="5545081" y="1445843"/>
            <a:ext cx="995967" cy="993236"/>
            <a:chOff x="5545081" y="1445843"/>
            <a:chExt cx="995967" cy="993236"/>
          </a:xfrm>
        </p:grpSpPr>
        <p:sp>
          <p:nvSpPr>
            <p:cNvPr id="46" name="Oval 19">
              <a:extLst>
                <a:ext uri="{FF2B5EF4-FFF2-40B4-BE49-F238E27FC236}">
                  <a16:creationId xmlns:a16="http://schemas.microsoft.com/office/drawing/2014/main" xmlns="" id="{D5AE518C-DA9B-4E10-8BAA-8ED99FBBEC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5081" y="1445843"/>
              <a:ext cx="995967" cy="993236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xmlns="" id="{D4002A15-0EA8-43BB-8F9C-95530E48C8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64470" y="1762279"/>
              <a:ext cx="357188" cy="360363"/>
            </a:xfrm>
            <a:custGeom>
              <a:avLst/>
              <a:gdLst>
                <a:gd name="T0" fmla="*/ 198 w 201"/>
                <a:gd name="T1" fmla="*/ 35 h 202"/>
                <a:gd name="T2" fmla="*/ 188 w 201"/>
                <a:gd name="T3" fmla="*/ 44 h 202"/>
                <a:gd name="T4" fmla="*/ 157 w 201"/>
                <a:gd name="T5" fmla="*/ 13 h 202"/>
                <a:gd name="T6" fmla="*/ 167 w 201"/>
                <a:gd name="T7" fmla="*/ 4 h 202"/>
                <a:gd name="T8" fmla="*/ 179 w 201"/>
                <a:gd name="T9" fmla="*/ 3 h 202"/>
                <a:gd name="T10" fmla="*/ 198 w 201"/>
                <a:gd name="T11" fmla="*/ 23 h 202"/>
                <a:gd name="T12" fmla="*/ 198 w 201"/>
                <a:gd name="T13" fmla="*/ 35 h 202"/>
                <a:gd name="T14" fmla="*/ 115 w 201"/>
                <a:gd name="T15" fmla="*/ 117 h 202"/>
                <a:gd name="T16" fmla="*/ 84 w 201"/>
                <a:gd name="T17" fmla="*/ 86 h 202"/>
                <a:gd name="T18" fmla="*/ 153 w 201"/>
                <a:gd name="T19" fmla="*/ 18 h 202"/>
                <a:gd name="T20" fmla="*/ 184 w 201"/>
                <a:gd name="T21" fmla="*/ 49 h 202"/>
                <a:gd name="T22" fmla="*/ 115 w 201"/>
                <a:gd name="T23" fmla="*/ 117 h 202"/>
                <a:gd name="T24" fmla="*/ 111 w 201"/>
                <a:gd name="T25" fmla="*/ 121 h 202"/>
                <a:gd name="T26" fmla="*/ 67 w 201"/>
                <a:gd name="T27" fmla="*/ 133 h 202"/>
                <a:gd name="T28" fmla="*/ 80 w 201"/>
                <a:gd name="T29" fmla="*/ 90 h 202"/>
                <a:gd name="T30" fmla="*/ 111 w 201"/>
                <a:gd name="T31" fmla="*/ 121 h 202"/>
                <a:gd name="T32" fmla="*/ 39 w 201"/>
                <a:gd name="T33" fmla="*/ 26 h 202"/>
                <a:gd name="T34" fmla="*/ 20 w 201"/>
                <a:gd name="T35" fmla="*/ 45 h 202"/>
                <a:gd name="T36" fmla="*/ 20 w 201"/>
                <a:gd name="T37" fmla="*/ 162 h 202"/>
                <a:gd name="T38" fmla="*/ 39 w 201"/>
                <a:gd name="T39" fmla="*/ 182 h 202"/>
                <a:gd name="T40" fmla="*/ 156 w 201"/>
                <a:gd name="T41" fmla="*/ 182 h 202"/>
                <a:gd name="T42" fmla="*/ 176 w 201"/>
                <a:gd name="T43" fmla="*/ 162 h 202"/>
                <a:gd name="T44" fmla="*/ 176 w 201"/>
                <a:gd name="T45" fmla="*/ 85 h 202"/>
                <a:gd name="T46" fmla="*/ 196 w 201"/>
                <a:gd name="T47" fmla="*/ 66 h 202"/>
                <a:gd name="T48" fmla="*/ 196 w 201"/>
                <a:gd name="T49" fmla="*/ 169 h 202"/>
                <a:gd name="T50" fmla="*/ 163 w 201"/>
                <a:gd name="T51" fmla="*/ 202 h 202"/>
                <a:gd name="T52" fmla="*/ 32 w 201"/>
                <a:gd name="T53" fmla="*/ 202 h 202"/>
                <a:gd name="T54" fmla="*/ 0 w 201"/>
                <a:gd name="T55" fmla="*/ 169 h 202"/>
                <a:gd name="T56" fmla="*/ 0 w 201"/>
                <a:gd name="T57" fmla="*/ 40 h 202"/>
                <a:gd name="T58" fmla="*/ 32 w 201"/>
                <a:gd name="T59" fmla="*/ 6 h 202"/>
                <a:gd name="T60" fmla="*/ 136 w 201"/>
                <a:gd name="T61" fmla="*/ 6 h 202"/>
                <a:gd name="T62" fmla="*/ 116 w 201"/>
                <a:gd name="T63" fmla="*/ 26 h 202"/>
                <a:gd name="T64" fmla="*/ 39 w 201"/>
                <a:gd name="T65" fmla="*/ 26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1" h="202">
                  <a:moveTo>
                    <a:pt x="198" y="35"/>
                  </a:moveTo>
                  <a:cubicBezTo>
                    <a:pt x="188" y="44"/>
                    <a:pt x="188" y="44"/>
                    <a:pt x="188" y="44"/>
                  </a:cubicBezTo>
                  <a:cubicBezTo>
                    <a:pt x="157" y="13"/>
                    <a:pt x="157" y="13"/>
                    <a:pt x="157" y="13"/>
                  </a:cubicBezTo>
                  <a:cubicBezTo>
                    <a:pt x="167" y="4"/>
                    <a:pt x="167" y="4"/>
                    <a:pt x="167" y="4"/>
                  </a:cubicBezTo>
                  <a:cubicBezTo>
                    <a:pt x="170" y="0"/>
                    <a:pt x="175" y="0"/>
                    <a:pt x="179" y="3"/>
                  </a:cubicBezTo>
                  <a:cubicBezTo>
                    <a:pt x="198" y="23"/>
                    <a:pt x="198" y="23"/>
                    <a:pt x="198" y="23"/>
                  </a:cubicBezTo>
                  <a:cubicBezTo>
                    <a:pt x="201" y="26"/>
                    <a:pt x="201" y="31"/>
                    <a:pt x="198" y="35"/>
                  </a:cubicBezTo>
                  <a:close/>
                  <a:moveTo>
                    <a:pt x="115" y="117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153" y="18"/>
                    <a:pt x="153" y="18"/>
                    <a:pt x="153" y="18"/>
                  </a:cubicBezTo>
                  <a:cubicBezTo>
                    <a:pt x="184" y="49"/>
                    <a:pt x="184" y="49"/>
                    <a:pt x="184" y="49"/>
                  </a:cubicBezTo>
                  <a:lnTo>
                    <a:pt x="115" y="117"/>
                  </a:lnTo>
                  <a:close/>
                  <a:moveTo>
                    <a:pt x="111" y="121"/>
                  </a:moveTo>
                  <a:cubicBezTo>
                    <a:pt x="67" y="133"/>
                    <a:pt x="67" y="133"/>
                    <a:pt x="67" y="133"/>
                  </a:cubicBezTo>
                  <a:cubicBezTo>
                    <a:pt x="80" y="90"/>
                    <a:pt x="80" y="90"/>
                    <a:pt x="80" y="90"/>
                  </a:cubicBezTo>
                  <a:lnTo>
                    <a:pt x="111" y="121"/>
                  </a:lnTo>
                  <a:close/>
                  <a:moveTo>
                    <a:pt x="39" y="26"/>
                  </a:moveTo>
                  <a:cubicBezTo>
                    <a:pt x="28" y="26"/>
                    <a:pt x="20" y="34"/>
                    <a:pt x="20" y="45"/>
                  </a:cubicBezTo>
                  <a:cubicBezTo>
                    <a:pt x="20" y="162"/>
                    <a:pt x="20" y="162"/>
                    <a:pt x="20" y="162"/>
                  </a:cubicBezTo>
                  <a:cubicBezTo>
                    <a:pt x="20" y="173"/>
                    <a:pt x="28" y="182"/>
                    <a:pt x="39" y="182"/>
                  </a:cubicBezTo>
                  <a:cubicBezTo>
                    <a:pt x="156" y="182"/>
                    <a:pt x="156" y="182"/>
                    <a:pt x="156" y="182"/>
                  </a:cubicBezTo>
                  <a:cubicBezTo>
                    <a:pt x="167" y="182"/>
                    <a:pt x="176" y="173"/>
                    <a:pt x="176" y="162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96" y="66"/>
                    <a:pt x="196" y="66"/>
                    <a:pt x="196" y="66"/>
                  </a:cubicBezTo>
                  <a:cubicBezTo>
                    <a:pt x="196" y="169"/>
                    <a:pt x="196" y="169"/>
                    <a:pt x="196" y="169"/>
                  </a:cubicBezTo>
                  <a:cubicBezTo>
                    <a:pt x="196" y="187"/>
                    <a:pt x="181" y="202"/>
                    <a:pt x="163" y="202"/>
                  </a:cubicBezTo>
                  <a:cubicBezTo>
                    <a:pt x="32" y="202"/>
                    <a:pt x="32" y="202"/>
                    <a:pt x="32" y="202"/>
                  </a:cubicBezTo>
                  <a:cubicBezTo>
                    <a:pt x="14" y="202"/>
                    <a:pt x="0" y="187"/>
                    <a:pt x="0" y="16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22"/>
                    <a:pt x="14" y="6"/>
                    <a:pt x="32" y="6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16" y="26"/>
                    <a:pt x="116" y="26"/>
                    <a:pt x="116" y="26"/>
                  </a:cubicBezTo>
                  <a:lnTo>
                    <a:pt x="39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88E4C7CB-7992-4D0B-810A-AA61169F34C8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xmlns="" id="{F7A49BAF-13C6-409C-8D50-F1840BD1A406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平行四边形 84">
              <a:extLst>
                <a:ext uri="{FF2B5EF4-FFF2-40B4-BE49-F238E27FC236}">
                  <a16:creationId xmlns:a16="http://schemas.microsoft.com/office/drawing/2014/main" xmlns="" id="{D3FF92CF-F2D4-4AFE-B925-C29E89EB7E17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119C563C-2846-487D-B0C6-9684C290D55F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02.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2FD61140-DFDF-4E1B-8F5F-B412C49BF841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亮点经验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xmlns="" id="{A8210BCB-40DF-4B22-AA1F-9402C67350D9}"/>
                </a:ext>
              </a:extLst>
            </p:cNvPr>
            <p:cNvSpPr txBox="1"/>
            <p:nvPr/>
          </p:nvSpPr>
          <p:spPr>
            <a:xfrm>
              <a:off x="2595703" y="541858"/>
              <a:ext cx="2636054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Highlight Experience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1830027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F2D6AC01-9F72-4FF0-8567-A387B784222C}"/>
              </a:ext>
            </a:extLst>
          </p:cNvPr>
          <p:cNvSpPr txBox="1"/>
          <p:nvPr/>
        </p:nvSpPr>
        <p:spPr>
          <a:xfrm>
            <a:off x="351000" y="3371125"/>
            <a:ext cx="54874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目录</a:t>
            </a:r>
            <a:r>
              <a:rPr lang="en-US" altLang="zh-CN" sz="48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-CONTENTS</a:t>
            </a:r>
            <a:endParaRPr lang="zh-CN" altLang="en-US" sz="48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236A35B7-7297-442F-BB7E-AC9114C6F91F}"/>
              </a:ext>
            </a:extLst>
          </p:cNvPr>
          <p:cNvGrpSpPr/>
          <p:nvPr/>
        </p:nvGrpSpPr>
        <p:grpSpPr>
          <a:xfrm>
            <a:off x="534789" y="4469564"/>
            <a:ext cx="5171530" cy="698500"/>
            <a:chOff x="534789" y="4469564"/>
            <a:chExt cx="5171530" cy="698500"/>
          </a:xfrm>
        </p:grpSpPr>
        <p:sp>
          <p:nvSpPr>
            <p:cNvPr id="39" name="矩形 10">
              <a:extLst>
                <a:ext uri="{FF2B5EF4-FFF2-40B4-BE49-F238E27FC236}">
                  <a16:creationId xmlns:a16="http://schemas.microsoft.com/office/drawing/2014/main" xmlns="" id="{005508BE-22B1-4D11-8001-488501F788C3}"/>
                </a:ext>
              </a:extLst>
            </p:cNvPr>
            <p:cNvSpPr/>
            <p:nvPr/>
          </p:nvSpPr>
          <p:spPr>
            <a:xfrm>
              <a:off x="534789" y="4469564"/>
              <a:ext cx="5171530" cy="698500"/>
            </a:xfrm>
            <a:custGeom>
              <a:avLst/>
              <a:gdLst>
                <a:gd name="connsiteX0" fmla="*/ 72000 w 3438223"/>
                <a:gd name="connsiteY0" fmla="*/ 0 h 698500"/>
                <a:gd name="connsiteX1" fmla="*/ 3366223 w 3438223"/>
                <a:gd name="connsiteY1" fmla="*/ 0 h 698500"/>
                <a:gd name="connsiteX2" fmla="*/ 3438223 w 3438223"/>
                <a:gd name="connsiteY2" fmla="*/ 72000 h 698500"/>
                <a:gd name="connsiteX3" fmla="*/ 3438223 w 3438223"/>
                <a:gd name="connsiteY3" fmla="*/ 626500 h 698500"/>
                <a:gd name="connsiteX4" fmla="*/ 3366223 w 3438223"/>
                <a:gd name="connsiteY4" fmla="*/ 698500 h 698500"/>
                <a:gd name="connsiteX5" fmla="*/ 72000 w 3438223"/>
                <a:gd name="connsiteY5" fmla="*/ 698500 h 698500"/>
                <a:gd name="connsiteX6" fmla="*/ 0 w 3438223"/>
                <a:gd name="connsiteY6" fmla="*/ 626500 h 698500"/>
                <a:gd name="connsiteX7" fmla="*/ 0 w 3438223"/>
                <a:gd name="connsiteY7" fmla="*/ 72000 h 698500"/>
                <a:gd name="connsiteX8" fmla="*/ 72000 w 3438223"/>
                <a:gd name="connsiteY8" fmla="*/ 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38223" h="698500">
                  <a:moveTo>
                    <a:pt x="72000" y="0"/>
                  </a:moveTo>
                  <a:lnTo>
                    <a:pt x="3366223" y="0"/>
                  </a:lnTo>
                  <a:cubicBezTo>
                    <a:pt x="3405967" y="0"/>
                    <a:pt x="3438223" y="32256"/>
                    <a:pt x="3438223" y="72000"/>
                  </a:cubicBezTo>
                  <a:lnTo>
                    <a:pt x="3438223" y="626500"/>
                  </a:lnTo>
                  <a:cubicBezTo>
                    <a:pt x="3438223" y="666244"/>
                    <a:pt x="3405967" y="698500"/>
                    <a:pt x="3366223" y="698500"/>
                  </a:cubicBezTo>
                  <a:lnTo>
                    <a:pt x="72000" y="698500"/>
                  </a:lnTo>
                  <a:cubicBezTo>
                    <a:pt x="32256" y="698500"/>
                    <a:pt x="0" y="666244"/>
                    <a:pt x="0" y="626500"/>
                  </a:cubicBezTo>
                  <a:lnTo>
                    <a:pt x="0" y="72000"/>
                  </a:lnTo>
                  <a:cubicBezTo>
                    <a:pt x="0" y="32256"/>
                    <a:pt x="32256" y="0"/>
                    <a:pt x="720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38100" dir="10800000" algn="ctr" rotWithShape="0">
                <a:srgbClr val="007ACD">
                  <a:alpha val="1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7F9FF8E0-27A9-4278-9624-7CD3AE29244E}"/>
                </a:ext>
              </a:extLst>
            </p:cNvPr>
            <p:cNvCxnSpPr/>
            <p:nvPr/>
          </p:nvCxnSpPr>
          <p:spPr>
            <a:xfrm>
              <a:off x="539326" y="4469564"/>
              <a:ext cx="0" cy="698500"/>
            </a:xfrm>
            <a:prstGeom prst="line">
              <a:avLst/>
            </a:prstGeom>
            <a:ln w="38100">
              <a:gradFill>
                <a:gsLst>
                  <a:gs pos="64000">
                    <a:schemeClr val="accent3"/>
                  </a:gs>
                  <a:gs pos="0">
                    <a:schemeClr val="accent1"/>
                  </a:gs>
                  <a:gs pos="39000">
                    <a:schemeClr val="accent2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71333733-0EA9-4726-A35F-4E0AAAD58D9C}"/>
                </a:ext>
              </a:extLst>
            </p:cNvPr>
            <p:cNvSpPr txBox="1"/>
            <p:nvPr/>
          </p:nvSpPr>
          <p:spPr>
            <a:xfrm>
              <a:off x="815552" y="4572593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01.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AA14562A-19C0-4713-9AE4-AF80B6A0F082}"/>
                </a:ext>
              </a:extLst>
            </p:cNvPr>
            <p:cNvSpPr txBox="1"/>
            <p:nvPr/>
          </p:nvSpPr>
          <p:spPr>
            <a:xfrm>
              <a:off x="1554476" y="4634148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工作业绩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9CCF780A-79CD-4C56-B2C7-D2012626AABF}"/>
                </a:ext>
              </a:extLst>
            </p:cNvPr>
            <p:cNvSpPr txBox="1"/>
            <p:nvPr/>
          </p:nvSpPr>
          <p:spPr>
            <a:xfrm>
              <a:off x="2802655" y="4758793"/>
              <a:ext cx="2521181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Work Achievement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4731B66-D4C7-42DA-8CA8-5B9BF29C130D}"/>
              </a:ext>
            </a:extLst>
          </p:cNvPr>
          <p:cNvGrpSpPr/>
          <p:nvPr/>
        </p:nvGrpSpPr>
        <p:grpSpPr>
          <a:xfrm>
            <a:off x="6445243" y="4469564"/>
            <a:ext cx="5171530" cy="698500"/>
            <a:chOff x="6445243" y="4469564"/>
            <a:chExt cx="5171530" cy="698500"/>
          </a:xfrm>
        </p:grpSpPr>
        <p:sp>
          <p:nvSpPr>
            <p:cNvPr id="48" name="矩形 10">
              <a:extLst>
                <a:ext uri="{FF2B5EF4-FFF2-40B4-BE49-F238E27FC236}">
                  <a16:creationId xmlns:a16="http://schemas.microsoft.com/office/drawing/2014/main" xmlns="" id="{F8202903-0492-43E3-9884-65D504521B0D}"/>
                </a:ext>
              </a:extLst>
            </p:cNvPr>
            <p:cNvSpPr/>
            <p:nvPr/>
          </p:nvSpPr>
          <p:spPr>
            <a:xfrm>
              <a:off x="6445243" y="4469564"/>
              <a:ext cx="5171530" cy="698500"/>
            </a:xfrm>
            <a:custGeom>
              <a:avLst/>
              <a:gdLst>
                <a:gd name="connsiteX0" fmla="*/ 72000 w 3438223"/>
                <a:gd name="connsiteY0" fmla="*/ 0 h 698500"/>
                <a:gd name="connsiteX1" fmla="*/ 3366223 w 3438223"/>
                <a:gd name="connsiteY1" fmla="*/ 0 h 698500"/>
                <a:gd name="connsiteX2" fmla="*/ 3438223 w 3438223"/>
                <a:gd name="connsiteY2" fmla="*/ 72000 h 698500"/>
                <a:gd name="connsiteX3" fmla="*/ 3438223 w 3438223"/>
                <a:gd name="connsiteY3" fmla="*/ 626500 h 698500"/>
                <a:gd name="connsiteX4" fmla="*/ 3366223 w 3438223"/>
                <a:gd name="connsiteY4" fmla="*/ 698500 h 698500"/>
                <a:gd name="connsiteX5" fmla="*/ 72000 w 3438223"/>
                <a:gd name="connsiteY5" fmla="*/ 698500 h 698500"/>
                <a:gd name="connsiteX6" fmla="*/ 0 w 3438223"/>
                <a:gd name="connsiteY6" fmla="*/ 626500 h 698500"/>
                <a:gd name="connsiteX7" fmla="*/ 0 w 3438223"/>
                <a:gd name="connsiteY7" fmla="*/ 72000 h 698500"/>
                <a:gd name="connsiteX8" fmla="*/ 72000 w 3438223"/>
                <a:gd name="connsiteY8" fmla="*/ 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38223" h="698500">
                  <a:moveTo>
                    <a:pt x="72000" y="0"/>
                  </a:moveTo>
                  <a:lnTo>
                    <a:pt x="3366223" y="0"/>
                  </a:lnTo>
                  <a:cubicBezTo>
                    <a:pt x="3405967" y="0"/>
                    <a:pt x="3438223" y="32256"/>
                    <a:pt x="3438223" y="72000"/>
                  </a:cubicBezTo>
                  <a:lnTo>
                    <a:pt x="3438223" y="626500"/>
                  </a:lnTo>
                  <a:cubicBezTo>
                    <a:pt x="3438223" y="666244"/>
                    <a:pt x="3405967" y="698500"/>
                    <a:pt x="3366223" y="698500"/>
                  </a:cubicBezTo>
                  <a:lnTo>
                    <a:pt x="72000" y="698500"/>
                  </a:lnTo>
                  <a:cubicBezTo>
                    <a:pt x="32256" y="698500"/>
                    <a:pt x="0" y="666244"/>
                    <a:pt x="0" y="626500"/>
                  </a:cubicBezTo>
                  <a:lnTo>
                    <a:pt x="0" y="72000"/>
                  </a:lnTo>
                  <a:cubicBezTo>
                    <a:pt x="0" y="32256"/>
                    <a:pt x="32256" y="0"/>
                    <a:pt x="720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38100" dir="10800000" algn="ctr" rotWithShape="0">
                <a:srgbClr val="007ACD">
                  <a:alpha val="1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BAFB546E-1C1F-4EE0-9AF7-92645F721682}"/>
                </a:ext>
              </a:extLst>
            </p:cNvPr>
            <p:cNvCxnSpPr/>
            <p:nvPr/>
          </p:nvCxnSpPr>
          <p:spPr>
            <a:xfrm>
              <a:off x="6449780" y="4469564"/>
              <a:ext cx="0" cy="698500"/>
            </a:xfrm>
            <a:prstGeom prst="line">
              <a:avLst/>
            </a:prstGeom>
            <a:ln w="38100">
              <a:gradFill>
                <a:gsLst>
                  <a:gs pos="64000">
                    <a:schemeClr val="accent3"/>
                  </a:gs>
                  <a:gs pos="0">
                    <a:schemeClr val="accent1"/>
                  </a:gs>
                  <a:gs pos="39000">
                    <a:schemeClr val="accent2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7CB922D7-3920-488F-A4C8-2EB5919383D0}"/>
                </a:ext>
              </a:extLst>
            </p:cNvPr>
            <p:cNvSpPr txBox="1"/>
            <p:nvPr/>
          </p:nvSpPr>
          <p:spPr>
            <a:xfrm>
              <a:off x="6726006" y="4572593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02.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EA839FE2-717A-41C1-9AA3-31DD851B7CAE}"/>
                </a:ext>
              </a:extLst>
            </p:cNvPr>
            <p:cNvSpPr txBox="1"/>
            <p:nvPr/>
          </p:nvSpPr>
          <p:spPr>
            <a:xfrm>
              <a:off x="7464930" y="4634148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亮点经验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4203DE49-3946-4E09-B9C4-5A3E33C10BB8}"/>
                </a:ext>
              </a:extLst>
            </p:cNvPr>
            <p:cNvSpPr txBox="1"/>
            <p:nvPr/>
          </p:nvSpPr>
          <p:spPr>
            <a:xfrm>
              <a:off x="8713109" y="4758793"/>
              <a:ext cx="266333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Highlight Experience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9FB42023-2C75-4E5B-B3CC-AB2FEFA6892F}"/>
              </a:ext>
            </a:extLst>
          </p:cNvPr>
          <p:cNvGrpSpPr/>
          <p:nvPr/>
        </p:nvGrpSpPr>
        <p:grpSpPr>
          <a:xfrm>
            <a:off x="534789" y="5389206"/>
            <a:ext cx="5171530" cy="698500"/>
            <a:chOff x="534789" y="5389206"/>
            <a:chExt cx="5171530" cy="698500"/>
          </a:xfrm>
        </p:grpSpPr>
        <p:sp>
          <p:nvSpPr>
            <p:cNvPr id="54" name="矩形 10">
              <a:extLst>
                <a:ext uri="{FF2B5EF4-FFF2-40B4-BE49-F238E27FC236}">
                  <a16:creationId xmlns:a16="http://schemas.microsoft.com/office/drawing/2014/main" xmlns="" id="{82087F3C-1D15-4556-9F0B-0306DDE6B762}"/>
                </a:ext>
              </a:extLst>
            </p:cNvPr>
            <p:cNvSpPr/>
            <p:nvPr/>
          </p:nvSpPr>
          <p:spPr>
            <a:xfrm>
              <a:off x="534789" y="5389206"/>
              <a:ext cx="5171530" cy="698500"/>
            </a:xfrm>
            <a:custGeom>
              <a:avLst/>
              <a:gdLst>
                <a:gd name="connsiteX0" fmla="*/ 72000 w 3438223"/>
                <a:gd name="connsiteY0" fmla="*/ 0 h 698500"/>
                <a:gd name="connsiteX1" fmla="*/ 3366223 w 3438223"/>
                <a:gd name="connsiteY1" fmla="*/ 0 h 698500"/>
                <a:gd name="connsiteX2" fmla="*/ 3438223 w 3438223"/>
                <a:gd name="connsiteY2" fmla="*/ 72000 h 698500"/>
                <a:gd name="connsiteX3" fmla="*/ 3438223 w 3438223"/>
                <a:gd name="connsiteY3" fmla="*/ 626500 h 698500"/>
                <a:gd name="connsiteX4" fmla="*/ 3366223 w 3438223"/>
                <a:gd name="connsiteY4" fmla="*/ 698500 h 698500"/>
                <a:gd name="connsiteX5" fmla="*/ 72000 w 3438223"/>
                <a:gd name="connsiteY5" fmla="*/ 698500 h 698500"/>
                <a:gd name="connsiteX6" fmla="*/ 0 w 3438223"/>
                <a:gd name="connsiteY6" fmla="*/ 626500 h 698500"/>
                <a:gd name="connsiteX7" fmla="*/ 0 w 3438223"/>
                <a:gd name="connsiteY7" fmla="*/ 72000 h 698500"/>
                <a:gd name="connsiteX8" fmla="*/ 72000 w 3438223"/>
                <a:gd name="connsiteY8" fmla="*/ 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38223" h="698500">
                  <a:moveTo>
                    <a:pt x="72000" y="0"/>
                  </a:moveTo>
                  <a:lnTo>
                    <a:pt x="3366223" y="0"/>
                  </a:lnTo>
                  <a:cubicBezTo>
                    <a:pt x="3405967" y="0"/>
                    <a:pt x="3438223" y="32256"/>
                    <a:pt x="3438223" y="72000"/>
                  </a:cubicBezTo>
                  <a:lnTo>
                    <a:pt x="3438223" y="626500"/>
                  </a:lnTo>
                  <a:cubicBezTo>
                    <a:pt x="3438223" y="666244"/>
                    <a:pt x="3405967" y="698500"/>
                    <a:pt x="3366223" y="698500"/>
                  </a:cubicBezTo>
                  <a:lnTo>
                    <a:pt x="72000" y="698500"/>
                  </a:lnTo>
                  <a:cubicBezTo>
                    <a:pt x="32256" y="698500"/>
                    <a:pt x="0" y="666244"/>
                    <a:pt x="0" y="626500"/>
                  </a:cubicBezTo>
                  <a:lnTo>
                    <a:pt x="0" y="72000"/>
                  </a:lnTo>
                  <a:cubicBezTo>
                    <a:pt x="0" y="32256"/>
                    <a:pt x="32256" y="0"/>
                    <a:pt x="720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38100" dir="10800000" algn="ctr" rotWithShape="0">
                <a:srgbClr val="007ACD">
                  <a:alpha val="1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2DD41838-8398-4CD4-904F-5FA5C17DE5DB}"/>
                </a:ext>
              </a:extLst>
            </p:cNvPr>
            <p:cNvCxnSpPr/>
            <p:nvPr/>
          </p:nvCxnSpPr>
          <p:spPr>
            <a:xfrm>
              <a:off x="539326" y="5389206"/>
              <a:ext cx="0" cy="698500"/>
            </a:xfrm>
            <a:prstGeom prst="line">
              <a:avLst/>
            </a:prstGeom>
            <a:ln w="38100">
              <a:gradFill>
                <a:gsLst>
                  <a:gs pos="64000">
                    <a:schemeClr val="accent3"/>
                  </a:gs>
                  <a:gs pos="0">
                    <a:schemeClr val="accent1"/>
                  </a:gs>
                  <a:gs pos="39000">
                    <a:schemeClr val="accent2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43C7508A-72BA-4B17-943A-3507A5BAED79}"/>
                </a:ext>
              </a:extLst>
            </p:cNvPr>
            <p:cNvSpPr txBox="1"/>
            <p:nvPr/>
          </p:nvSpPr>
          <p:spPr>
            <a:xfrm>
              <a:off x="815552" y="5492235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03.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48C825AB-ECA9-4F09-944F-2DC8F6965414}"/>
                </a:ext>
              </a:extLst>
            </p:cNvPr>
            <p:cNvSpPr txBox="1"/>
            <p:nvPr/>
          </p:nvSpPr>
          <p:spPr>
            <a:xfrm>
              <a:off x="1554476" y="5553790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问题分析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394884E7-EE6B-4C4E-BE2F-8AB1A4FF4DF5}"/>
                </a:ext>
              </a:extLst>
            </p:cNvPr>
            <p:cNvSpPr txBox="1"/>
            <p:nvPr/>
          </p:nvSpPr>
          <p:spPr>
            <a:xfrm>
              <a:off x="2802656" y="5678435"/>
              <a:ext cx="212657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Problem Analysis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E0A6992-CBF9-4CE0-A742-C7533E855DB9}"/>
              </a:ext>
            </a:extLst>
          </p:cNvPr>
          <p:cNvGrpSpPr/>
          <p:nvPr/>
        </p:nvGrpSpPr>
        <p:grpSpPr>
          <a:xfrm>
            <a:off x="6445243" y="5389206"/>
            <a:ext cx="5171530" cy="698500"/>
            <a:chOff x="6445243" y="5389206"/>
            <a:chExt cx="5171530" cy="698500"/>
          </a:xfrm>
        </p:grpSpPr>
        <p:sp>
          <p:nvSpPr>
            <p:cNvPr id="60" name="矩形 10">
              <a:extLst>
                <a:ext uri="{FF2B5EF4-FFF2-40B4-BE49-F238E27FC236}">
                  <a16:creationId xmlns:a16="http://schemas.microsoft.com/office/drawing/2014/main" xmlns="" id="{168B86CE-1B18-40B3-BAA5-8FB8384C186B}"/>
                </a:ext>
              </a:extLst>
            </p:cNvPr>
            <p:cNvSpPr/>
            <p:nvPr/>
          </p:nvSpPr>
          <p:spPr>
            <a:xfrm>
              <a:off x="6445243" y="5389206"/>
              <a:ext cx="5171530" cy="698500"/>
            </a:xfrm>
            <a:custGeom>
              <a:avLst/>
              <a:gdLst>
                <a:gd name="connsiteX0" fmla="*/ 72000 w 3438223"/>
                <a:gd name="connsiteY0" fmla="*/ 0 h 698500"/>
                <a:gd name="connsiteX1" fmla="*/ 3366223 w 3438223"/>
                <a:gd name="connsiteY1" fmla="*/ 0 h 698500"/>
                <a:gd name="connsiteX2" fmla="*/ 3438223 w 3438223"/>
                <a:gd name="connsiteY2" fmla="*/ 72000 h 698500"/>
                <a:gd name="connsiteX3" fmla="*/ 3438223 w 3438223"/>
                <a:gd name="connsiteY3" fmla="*/ 626500 h 698500"/>
                <a:gd name="connsiteX4" fmla="*/ 3366223 w 3438223"/>
                <a:gd name="connsiteY4" fmla="*/ 698500 h 698500"/>
                <a:gd name="connsiteX5" fmla="*/ 72000 w 3438223"/>
                <a:gd name="connsiteY5" fmla="*/ 698500 h 698500"/>
                <a:gd name="connsiteX6" fmla="*/ 0 w 3438223"/>
                <a:gd name="connsiteY6" fmla="*/ 626500 h 698500"/>
                <a:gd name="connsiteX7" fmla="*/ 0 w 3438223"/>
                <a:gd name="connsiteY7" fmla="*/ 72000 h 698500"/>
                <a:gd name="connsiteX8" fmla="*/ 72000 w 3438223"/>
                <a:gd name="connsiteY8" fmla="*/ 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38223" h="698500">
                  <a:moveTo>
                    <a:pt x="72000" y="0"/>
                  </a:moveTo>
                  <a:lnTo>
                    <a:pt x="3366223" y="0"/>
                  </a:lnTo>
                  <a:cubicBezTo>
                    <a:pt x="3405967" y="0"/>
                    <a:pt x="3438223" y="32256"/>
                    <a:pt x="3438223" y="72000"/>
                  </a:cubicBezTo>
                  <a:lnTo>
                    <a:pt x="3438223" y="626500"/>
                  </a:lnTo>
                  <a:cubicBezTo>
                    <a:pt x="3438223" y="666244"/>
                    <a:pt x="3405967" y="698500"/>
                    <a:pt x="3366223" y="698500"/>
                  </a:cubicBezTo>
                  <a:lnTo>
                    <a:pt x="72000" y="698500"/>
                  </a:lnTo>
                  <a:cubicBezTo>
                    <a:pt x="32256" y="698500"/>
                    <a:pt x="0" y="666244"/>
                    <a:pt x="0" y="626500"/>
                  </a:cubicBezTo>
                  <a:lnTo>
                    <a:pt x="0" y="72000"/>
                  </a:lnTo>
                  <a:cubicBezTo>
                    <a:pt x="0" y="32256"/>
                    <a:pt x="32256" y="0"/>
                    <a:pt x="720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38100" dir="10800000" algn="ctr" rotWithShape="0">
                <a:srgbClr val="007ACD">
                  <a:alpha val="1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7352971C-2A24-4D27-BD7B-0F8474DB56B4}"/>
                </a:ext>
              </a:extLst>
            </p:cNvPr>
            <p:cNvCxnSpPr/>
            <p:nvPr/>
          </p:nvCxnSpPr>
          <p:spPr>
            <a:xfrm>
              <a:off x="6449780" y="5389206"/>
              <a:ext cx="0" cy="698500"/>
            </a:xfrm>
            <a:prstGeom prst="line">
              <a:avLst/>
            </a:prstGeom>
            <a:ln w="38100">
              <a:gradFill>
                <a:gsLst>
                  <a:gs pos="64000">
                    <a:schemeClr val="accent3"/>
                  </a:gs>
                  <a:gs pos="0">
                    <a:schemeClr val="accent1"/>
                  </a:gs>
                  <a:gs pos="39000">
                    <a:schemeClr val="accent2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F906B0BC-9C12-49F0-8536-0B613BE7FB59}"/>
                </a:ext>
              </a:extLst>
            </p:cNvPr>
            <p:cNvSpPr txBox="1"/>
            <p:nvPr/>
          </p:nvSpPr>
          <p:spPr>
            <a:xfrm>
              <a:off x="6726006" y="5492235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04.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D01BC0E9-E091-47CA-AD80-95264A5872A2}"/>
                </a:ext>
              </a:extLst>
            </p:cNvPr>
            <p:cNvSpPr txBox="1"/>
            <p:nvPr/>
          </p:nvSpPr>
          <p:spPr>
            <a:xfrm>
              <a:off x="7464930" y="5553790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未来计划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4C5A4FAD-2A43-4E13-B80F-EE7E07163751}"/>
                </a:ext>
              </a:extLst>
            </p:cNvPr>
            <p:cNvSpPr txBox="1"/>
            <p:nvPr/>
          </p:nvSpPr>
          <p:spPr>
            <a:xfrm>
              <a:off x="8713109" y="5678435"/>
              <a:ext cx="266333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Future Plans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64137871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3876713-A1C6-4F3B-9690-43D4DDC187EC}"/>
              </a:ext>
            </a:extLst>
          </p:cNvPr>
          <p:cNvSpPr txBox="1"/>
          <p:nvPr/>
        </p:nvSpPr>
        <p:spPr>
          <a:xfrm>
            <a:off x="1279967" y="3874294"/>
            <a:ext cx="963206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此节可用于描述近期面临了哪些挑战、什么原因导致的，以及有何改进建议。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8CC6DA2-2B57-43A8-9E68-0E8B74E89B01}"/>
              </a:ext>
            </a:extLst>
          </p:cNvPr>
          <p:cNvSpPr/>
          <p:nvPr/>
        </p:nvSpPr>
        <p:spPr>
          <a:xfrm>
            <a:off x="4564462" y="1905518"/>
            <a:ext cx="3063076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b="1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Part 03</a:t>
            </a:r>
            <a:endParaRPr lang="zh-CN" altLang="en-US" sz="4800" b="1" dirty="0">
              <a:solidFill>
                <a:schemeClr val="bg1"/>
              </a:solidFill>
              <a:effectLst>
                <a:outerShdw blurRad="127000" dist="38100" dir="16200000" algn="ctr" rotWithShape="0">
                  <a:schemeClr val="bg1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BA7AD45-573D-4CA5-A094-78B082799924}"/>
              </a:ext>
            </a:extLst>
          </p:cNvPr>
          <p:cNvSpPr txBox="1"/>
          <p:nvPr/>
        </p:nvSpPr>
        <p:spPr>
          <a:xfrm>
            <a:off x="4151543" y="2703325"/>
            <a:ext cx="3888915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问题分析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9936371-C7C4-448E-8FF5-70E29E776D77}"/>
              </a:ext>
            </a:extLst>
          </p:cNvPr>
          <p:cNvGrpSpPr/>
          <p:nvPr/>
        </p:nvGrpSpPr>
        <p:grpSpPr>
          <a:xfrm flipH="1">
            <a:off x="7486601" y="2946450"/>
            <a:ext cx="1397803" cy="146244"/>
            <a:chOff x="2496662" y="3314186"/>
            <a:chExt cx="1397803" cy="146244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EEAD8825-33C4-4F7B-A09D-4112008D17D9}"/>
                </a:ext>
              </a:extLst>
            </p:cNvPr>
            <p:cNvSpPr/>
            <p:nvPr/>
          </p:nvSpPr>
          <p:spPr>
            <a:xfrm rot="18926480" flipH="1">
              <a:off x="3711895" y="3314186"/>
              <a:ext cx="146244" cy="146244"/>
            </a:xfrm>
            <a:prstGeom prst="rect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24E36D5A-029B-4156-9446-3331B329A24E}"/>
                </a:ext>
              </a:extLst>
            </p:cNvPr>
            <p:cNvSpPr/>
            <p:nvPr/>
          </p:nvSpPr>
          <p:spPr>
            <a:xfrm rot="18926480" flipH="1">
              <a:off x="3748221" y="3314186"/>
              <a:ext cx="146244" cy="146244"/>
            </a:xfrm>
            <a:prstGeom prst="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61000">
                  <a:schemeClr val="bg1"/>
                </a:gs>
              </a:gsLst>
              <a:lin ang="2700000" scaled="0"/>
            </a:gra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6CDD759C-B783-47F6-9F5C-D2E0536D1F05}"/>
                </a:ext>
              </a:extLst>
            </p:cNvPr>
            <p:cNvCxnSpPr>
              <a:cxnSpLocks/>
            </p:cNvCxnSpPr>
            <p:nvPr/>
          </p:nvCxnSpPr>
          <p:spPr>
            <a:xfrm>
              <a:off x="2496662" y="3383104"/>
              <a:ext cx="1189539" cy="0"/>
            </a:xfrm>
            <a:prstGeom prst="line">
              <a:avLst/>
            </a:prstGeom>
            <a:noFill/>
            <a:ln w="6350" cap="flat" cmpd="sng" algn="ctr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8423A03F-0F47-485B-AA11-AF4CD7417318}"/>
              </a:ext>
            </a:extLst>
          </p:cNvPr>
          <p:cNvSpPr txBox="1"/>
          <p:nvPr/>
        </p:nvSpPr>
        <p:spPr>
          <a:xfrm>
            <a:off x="4464761" y="3335818"/>
            <a:ext cx="326247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100" i="1" spc="300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Problem Analysis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512D456B-0F99-44CD-A1FC-F6743AF2C85B}"/>
              </a:ext>
            </a:extLst>
          </p:cNvPr>
          <p:cNvGrpSpPr/>
          <p:nvPr/>
        </p:nvGrpSpPr>
        <p:grpSpPr>
          <a:xfrm>
            <a:off x="3277312" y="2946399"/>
            <a:ext cx="1397803" cy="146244"/>
            <a:chOff x="2496662" y="3314186"/>
            <a:chExt cx="1397803" cy="146244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FFE6B110-2546-45DF-A65D-5E277E9A2E05}"/>
                </a:ext>
              </a:extLst>
            </p:cNvPr>
            <p:cNvSpPr/>
            <p:nvPr/>
          </p:nvSpPr>
          <p:spPr>
            <a:xfrm rot="18926480" flipH="1">
              <a:off x="3711895" y="3314186"/>
              <a:ext cx="146244" cy="146244"/>
            </a:xfrm>
            <a:prstGeom prst="rect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3A67C2A8-CA37-4437-8DD9-FD4011933477}"/>
                </a:ext>
              </a:extLst>
            </p:cNvPr>
            <p:cNvSpPr/>
            <p:nvPr/>
          </p:nvSpPr>
          <p:spPr>
            <a:xfrm rot="18926480" flipH="1">
              <a:off x="3748221" y="3314186"/>
              <a:ext cx="146244" cy="146244"/>
            </a:xfrm>
            <a:prstGeom prst="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61000">
                  <a:schemeClr val="bg1"/>
                </a:gs>
              </a:gsLst>
              <a:lin ang="2700000" scaled="0"/>
            </a:gra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6C61E58D-B05E-45E2-86A8-53587B359D7D}"/>
                </a:ext>
              </a:extLst>
            </p:cNvPr>
            <p:cNvCxnSpPr>
              <a:cxnSpLocks/>
            </p:cNvCxnSpPr>
            <p:nvPr/>
          </p:nvCxnSpPr>
          <p:spPr>
            <a:xfrm>
              <a:off x="2496662" y="3383104"/>
              <a:ext cx="1189539" cy="0"/>
            </a:xfrm>
            <a:prstGeom prst="line">
              <a:avLst/>
            </a:prstGeom>
            <a:noFill/>
            <a:ln w="6350" cap="flat" cmpd="sng" algn="ctr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430191210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37019BE-D3FF-46E4-98E5-6F8C50E6396D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30C02714-ADBD-476D-AD82-F779FA50CDBE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xmlns="" id="{D32892B5-9E39-4022-BF61-2123F387617D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FB693FEE-DD77-46D6-A00A-C67998209A11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rgbClr val="007ACD">
                        <a:alpha val="20000"/>
                      </a:srgbClr>
                    </a:outerShdw>
                  </a:effectLst>
                  <a:cs typeface="+mn-ea"/>
                  <a:sym typeface="+mn-lt"/>
                </a:rPr>
                <a:t>03.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F2E0A1D0-8693-4BE6-9F8A-E03B13E6517F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问题分析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10476857-61C8-4A9A-ABE3-B3A2C72B05D7}"/>
                </a:ext>
              </a:extLst>
            </p:cNvPr>
            <p:cNvSpPr txBox="1"/>
            <p:nvPr/>
          </p:nvSpPr>
          <p:spPr>
            <a:xfrm>
              <a:off x="2595703" y="541858"/>
              <a:ext cx="212657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Problem Analysis</a:t>
              </a:r>
            </a:p>
          </p:txBody>
        </p:sp>
      </p:grp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7528A30E-E870-42AD-BC9A-EFD17250F6BB}"/>
              </a:ext>
            </a:extLst>
          </p:cNvPr>
          <p:cNvSpPr/>
          <p:nvPr/>
        </p:nvSpPr>
        <p:spPr>
          <a:xfrm>
            <a:off x="4015270" y="1592618"/>
            <a:ext cx="4295171" cy="4295171"/>
          </a:xfrm>
          <a:prstGeom prst="ellipse">
            <a:avLst/>
          </a:prstGeom>
          <a:noFill/>
          <a:ln>
            <a:gradFill>
              <a:gsLst>
                <a:gs pos="0">
                  <a:schemeClr val="accent2">
                    <a:alpha val="0"/>
                  </a:schemeClr>
                </a:gs>
                <a:gs pos="66000">
                  <a:schemeClr val="accent2">
                    <a:alpha val="0"/>
                  </a:schemeClr>
                </a:gs>
                <a:gs pos="83000">
                  <a:schemeClr val="accent2"/>
                </a:gs>
                <a:gs pos="34000">
                  <a:schemeClr val="accent2">
                    <a:alpha val="0"/>
                  </a:schemeClr>
                </a:gs>
                <a:gs pos="17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50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xmlns="" id="{639FAA7E-B8AC-4FEF-A8BE-DA53F88D5B6E}"/>
              </a:ext>
            </a:extLst>
          </p:cNvPr>
          <p:cNvSpPr/>
          <p:nvPr/>
        </p:nvSpPr>
        <p:spPr>
          <a:xfrm flipV="1">
            <a:off x="7698695" y="1562820"/>
            <a:ext cx="1653797" cy="4354769"/>
          </a:xfrm>
          <a:custGeom>
            <a:avLst/>
            <a:gdLst>
              <a:gd name="connsiteX0" fmla="*/ 1734610 w 1734610"/>
              <a:gd name="connsiteY0" fmla="*/ 3581470 h 3581470"/>
              <a:gd name="connsiteX1" fmla="*/ 1709869 w 1734610"/>
              <a:gd name="connsiteY1" fmla="*/ 3452669 h 3581470"/>
              <a:gd name="connsiteX2" fmla="*/ 159716 w 1734610"/>
              <a:gd name="connsiteY2" fmla="*/ 2339118 h 3581470"/>
              <a:gd name="connsiteX3" fmla="*/ 0 w 1734610"/>
              <a:gd name="connsiteY3" fmla="*/ 2332710 h 3581470"/>
              <a:gd name="connsiteX4" fmla="*/ 0 w 1734610"/>
              <a:gd name="connsiteY4" fmla="*/ 1248760 h 3581470"/>
              <a:gd name="connsiteX5" fmla="*/ 159716 w 1734610"/>
              <a:gd name="connsiteY5" fmla="*/ 1242352 h 3581470"/>
              <a:gd name="connsiteX6" fmla="*/ 1709869 w 1734610"/>
              <a:gd name="connsiteY6" fmla="*/ 128801 h 3581470"/>
              <a:gd name="connsiteX7" fmla="*/ 1734610 w 1734610"/>
              <a:gd name="connsiteY7" fmla="*/ 0 h 3581470"/>
              <a:gd name="connsiteX8" fmla="*/ 1734610 w 1734610"/>
              <a:gd name="connsiteY8" fmla="*/ 3581470 h 358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610" h="3581470">
                <a:moveTo>
                  <a:pt x="1734610" y="3581470"/>
                </a:moveTo>
                <a:lnTo>
                  <a:pt x="1709869" y="3452669"/>
                </a:lnTo>
                <a:cubicBezTo>
                  <a:pt x="1556900" y="2858720"/>
                  <a:pt x="931793" y="2401417"/>
                  <a:pt x="159716" y="2339118"/>
                </a:cubicBezTo>
                <a:lnTo>
                  <a:pt x="0" y="2332710"/>
                </a:lnTo>
                <a:lnTo>
                  <a:pt x="0" y="1248760"/>
                </a:lnTo>
                <a:lnTo>
                  <a:pt x="159716" y="1242352"/>
                </a:lnTo>
                <a:cubicBezTo>
                  <a:pt x="931793" y="1180053"/>
                  <a:pt x="1556900" y="722750"/>
                  <a:pt x="1709869" y="128801"/>
                </a:cubicBezTo>
                <a:lnTo>
                  <a:pt x="1734610" y="0"/>
                </a:lnTo>
                <a:lnTo>
                  <a:pt x="1734610" y="358147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EA0CA819-19B6-4088-B9F5-601C02824934}"/>
              </a:ext>
            </a:extLst>
          </p:cNvPr>
          <p:cNvSpPr/>
          <p:nvPr/>
        </p:nvSpPr>
        <p:spPr>
          <a:xfrm flipH="1" flipV="1">
            <a:off x="2973218" y="1562820"/>
            <a:ext cx="1653797" cy="4354769"/>
          </a:xfrm>
          <a:custGeom>
            <a:avLst/>
            <a:gdLst>
              <a:gd name="connsiteX0" fmla="*/ 1734610 w 1734610"/>
              <a:gd name="connsiteY0" fmla="*/ 3581470 h 3581470"/>
              <a:gd name="connsiteX1" fmla="*/ 1709869 w 1734610"/>
              <a:gd name="connsiteY1" fmla="*/ 3452669 h 3581470"/>
              <a:gd name="connsiteX2" fmla="*/ 159716 w 1734610"/>
              <a:gd name="connsiteY2" fmla="*/ 2339118 h 3581470"/>
              <a:gd name="connsiteX3" fmla="*/ 0 w 1734610"/>
              <a:gd name="connsiteY3" fmla="*/ 2332710 h 3581470"/>
              <a:gd name="connsiteX4" fmla="*/ 0 w 1734610"/>
              <a:gd name="connsiteY4" fmla="*/ 1248760 h 3581470"/>
              <a:gd name="connsiteX5" fmla="*/ 159716 w 1734610"/>
              <a:gd name="connsiteY5" fmla="*/ 1242352 h 3581470"/>
              <a:gd name="connsiteX6" fmla="*/ 1709869 w 1734610"/>
              <a:gd name="connsiteY6" fmla="*/ 128801 h 3581470"/>
              <a:gd name="connsiteX7" fmla="*/ 1734610 w 1734610"/>
              <a:gd name="connsiteY7" fmla="*/ 0 h 3581470"/>
              <a:gd name="connsiteX8" fmla="*/ 1734610 w 1734610"/>
              <a:gd name="connsiteY8" fmla="*/ 3581470 h 3581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34610" h="3581470">
                <a:moveTo>
                  <a:pt x="1734610" y="3581470"/>
                </a:moveTo>
                <a:lnTo>
                  <a:pt x="1709869" y="3452669"/>
                </a:lnTo>
                <a:cubicBezTo>
                  <a:pt x="1556900" y="2858720"/>
                  <a:pt x="931793" y="2401417"/>
                  <a:pt x="159716" y="2339118"/>
                </a:cubicBezTo>
                <a:lnTo>
                  <a:pt x="0" y="2332710"/>
                </a:lnTo>
                <a:lnTo>
                  <a:pt x="0" y="1248760"/>
                </a:lnTo>
                <a:lnTo>
                  <a:pt x="159716" y="1242352"/>
                </a:lnTo>
                <a:cubicBezTo>
                  <a:pt x="931793" y="1180053"/>
                  <a:pt x="1556900" y="722750"/>
                  <a:pt x="1709869" y="128801"/>
                </a:cubicBezTo>
                <a:lnTo>
                  <a:pt x="1734610" y="0"/>
                </a:lnTo>
                <a:lnTo>
                  <a:pt x="1734610" y="358147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2A5DDE9D-8FCA-4C02-9F6C-AC548670C0F1}"/>
              </a:ext>
            </a:extLst>
          </p:cNvPr>
          <p:cNvSpPr/>
          <p:nvPr/>
        </p:nvSpPr>
        <p:spPr>
          <a:xfrm>
            <a:off x="4253065" y="1830413"/>
            <a:ext cx="3819581" cy="3819581"/>
          </a:xfrm>
          <a:prstGeom prst="ellipse">
            <a:avLst/>
          </a:prstGeom>
          <a:solidFill>
            <a:schemeClr val="bg1"/>
          </a:solidFill>
          <a:ln w="6350">
            <a:solidFill>
              <a:schemeClr val="accent2"/>
            </a:solidFill>
          </a:ln>
          <a:effectLst>
            <a:outerShdw blurRad="254000" dist="38100" dir="2700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DAADD36A-7ECB-4B26-BAC1-7378CAC13418}"/>
              </a:ext>
            </a:extLst>
          </p:cNvPr>
          <p:cNvSpPr/>
          <p:nvPr/>
        </p:nvSpPr>
        <p:spPr>
          <a:xfrm>
            <a:off x="5703254" y="1993968"/>
            <a:ext cx="919201" cy="919201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改进方法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774121F7-734B-4B4E-9ED8-5B98D88268EE}"/>
              </a:ext>
            </a:extLst>
          </p:cNvPr>
          <p:cNvSpPr/>
          <p:nvPr/>
        </p:nvSpPr>
        <p:spPr>
          <a:xfrm>
            <a:off x="5703254" y="4567238"/>
            <a:ext cx="919201" cy="919202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改进方法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93E0013E-2189-4977-9D94-9702B9350D81}"/>
              </a:ext>
            </a:extLst>
          </p:cNvPr>
          <p:cNvSpPr/>
          <p:nvPr/>
        </p:nvSpPr>
        <p:spPr>
          <a:xfrm>
            <a:off x="6989889" y="3280603"/>
            <a:ext cx="919201" cy="919202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改进方法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ABED7A98-77F4-4E3C-88F1-C3D736A66109}"/>
              </a:ext>
            </a:extLst>
          </p:cNvPr>
          <p:cNvSpPr/>
          <p:nvPr/>
        </p:nvSpPr>
        <p:spPr>
          <a:xfrm>
            <a:off x="4416619" y="3280603"/>
            <a:ext cx="919201" cy="919202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改进方法</a:t>
            </a:r>
          </a:p>
        </p:txBody>
      </p:sp>
      <p:sp>
        <p:nvSpPr>
          <p:cNvPr id="50" name="弧形 49">
            <a:extLst>
              <a:ext uri="{FF2B5EF4-FFF2-40B4-BE49-F238E27FC236}">
                <a16:creationId xmlns:a16="http://schemas.microsoft.com/office/drawing/2014/main" xmlns="" id="{E547C184-A5DB-48FB-BB75-E36B57713C67}"/>
              </a:ext>
            </a:extLst>
          </p:cNvPr>
          <p:cNvSpPr/>
          <p:nvPr/>
        </p:nvSpPr>
        <p:spPr>
          <a:xfrm rot="21231755">
            <a:off x="4862917" y="2440267"/>
            <a:ext cx="2599872" cy="2599873"/>
          </a:xfrm>
          <a:prstGeom prst="arc">
            <a:avLst>
              <a:gd name="adj1" fmla="val 17375995"/>
              <a:gd name="adj2" fmla="val 20374532"/>
            </a:avLst>
          </a:prstGeom>
          <a:ln w="76200">
            <a:gradFill>
              <a:gsLst>
                <a:gs pos="4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等腰三角形 50">
            <a:extLst>
              <a:ext uri="{FF2B5EF4-FFF2-40B4-BE49-F238E27FC236}">
                <a16:creationId xmlns:a16="http://schemas.microsoft.com/office/drawing/2014/main" xmlns="" id="{4AD82EC6-12AE-4AE1-B71C-CF9D627C0E6E}"/>
              </a:ext>
            </a:extLst>
          </p:cNvPr>
          <p:cNvSpPr/>
          <p:nvPr/>
        </p:nvSpPr>
        <p:spPr>
          <a:xfrm rot="9244941">
            <a:off x="7276645" y="3149796"/>
            <a:ext cx="148794" cy="12827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弧形 47">
            <a:extLst>
              <a:ext uri="{FF2B5EF4-FFF2-40B4-BE49-F238E27FC236}">
                <a16:creationId xmlns:a16="http://schemas.microsoft.com/office/drawing/2014/main" xmlns="" id="{98B92424-2C6D-46D2-A4D1-27F6366379F8}"/>
              </a:ext>
            </a:extLst>
          </p:cNvPr>
          <p:cNvSpPr/>
          <p:nvPr/>
        </p:nvSpPr>
        <p:spPr>
          <a:xfrm rot="5031755">
            <a:off x="4862917" y="2440267"/>
            <a:ext cx="2599873" cy="2599872"/>
          </a:xfrm>
          <a:prstGeom prst="arc">
            <a:avLst>
              <a:gd name="adj1" fmla="val 17375995"/>
              <a:gd name="adj2" fmla="val 20374532"/>
            </a:avLst>
          </a:prstGeom>
          <a:ln w="76200">
            <a:gradFill>
              <a:gsLst>
                <a:gs pos="4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等腰三角形 48">
            <a:extLst>
              <a:ext uri="{FF2B5EF4-FFF2-40B4-BE49-F238E27FC236}">
                <a16:creationId xmlns:a16="http://schemas.microsoft.com/office/drawing/2014/main" xmlns="" id="{953E295D-95FD-45A9-8AAF-9A6DC4536FB7}"/>
              </a:ext>
            </a:extLst>
          </p:cNvPr>
          <p:cNvSpPr/>
          <p:nvPr/>
        </p:nvSpPr>
        <p:spPr>
          <a:xfrm rot="14644941">
            <a:off x="6614729" y="4864257"/>
            <a:ext cx="148794" cy="12827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弧形 45">
            <a:extLst>
              <a:ext uri="{FF2B5EF4-FFF2-40B4-BE49-F238E27FC236}">
                <a16:creationId xmlns:a16="http://schemas.microsoft.com/office/drawing/2014/main" xmlns="" id="{516C9A5B-E0B7-4927-98E0-8B464F8A9275}"/>
              </a:ext>
            </a:extLst>
          </p:cNvPr>
          <p:cNvSpPr/>
          <p:nvPr/>
        </p:nvSpPr>
        <p:spPr>
          <a:xfrm rot="10431755">
            <a:off x="4862917" y="2440267"/>
            <a:ext cx="2599872" cy="2599873"/>
          </a:xfrm>
          <a:prstGeom prst="arc">
            <a:avLst>
              <a:gd name="adj1" fmla="val 17375995"/>
              <a:gd name="adj2" fmla="val 20374532"/>
            </a:avLst>
          </a:prstGeom>
          <a:ln w="76200">
            <a:gradFill>
              <a:gsLst>
                <a:gs pos="4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等腰三角形 46">
            <a:extLst>
              <a:ext uri="{FF2B5EF4-FFF2-40B4-BE49-F238E27FC236}">
                <a16:creationId xmlns:a16="http://schemas.microsoft.com/office/drawing/2014/main" xmlns="" id="{85E94F6C-8F51-42EC-BF14-56AEE26D9C4A}"/>
              </a:ext>
            </a:extLst>
          </p:cNvPr>
          <p:cNvSpPr/>
          <p:nvPr/>
        </p:nvSpPr>
        <p:spPr>
          <a:xfrm rot="20044941">
            <a:off x="4900267" y="4202341"/>
            <a:ext cx="148794" cy="12827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弧形 43">
            <a:extLst>
              <a:ext uri="{FF2B5EF4-FFF2-40B4-BE49-F238E27FC236}">
                <a16:creationId xmlns:a16="http://schemas.microsoft.com/office/drawing/2014/main" xmlns="" id="{64031D1B-51A3-4647-BD7A-C8CD82C4A70C}"/>
              </a:ext>
            </a:extLst>
          </p:cNvPr>
          <p:cNvSpPr/>
          <p:nvPr/>
        </p:nvSpPr>
        <p:spPr>
          <a:xfrm rot="15831755">
            <a:off x="4862916" y="2440267"/>
            <a:ext cx="2599873" cy="2599872"/>
          </a:xfrm>
          <a:prstGeom prst="arc">
            <a:avLst>
              <a:gd name="adj1" fmla="val 17375995"/>
              <a:gd name="adj2" fmla="val 20374532"/>
            </a:avLst>
          </a:prstGeom>
          <a:ln w="76200">
            <a:gradFill>
              <a:gsLst>
                <a:gs pos="45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等腰三角形 44">
            <a:extLst>
              <a:ext uri="{FF2B5EF4-FFF2-40B4-BE49-F238E27FC236}">
                <a16:creationId xmlns:a16="http://schemas.microsoft.com/office/drawing/2014/main" xmlns="" id="{BDA18A2B-1278-4B6E-B06E-F8AB4BA8C672}"/>
              </a:ext>
            </a:extLst>
          </p:cNvPr>
          <p:cNvSpPr/>
          <p:nvPr/>
        </p:nvSpPr>
        <p:spPr>
          <a:xfrm rot="3844941">
            <a:off x="5562183" y="2487879"/>
            <a:ext cx="148794" cy="12827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1E246F49-49F6-47FC-B19D-3E877D3538C6}"/>
              </a:ext>
            </a:extLst>
          </p:cNvPr>
          <p:cNvSpPr/>
          <p:nvPr/>
        </p:nvSpPr>
        <p:spPr>
          <a:xfrm>
            <a:off x="4239882" y="1847648"/>
            <a:ext cx="542150" cy="542150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Freeform 103">
            <a:extLst>
              <a:ext uri="{FF2B5EF4-FFF2-40B4-BE49-F238E27FC236}">
                <a16:creationId xmlns:a16="http://schemas.microsoft.com/office/drawing/2014/main" xmlns="" id="{53A016A9-2613-4005-8157-779911D268A2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4338413" y="1985531"/>
            <a:ext cx="345088" cy="266383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377">
              <a:defRPr/>
            </a:pPr>
            <a:endParaRPr lang="zh-CN" altLang="zh-CN" b="1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1FEF9941-D057-42A3-8B56-5BEDE1068310}"/>
              </a:ext>
            </a:extLst>
          </p:cNvPr>
          <p:cNvSpPr/>
          <p:nvPr/>
        </p:nvSpPr>
        <p:spPr>
          <a:xfrm>
            <a:off x="4239882" y="5090610"/>
            <a:ext cx="542150" cy="542150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xmlns="" id="{F6B514A5-8963-4B7A-835A-645AF2F5E2E9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4381825" y="5192705"/>
            <a:ext cx="258265" cy="337961"/>
          </a:xfrm>
          <a:custGeom>
            <a:avLst/>
            <a:gdLst>
              <a:gd name="T0" fmla="*/ 60 w 74"/>
              <a:gd name="T1" fmla="*/ 0 h 97"/>
              <a:gd name="T2" fmla="*/ 72 w 74"/>
              <a:gd name="T3" fmla="*/ 11 h 97"/>
              <a:gd name="T4" fmla="*/ 70 w 74"/>
              <a:gd name="T5" fmla="*/ 52 h 97"/>
              <a:gd name="T6" fmla="*/ 63 w 74"/>
              <a:gd name="T7" fmla="*/ 11 h 97"/>
              <a:gd name="T8" fmla="*/ 60 w 74"/>
              <a:gd name="T9" fmla="*/ 8 h 97"/>
              <a:gd name="T10" fmla="*/ 26 w 74"/>
              <a:gd name="T11" fmla="*/ 11 h 97"/>
              <a:gd name="T12" fmla="*/ 26 w 74"/>
              <a:gd name="T13" fmla="*/ 18 h 97"/>
              <a:gd name="T14" fmla="*/ 19 w 74"/>
              <a:gd name="T15" fmla="*/ 24 h 97"/>
              <a:gd name="T16" fmla="*/ 12 w 74"/>
              <a:gd name="T17" fmla="*/ 24 h 97"/>
              <a:gd name="T18" fmla="*/ 8 w 74"/>
              <a:gd name="T19" fmla="*/ 79 h 97"/>
              <a:gd name="T20" fmla="*/ 9 w 74"/>
              <a:gd name="T21" fmla="*/ 81 h 97"/>
              <a:gd name="T22" fmla="*/ 28 w 74"/>
              <a:gd name="T23" fmla="*/ 82 h 97"/>
              <a:gd name="T24" fmla="*/ 37 w 74"/>
              <a:gd name="T25" fmla="*/ 90 h 97"/>
              <a:gd name="T26" fmla="*/ 3 w 74"/>
              <a:gd name="T27" fmla="*/ 87 h 97"/>
              <a:gd name="T28" fmla="*/ 3 w 74"/>
              <a:gd name="T29" fmla="*/ 87 h 97"/>
              <a:gd name="T30" fmla="*/ 0 w 74"/>
              <a:gd name="T31" fmla="*/ 20 h 97"/>
              <a:gd name="T32" fmla="*/ 1 w 74"/>
              <a:gd name="T33" fmla="*/ 17 h 97"/>
              <a:gd name="T34" fmla="*/ 19 w 74"/>
              <a:gd name="T35" fmla="*/ 0 h 97"/>
              <a:gd name="T36" fmla="*/ 17 w 74"/>
              <a:gd name="T37" fmla="*/ 52 h 97"/>
              <a:gd name="T38" fmla="*/ 27 w 74"/>
              <a:gd name="T39" fmla="*/ 56 h 97"/>
              <a:gd name="T40" fmla="*/ 17 w 74"/>
              <a:gd name="T41" fmla="*/ 52 h 97"/>
              <a:gd name="T42" fmla="*/ 17 w 74"/>
              <a:gd name="T43" fmla="*/ 44 h 97"/>
              <a:gd name="T44" fmla="*/ 56 w 74"/>
              <a:gd name="T45" fmla="*/ 40 h 97"/>
              <a:gd name="T46" fmla="*/ 17 w 74"/>
              <a:gd name="T47" fmla="*/ 28 h 97"/>
              <a:gd name="T48" fmla="*/ 56 w 74"/>
              <a:gd name="T49" fmla="*/ 33 h 97"/>
              <a:gd name="T50" fmla="*/ 17 w 74"/>
              <a:gd name="T51" fmla="*/ 28 h 97"/>
              <a:gd name="T52" fmla="*/ 34 w 74"/>
              <a:gd name="T53" fmla="*/ 22 h 97"/>
              <a:gd name="T54" fmla="*/ 56 w 74"/>
              <a:gd name="T55" fmla="*/ 17 h 97"/>
              <a:gd name="T56" fmla="*/ 41 w 74"/>
              <a:gd name="T57" fmla="*/ 69 h 97"/>
              <a:gd name="T58" fmla="*/ 41 w 74"/>
              <a:gd name="T59" fmla="*/ 69 h 97"/>
              <a:gd name="T60" fmla="*/ 31 w 74"/>
              <a:gd name="T61" fmla="*/ 66 h 97"/>
              <a:gd name="T62" fmla="*/ 47 w 74"/>
              <a:gd name="T63" fmla="*/ 86 h 97"/>
              <a:gd name="T64" fmla="*/ 59 w 74"/>
              <a:gd name="T65" fmla="*/ 87 h 97"/>
              <a:gd name="T66" fmla="*/ 71 w 74"/>
              <a:gd name="T67" fmla="*/ 96 h 97"/>
              <a:gd name="T68" fmla="*/ 72 w 74"/>
              <a:gd name="T69" fmla="*/ 90 h 97"/>
              <a:gd name="T70" fmla="*/ 63 w 74"/>
              <a:gd name="T71" fmla="*/ 80 h 97"/>
              <a:gd name="T72" fmla="*/ 64 w 74"/>
              <a:gd name="T73" fmla="*/ 57 h 97"/>
              <a:gd name="T74" fmla="*/ 38 w 74"/>
              <a:gd name="T75" fmla="*/ 54 h 97"/>
              <a:gd name="T76" fmla="*/ 42 w 74"/>
              <a:gd name="T77" fmla="*/ 58 h 97"/>
              <a:gd name="T78" fmla="*/ 40 w 74"/>
              <a:gd name="T79" fmla="*/ 76 h 97"/>
              <a:gd name="T80" fmla="*/ 57 w 74"/>
              <a:gd name="T81" fmla="*/ 78 h 97"/>
              <a:gd name="T82" fmla="*/ 59 w 74"/>
              <a:gd name="T83" fmla="*/ 61 h 97"/>
              <a:gd name="T84" fmla="*/ 21 w 74"/>
              <a:gd name="T85" fmla="*/ 9 h 97"/>
              <a:gd name="T86" fmla="*/ 13 w 74"/>
              <a:gd name="T87" fmla="*/ 19 h 97"/>
              <a:gd name="T88" fmla="*/ 17 w 74"/>
              <a:gd name="T89" fmla="*/ 20 h 97"/>
              <a:gd name="T90" fmla="*/ 18 w 74"/>
              <a:gd name="T91" fmla="*/ 20 h 97"/>
              <a:gd name="T92" fmla="*/ 22 w 74"/>
              <a:gd name="T93" fmla="*/ 17 h 97"/>
              <a:gd name="T94" fmla="*/ 22 w 74"/>
              <a:gd name="T95" fmla="*/ 15 h 97"/>
              <a:gd name="T96" fmla="*/ 21 w 74"/>
              <a:gd name="T97" fmla="*/ 11 h 9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4"/>
              <a:gd name="T148" fmla="*/ 0 h 97"/>
              <a:gd name="T149" fmla="*/ 74 w 74"/>
              <a:gd name="T150" fmla="*/ 97 h 9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4" h="97">
                <a:moveTo>
                  <a:pt x="21" y="0"/>
                </a:move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1"/>
                  <a:pt x="68" y="3"/>
                </a:cubicBezTo>
                <a:cubicBezTo>
                  <a:pt x="70" y="5"/>
                  <a:pt x="72" y="8"/>
                  <a:pt x="72" y="11"/>
                </a:cubicBezTo>
                <a:cubicBezTo>
                  <a:pt x="72" y="56"/>
                  <a:pt x="72" y="56"/>
                  <a:pt x="72" y="56"/>
                </a:cubicBezTo>
                <a:cubicBezTo>
                  <a:pt x="71" y="55"/>
                  <a:pt x="70" y="53"/>
                  <a:pt x="70" y="52"/>
                </a:cubicBezTo>
                <a:cubicBezTo>
                  <a:pt x="68" y="50"/>
                  <a:pt x="66" y="48"/>
                  <a:pt x="63" y="47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9"/>
                  <a:pt x="62" y="9"/>
                </a:cubicBezTo>
                <a:cubicBezTo>
                  <a:pt x="62" y="8"/>
                  <a:pt x="61" y="8"/>
                  <a:pt x="60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6"/>
                  <a:pt x="26" y="17"/>
                  <a:pt x="26" y="18"/>
                </a:cubicBezTo>
                <a:cubicBezTo>
                  <a:pt x="26" y="19"/>
                  <a:pt x="25" y="21"/>
                  <a:pt x="23" y="22"/>
                </a:cubicBezTo>
                <a:cubicBezTo>
                  <a:pt x="22" y="23"/>
                  <a:pt x="21" y="24"/>
                  <a:pt x="19" y="24"/>
                </a:cubicBezTo>
                <a:cubicBezTo>
                  <a:pt x="18" y="24"/>
                  <a:pt x="17" y="24"/>
                  <a:pt x="1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79"/>
                  <a:pt x="8" y="79"/>
                  <a:pt x="8" y="79"/>
                </a:cubicBezTo>
                <a:cubicBezTo>
                  <a:pt x="8" y="80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10" y="81"/>
                  <a:pt x="10" y="82"/>
                  <a:pt x="11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2"/>
                  <a:pt x="29" y="83"/>
                  <a:pt x="29" y="84"/>
                </a:cubicBezTo>
                <a:cubicBezTo>
                  <a:pt x="31" y="86"/>
                  <a:pt x="34" y="88"/>
                  <a:pt x="37" y="90"/>
                </a:cubicBezTo>
                <a:cubicBezTo>
                  <a:pt x="11" y="90"/>
                  <a:pt x="11" y="90"/>
                  <a:pt x="11" y="90"/>
                </a:cubicBezTo>
                <a:cubicBezTo>
                  <a:pt x="8" y="90"/>
                  <a:pt x="5" y="89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1" y="85"/>
                  <a:pt x="0" y="82"/>
                  <a:pt x="0" y="7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0"/>
                  <a:pt x="21" y="0"/>
                </a:cubicBezTo>
                <a:close/>
                <a:moveTo>
                  <a:pt x="17" y="52"/>
                </a:moveTo>
                <a:cubicBezTo>
                  <a:pt x="17" y="56"/>
                  <a:pt x="17" y="56"/>
                  <a:pt x="1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2"/>
                  <a:pt x="27" y="52"/>
                  <a:pt x="2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7" y="40"/>
                </a:moveTo>
                <a:cubicBezTo>
                  <a:pt x="17" y="44"/>
                  <a:pt x="17" y="44"/>
                  <a:pt x="1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28"/>
                </a:moveTo>
                <a:cubicBezTo>
                  <a:pt x="17" y="33"/>
                  <a:pt x="17" y="33"/>
                  <a:pt x="17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28"/>
                  <a:pt x="56" y="28"/>
                  <a:pt x="56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34" y="17"/>
                </a:moveTo>
                <a:cubicBezTo>
                  <a:pt x="34" y="22"/>
                  <a:pt x="34" y="22"/>
                  <a:pt x="34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17"/>
                  <a:pt x="56" y="17"/>
                  <a:pt x="56" y="17"/>
                </a:cubicBezTo>
                <a:cubicBezTo>
                  <a:pt x="34" y="17"/>
                  <a:pt x="34" y="17"/>
                  <a:pt x="34" y="17"/>
                </a:cubicBezTo>
                <a:close/>
                <a:moveTo>
                  <a:pt x="41" y="69"/>
                </a:moveTo>
                <a:cubicBezTo>
                  <a:pt x="43" y="64"/>
                  <a:pt x="48" y="61"/>
                  <a:pt x="55" y="60"/>
                </a:cubicBezTo>
                <a:cubicBezTo>
                  <a:pt x="48" y="56"/>
                  <a:pt x="39" y="62"/>
                  <a:pt x="41" y="69"/>
                </a:cubicBezTo>
                <a:close/>
                <a:moveTo>
                  <a:pt x="38" y="54"/>
                </a:moveTo>
                <a:cubicBezTo>
                  <a:pt x="34" y="57"/>
                  <a:pt x="32" y="61"/>
                  <a:pt x="31" y="66"/>
                </a:cubicBezTo>
                <a:cubicBezTo>
                  <a:pt x="31" y="70"/>
                  <a:pt x="32" y="75"/>
                  <a:pt x="35" y="79"/>
                </a:cubicBezTo>
                <a:cubicBezTo>
                  <a:pt x="38" y="83"/>
                  <a:pt x="43" y="86"/>
                  <a:pt x="47" y="86"/>
                </a:cubicBezTo>
                <a:cubicBezTo>
                  <a:pt x="51" y="87"/>
                  <a:pt x="55" y="86"/>
                  <a:pt x="58" y="84"/>
                </a:cubicBezTo>
                <a:cubicBezTo>
                  <a:pt x="58" y="85"/>
                  <a:pt x="58" y="86"/>
                  <a:pt x="59" y="87"/>
                </a:cubicBezTo>
                <a:cubicBezTo>
                  <a:pt x="65" y="95"/>
                  <a:pt x="65" y="95"/>
                  <a:pt x="65" y="95"/>
                </a:cubicBezTo>
                <a:cubicBezTo>
                  <a:pt x="67" y="97"/>
                  <a:pt x="69" y="97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3" y="94"/>
                  <a:pt x="74" y="91"/>
                  <a:pt x="72" y="90"/>
                </a:cubicBezTo>
                <a:cubicBezTo>
                  <a:pt x="66" y="82"/>
                  <a:pt x="66" y="82"/>
                  <a:pt x="66" y="82"/>
                </a:cubicBezTo>
                <a:cubicBezTo>
                  <a:pt x="65" y="81"/>
                  <a:pt x="64" y="80"/>
                  <a:pt x="63" y="80"/>
                </a:cubicBezTo>
                <a:cubicBezTo>
                  <a:pt x="66" y="77"/>
                  <a:pt x="67" y="74"/>
                  <a:pt x="68" y="70"/>
                </a:cubicBezTo>
                <a:cubicBezTo>
                  <a:pt x="68" y="66"/>
                  <a:pt x="67" y="61"/>
                  <a:pt x="64" y="57"/>
                </a:cubicBezTo>
                <a:cubicBezTo>
                  <a:pt x="61" y="53"/>
                  <a:pt x="56" y="50"/>
                  <a:pt x="52" y="50"/>
                </a:cubicBezTo>
                <a:cubicBezTo>
                  <a:pt x="47" y="49"/>
                  <a:pt x="42" y="50"/>
                  <a:pt x="38" y="54"/>
                </a:cubicBezTo>
                <a:close/>
                <a:moveTo>
                  <a:pt x="51" y="56"/>
                </a:moveTo>
                <a:cubicBezTo>
                  <a:pt x="48" y="56"/>
                  <a:pt x="45" y="56"/>
                  <a:pt x="42" y="58"/>
                </a:cubicBezTo>
                <a:cubicBezTo>
                  <a:pt x="39" y="61"/>
                  <a:pt x="38" y="63"/>
                  <a:pt x="37" y="67"/>
                </a:cubicBezTo>
                <a:cubicBezTo>
                  <a:pt x="37" y="70"/>
                  <a:pt x="38" y="73"/>
                  <a:pt x="40" y="76"/>
                </a:cubicBezTo>
                <a:cubicBezTo>
                  <a:pt x="42" y="78"/>
                  <a:pt x="45" y="80"/>
                  <a:pt x="48" y="80"/>
                </a:cubicBezTo>
                <a:cubicBezTo>
                  <a:pt x="51" y="80"/>
                  <a:pt x="54" y="80"/>
                  <a:pt x="57" y="78"/>
                </a:cubicBezTo>
                <a:cubicBezTo>
                  <a:pt x="60" y="76"/>
                  <a:pt x="61" y="73"/>
                  <a:pt x="61" y="69"/>
                </a:cubicBezTo>
                <a:cubicBezTo>
                  <a:pt x="62" y="66"/>
                  <a:pt x="61" y="63"/>
                  <a:pt x="59" y="61"/>
                </a:cubicBezTo>
                <a:cubicBezTo>
                  <a:pt x="57" y="58"/>
                  <a:pt x="54" y="56"/>
                  <a:pt x="51" y="56"/>
                </a:cubicBezTo>
                <a:close/>
                <a:moveTo>
                  <a:pt x="21" y="9"/>
                </a:moveTo>
                <a:cubicBezTo>
                  <a:pt x="11" y="19"/>
                  <a:pt x="11" y="19"/>
                  <a:pt x="11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9" y="20"/>
                  <a:pt x="20" y="19"/>
                  <a:pt x="21" y="19"/>
                </a:cubicBezTo>
                <a:cubicBezTo>
                  <a:pt x="21" y="18"/>
                  <a:pt x="22" y="17"/>
                  <a:pt x="22" y="17"/>
                </a:cubicBezTo>
                <a:cubicBezTo>
                  <a:pt x="22" y="16"/>
                  <a:pt x="22" y="16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1"/>
                  <a:pt x="21" y="11"/>
                  <a:pt x="21" y="11"/>
                </a:cubicBezTo>
                <a:lnTo>
                  <a:pt x="21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377">
              <a:defRPr/>
            </a:pPr>
            <a:endParaRPr lang="zh-CN" altLang="zh-CN" b="1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ACF8AEB6-2D10-4412-9240-4F5734AAF845}"/>
              </a:ext>
            </a:extLst>
          </p:cNvPr>
          <p:cNvSpPr/>
          <p:nvPr/>
        </p:nvSpPr>
        <p:spPr>
          <a:xfrm>
            <a:off x="7543678" y="5090610"/>
            <a:ext cx="542150" cy="542150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Freeform 71">
            <a:extLst>
              <a:ext uri="{FF2B5EF4-FFF2-40B4-BE49-F238E27FC236}">
                <a16:creationId xmlns:a16="http://schemas.microsoft.com/office/drawing/2014/main" xmlns="" id="{0C1B86CD-70D1-4C0F-89AA-D5FB981CC3A3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7650939" y="5189755"/>
            <a:ext cx="327629" cy="343862"/>
          </a:xfrm>
          <a:custGeom>
            <a:avLst/>
            <a:gdLst>
              <a:gd name="T0" fmla="*/ 170 w 222"/>
              <a:gd name="T1" fmla="*/ 28 h 233"/>
              <a:gd name="T2" fmla="*/ 182 w 222"/>
              <a:gd name="T3" fmla="*/ 7 h 233"/>
              <a:gd name="T4" fmla="*/ 151 w 222"/>
              <a:gd name="T5" fmla="*/ 18 h 233"/>
              <a:gd name="T6" fmla="*/ 7 w 222"/>
              <a:gd name="T7" fmla="*/ 158 h 233"/>
              <a:gd name="T8" fmla="*/ 31 w 222"/>
              <a:gd name="T9" fmla="*/ 222 h 233"/>
              <a:gd name="T10" fmla="*/ 31 w 222"/>
              <a:gd name="T11" fmla="*/ 170 h 233"/>
              <a:gd name="T12" fmla="*/ 109 w 222"/>
              <a:gd name="T13" fmla="*/ 113 h 233"/>
              <a:gd name="T14" fmla="*/ 116 w 222"/>
              <a:gd name="T15" fmla="*/ 92 h 233"/>
              <a:gd name="T16" fmla="*/ 88 w 222"/>
              <a:gd name="T17" fmla="*/ 103 h 233"/>
              <a:gd name="T18" fmla="*/ 76 w 222"/>
              <a:gd name="T19" fmla="*/ 99 h 233"/>
              <a:gd name="T20" fmla="*/ 116 w 222"/>
              <a:gd name="T21" fmla="*/ 82 h 233"/>
              <a:gd name="T22" fmla="*/ 132 w 222"/>
              <a:gd name="T23" fmla="*/ 89 h 233"/>
              <a:gd name="T24" fmla="*/ 132 w 222"/>
              <a:gd name="T25" fmla="*/ 18 h 233"/>
              <a:gd name="T26" fmla="*/ 180 w 222"/>
              <a:gd name="T27" fmla="*/ 0 h 233"/>
              <a:gd name="T28" fmla="*/ 182 w 222"/>
              <a:gd name="T29" fmla="*/ 0 h 233"/>
              <a:gd name="T30" fmla="*/ 222 w 222"/>
              <a:gd name="T31" fmla="*/ 18 h 233"/>
              <a:gd name="T32" fmla="*/ 173 w 222"/>
              <a:gd name="T33" fmla="*/ 186 h 233"/>
              <a:gd name="T34" fmla="*/ 158 w 222"/>
              <a:gd name="T35" fmla="*/ 179 h 233"/>
              <a:gd name="T36" fmla="*/ 106 w 222"/>
              <a:gd name="T37" fmla="*/ 210 h 233"/>
              <a:gd name="T38" fmla="*/ 90 w 222"/>
              <a:gd name="T39" fmla="*/ 200 h 233"/>
              <a:gd name="T40" fmla="*/ 38 w 222"/>
              <a:gd name="T41" fmla="*/ 233 h 233"/>
              <a:gd name="T42" fmla="*/ 3 w 222"/>
              <a:gd name="T43" fmla="*/ 217 h 233"/>
              <a:gd name="T44" fmla="*/ 0 w 222"/>
              <a:gd name="T45" fmla="*/ 212 h 233"/>
              <a:gd name="T46" fmla="*/ 0 w 222"/>
              <a:gd name="T47" fmla="*/ 146 h 233"/>
              <a:gd name="T48" fmla="*/ 47 w 222"/>
              <a:gd name="T49" fmla="*/ 127 h 233"/>
              <a:gd name="T50" fmla="*/ 50 w 222"/>
              <a:gd name="T51" fmla="*/ 127 h 233"/>
              <a:gd name="T52" fmla="*/ 90 w 222"/>
              <a:gd name="T53" fmla="*/ 146 h 233"/>
              <a:gd name="T54" fmla="*/ 99 w 222"/>
              <a:gd name="T55" fmla="*/ 198 h 233"/>
              <a:gd name="T56" fmla="*/ 76 w 222"/>
              <a:gd name="T57" fmla="*/ 113 h 233"/>
              <a:gd name="T58" fmla="*/ 69 w 222"/>
              <a:gd name="T59" fmla="*/ 137 h 233"/>
              <a:gd name="T60" fmla="*/ 69 w 222"/>
              <a:gd name="T61" fmla="*/ 101 h 233"/>
              <a:gd name="T62" fmla="*/ 140 w 222"/>
              <a:gd name="T63" fmla="*/ 94 h 233"/>
              <a:gd name="T64" fmla="*/ 158 w 222"/>
              <a:gd name="T65" fmla="*/ 101 h 233"/>
              <a:gd name="T66" fmla="*/ 166 w 222"/>
              <a:gd name="T67" fmla="*/ 174 h 233"/>
              <a:gd name="T68" fmla="*/ 140 w 222"/>
              <a:gd name="T69" fmla="*/ 30 h 233"/>
              <a:gd name="T70" fmla="*/ 140 w 222"/>
              <a:gd name="T71" fmla="*/ 94 h 233"/>
              <a:gd name="T72" fmla="*/ 38 w 222"/>
              <a:gd name="T73" fmla="*/ 158 h 233"/>
              <a:gd name="T74" fmla="*/ 47 w 222"/>
              <a:gd name="T75" fmla="*/ 137 h 233"/>
              <a:gd name="T76" fmla="*/ 19 w 222"/>
              <a:gd name="T77" fmla="*/ 148 h 233"/>
              <a:gd name="T78" fmla="*/ 173 w 222"/>
              <a:gd name="T79" fmla="*/ 35 h 233"/>
              <a:gd name="T80" fmla="*/ 173 w 222"/>
              <a:gd name="T81" fmla="*/ 37 h 23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22"/>
              <a:gd name="T124" fmla="*/ 0 h 233"/>
              <a:gd name="T125" fmla="*/ 222 w 222"/>
              <a:gd name="T126" fmla="*/ 233 h 233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22" h="233">
                <a:moveTo>
                  <a:pt x="151" y="18"/>
                </a:moveTo>
                <a:lnTo>
                  <a:pt x="170" y="28"/>
                </a:lnTo>
                <a:lnTo>
                  <a:pt x="203" y="18"/>
                </a:lnTo>
                <a:lnTo>
                  <a:pt x="182" y="7"/>
                </a:lnTo>
                <a:lnTo>
                  <a:pt x="151" y="18"/>
                </a:lnTo>
                <a:lnTo>
                  <a:pt x="151" y="18"/>
                </a:lnTo>
                <a:close/>
                <a:moveTo>
                  <a:pt x="31" y="170"/>
                </a:moveTo>
                <a:lnTo>
                  <a:pt x="7" y="158"/>
                </a:lnTo>
                <a:lnTo>
                  <a:pt x="7" y="210"/>
                </a:lnTo>
                <a:lnTo>
                  <a:pt x="31" y="222"/>
                </a:lnTo>
                <a:lnTo>
                  <a:pt x="31" y="170"/>
                </a:lnTo>
                <a:lnTo>
                  <a:pt x="31" y="170"/>
                </a:lnTo>
                <a:close/>
                <a:moveTo>
                  <a:pt x="88" y="103"/>
                </a:moveTo>
                <a:lnTo>
                  <a:pt x="109" y="113"/>
                </a:lnTo>
                <a:lnTo>
                  <a:pt x="137" y="101"/>
                </a:lnTo>
                <a:lnTo>
                  <a:pt x="116" y="92"/>
                </a:lnTo>
                <a:lnTo>
                  <a:pt x="88" y="103"/>
                </a:lnTo>
                <a:lnTo>
                  <a:pt x="88" y="103"/>
                </a:lnTo>
                <a:close/>
                <a:moveTo>
                  <a:pt x="69" y="101"/>
                </a:moveTo>
                <a:lnTo>
                  <a:pt x="76" y="99"/>
                </a:lnTo>
                <a:lnTo>
                  <a:pt x="116" y="82"/>
                </a:lnTo>
                <a:lnTo>
                  <a:pt x="116" y="82"/>
                </a:lnTo>
                <a:lnTo>
                  <a:pt x="118" y="82"/>
                </a:lnTo>
                <a:lnTo>
                  <a:pt x="132" y="89"/>
                </a:lnTo>
                <a:lnTo>
                  <a:pt x="132" y="23"/>
                </a:lnTo>
                <a:lnTo>
                  <a:pt x="132" y="18"/>
                </a:lnTo>
                <a:lnTo>
                  <a:pt x="140" y="14"/>
                </a:lnTo>
                <a:lnTo>
                  <a:pt x="180" y="0"/>
                </a:lnTo>
                <a:lnTo>
                  <a:pt x="182" y="0"/>
                </a:lnTo>
                <a:lnTo>
                  <a:pt x="182" y="0"/>
                </a:lnTo>
                <a:lnTo>
                  <a:pt x="215" y="14"/>
                </a:lnTo>
                <a:lnTo>
                  <a:pt x="222" y="18"/>
                </a:lnTo>
                <a:lnTo>
                  <a:pt x="222" y="167"/>
                </a:lnTo>
                <a:lnTo>
                  <a:pt x="173" y="186"/>
                </a:lnTo>
                <a:lnTo>
                  <a:pt x="168" y="184"/>
                </a:lnTo>
                <a:lnTo>
                  <a:pt x="158" y="179"/>
                </a:lnTo>
                <a:lnTo>
                  <a:pt x="158" y="191"/>
                </a:lnTo>
                <a:lnTo>
                  <a:pt x="106" y="210"/>
                </a:lnTo>
                <a:lnTo>
                  <a:pt x="102" y="207"/>
                </a:lnTo>
                <a:lnTo>
                  <a:pt x="90" y="200"/>
                </a:lnTo>
                <a:lnTo>
                  <a:pt x="90" y="214"/>
                </a:lnTo>
                <a:lnTo>
                  <a:pt x="38" y="233"/>
                </a:lnTo>
                <a:lnTo>
                  <a:pt x="33" y="231"/>
                </a:lnTo>
                <a:lnTo>
                  <a:pt x="3" y="217"/>
                </a:lnTo>
                <a:lnTo>
                  <a:pt x="0" y="214"/>
                </a:lnTo>
                <a:lnTo>
                  <a:pt x="0" y="212"/>
                </a:lnTo>
                <a:lnTo>
                  <a:pt x="0" y="153"/>
                </a:lnTo>
                <a:lnTo>
                  <a:pt x="0" y="146"/>
                </a:lnTo>
                <a:lnTo>
                  <a:pt x="7" y="144"/>
                </a:lnTo>
                <a:lnTo>
                  <a:pt x="47" y="127"/>
                </a:lnTo>
                <a:lnTo>
                  <a:pt x="47" y="127"/>
                </a:lnTo>
                <a:lnTo>
                  <a:pt x="50" y="127"/>
                </a:lnTo>
                <a:lnTo>
                  <a:pt x="80" y="144"/>
                </a:lnTo>
                <a:lnTo>
                  <a:pt x="90" y="146"/>
                </a:lnTo>
                <a:lnTo>
                  <a:pt x="90" y="193"/>
                </a:lnTo>
                <a:lnTo>
                  <a:pt x="99" y="198"/>
                </a:lnTo>
                <a:lnTo>
                  <a:pt x="99" y="125"/>
                </a:lnTo>
                <a:lnTo>
                  <a:pt x="76" y="113"/>
                </a:lnTo>
                <a:lnTo>
                  <a:pt x="76" y="141"/>
                </a:lnTo>
                <a:lnTo>
                  <a:pt x="69" y="137"/>
                </a:lnTo>
                <a:lnTo>
                  <a:pt x="69" y="108"/>
                </a:lnTo>
                <a:lnTo>
                  <a:pt x="69" y="101"/>
                </a:lnTo>
                <a:lnTo>
                  <a:pt x="69" y="101"/>
                </a:lnTo>
                <a:close/>
                <a:moveTo>
                  <a:pt x="140" y="94"/>
                </a:moveTo>
                <a:lnTo>
                  <a:pt x="149" y="99"/>
                </a:lnTo>
                <a:lnTo>
                  <a:pt x="158" y="101"/>
                </a:lnTo>
                <a:lnTo>
                  <a:pt x="158" y="170"/>
                </a:lnTo>
                <a:lnTo>
                  <a:pt x="166" y="174"/>
                </a:lnTo>
                <a:lnTo>
                  <a:pt x="166" y="42"/>
                </a:lnTo>
                <a:lnTo>
                  <a:pt x="140" y="30"/>
                </a:lnTo>
                <a:lnTo>
                  <a:pt x="140" y="94"/>
                </a:lnTo>
                <a:lnTo>
                  <a:pt x="140" y="94"/>
                </a:lnTo>
                <a:close/>
                <a:moveTo>
                  <a:pt x="19" y="148"/>
                </a:moveTo>
                <a:lnTo>
                  <a:pt x="38" y="158"/>
                </a:lnTo>
                <a:lnTo>
                  <a:pt x="71" y="146"/>
                </a:lnTo>
                <a:lnTo>
                  <a:pt x="47" y="137"/>
                </a:lnTo>
                <a:lnTo>
                  <a:pt x="19" y="148"/>
                </a:lnTo>
                <a:lnTo>
                  <a:pt x="19" y="148"/>
                </a:lnTo>
                <a:close/>
                <a:moveTo>
                  <a:pt x="173" y="37"/>
                </a:moveTo>
                <a:lnTo>
                  <a:pt x="173" y="35"/>
                </a:lnTo>
                <a:lnTo>
                  <a:pt x="173" y="37"/>
                </a:lnTo>
                <a:lnTo>
                  <a:pt x="173" y="37"/>
                </a:lnTo>
                <a:lnTo>
                  <a:pt x="173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377">
              <a:defRPr/>
            </a:pPr>
            <a:endParaRPr lang="zh-CN" altLang="zh-CN" b="1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41F9E5B2-9483-4528-B702-7E6B35767EE1}"/>
              </a:ext>
            </a:extLst>
          </p:cNvPr>
          <p:cNvSpPr/>
          <p:nvPr/>
        </p:nvSpPr>
        <p:spPr>
          <a:xfrm>
            <a:off x="7543678" y="1847648"/>
            <a:ext cx="542150" cy="542150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Freeform 73">
            <a:extLst>
              <a:ext uri="{FF2B5EF4-FFF2-40B4-BE49-F238E27FC236}">
                <a16:creationId xmlns:a16="http://schemas.microsoft.com/office/drawing/2014/main" xmlns="" id="{44745906-6368-4445-9615-931EEAEE6611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7659794" y="1953434"/>
            <a:ext cx="309919" cy="330579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9"/>
              <a:gd name="T172" fmla="*/ 0 h 95"/>
              <a:gd name="T173" fmla="*/ 89 w 89"/>
              <a:gd name="T174" fmla="*/ 95 h 95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377">
              <a:defRPr/>
            </a:pPr>
            <a:endParaRPr lang="zh-CN" altLang="zh-CN" b="1" dirty="0">
              <a:solidFill>
                <a:srgbClr val="000000">
                  <a:lumMod val="85000"/>
                  <a:lumOff val="15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EDA104D1-6DD9-4035-B6FB-0F4F11E00470}"/>
              </a:ext>
            </a:extLst>
          </p:cNvPr>
          <p:cNvGrpSpPr/>
          <p:nvPr/>
        </p:nvGrpSpPr>
        <p:grpSpPr>
          <a:xfrm>
            <a:off x="1366246" y="2987397"/>
            <a:ext cx="1488075" cy="1488075"/>
            <a:chOff x="1366246" y="2987397"/>
            <a:chExt cx="1488075" cy="1488075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CF134924-2D5E-4DF4-8741-AEF49149D10A}"/>
                </a:ext>
              </a:extLst>
            </p:cNvPr>
            <p:cNvSpPr/>
            <p:nvPr/>
          </p:nvSpPr>
          <p:spPr>
            <a:xfrm flipH="1" flipV="1">
              <a:off x="1366246" y="2987397"/>
              <a:ext cx="1488075" cy="1488075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6">
              <a:extLst>
                <a:ext uri="{FF2B5EF4-FFF2-40B4-BE49-F238E27FC236}">
                  <a16:creationId xmlns:a16="http://schemas.microsoft.com/office/drawing/2014/main" xmlns="" id="{8F5B2EB0-A306-4F8B-A856-384D05564D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8340" y="3404631"/>
              <a:ext cx="703887" cy="653609"/>
            </a:xfrm>
            <a:custGeom>
              <a:avLst/>
              <a:gdLst>
                <a:gd name="T0" fmla="*/ 373 w 678"/>
                <a:gd name="T1" fmla="*/ 551 h 630"/>
                <a:gd name="T2" fmla="*/ 280 w 678"/>
                <a:gd name="T3" fmla="*/ 593 h 630"/>
                <a:gd name="T4" fmla="*/ 190 w 678"/>
                <a:gd name="T5" fmla="*/ 21 h 630"/>
                <a:gd name="T6" fmla="*/ 210 w 678"/>
                <a:gd name="T7" fmla="*/ 34 h 630"/>
                <a:gd name="T8" fmla="*/ 342 w 678"/>
                <a:gd name="T9" fmla="*/ 1 h 630"/>
                <a:gd name="T10" fmla="*/ 169 w 678"/>
                <a:gd name="T11" fmla="*/ 25 h 630"/>
                <a:gd name="T12" fmla="*/ 207 w 678"/>
                <a:gd name="T13" fmla="*/ 62 h 630"/>
                <a:gd name="T14" fmla="*/ 199 w 678"/>
                <a:gd name="T15" fmla="*/ 340 h 630"/>
                <a:gd name="T16" fmla="*/ 161 w 678"/>
                <a:gd name="T17" fmla="*/ 304 h 630"/>
                <a:gd name="T18" fmla="*/ 169 w 678"/>
                <a:gd name="T19" fmla="*/ 25 h 630"/>
                <a:gd name="T20" fmla="*/ 309 w 678"/>
                <a:gd name="T21" fmla="*/ 120 h 630"/>
                <a:gd name="T22" fmla="*/ 467 w 678"/>
                <a:gd name="T23" fmla="*/ 102 h 630"/>
                <a:gd name="T24" fmla="*/ 291 w 678"/>
                <a:gd name="T25" fmla="*/ 109 h 630"/>
                <a:gd name="T26" fmla="*/ 300 w 678"/>
                <a:gd name="T27" fmla="*/ 133 h 630"/>
                <a:gd name="T28" fmla="*/ 308 w 678"/>
                <a:gd name="T29" fmla="*/ 422 h 630"/>
                <a:gd name="T30" fmla="*/ 270 w 678"/>
                <a:gd name="T31" fmla="*/ 410 h 630"/>
                <a:gd name="T32" fmla="*/ 263 w 678"/>
                <a:gd name="T33" fmla="*/ 122 h 630"/>
                <a:gd name="T34" fmla="*/ 322 w 678"/>
                <a:gd name="T35" fmla="*/ 145 h 630"/>
                <a:gd name="T36" fmla="*/ 511 w 678"/>
                <a:gd name="T37" fmla="*/ 145 h 630"/>
                <a:gd name="T38" fmla="*/ 486 w 678"/>
                <a:gd name="T39" fmla="*/ 406 h 630"/>
                <a:gd name="T40" fmla="*/ 322 w 678"/>
                <a:gd name="T41" fmla="*/ 145 h 630"/>
                <a:gd name="T42" fmla="*/ 481 w 678"/>
                <a:gd name="T43" fmla="*/ 166 h 630"/>
                <a:gd name="T44" fmla="*/ 354 w 678"/>
                <a:gd name="T45" fmla="*/ 240 h 630"/>
                <a:gd name="T46" fmla="*/ 221 w 678"/>
                <a:gd name="T47" fmla="*/ 56 h 630"/>
                <a:gd name="T48" fmla="*/ 410 w 678"/>
                <a:gd name="T49" fmla="*/ 56 h 630"/>
                <a:gd name="T50" fmla="*/ 255 w 678"/>
                <a:gd name="T51" fmla="*/ 83 h 630"/>
                <a:gd name="T52" fmla="*/ 240 w 678"/>
                <a:gd name="T53" fmla="*/ 335 h 630"/>
                <a:gd name="T54" fmla="*/ 221 w 678"/>
                <a:gd name="T55" fmla="*/ 56 h 630"/>
                <a:gd name="T56" fmla="*/ 134 w 678"/>
                <a:gd name="T57" fmla="*/ 188 h 630"/>
                <a:gd name="T58" fmla="*/ 104 w 678"/>
                <a:gd name="T59" fmla="*/ 135 h 630"/>
                <a:gd name="T60" fmla="*/ 54 w 678"/>
                <a:gd name="T61" fmla="*/ 467 h 630"/>
                <a:gd name="T62" fmla="*/ 90 w 678"/>
                <a:gd name="T63" fmla="*/ 515 h 630"/>
                <a:gd name="T64" fmla="*/ 0 w 678"/>
                <a:gd name="T65" fmla="*/ 630 h 630"/>
                <a:gd name="T66" fmla="*/ 678 w 678"/>
                <a:gd name="T67" fmla="*/ 586 h 630"/>
                <a:gd name="T68" fmla="*/ 621 w 678"/>
                <a:gd name="T69" fmla="*/ 467 h 630"/>
                <a:gd name="T70" fmla="*/ 571 w 678"/>
                <a:gd name="T71" fmla="*/ 135 h 630"/>
                <a:gd name="T72" fmla="*/ 541 w 678"/>
                <a:gd name="T73" fmla="*/ 188 h 630"/>
                <a:gd name="T74" fmla="*/ 573 w 678"/>
                <a:gd name="T75" fmla="*/ 474 h 630"/>
                <a:gd name="T76" fmla="*/ 101 w 678"/>
                <a:gd name="T77" fmla="*/ 18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8" h="630">
                  <a:moveTo>
                    <a:pt x="301" y="551"/>
                  </a:moveTo>
                  <a:lnTo>
                    <a:pt x="373" y="551"/>
                  </a:lnTo>
                  <a:lnTo>
                    <a:pt x="398" y="593"/>
                  </a:lnTo>
                  <a:lnTo>
                    <a:pt x="280" y="593"/>
                  </a:lnTo>
                  <a:lnTo>
                    <a:pt x="301" y="551"/>
                  </a:lnTo>
                  <a:close/>
                  <a:moveTo>
                    <a:pt x="190" y="21"/>
                  </a:moveTo>
                  <a:lnTo>
                    <a:pt x="207" y="32"/>
                  </a:lnTo>
                  <a:cubicBezTo>
                    <a:pt x="208" y="32"/>
                    <a:pt x="209" y="33"/>
                    <a:pt x="210" y="34"/>
                  </a:cubicBezTo>
                  <a:lnTo>
                    <a:pt x="366" y="14"/>
                  </a:lnTo>
                  <a:cubicBezTo>
                    <a:pt x="362" y="5"/>
                    <a:pt x="353" y="0"/>
                    <a:pt x="342" y="1"/>
                  </a:cubicBezTo>
                  <a:lnTo>
                    <a:pt x="190" y="21"/>
                  </a:lnTo>
                  <a:close/>
                  <a:moveTo>
                    <a:pt x="169" y="25"/>
                  </a:moveTo>
                  <a:lnTo>
                    <a:pt x="199" y="44"/>
                  </a:lnTo>
                  <a:cubicBezTo>
                    <a:pt x="203" y="47"/>
                    <a:pt x="207" y="55"/>
                    <a:pt x="207" y="62"/>
                  </a:cubicBezTo>
                  <a:lnTo>
                    <a:pt x="207" y="333"/>
                  </a:lnTo>
                  <a:cubicBezTo>
                    <a:pt x="207" y="340"/>
                    <a:pt x="203" y="343"/>
                    <a:pt x="199" y="340"/>
                  </a:cubicBezTo>
                  <a:lnTo>
                    <a:pt x="169" y="322"/>
                  </a:lnTo>
                  <a:cubicBezTo>
                    <a:pt x="165" y="319"/>
                    <a:pt x="161" y="311"/>
                    <a:pt x="161" y="304"/>
                  </a:cubicBezTo>
                  <a:lnTo>
                    <a:pt x="161" y="33"/>
                  </a:lnTo>
                  <a:cubicBezTo>
                    <a:pt x="161" y="26"/>
                    <a:pt x="165" y="23"/>
                    <a:pt x="169" y="25"/>
                  </a:cubicBezTo>
                  <a:close/>
                  <a:moveTo>
                    <a:pt x="291" y="109"/>
                  </a:moveTo>
                  <a:lnTo>
                    <a:pt x="309" y="120"/>
                  </a:lnTo>
                  <a:cubicBezTo>
                    <a:pt x="310" y="121"/>
                    <a:pt x="310" y="122"/>
                    <a:pt x="311" y="122"/>
                  </a:cubicBezTo>
                  <a:lnTo>
                    <a:pt x="467" y="102"/>
                  </a:lnTo>
                  <a:cubicBezTo>
                    <a:pt x="464" y="94"/>
                    <a:pt x="454" y="88"/>
                    <a:pt x="443" y="90"/>
                  </a:cubicBezTo>
                  <a:lnTo>
                    <a:pt x="291" y="109"/>
                  </a:lnTo>
                  <a:close/>
                  <a:moveTo>
                    <a:pt x="270" y="114"/>
                  </a:moveTo>
                  <a:lnTo>
                    <a:pt x="300" y="133"/>
                  </a:lnTo>
                  <a:cubicBezTo>
                    <a:pt x="304" y="136"/>
                    <a:pt x="308" y="144"/>
                    <a:pt x="308" y="151"/>
                  </a:cubicBezTo>
                  <a:lnTo>
                    <a:pt x="308" y="422"/>
                  </a:lnTo>
                  <a:cubicBezTo>
                    <a:pt x="308" y="428"/>
                    <a:pt x="304" y="432"/>
                    <a:pt x="300" y="429"/>
                  </a:cubicBezTo>
                  <a:lnTo>
                    <a:pt x="270" y="410"/>
                  </a:lnTo>
                  <a:cubicBezTo>
                    <a:pt x="266" y="407"/>
                    <a:pt x="263" y="400"/>
                    <a:pt x="263" y="393"/>
                  </a:cubicBezTo>
                  <a:lnTo>
                    <a:pt x="263" y="122"/>
                  </a:lnTo>
                  <a:cubicBezTo>
                    <a:pt x="263" y="115"/>
                    <a:pt x="266" y="111"/>
                    <a:pt x="270" y="114"/>
                  </a:cubicBezTo>
                  <a:close/>
                  <a:moveTo>
                    <a:pt x="322" y="145"/>
                  </a:moveTo>
                  <a:lnTo>
                    <a:pt x="486" y="124"/>
                  </a:lnTo>
                  <a:cubicBezTo>
                    <a:pt x="500" y="122"/>
                    <a:pt x="511" y="131"/>
                    <a:pt x="511" y="145"/>
                  </a:cubicBezTo>
                  <a:lnTo>
                    <a:pt x="511" y="378"/>
                  </a:lnTo>
                  <a:cubicBezTo>
                    <a:pt x="511" y="391"/>
                    <a:pt x="500" y="404"/>
                    <a:pt x="486" y="406"/>
                  </a:cubicBezTo>
                  <a:lnTo>
                    <a:pt x="322" y="426"/>
                  </a:lnTo>
                  <a:lnTo>
                    <a:pt x="322" y="145"/>
                  </a:lnTo>
                  <a:close/>
                  <a:moveTo>
                    <a:pt x="354" y="183"/>
                  </a:moveTo>
                  <a:lnTo>
                    <a:pt x="481" y="166"/>
                  </a:lnTo>
                  <a:lnTo>
                    <a:pt x="481" y="224"/>
                  </a:lnTo>
                  <a:lnTo>
                    <a:pt x="354" y="240"/>
                  </a:lnTo>
                  <a:lnTo>
                    <a:pt x="354" y="183"/>
                  </a:lnTo>
                  <a:close/>
                  <a:moveTo>
                    <a:pt x="221" y="56"/>
                  </a:moveTo>
                  <a:lnTo>
                    <a:pt x="384" y="35"/>
                  </a:lnTo>
                  <a:cubicBezTo>
                    <a:pt x="398" y="33"/>
                    <a:pt x="410" y="43"/>
                    <a:pt x="410" y="56"/>
                  </a:cubicBezTo>
                  <a:lnTo>
                    <a:pt x="410" y="63"/>
                  </a:lnTo>
                  <a:lnTo>
                    <a:pt x="255" y="83"/>
                  </a:lnTo>
                  <a:cubicBezTo>
                    <a:pt x="244" y="86"/>
                    <a:pt x="240" y="93"/>
                    <a:pt x="240" y="107"/>
                  </a:cubicBezTo>
                  <a:lnTo>
                    <a:pt x="240" y="335"/>
                  </a:lnTo>
                  <a:lnTo>
                    <a:pt x="221" y="338"/>
                  </a:lnTo>
                  <a:lnTo>
                    <a:pt x="221" y="56"/>
                  </a:lnTo>
                  <a:close/>
                  <a:moveTo>
                    <a:pt x="101" y="188"/>
                  </a:moveTo>
                  <a:lnTo>
                    <a:pt x="134" y="188"/>
                  </a:lnTo>
                  <a:lnTo>
                    <a:pt x="134" y="135"/>
                  </a:lnTo>
                  <a:lnTo>
                    <a:pt x="104" y="135"/>
                  </a:lnTo>
                  <a:cubicBezTo>
                    <a:pt x="76" y="135"/>
                    <a:pt x="54" y="158"/>
                    <a:pt x="54" y="186"/>
                  </a:cubicBezTo>
                  <a:lnTo>
                    <a:pt x="54" y="467"/>
                  </a:lnTo>
                  <a:cubicBezTo>
                    <a:pt x="54" y="490"/>
                    <a:pt x="69" y="509"/>
                    <a:pt x="90" y="515"/>
                  </a:cubicBezTo>
                  <a:lnTo>
                    <a:pt x="90" y="515"/>
                  </a:lnTo>
                  <a:lnTo>
                    <a:pt x="0" y="586"/>
                  </a:lnTo>
                  <a:lnTo>
                    <a:pt x="0" y="630"/>
                  </a:lnTo>
                  <a:lnTo>
                    <a:pt x="678" y="630"/>
                  </a:lnTo>
                  <a:lnTo>
                    <a:pt x="678" y="586"/>
                  </a:lnTo>
                  <a:lnTo>
                    <a:pt x="582" y="516"/>
                  </a:lnTo>
                  <a:cubicBezTo>
                    <a:pt x="604" y="511"/>
                    <a:pt x="621" y="491"/>
                    <a:pt x="621" y="467"/>
                  </a:cubicBezTo>
                  <a:lnTo>
                    <a:pt x="621" y="186"/>
                  </a:lnTo>
                  <a:cubicBezTo>
                    <a:pt x="621" y="158"/>
                    <a:pt x="598" y="135"/>
                    <a:pt x="571" y="135"/>
                  </a:cubicBezTo>
                  <a:lnTo>
                    <a:pt x="541" y="135"/>
                  </a:lnTo>
                  <a:lnTo>
                    <a:pt x="541" y="188"/>
                  </a:lnTo>
                  <a:lnTo>
                    <a:pt x="573" y="188"/>
                  </a:lnTo>
                  <a:lnTo>
                    <a:pt x="573" y="474"/>
                  </a:lnTo>
                  <a:lnTo>
                    <a:pt x="101" y="474"/>
                  </a:lnTo>
                  <a:lnTo>
                    <a:pt x="101" y="188"/>
                  </a:lnTo>
                  <a:close/>
                </a:path>
              </a:pathLst>
            </a:cu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BD7F350B-B94E-47DA-BBB1-916758C35180}"/>
              </a:ext>
            </a:extLst>
          </p:cNvPr>
          <p:cNvGrpSpPr/>
          <p:nvPr/>
        </p:nvGrpSpPr>
        <p:grpSpPr>
          <a:xfrm>
            <a:off x="9337679" y="2987397"/>
            <a:ext cx="1488075" cy="1488075"/>
            <a:chOff x="9337679" y="2987397"/>
            <a:chExt cx="1488075" cy="1488075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2FD5CAEB-4D20-4DCF-A194-E651EDF86138}"/>
                </a:ext>
              </a:extLst>
            </p:cNvPr>
            <p:cNvSpPr/>
            <p:nvPr/>
          </p:nvSpPr>
          <p:spPr>
            <a:xfrm>
              <a:off x="9337679" y="2987397"/>
              <a:ext cx="1488075" cy="1488075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8">
              <a:extLst>
                <a:ext uri="{FF2B5EF4-FFF2-40B4-BE49-F238E27FC236}">
                  <a16:creationId xmlns:a16="http://schemas.microsoft.com/office/drawing/2014/main" xmlns="" id="{BBED00B3-7EB0-47C4-BCD9-39243B7F80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27047" y="3355635"/>
              <a:ext cx="709338" cy="751599"/>
            </a:xfrm>
            <a:custGeom>
              <a:avLst/>
              <a:gdLst>
                <a:gd name="T0" fmla="*/ 283 w 568"/>
                <a:gd name="T1" fmla="*/ 574 h 601"/>
                <a:gd name="T2" fmla="*/ 284 w 568"/>
                <a:gd name="T3" fmla="*/ 333 h 601"/>
                <a:gd name="T4" fmla="*/ 453 w 568"/>
                <a:gd name="T5" fmla="*/ 301 h 601"/>
                <a:gd name="T6" fmla="*/ 347 w 568"/>
                <a:gd name="T7" fmla="*/ 343 h 601"/>
                <a:gd name="T8" fmla="*/ 95 w 568"/>
                <a:gd name="T9" fmla="*/ 214 h 601"/>
                <a:gd name="T10" fmla="*/ 127 w 568"/>
                <a:gd name="T11" fmla="*/ 218 h 601"/>
                <a:gd name="T12" fmla="*/ 168 w 568"/>
                <a:gd name="T13" fmla="*/ 222 h 601"/>
                <a:gd name="T14" fmla="*/ 167 w 568"/>
                <a:gd name="T15" fmla="*/ 195 h 601"/>
                <a:gd name="T16" fmla="*/ 284 w 568"/>
                <a:gd name="T17" fmla="*/ 303 h 601"/>
                <a:gd name="T18" fmla="*/ 413 w 568"/>
                <a:gd name="T19" fmla="*/ 209 h 601"/>
                <a:gd name="T20" fmla="*/ 442 w 568"/>
                <a:gd name="T21" fmla="*/ 204 h 601"/>
                <a:gd name="T22" fmla="*/ 458 w 568"/>
                <a:gd name="T23" fmla="*/ 210 h 601"/>
                <a:gd name="T24" fmla="*/ 416 w 568"/>
                <a:gd name="T25" fmla="*/ 256 h 601"/>
                <a:gd name="T26" fmla="*/ 489 w 568"/>
                <a:gd name="T27" fmla="*/ 341 h 601"/>
                <a:gd name="T28" fmla="*/ 467 w 568"/>
                <a:gd name="T29" fmla="*/ 263 h 601"/>
                <a:gd name="T30" fmla="*/ 467 w 568"/>
                <a:gd name="T31" fmla="*/ 500 h 601"/>
                <a:gd name="T32" fmla="*/ 494 w 568"/>
                <a:gd name="T33" fmla="*/ 494 h 601"/>
                <a:gd name="T34" fmla="*/ 310 w 568"/>
                <a:gd name="T35" fmla="*/ 595 h 601"/>
                <a:gd name="T36" fmla="*/ 285 w 568"/>
                <a:gd name="T37" fmla="*/ 601 h 601"/>
                <a:gd name="T38" fmla="*/ 75 w 568"/>
                <a:gd name="T39" fmla="*/ 494 h 601"/>
                <a:gd name="T40" fmla="*/ 102 w 568"/>
                <a:gd name="T41" fmla="*/ 500 h 601"/>
                <a:gd name="T42" fmla="*/ 102 w 568"/>
                <a:gd name="T43" fmla="*/ 263 h 601"/>
                <a:gd name="T44" fmla="*/ 80 w 568"/>
                <a:gd name="T45" fmla="*/ 341 h 601"/>
                <a:gd name="T46" fmla="*/ 142 w 568"/>
                <a:gd name="T47" fmla="*/ 252 h 601"/>
                <a:gd name="T48" fmla="*/ 62 w 568"/>
                <a:gd name="T49" fmla="*/ 400 h 601"/>
                <a:gd name="T50" fmla="*/ 74 w 568"/>
                <a:gd name="T51" fmla="*/ 424 h 601"/>
                <a:gd name="T52" fmla="*/ 85 w 568"/>
                <a:gd name="T53" fmla="*/ 446 h 601"/>
                <a:gd name="T54" fmla="*/ 45 w 568"/>
                <a:gd name="T55" fmla="*/ 475 h 601"/>
                <a:gd name="T56" fmla="*/ 28 w 568"/>
                <a:gd name="T57" fmla="*/ 377 h 601"/>
                <a:gd name="T58" fmla="*/ 54 w 568"/>
                <a:gd name="T59" fmla="*/ 333 h 601"/>
                <a:gd name="T60" fmla="*/ 473 w 568"/>
                <a:gd name="T61" fmla="*/ 381 h 601"/>
                <a:gd name="T62" fmla="*/ 463 w 568"/>
                <a:gd name="T63" fmla="*/ 406 h 601"/>
                <a:gd name="T64" fmla="*/ 455 w 568"/>
                <a:gd name="T65" fmla="*/ 431 h 601"/>
                <a:gd name="T66" fmla="*/ 450 w 568"/>
                <a:gd name="T67" fmla="*/ 450 h 601"/>
                <a:gd name="T68" fmla="*/ 482 w 568"/>
                <a:gd name="T69" fmla="*/ 363 h 601"/>
                <a:gd name="T70" fmla="*/ 513 w 568"/>
                <a:gd name="T71" fmla="*/ 360 h 601"/>
                <a:gd name="T72" fmla="*/ 282 w 568"/>
                <a:gd name="T73" fmla="*/ 0 h 601"/>
                <a:gd name="T74" fmla="*/ 418 w 568"/>
                <a:gd name="T75" fmla="*/ 107 h 601"/>
                <a:gd name="T76" fmla="*/ 394 w 568"/>
                <a:gd name="T77" fmla="*/ 179 h 601"/>
                <a:gd name="T78" fmla="*/ 365 w 568"/>
                <a:gd name="T79" fmla="*/ 81 h 601"/>
                <a:gd name="T80" fmla="*/ 194 w 568"/>
                <a:gd name="T81" fmla="*/ 183 h 601"/>
                <a:gd name="T82" fmla="*/ 152 w 568"/>
                <a:gd name="T83" fmla="*/ 154 h 601"/>
                <a:gd name="T84" fmla="*/ 198 w 568"/>
                <a:gd name="T85" fmla="*/ 4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68" h="601">
                  <a:moveTo>
                    <a:pt x="266" y="331"/>
                  </a:moveTo>
                  <a:lnTo>
                    <a:pt x="266" y="571"/>
                  </a:lnTo>
                  <a:cubicBezTo>
                    <a:pt x="272" y="573"/>
                    <a:pt x="277" y="575"/>
                    <a:pt x="283" y="574"/>
                  </a:cubicBezTo>
                  <a:cubicBezTo>
                    <a:pt x="290" y="574"/>
                    <a:pt x="297" y="572"/>
                    <a:pt x="303" y="570"/>
                  </a:cubicBezTo>
                  <a:lnTo>
                    <a:pt x="303" y="331"/>
                  </a:lnTo>
                  <a:cubicBezTo>
                    <a:pt x="297" y="332"/>
                    <a:pt x="290" y="333"/>
                    <a:pt x="284" y="333"/>
                  </a:cubicBezTo>
                  <a:cubicBezTo>
                    <a:pt x="278" y="333"/>
                    <a:pt x="272" y="332"/>
                    <a:pt x="266" y="331"/>
                  </a:cubicBezTo>
                  <a:close/>
                  <a:moveTo>
                    <a:pt x="347" y="343"/>
                  </a:moveTo>
                  <a:lnTo>
                    <a:pt x="453" y="301"/>
                  </a:lnTo>
                  <a:lnTo>
                    <a:pt x="453" y="345"/>
                  </a:lnTo>
                  <a:lnTo>
                    <a:pt x="347" y="386"/>
                  </a:lnTo>
                  <a:lnTo>
                    <a:pt x="347" y="343"/>
                  </a:lnTo>
                  <a:close/>
                  <a:moveTo>
                    <a:pt x="142" y="252"/>
                  </a:moveTo>
                  <a:lnTo>
                    <a:pt x="99" y="228"/>
                  </a:lnTo>
                  <a:cubicBezTo>
                    <a:pt x="94" y="225"/>
                    <a:pt x="93" y="219"/>
                    <a:pt x="95" y="214"/>
                  </a:cubicBezTo>
                  <a:cubicBezTo>
                    <a:pt x="98" y="209"/>
                    <a:pt x="104" y="208"/>
                    <a:pt x="109" y="210"/>
                  </a:cubicBezTo>
                  <a:lnTo>
                    <a:pt x="149" y="233"/>
                  </a:lnTo>
                  <a:lnTo>
                    <a:pt x="127" y="218"/>
                  </a:lnTo>
                  <a:cubicBezTo>
                    <a:pt x="123" y="215"/>
                    <a:pt x="122" y="209"/>
                    <a:pt x="125" y="204"/>
                  </a:cubicBezTo>
                  <a:cubicBezTo>
                    <a:pt x="128" y="200"/>
                    <a:pt x="134" y="199"/>
                    <a:pt x="138" y="202"/>
                  </a:cubicBezTo>
                  <a:lnTo>
                    <a:pt x="168" y="222"/>
                  </a:lnTo>
                  <a:lnTo>
                    <a:pt x="154" y="209"/>
                  </a:lnTo>
                  <a:cubicBezTo>
                    <a:pt x="150" y="205"/>
                    <a:pt x="149" y="199"/>
                    <a:pt x="153" y="195"/>
                  </a:cubicBezTo>
                  <a:cubicBezTo>
                    <a:pt x="157" y="191"/>
                    <a:pt x="163" y="191"/>
                    <a:pt x="167" y="195"/>
                  </a:cubicBezTo>
                  <a:lnTo>
                    <a:pt x="282" y="303"/>
                  </a:lnTo>
                  <a:cubicBezTo>
                    <a:pt x="283" y="303"/>
                    <a:pt x="283" y="303"/>
                    <a:pt x="283" y="304"/>
                  </a:cubicBezTo>
                  <a:cubicBezTo>
                    <a:pt x="283" y="303"/>
                    <a:pt x="284" y="303"/>
                    <a:pt x="284" y="303"/>
                  </a:cubicBezTo>
                  <a:lnTo>
                    <a:pt x="399" y="195"/>
                  </a:lnTo>
                  <a:cubicBezTo>
                    <a:pt x="403" y="191"/>
                    <a:pt x="409" y="191"/>
                    <a:pt x="413" y="195"/>
                  </a:cubicBezTo>
                  <a:cubicBezTo>
                    <a:pt x="417" y="199"/>
                    <a:pt x="417" y="205"/>
                    <a:pt x="413" y="209"/>
                  </a:cubicBezTo>
                  <a:lnTo>
                    <a:pt x="399" y="222"/>
                  </a:lnTo>
                  <a:lnTo>
                    <a:pt x="428" y="202"/>
                  </a:lnTo>
                  <a:cubicBezTo>
                    <a:pt x="432" y="199"/>
                    <a:pt x="438" y="200"/>
                    <a:pt x="442" y="204"/>
                  </a:cubicBezTo>
                  <a:cubicBezTo>
                    <a:pt x="445" y="209"/>
                    <a:pt x="444" y="215"/>
                    <a:pt x="439" y="218"/>
                  </a:cubicBezTo>
                  <a:lnTo>
                    <a:pt x="417" y="233"/>
                  </a:lnTo>
                  <a:lnTo>
                    <a:pt x="458" y="210"/>
                  </a:lnTo>
                  <a:cubicBezTo>
                    <a:pt x="462" y="208"/>
                    <a:pt x="468" y="209"/>
                    <a:pt x="471" y="214"/>
                  </a:cubicBezTo>
                  <a:cubicBezTo>
                    <a:pt x="474" y="219"/>
                    <a:pt x="472" y="225"/>
                    <a:pt x="467" y="228"/>
                  </a:cubicBezTo>
                  <a:lnTo>
                    <a:pt x="416" y="256"/>
                  </a:lnTo>
                  <a:lnTo>
                    <a:pt x="494" y="224"/>
                  </a:lnTo>
                  <a:lnTo>
                    <a:pt x="494" y="342"/>
                  </a:lnTo>
                  <a:cubicBezTo>
                    <a:pt x="492" y="342"/>
                    <a:pt x="491" y="342"/>
                    <a:pt x="489" y="341"/>
                  </a:cubicBezTo>
                  <a:lnTo>
                    <a:pt x="473" y="339"/>
                  </a:lnTo>
                  <a:lnTo>
                    <a:pt x="467" y="351"/>
                  </a:lnTo>
                  <a:lnTo>
                    <a:pt x="467" y="263"/>
                  </a:lnTo>
                  <a:lnTo>
                    <a:pt x="329" y="322"/>
                  </a:lnTo>
                  <a:lnTo>
                    <a:pt x="329" y="559"/>
                  </a:lnTo>
                  <a:lnTo>
                    <a:pt x="467" y="500"/>
                  </a:lnTo>
                  <a:lnTo>
                    <a:pt x="467" y="483"/>
                  </a:lnTo>
                  <a:cubicBezTo>
                    <a:pt x="472" y="486"/>
                    <a:pt x="477" y="488"/>
                    <a:pt x="482" y="490"/>
                  </a:cubicBezTo>
                  <a:cubicBezTo>
                    <a:pt x="486" y="492"/>
                    <a:pt x="490" y="493"/>
                    <a:pt x="494" y="494"/>
                  </a:cubicBezTo>
                  <a:lnTo>
                    <a:pt x="494" y="518"/>
                  </a:lnTo>
                  <a:lnTo>
                    <a:pt x="321" y="591"/>
                  </a:lnTo>
                  <a:cubicBezTo>
                    <a:pt x="318" y="592"/>
                    <a:pt x="314" y="594"/>
                    <a:pt x="310" y="595"/>
                  </a:cubicBezTo>
                  <a:lnTo>
                    <a:pt x="303" y="598"/>
                  </a:lnTo>
                  <a:lnTo>
                    <a:pt x="303" y="598"/>
                  </a:lnTo>
                  <a:cubicBezTo>
                    <a:pt x="297" y="599"/>
                    <a:pt x="291" y="601"/>
                    <a:pt x="285" y="601"/>
                  </a:cubicBezTo>
                  <a:cubicBezTo>
                    <a:pt x="271" y="601"/>
                    <a:pt x="258" y="598"/>
                    <a:pt x="247" y="590"/>
                  </a:cubicBezTo>
                  <a:lnTo>
                    <a:pt x="75" y="518"/>
                  </a:lnTo>
                  <a:lnTo>
                    <a:pt x="75" y="494"/>
                  </a:lnTo>
                  <a:cubicBezTo>
                    <a:pt x="79" y="493"/>
                    <a:pt x="83" y="492"/>
                    <a:pt x="87" y="490"/>
                  </a:cubicBezTo>
                  <a:cubicBezTo>
                    <a:pt x="91" y="488"/>
                    <a:pt x="96" y="486"/>
                    <a:pt x="102" y="483"/>
                  </a:cubicBezTo>
                  <a:lnTo>
                    <a:pt x="102" y="500"/>
                  </a:lnTo>
                  <a:lnTo>
                    <a:pt x="240" y="559"/>
                  </a:lnTo>
                  <a:lnTo>
                    <a:pt x="240" y="322"/>
                  </a:lnTo>
                  <a:lnTo>
                    <a:pt x="102" y="263"/>
                  </a:lnTo>
                  <a:lnTo>
                    <a:pt x="102" y="351"/>
                  </a:lnTo>
                  <a:lnTo>
                    <a:pt x="95" y="339"/>
                  </a:lnTo>
                  <a:lnTo>
                    <a:pt x="80" y="341"/>
                  </a:lnTo>
                  <a:cubicBezTo>
                    <a:pt x="78" y="342"/>
                    <a:pt x="77" y="342"/>
                    <a:pt x="75" y="342"/>
                  </a:cubicBezTo>
                  <a:lnTo>
                    <a:pt x="75" y="224"/>
                  </a:lnTo>
                  <a:lnTo>
                    <a:pt x="142" y="252"/>
                  </a:lnTo>
                  <a:close/>
                  <a:moveTo>
                    <a:pt x="86" y="363"/>
                  </a:moveTo>
                  <a:cubicBezTo>
                    <a:pt x="89" y="369"/>
                    <a:pt x="91" y="375"/>
                    <a:pt x="94" y="381"/>
                  </a:cubicBezTo>
                  <a:lnTo>
                    <a:pt x="62" y="400"/>
                  </a:lnTo>
                  <a:lnTo>
                    <a:pt x="97" y="387"/>
                  </a:lnTo>
                  <a:cubicBezTo>
                    <a:pt x="99" y="393"/>
                    <a:pt x="102" y="399"/>
                    <a:pt x="104" y="406"/>
                  </a:cubicBezTo>
                  <a:lnTo>
                    <a:pt x="74" y="424"/>
                  </a:lnTo>
                  <a:lnTo>
                    <a:pt x="106" y="411"/>
                  </a:lnTo>
                  <a:cubicBezTo>
                    <a:pt x="108" y="418"/>
                    <a:pt x="110" y="424"/>
                    <a:pt x="112" y="431"/>
                  </a:cubicBezTo>
                  <a:lnTo>
                    <a:pt x="85" y="446"/>
                  </a:lnTo>
                  <a:lnTo>
                    <a:pt x="113" y="435"/>
                  </a:lnTo>
                  <a:cubicBezTo>
                    <a:pt x="115" y="440"/>
                    <a:pt x="116" y="445"/>
                    <a:pt x="117" y="450"/>
                  </a:cubicBezTo>
                  <a:cubicBezTo>
                    <a:pt x="111" y="454"/>
                    <a:pt x="66" y="483"/>
                    <a:pt x="45" y="475"/>
                  </a:cubicBezTo>
                  <a:cubicBezTo>
                    <a:pt x="23" y="467"/>
                    <a:pt x="2" y="437"/>
                    <a:pt x="1" y="410"/>
                  </a:cubicBezTo>
                  <a:cubicBezTo>
                    <a:pt x="0" y="383"/>
                    <a:pt x="70" y="366"/>
                    <a:pt x="86" y="363"/>
                  </a:cubicBezTo>
                  <a:close/>
                  <a:moveTo>
                    <a:pt x="28" y="377"/>
                  </a:moveTo>
                  <a:lnTo>
                    <a:pt x="45" y="369"/>
                  </a:lnTo>
                  <a:lnTo>
                    <a:pt x="54" y="360"/>
                  </a:lnTo>
                  <a:lnTo>
                    <a:pt x="54" y="333"/>
                  </a:lnTo>
                  <a:cubicBezTo>
                    <a:pt x="38" y="340"/>
                    <a:pt x="31" y="356"/>
                    <a:pt x="28" y="377"/>
                  </a:cubicBezTo>
                  <a:close/>
                  <a:moveTo>
                    <a:pt x="482" y="363"/>
                  </a:moveTo>
                  <a:cubicBezTo>
                    <a:pt x="479" y="369"/>
                    <a:pt x="476" y="375"/>
                    <a:pt x="473" y="381"/>
                  </a:cubicBezTo>
                  <a:lnTo>
                    <a:pt x="505" y="400"/>
                  </a:lnTo>
                  <a:lnTo>
                    <a:pt x="471" y="387"/>
                  </a:lnTo>
                  <a:cubicBezTo>
                    <a:pt x="468" y="393"/>
                    <a:pt x="465" y="399"/>
                    <a:pt x="463" y="406"/>
                  </a:cubicBezTo>
                  <a:lnTo>
                    <a:pt x="493" y="424"/>
                  </a:lnTo>
                  <a:lnTo>
                    <a:pt x="461" y="411"/>
                  </a:lnTo>
                  <a:cubicBezTo>
                    <a:pt x="459" y="418"/>
                    <a:pt x="457" y="424"/>
                    <a:pt x="455" y="431"/>
                  </a:cubicBezTo>
                  <a:lnTo>
                    <a:pt x="482" y="446"/>
                  </a:lnTo>
                  <a:lnTo>
                    <a:pt x="454" y="435"/>
                  </a:lnTo>
                  <a:cubicBezTo>
                    <a:pt x="453" y="440"/>
                    <a:pt x="451" y="445"/>
                    <a:pt x="450" y="450"/>
                  </a:cubicBezTo>
                  <a:cubicBezTo>
                    <a:pt x="456" y="454"/>
                    <a:pt x="501" y="483"/>
                    <a:pt x="523" y="475"/>
                  </a:cubicBezTo>
                  <a:cubicBezTo>
                    <a:pt x="544" y="467"/>
                    <a:pt x="566" y="437"/>
                    <a:pt x="567" y="410"/>
                  </a:cubicBezTo>
                  <a:cubicBezTo>
                    <a:pt x="568" y="383"/>
                    <a:pt x="497" y="366"/>
                    <a:pt x="482" y="363"/>
                  </a:cubicBezTo>
                  <a:close/>
                  <a:moveTo>
                    <a:pt x="540" y="377"/>
                  </a:moveTo>
                  <a:lnTo>
                    <a:pt x="522" y="369"/>
                  </a:lnTo>
                  <a:lnTo>
                    <a:pt x="513" y="360"/>
                  </a:lnTo>
                  <a:lnTo>
                    <a:pt x="513" y="333"/>
                  </a:lnTo>
                  <a:cubicBezTo>
                    <a:pt x="529" y="340"/>
                    <a:pt x="536" y="356"/>
                    <a:pt x="540" y="377"/>
                  </a:cubicBezTo>
                  <a:close/>
                  <a:moveTo>
                    <a:pt x="282" y="0"/>
                  </a:moveTo>
                  <a:cubicBezTo>
                    <a:pt x="315" y="0"/>
                    <a:pt x="344" y="16"/>
                    <a:pt x="366" y="41"/>
                  </a:cubicBezTo>
                  <a:cubicBezTo>
                    <a:pt x="379" y="58"/>
                    <a:pt x="390" y="78"/>
                    <a:pt x="395" y="101"/>
                  </a:cubicBezTo>
                  <a:cubicBezTo>
                    <a:pt x="403" y="99"/>
                    <a:pt x="415" y="98"/>
                    <a:pt x="418" y="107"/>
                  </a:cubicBezTo>
                  <a:cubicBezTo>
                    <a:pt x="423" y="120"/>
                    <a:pt x="421" y="151"/>
                    <a:pt x="412" y="154"/>
                  </a:cubicBezTo>
                  <a:cubicBezTo>
                    <a:pt x="408" y="156"/>
                    <a:pt x="403" y="156"/>
                    <a:pt x="398" y="155"/>
                  </a:cubicBezTo>
                  <a:cubicBezTo>
                    <a:pt x="398" y="163"/>
                    <a:pt x="396" y="171"/>
                    <a:pt x="394" y="179"/>
                  </a:cubicBezTo>
                  <a:cubicBezTo>
                    <a:pt x="386" y="180"/>
                    <a:pt x="378" y="182"/>
                    <a:pt x="370" y="183"/>
                  </a:cubicBezTo>
                  <a:cubicBezTo>
                    <a:pt x="375" y="169"/>
                    <a:pt x="377" y="154"/>
                    <a:pt x="377" y="138"/>
                  </a:cubicBezTo>
                  <a:cubicBezTo>
                    <a:pt x="377" y="117"/>
                    <a:pt x="373" y="98"/>
                    <a:pt x="365" y="81"/>
                  </a:cubicBezTo>
                  <a:cubicBezTo>
                    <a:pt x="301" y="132"/>
                    <a:pt x="218" y="95"/>
                    <a:pt x="197" y="86"/>
                  </a:cubicBezTo>
                  <a:cubicBezTo>
                    <a:pt x="190" y="101"/>
                    <a:pt x="187" y="119"/>
                    <a:pt x="187" y="138"/>
                  </a:cubicBezTo>
                  <a:cubicBezTo>
                    <a:pt x="187" y="154"/>
                    <a:pt x="189" y="169"/>
                    <a:pt x="194" y="183"/>
                  </a:cubicBezTo>
                  <a:cubicBezTo>
                    <a:pt x="186" y="181"/>
                    <a:pt x="178" y="180"/>
                    <a:pt x="170" y="179"/>
                  </a:cubicBezTo>
                  <a:cubicBezTo>
                    <a:pt x="168" y="171"/>
                    <a:pt x="167" y="163"/>
                    <a:pt x="166" y="155"/>
                  </a:cubicBezTo>
                  <a:cubicBezTo>
                    <a:pt x="161" y="156"/>
                    <a:pt x="156" y="156"/>
                    <a:pt x="152" y="154"/>
                  </a:cubicBezTo>
                  <a:cubicBezTo>
                    <a:pt x="143" y="151"/>
                    <a:pt x="141" y="120"/>
                    <a:pt x="146" y="107"/>
                  </a:cubicBezTo>
                  <a:cubicBezTo>
                    <a:pt x="149" y="98"/>
                    <a:pt x="161" y="99"/>
                    <a:pt x="169" y="101"/>
                  </a:cubicBezTo>
                  <a:cubicBezTo>
                    <a:pt x="174" y="78"/>
                    <a:pt x="185" y="58"/>
                    <a:pt x="198" y="41"/>
                  </a:cubicBezTo>
                  <a:cubicBezTo>
                    <a:pt x="220" y="16"/>
                    <a:pt x="249" y="0"/>
                    <a:pt x="282" y="0"/>
                  </a:cubicBezTo>
                  <a:close/>
                </a:path>
              </a:pathLst>
            </a:cu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文本框 1">
            <a:extLst>
              <a:ext uri="{FF2B5EF4-FFF2-40B4-BE49-F238E27FC236}">
                <a16:creationId xmlns:a16="http://schemas.microsoft.com/office/drawing/2014/main" xmlns="" id="{9D422ED4-9603-4DDA-ABEA-0C9D79F9546E}"/>
              </a:ext>
            </a:extLst>
          </p:cNvPr>
          <p:cNvSpPr txBox="1"/>
          <p:nvPr/>
        </p:nvSpPr>
        <p:spPr>
          <a:xfrm>
            <a:off x="1503177" y="4591313"/>
            <a:ext cx="1214214" cy="447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indent="0" algn="ctr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发现问题</a:t>
            </a:r>
          </a:p>
        </p:txBody>
      </p:sp>
      <p:sp>
        <p:nvSpPr>
          <p:cNvPr id="39" name="文本框 1">
            <a:extLst>
              <a:ext uri="{FF2B5EF4-FFF2-40B4-BE49-F238E27FC236}">
                <a16:creationId xmlns:a16="http://schemas.microsoft.com/office/drawing/2014/main" xmlns="" id="{21C24D26-BBBD-4194-8D2C-A4564B807C8D}"/>
              </a:ext>
            </a:extLst>
          </p:cNvPr>
          <p:cNvSpPr txBox="1"/>
          <p:nvPr/>
        </p:nvSpPr>
        <p:spPr>
          <a:xfrm>
            <a:off x="9474610" y="4567238"/>
            <a:ext cx="1214214" cy="447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indent="0" algn="ctr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研究结果</a:t>
            </a:r>
          </a:p>
        </p:txBody>
      </p:sp>
      <p:sp>
        <p:nvSpPr>
          <p:cNvPr id="40" name="文本框 1">
            <a:extLst>
              <a:ext uri="{FF2B5EF4-FFF2-40B4-BE49-F238E27FC236}">
                <a16:creationId xmlns:a16="http://schemas.microsoft.com/office/drawing/2014/main" xmlns="" id="{1BA01C53-A313-417A-8FAF-C2C31167F67E}"/>
              </a:ext>
            </a:extLst>
          </p:cNvPr>
          <p:cNvSpPr txBox="1"/>
          <p:nvPr/>
        </p:nvSpPr>
        <p:spPr>
          <a:xfrm>
            <a:off x="3155638" y="1892911"/>
            <a:ext cx="1214214" cy="447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indent="0" algn="ctr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计划</a:t>
            </a:r>
          </a:p>
        </p:txBody>
      </p:sp>
      <p:sp>
        <p:nvSpPr>
          <p:cNvPr id="41" name="文本框 1">
            <a:extLst>
              <a:ext uri="{FF2B5EF4-FFF2-40B4-BE49-F238E27FC236}">
                <a16:creationId xmlns:a16="http://schemas.microsoft.com/office/drawing/2014/main" xmlns="" id="{CF485667-FD98-44D8-B4EE-EF20DB90A1DD}"/>
              </a:ext>
            </a:extLst>
          </p:cNvPr>
          <p:cNvSpPr txBox="1"/>
          <p:nvPr/>
        </p:nvSpPr>
        <p:spPr>
          <a:xfrm>
            <a:off x="7980447" y="1892911"/>
            <a:ext cx="1214214" cy="447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执行</a:t>
            </a:r>
          </a:p>
        </p:txBody>
      </p:sp>
      <p:sp>
        <p:nvSpPr>
          <p:cNvPr id="42" name="文本框 1">
            <a:extLst>
              <a:ext uri="{FF2B5EF4-FFF2-40B4-BE49-F238E27FC236}">
                <a16:creationId xmlns:a16="http://schemas.microsoft.com/office/drawing/2014/main" xmlns="" id="{2E1726CA-EB16-4AC2-ADC9-18F67B13EDC6}"/>
              </a:ext>
            </a:extLst>
          </p:cNvPr>
          <p:cNvSpPr txBox="1"/>
          <p:nvPr/>
        </p:nvSpPr>
        <p:spPr>
          <a:xfrm>
            <a:off x="3155638" y="5189225"/>
            <a:ext cx="1214214" cy="447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indent="0" algn="ctr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检查</a:t>
            </a:r>
          </a:p>
        </p:txBody>
      </p:sp>
      <p:sp>
        <p:nvSpPr>
          <p:cNvPr id="43" name="文本框 1">
            <a:extLst>
              <a:ext uri="{FF2B5EF4-FFF2-40B4-BE49-F238E27FC236}">
                <a16:creationId xmlns:a16="http://schemas.microsoft.com/office/drawing/2014/main" xmlns="" id="{EC6C7904-FC83-4C51-AD41-7995874440CA}"/>
              </a:ext>
            </a:extLst>
          </p:cNvPr>
          <p:cNvSpPr txBox="1"/>
          <p:nvPr/>
        </p:nvSpPr>
        <p:spPr>
          <a:xfrm>
            <a:off x="7980447" y="5189225"/>
            <a:ext cx="1214214" cy="447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indent="0" algn="ctr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处理</a:t>
            </a:r>
          </a:p>
        </p:txBody>
      </p:sp>
    </p:spTree>
    <p:extLst>
      <p:ext uri="{BB962C8B-B14F-4D97-AF65-F5344CB8AC3E}">
        <p14:creationId xmlns:p14="http://schemas.microsoft.com/office/powerpoint/2010/main" val="3050392221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0F03F98B-58EF-4D01-9999-5B74A7042D49}"/>
              </a:ext>
            </a:extLst>
          </p:cNvPr>
          <p:cNvSpPr txBox="1"/>
          <p:nvPr/>
        </p:nvSpPr>
        <p:spPr>
          <a:xfrm>
            <a:off x="730628" y="3625168"/>
            <a:ext cx="1902244" cy="448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主要原因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1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B36D7587-BC3D-4627-BD8D-2D09EDC21E86}"/>
              </a:ext>
            </a:extLst>
          </p:cNvPr>
          <p:cNvSpPr txBox="1"/>
          <p:nvPr/>
        </p:nvSpPr>
        <p:spPr>
          <a:xfrm>
            <a:off x="1453284" y="4574896"/>
            <a:ext cx="1902244" cy="448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主要原因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2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6A0556F1-F9DA-4273-9F0D-89A583F21A70}"/>
              </a:ext>
            </a:extLst>
          </p:cNvPr>
          <p:cNvSpPr txBox="1"/>
          <p:nvPr/>
        </p:nvSpPr>
        <p:spPr>
          <a:xfrm>
            <a:off x="2607405" y="5384745"/>
            <a:ext cx="1902244" cy="448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主要原因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3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1A0F6A98-7A8D-41B4-B7B9-ABA5DB1DDDAD}"/>
              </a:ext>
            </a:extLst>
          </p:cNvPr>
          <p:cNvSpPr txBox="1"/>
          <p:nvPr/>
        </p:nvSpPr>
        <p:spPr>
          <a:xfrm>
            <a:off x="5144878" y="5742888"/>
            <a:ext cx="1902244" cy="448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主要原因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4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54A9EC77-C18E-489E-90C5-90543253FA21}"/>
              </a:ext>
            </a:extLst>
          </p:cNvPr>
          <p:cNvSpPr txBox="1"/>
          <p:nvPr/>
        </p:nvSpPr>
        <p:spPr>
          <a:xfrm>
            <a:off x="9401715" y="3625168"/>
            <a:ext cx="1902244" cy="448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主要原因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7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89C86827-CFF3-4C83-B6D7-B4B45D7C9F1D}"/>
              </a:ext>
            </a:extLst>
          </p:cNvPr>
          <p:cNvSpPr txBox="1"/>
          <p:nvPr/>
        </p:nvSpPr>
        <p:spPr>
          <a:xfrm>
            <a:off x="8653592" y="4574896"/>
            <a:ext cx="1902244" cy="448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主要原因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6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AF11160-332C-4E3F-A815-2E6448EA4413}"/>
              </a:ext>
            </a:extLst>
          </p:cNvPr>
          <p:cNvSpPr txBox="1"/>
          <p:nvPr/>
        </p:nvSpPr>
        <p:spPr>
          <a:xfrm>
            <a:off x="7614324" y="5384745"/>
            <a:ext cx="1902244" cy="448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主要原因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5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0447A3C4-A104-4C3F-B97A-3CC2D4F5C3F0}"/>
              </a:ext>
            </a:extLst>
          </p:cNvPr>
          <p:cNvSpPr txBox="1"/>
          <p:nvPr/>
        </p:nvSpPr>
        <p:spPr>
          <a:xfrm>
            <a:off x="416329" y="1417429"/>
            <a:ext cx="3496593" cy="448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问题产生的主要原因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28503907-9AB5-43C0-8217-238CB285E6B1}"/>
              </a:ext>
            </a:extLst>
          </p:cNvPr>
          <p:cNvSpPr/>
          <p:nvPr/>
        </p:nvSpPr>
        <p:spPr>
          <a:xfrm>
            <a:off x="414184" y="1787599"/>
            <a:ext cx="11181186" cy="70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点击此处可编辑问题产生的主要原因，建议行距为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号。点击此处可编辑问题产生的主要原因，建议行距为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号。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02327F7-C876-4200-86BB-6EEBD9E24C6B}"/>
              </a:ext>
            </a:extLst>
          </p:cNvPr>
          <p:cNvGrpSpPr/>
          <p:nvPr/>
        </p:nvGrpSpPr>
        <p:grpSpPr>
          <a:xfrm>
            <a:off x="2776956" y="2384163"/>
            <a:ext cx="6455208" cy="3208808"/>
            <a:chOff x="2776956" y="2384163"/>
            <a:chExt cx="6455208" cy="3208808"/>
          </a:xfrm>
        </p:grpSpPr>
        <p:sp>
          <p:nvSpPr>
            <p:cNvPr id="9" name="任意形状 20">
              <a:extLst>
                <a:ext uri="{FF2B5EF4-FFF2-40B4-BE49-F238E27FC236}">
                  <a16:creationId xmlns:a16="http://schemas.microsoft.com/office/drawing/2014/main" xmlns="" id="{F22F8760-6406-4013-95D4-2DEA4CF041FB}"/>
                </a:ext>
              </a:extLst>
            </p:cNvPr>
            <p:cNvSpPr/>
            <p:nvPr/>
          </p:nvSpPr>
          <p:spPr>
            <a:xfrm>
              <a:off x="2776956" y="3521137"/>
              <a:ext cx="6455208" cy="1977887"/>
            </a:xfrm>
            <a:custGeom>
              <a:avLst/>
              <a:gdLst>
                <a:gd name="connsiteX0" fmla="*/ 0 w 7884896"/>
                <a:gd name="connsiteY0" fmla="*/ 0 h 1985631"/>
                <a:gd name="connsiteX1" fmla="*/ 7884896 w 7884896"/>
                <a:gd name="connsiteY1" fmla="*/ 0 h 1985631"/>
                <a:gd name="connsiteX2" fmla="*/ 7811486 w 7884896"/>
                <a:gd name="connsiteY2" fmla="*/ 181003 h 1985631"/>
                <a:gd name="connsiteX3" fmla="*/ 3942448 w 7884896"/>
                <a:gd name="connsiteY3" fmla="*/ 1985631 h 1985631"/>
                <a:gd name="connsiteX4" fmla="*/ 73410 w 7884896"/>
                <a:gd name="connsiteY4" fmla="*/ 181003 h 1985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84896" h="1985631">
                  <a:moveTo>
                    <a:pt x="0" y="0"/>
                  </a:moveTo>
                  <a:lnTo>
                    <a:pt x="7884896" y="0"/>
                  </a:lnTo>
                  <a:lnTo>
                    <a:pt x="7811486" y="181003"/>
                  </a:lnTo>
                  <a:cubicBezTo>
                    <a:pt x="7298562" y="1226514"/>
                    <a:pt x="5760336" y="1985631"/>
                    <a:pt x="3942448" y="1985631"/>
                  </a:cubicBezTo>
                  <a:cubicBezTo>
                    <a:pt x="2124561" y="1985631"/>
                    <a:pt x="586335" y="1226514"/>
                    <a:pt x="73410" y="181003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368300" dist="228600" dir="5400000" sx="92000" sy="92000" algn="t" rotWithShape="0">
                <a:schemeClr val="accent2">
                  <a:alpha val="15000"/>
                </a:scheme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8369AE13-5DDB-455C-83AA-C6DE5C931D8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48402" y="3783557"/>
              <a:ext cx="144000" cy="144000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F9EAB068-95CF-4014-ADAD-954419705A5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58527" y="4664685"/>
              <a:ext cx="144000" cy="144000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A744D1B2-560C-4420-B9A6-A9A5602CFA0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73813" y="5225526"/>
              <a:ext cx="144000" cy="144000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241C7104-E79C-490A-A2D8-9DAB1A1BED6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27973" y="5448971"/>
              <a:ext cx="144000" cy="144000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2D606F82-C2FC-436F-B723-CE3E711B273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70944" y="5225526"/>
              <a:ext cx="144000" cy="144000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6BAE9ADA-D3CB-4A7A-9E6B-40DA90BBA6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42539" y="4664685"/>
              <a:ext cx="144000" cy="144000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5CAD6C0E-FFC0-4320-ABB3-19EECABCEE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45570" y="3783557"/>
              <a:ext cx="144000" cy="144000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C5DF1803-B3B1-4EC4-864F-270629C59302}"/>
                </a:ext>
              </a:extLst>
            </p:cNvPr>
            <p:cNvSpPr/>
            <p:nvPr/>
          </p:nvSpPr>
          <p:spPr>
            <a:xfrm>
              <a:off x="3990696" y="2384163"/>
              <a:ext cx="4148844" cy="2394474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D418596C-1C1E-4D51-A424-A7C9F1F373E2}"/>
                </a:ext>
              </a:extLst>
            </p:cNvPr>
            <p:cNvSpPr txBox="1"/>
            <p:nvPr/>
          </p:nvSpPr>
          <p:spPr>
            <a:xfrm>
              <a:off x="5138897" y="3920834"/>
              <a:ext cx="1914207" cy="5187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127000" dist="38100" dir="16200000" algn="ctr" rotWithShape="0">
                      <a:schemeClr val="bg1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关键标题</a:t>
              </a:r>
            </a:p>
          </p:txBody>
        </p:sp>
        <p:sp>
          <p:nvSpPr>
            <p:cNvPr id="36" name="图形 82">
              <a:extLst>
                <a:ext uri="{FF2B5EF4-FFF2-40B4-BE49-F238E27FC236}">
                  <a16:creationId xmlns:a16="http://schemas.microsoft.com/office/drawing/2014/main" xmlns="" id="{40DB731A-2E0F-428A-9F6F-4A39FEDA8AEA}"/>
                </a:ext>
              </a:extLst>
            </p:cNvPr>
            <p:cNvSpPr/>
            <p:nvPr/>
          </p:nvSpPr>
          <p:spPr>
            <a:xfrm>
              <a:off x="5653659" y="2860613"/>
              <a:ext cx="884682" cy="944457"/>
            </a:xfrm>
            <a:custGeom>
              <a:avLst/>
              <a:gdLst>
                <a:gd name="connsiteX0" fmla="*/ 298422 w 511581"/>
                <a:gd name="connsiteY0" fmla="*/ 418252 h 546147"/>
                <a:gd name="connsiteX1" fmla="*/ 277106 w 511581"/>
                <a:gd name="connsiteY1" fmla="*/ 396936 h 546147"/>
                <a:gd name="connsiteX2" fmla="*/ 298422 w 511581"/>
                <a:gd name="connsiteY2" fmla="*/ 375620 h 546147"/>
                <a:gd name="connsiteX3" fmla="*/ 447633 w 511581"/>
                <a:gd name="connsiteY3" fmla="*/ 375620 h 546147"/>
                <a:gd name="connsiteX4" fmla="*/ 468949 w 511581"/>
                <a:gd name="connsiteY4" fmla="*/ 396936 h 546147"/>
                <a:gd name="connsiteX5" fmla="*/ 447633 w 511581"/>
                <a:gd name="connsiteY5" fmla="*/ 418252 h 546147"/>
                <a:gd name="connsiteX6" fmla="*/ 426318 w 511581"/>
                <a:gd name="connsiteY6" fmla="*/ 418252 h 546147"/>
                <a:gd name="connsiteX7" fmla="*/ 426318 w 511581"/>
                <a:gd name="connsiteY7" fmla="*/ 460884 h 546147"/>
                <a:gd name="connsiteX8" fmla="*/ 490265 w 511581"/>
                <a:gd name="connsiteY8" fmla="*/ 460884 h 546147"/>
                <a:gd name="connsiteX9" fmla="*/ 511581 w 511581"/>
                <a:gd name="connsiteY9" fmla="*/ 482200 h 546147"/>
                <a:gd name="connsiteX10" fmla="*/ 511581 w 511581"/>
                <a:gd name="connsiteY10" fmla="*/ 524832 h 546147"/>
                <a:gd name="connsiteX11" fmla="*/ 490265 w 511581"/>
                <a:gd name="connsiteY11" fmla="*/ 546147 h 546147"/>
                <a:gd name="connsiteX12" fmla="*/ 21316 w 511581"/>
                <a:gd name="connsiteY12" fmla="*/ 546147 h 546147"/>
                <a:gd name="connsiteX13" fmla="*/ 0 w 511581"/>
                <a:gd name="connsiteY13" fmla="*/ 524832 h 546147"/>
                <a:gd name="connsiteX14" fmla="*/ 0 w 511581"/>
                <a:gd name="connsiteY14" fmla="*/ 482200 h 546147"/>
                <a:gd name="connsiteX15" fmla="*/ 21316 w 511581"/>
                <a:gd name="connsiteY15" fmla="*/ 460884 h 546147"/>
                <a:gd name="connsiteX16" fmla="*/ 81917 w 511581"/>
                <a:gd name="connsiteY16" fmla="*/ 460884 h 546147"/>
                <a:gd name="connsiteX17" fmla="*/ 131007 w 511581"/>
                <a:gd name="connsiteY17" fmla="*/ 159520 h 546147"/>
                <a:gd name="connsiteX18" fmla="*/ 166093 w 511581"/>
                <a:gd name="connsiteY18" fmla="*/ 220270 h 546147"/>
                <a:gd name="connsiteX19" fmla="*/ 148572 w 511581"/>
                <a:gd name="connsiteY19" fmla="*/ 460884 h 546147"/>
                <a:gd name="connsiteX20" fmla="*/ 319738 w 511581"/>
                <a:gd name="connsiteY20" fmla="*/ 460884 h 546147"/>
                <a:gd name="connsiteX21" fmla="*/ 319738 w 511581"/>
                <a:gd name="connsiteY21" fmla="*/ 418252 h 546147"/>
                <a:gd name="connsiteX22" fmla="*/ 298422 w 511581"/>
                <a:gd name="connsiteY22" fmla="*/ 418252 h 546147"/>
                <a:gd name="connsiteX23" fmla="*/ 297655 w 511581"/>
                <a:gd name="connsiteY23" fmla="*/ 43135 h 546147"/>
                <a:gd name="connsiteX24" fmla="*/ 372261 w 511581"/>
                <a:gd name="connsiteY24" fmla="*/ 172352 h 546147"/>
                <a:gd name="connsiteX25" fmla="*/ 381490 w 511581"/>
                <a:gd name="connsiteY25" fmla="*/ 167023 h 546147"/>
                <a:gd name="connsiteX26" fmla="*/ 425089 w 511581"/>
                <a:gd name="connsiteY26" fmla="*/ 179015 h 546147"/>
                <a:gd name="connsiteX27" fmla="*/ 413464 w 511581"/>
                <a:gd name="connsiteY27" fmla="*/ 222402 h 546147"/>
                <a:gd name="connsiteX28" fmla="*/ 247328 w 511581"/>
                <a:gd name="connsiteY28" fmla="*/ 318323 h 546147"/>
                <a:gd name="connsiteX29" fmla="*/ 203574 w 511581"/>
                <a:gd name="connsiteY29" fmla="*/ 306911 h 546147"/>
                <a:gd name="connsiteX30" fmla="*/ 214987 w 511581"/>
                <a:gd name="connsiteY30" fmla="*/ 263157 h 546147"/>
                <a:gd name="connsiteX31" fmla="*/ 215354 w 511581"/>
                <a:gd name="connsiteY31" fmla="*/ 262945 h 546147"/>
                <a:gd name="connsiteX32" fmla="*/ 224584 w 511581"/>
                <a:gd name="connsiteY32" fmla="*/ 257616 h 546147"/>
                <a:gd name="connsiteX33" fmla="*/ 149979 w 511581"/>
                <a:gd name="connsiteY33" fmla="*/ 128399 h 546147"/>
                <a:gd name="connsiteX34" fmla="*/ 180412 w 511581"/>
                <a:gd name="connsiteY34" fmla="*/ 11722 h 546147"/>
                <a:gd name="connsiteX35" fmla="*/ 297089 w 511581"/>
                <a:gd name="connsiteY35" fmla="*/ 42156 h 546147"/>
                <a:gd name="connsiteX36" fmla="*/ 297655 w 511581"/>
                <a:gd name="connsiteY36" fmla="*/ 43135 h 546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11581" h="546147">
                  <a:moveTo>
                    <a:pt x="298422" y="418252"/>
                  </a:moveTo>
                  <a:cubicBezTo>
                    <a:pt x="286650" y="418252"/>
                    <a:pt x="277106" y="408709"/>
                    <a:pt x="277106" y="396936"/>
                  </a:cubicBezTo>
                  <a:cubicBezTo>
                    <a:pt x="277106" y="385164"/>
                    <a:pt x="286650" y="375620"/>
                    <a:pt x="298422" y="375620"/>
                  </a:cubicBezTo>
                  <a:lnTo>
                    <a:pt x="447633" y="375620"/>
                  </a:lnTo>
                  <a:cubicBezTo>
                    <a:pt x="459406" y="375620"/>
                    <a:pt x="468949" y="385164"/>
                    <a:pt x="468949" y="396936"/>
                  </a:cubicBezTo>
                  <a:cubicBezTo>
                    <a:pt x="468949" y="408709"/>
                    <a:pt x="459406" y="418252"/>
                    <a:pt x="447633" y="418252"/>
                  </a:cubicBezTo>
                  <a:lnTo>
                    <a:pt x="426318" y="418252"/>
                  </a:lnTo>
                  <a:lnTo>
                    <a:pt x="426318" y="460884"/>
                  </a:lnTo>
                  <a:lnTo>
                    <a:pt x="490265" y="460884"/>
                  </a:lnTo>
                  <a:cubicBezTo>
                    <a:pt x="502038" y="460884"/>
                    <a:pt x="511581" y="470427"/>
                    <a:pt x="511581" y="482200"/>
                  </a:cubicBezTo>
                  <a:lnTo>
                    <a:pt x="511581" y="524832"/>
                  </a:lnTo>
                  <a:cubicBezTo>
                    <a:pt x="511581" y="536604"/>
                    <a:pt x="502038" y="546147"/>
                    <a:pt x="490265" y="546147"/>
                  </a:cubicBezTo>
                  <a:lnTo>
                    <a:pt x="21316" y="546147"/>
                  </a:lnTo>
                  <a:cubicBezTo>
                    <a:pt x="9543" y="546147"/>
                    <a:pt x="0" y="536604"/>
                    <a:pt x="0" y="524832"/>
                  </a:cubicBezTo>
                  <a:lnTo>
                    <a:pt x="0" y="482200"/>
                  </a:lnTo>
                  <a:cubicBezTo>
                    <a:pt x="0" y="470427"/>
                    <a:pt x="9543" y="460884"/>
                    <a:pt x="21316" y="460884"/>
                  </a:cubicBezTo>
                  <a:lnTo>
                    <a:pt x="81917" y="460884"/>
                  </a:lnTo>
                  <a:cubicBezTo>
                    <a:pt x="49261" y="343135"/>
                    <a:pt x="65504" y="241714"/>
                    <a:pt x="131007" y="159520"/>
                  </a:cubicBezTo>
                  <a:lnTo>
                    <a:pt x="166093" y="220270"/>
                  </a:lnTo>
                  <a:cubicBezTo>
                    <a:pt x="124058" y="286008"/>
                    <a:pt x="118090" y="365389"/>
                    <a:pt x="148572" y="460884"/>
                  </a:cubicBezTo>
                  <a:lnTo>
                    <a:pt x="319738" y="460884"/>
                  </a:lnTo>
                  <a:lnTo>
                    <a:pt x="319738" y="418252"/>
                  </a:lnTo>
                  <a:lnTo>
                    <a:pt x="298422" y="418252"/>
                  </a:lnTo>
                  <a:close/>
                  <a:moveTo>
                    <a:pt x="297655" y="43135"/>
                  </a:moveTo>
                  <a:lnTo>
                    <a:pt x="372261" y="172352"/>
                  </a:lnTo>
                  <a:lnTo>
                    <a:pt x="381490" y="167023"/>
                  </a:lnTo>
                  <a:cubicBezTo>
                    <a:pt x="396841" y="158295"/>
                    <a:pt x="416361" y="163664"/>
                    <a:pt x="425089" y="179015"/>
                  </a:cubicBezTo>
                  <a:cubicBezTo>
                    <a:pt x="433735" y="194222"/>
                    <a:pt x="428555" y="213555"/>
                    <a:pt x="413464" y="222402"/>
                  </a:cubicBezTo>
                  <a:lnTo>
                    <a:pt x="247328" y="318323"/>
                  </a:lnTo>
                  <a:cubicBezTo>
                    <a:pt x="232094" y="327254"/>
                    <a:pt x="212505" y="322144"/>
                    <a:pt x="203574" y="306911"/>
                  </a:cubicBezTo>
                  <a:cubicBezTo>
                    <a:pt x="194644" y="291677"/>
                    <a:pt x="199753" y="272087"/>
                    <a:pt x="214987" y="263157"/>
                  </a:cubicBezTo>
                  <a:cubicBezTo>
                    <a:pt x="215109" y="263085"/>
                    <a:pt x="215231" y="263014"/>
                    <a:pt x="215354" y="262945"/>
                  </a:cubicBezTo>
                  <a:lnTo>
                    <a:pt x="224584" y="257616"/>
                  </a:lnTo>
                  <a:lnTo>
                    <a:pt x="149979" y="128399"/>
                  </a:lnTo>
                  <a:cubicBezTo>
                    <a:pt x="126163" y="87775"/>
                    <a:pt x="139789" y="35537"/>
                    <a:pt x="180412" y="11722"/>
                  </a:cubicBezTo>
                  <a:cubicBezTo>
                    <a:pt x="221036" y="-12094"/>
                    <a:pt x="273274" y="1532"/>
                    <a:pt x="297089" y="42156"/>
                  </a:cubicBezTo>
                  <a:cubicBezTo>
                    <a:pt x="297280" y="42481"/>
                    <a:pt x="297469" y="42807"/>
                    <a:pt x="297655" y="43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20BDA295-A24C-4DF8-9776-C4168FFBF85E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5EBBB4C9-34AB-4446-A0AF-28534719E317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平行四边形 37">
              <a:extLst>
                <a:ext uri="{FF2B5EF4-FFF2-40B4-BE49-F238E27FC236}">
                  <a16:creationId xmlns:a16="http://schemas.microsoft.com/office/drawing/2014/main" xmlns="" id="{87509474-636C-48FE-BBA0-9BAFAD88127E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3252D1BF-84C8-4DD8-B227-858CC0E56F79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rgbClr val="007ACD">
                        <a:alpha val="20000"/>
                      </a:srgbClr>
                    </a:outerShdw>
                  </a:effectLst>
                  <a:cs typeface="+mn-ea"/>
                  <a:sym typeface="+mn-lt"/>
                </a:rPr>
                <a:t>03.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13A35608-AD76-461C-B00B-38A460EDDD84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问题分析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BFFB78D2-FE74-48D9-B54F-29636032D014}"/>
                </a:ext>
              </a:extLst>
            </p:cNvPr>
            <p:cNvSpPr txBox="1"/>
            <p:nvPr/>
          </p:nvSpPr>
          <p:spPr>
            <a:xfrm>
              <a:off x="2595703" y="541858"/>
              <a:ext cx="212657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Problem Analysis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8029222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86A3E9D1-98D2-4A0B-8B7E-563C9D93F7B4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F62488CD-A18D-44A2-8B52-8C6E2A2EF785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平行四边形 37">
              <a:extLst>
                <a:ext uri="{FF2B5EF4-FFF2-40B4-BE49-F238E27FC236}">
                  <a16:creationId xmlns:a16="http://schemas.microsoft.com/office/drawing/2014/main" xmlns="" id="{275A9D87-3BBB-409D-AEA5-69A128DEC6FB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7E2419FD-387D-4C65-B3E6-82B32AD7B689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127000" dist="38100" dir="16200000" algn="ctr" rotWithShape="0">
                      <a:schemeClr val="bg1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03.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667E39C7-6E17-4E3E-A0EB-37AB1E0DFF89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bg1"/>
                  </a:solidFill>
                  <a:effectLst>
                    <a:outerShdw blurRad="127000" dist="38100" dir="16200000" algn="ctr" rotWithShape="0">
                      <a:schemeClr val="bg1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问题分析</a:t>
              </a:r>
              <a:endParaRPr lang="en-US" altLang="zh-CN" sz="2400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4524E303-048F-4893-9798-2B6903744C71}"/>
                </a:ext>
              </a:extLst>
            </p:cNvPr>
            <p:cNvSpPr txBox="1"/>
            <p:nvPr/>
          </p:nvSpPr>
          <p:spPr>
            <a:xfrm>
              <a:off x="2595703" y="541858"/>
              <a:ext cx="212657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bg1"/>
                  </a:solidFill>
                  <a:effectLst>
                    <a:outerShdw blurRad="127000" dist="38100" dir="16200000" algn="ctr" rotWithShape="0">
                      <a:schemeClr val="bg1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Problem Analysis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D1444731-70CE-4B39-9EEF-9BCE0317ECB1}"/>
              </a:ext>
            </a:extLst>
          </p:cNvPr>
          <p:cNvGrpSpPr/>
          <p:nvPr/>
        </p:nvGrpSpPr>
        <p:grpSpPr>
          <a:xfrm>
            <a:off x="516161" y="1638105"/>
            <a:ext cx="11159679" cy="4537615"/>
            <a:chOff x="546864" y="1638105"/>
            <a:chExt cx="5378400" cy="4537615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BF98FC8A-6909-43A8-A79D-E79BD52657B9}"/>
                </a:ext>
              </a:extLst>
            </p:cNvPr>
            <p:cNvSpPr/>
            <p:nvPr/>
          </p:nvSpPr>
          <p:spPr>
            <a:xfrm>
              <a:off x="551513" y="1638105"/>
              <a:ext cx="5369102" cy="4509602"/>
            </a:xfrm>
            <a:prstGeom prst="rect">
              <a:avLst/>
            </a:prstGeom>
            <a:solidFill>
              <a:srgbClr val="FCFCFC"/>
            </a:solidFill>
            <a:ln w="19050" cap="flat" cmpd="sng" algn="ctr">
              <a:gradFill>
                <a:gsLst>
                  <a:gs pos="0">
                    <a:schemeClr val="accent2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38100" dir="10800000" algn="t" rotWithShape="0">
                <a:srgbClr val="007ACD">
                  <a:alpha val="19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79B94B73-6B63-41CC-BBF5-FDB99E21BB1E}"/>
                </a:ext>
              </a:extLst>
            </p:cNvPr>
            <p:cNvSpPr/>
            <p:nvPr/>
          </p:nvSpPr>
          <p:spPr>
            <a:xfrm>
              <a:off x="546864" y="5988638"/>
              <a:ext cx="5378400" cy="187082"/>
            </a:xfrm>
            <a:prstGeom prst="rect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aphicFrame>
        <p:nvGraphicFramePr>
          <p:cNvPr id="70" name="图表 69">
            <a:extLst>
              <a:ext uri="{FF2B5EF4-FFF2-40B4-BE49-F238E27FC236}">
                <a16:creationId xmlns:a16="http://schemas.microsoft.com/office/drawing/2014/main" xmlns="" id="{38881804-38FA-4A9B-8EF9-98F75827124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4265479"/>
              </p:ext>
            </p:extLst>
          </p:nvPr>
        </p:nvGraphicFramePr>
        <p:xfrm>
          <a:off x="782320" y="1952626"/>
          <a:ext cx="10779760" cy="3818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869657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E823151-38D7-4851-B873-C4F0E7F02E14}"/>
              </a:ext>
            </a:extLst>
          </p:cNvPr>
          <p:cNvCxnSpPr/>
          <p:nvPr/>
        </p:nvCxnSpPr>
        <p:spPr>
          <a:xfrm flipV="1">
            <a:off x="3553912" y="2954348"/>
            <a:ext cx="370411" cy="1"/>
          </a:xfrm>
          <a:prstGeom prst="line">
            <a:avLst/>
          </a:prstGeom>
          <a:solidFill>
            <a:schemeClr val="bg1"/>
          </a:solidFill>
          <a:ln w="6350">
            <a:solidFill>
              <a:schemeClr val="accent2"/>
            </a:solidFill>
          </a:ln>
          <a:effectLst>
            <a:outerShdw blurRad="254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55F29144-8DA5-4FFD-B9B2-1EFC5FF3795F}"/>
              </a:ext>
            </a:extLst>
          </p:cNvPr>
          <p:cNvCxnSpPr/>
          <p:nvPr/>
        </p:nvCxnSpPr>
        <p:spPr>
          <a:xfrm flipV="1">
            <a:off x="2732189" y="2954348"/>
            <a:ext cx="370411" cy="1"/>
          </a:xfrm>
          <a:prstGeom prst="line">
            <a:avLst/>
          </a:prstGeom>
          <a:solidFill>
            <a:schemeClr val="bg1"/>
          </a:solidFill>
          <a:ln w="6350">
            <a:solidFill>
              <a:schemeClr val="accent2"/>
            </a:solidFill>
          </a:ln>
          <a:effectLst>
            <a:outerShdw blurRad="254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1FC1D3A4-850B-4139-B347-EC9C9C6F362B}"/>
              </a:ext>
            </a:extLst>
          </p:cNvPr>
          <p:cNvGrpSpPr/>
          <p:nvPr/>
        </p:nvGrpSpPr>
        <p:grpSpPr>
          <a:xfrm>
            <a:off x="3104090" y="2726649"/>
            <a:ext cx="455399" cy="455399"/>
            <a:chOff x="4108450" y="2661285"/>
            <a:chExt cx="666750" cy="66675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5A306FEB-7E9F-4459-81EE-963E23607ED3}"/>
                </a:ext>
              </a:extLst>
            </p:cNvPr>
            <p:cNvSpPr/>
            <p:nvPr/>
          </p:nvSpPr>
          <p:spPr>
            <a:xfrm>
              <a:off x="4108450" y="2661285"/>
              <a:ext cx="666750" cy="6667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任意多边形 16">
              <a:extLst>
                <a:ext uri="{FF2B5EF4-FFF2-40B4-BE49-F238E27FC236}">
                  <a16:creationId xmlns:a16="http://schemas.microsoft.com/office/drawing/2014/main" xmlns="" id="{DB45CA50-89EB-4122-9E2F-0D7FBE3BA0B4}"/>
                </a:ext>
              </a:extLst>
            </p:cNvPr>
            <p:cNvSpPr/>
            <p:nvPr/>
          </p:nvSpPr>
          <p:spPr>
            <a:xfrm rot="10800000">
              <a:off x="4219323" y="2803673"/>
              <a:ext cx="433864" cy="381974"/>
            </a:xfrm>
            <a:custGeom>
              <a:avLst/>
              <a:gdLst>
                <a:gd name="connsiteX0" fmla="*/ 760416 w 1727431"/>
                <a:gd name="connsiteY0" fmla="*/ 1520832 h 1520832"/>
                <a:gd name="connsiteX1" fmla="*/ 621863 w 1727431"/>
                <a:gd name="connsiteY1" fmla="*/ 1463441 h 1520832"/>
                <a:gd name="connsiteX2" fmla="*/ 57390 w 1727431"/>
                <a:gd name="connsiteY2" fmla="*/ 898969 h 1520832"/>
                <a:gd name="connsiteX3" fmla="*/ 0 w 1727431"/>
                <a:gd name="connsiteY3" fmla="*/ 760416 h 1520832"/>
                <a:gd name="connsiteX4" fmla="*/ 0 w 1727431"/>
                <a:gd name="connsiteY4" fmla="*/ 760416 h 1520832"/>
                <a:gd name="connsiteX5" fmla="*/ 0 w 1727431"/>
                <a:gd name="connsiteY5" fmla="*/ 760415 h 1520832"/>
                <a:gd name="connsiteX6" fmla="*/ 57390 w 1727431"/>
                <a:gd name="connsiteY6" fmla="*/ 621863 h 1520832"/>
                <a:gd name="connsiteX7" fmla="*/ 621863 w 1727431"/>
                <a:gd name="connsiteY7" fmla="*/ 57390 h 1520832"/>
                <a:gd name="connsiteX8" fmla="*/ 898969 w 1727431"/>
                <a:gd name="connsiteY8" fmla="*/ 57390 h 1520832"/>
                <a:gd name="connsiteX9" fmla="*/ 898969 w 1727431"/>
                <a:gd name="connsiteY9" fmla="*/ 334495 h 1520832"/>
                <a:gd name="connsiteX10" fmla="*/ 668991 w 1727431"/>
                <a:gd name="connsiteY10" fmla="*/ 564473 h 1520832"/>
                <a:gd name="connsiteX11" fmla="*/ 1531488 w 1727431"/>
                <a:gd name="connsiteY11" fmla="*/ 564473 h 1520832"/>
                <a:gd name="connsiteX12" fmla="*/ 1727431 w 1727431"/>
                <a:gd name="connsiteY12" fmla="*/ 760416 h 1520832"/>
                <a:gd name="connsiteX13" fmla="*/ 1531488 w 1727431"/>
                <a:gd name="connsiteY13" fmla="*/ 956359 h 1520832"/>
                <a:gd name="connsiteX14" fmla="*/ 668992 w 1727431"/>
                <a:gd name="connsiteY14" fmla="*/ 956359 h 1520832"/>
                <a:gd name="connsiteX15" fmla="*/ 898969 w 1727431"/>
                <a:gd name="connsiteY15" fmla="*/ 1186336 h 1520832"/>
                <a:gd name="connsiteX16" fmla="*/ 898969 w 1727431"/>
                <a:gd name="connsiteY16" fmla="*/ 1463441 h 1520832"/>
                <a:gd name="connsiteX17" fmla="*/ 760416 w 1727431"/>
                <a:gd name="connsiteY17" fmla="*/ 1520832 h 152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7431" h="1520832">
                  <a:moveTo>
                    <a:pt x="760416" y="1520832"/>
                  </a:moveTo>
                  <a:cubicBezTo>
                    <a:pt x="710270" y="1520832"/>
                    <a:pt x="660124" y="1501701"/>
                    <a:pt x="621863" y="1463441"/>
                  </a:cubicBezTo>
                  <a:lnTo>
                    <a:pt x="57390" y="898969"/>
                  </a:lnTo>
                  <a:cubicBezTo>
                    <a:pt x="19130" y="860708"/>
                    <a:pt x="0" y="810562"/>
                    <a:pt x="0" y="760416"/>
                  </a:cubicBezTo>
                  <a:lnTo>
                    <a:pt x="0" y="760416"/>
                  </a:lnTo>
                  <a:lnTo>
                    <a:pt x="0" y="760415"/>
                  </a:lnTo>
                  <a:cubicBezTo>
                    <a:pt x="0" y="710269"/>
                    <a:pt x="19130" y="660123"/>
                    <a:pt x="57390" y="621863"/>
                  </a:cubicBezTo>
                  <a:lnTo>
                    <a:pt x="621863" y="57390"/>
                  </a:lnTo>
                  <a:cubicBezTo>
                    <a:pt x="698384" y="-19131"/>
                    <a:pt x="822448" y="-19131"/>
                    <a:pt x="898969" y="57390"/>
                  </a:cubicBezTo>
                  <a:cubicBezTo>
                    <a:pt x="975489" y="133910"/>
                    <a:pt x="975489" y="257975"/>
                    <a:pt x="898969" y="334495"/>
                  </a:cubicBezTo>
                  <a:lnTo>
                    <a:pt x="668991" y="564473"/>
                  </a:lnTo>
                  <a:lnTo>
                    <a:pt x="1531488" y="564473"/>
                  </a:lnTo>
                  <a:cubicBezTo>
                    <a:pt x="1639704" y="564473"/>
                    <a:pt x="1727431" y="652200"/>
                    <a:pt x="1727431" y="760416"/>
                  </a:cubicBezTo>
                  <a:cubicBezTo>
                    <a:pt x="1727431" y="868632"/>
                    <a:pt x="1639704" y="956359"/>
                    <a:pt x="1531488" y="956359"/>
                  </a:cubicBezTo>
                  <a:lnTo>
                    <a:pt x="668992" y="956359"/>
                  </a:lnTo>
                  <a:lnTo>
                    <a:pt x="898969" y="1186336"/>
                  </a:lnTo>
                  <a:cubicBezTo>
                    <a:pt x="975489" y="1262856"/>
                    <a:pt x="975489" y="1386921"/>
                    <a:pt x="898969" y="1463441"/>
                  </a:cubicBezTo>
                  <a:cubicBezTo>
                    <a:pt x="860708" y="1501701"/>
                    <a:pt x="810562" y="1520832"/>
                    <a:pt x="760416" y="1520832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F915C647-DCFF-40F6-BFBB-53536411B159}"/>
              </a:ext>
            </a:extLst>
          </p:cNvPr>
          <p:cNvSpPr/>
          <p:nvPr/>
        </p:nvSpPr>
        <p:spPr>
          <a:xfrm>
            <a:off x="2618804" y="2897224"/>
            <a:ext cx="114250" cy="11425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accent2"/>
            </a:solidFill>
          </a:ln>
          <a:effectLst>
            <a:outerShdw blurRad="254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9D9CF905-1666-4573-BE6B-6A94FBB9B882}"/>
              </a:ext>
            </a:extLst>
          </p:cNvPr>
          <p:cNvSpPr/>
          <p:nvPr/>
        </p:nvSpPr>
        <p:spPr>
          <a:xfrm>
            <a:off x="3920470" y="2897224"/>
            <a:ext cx="114250" cy="11425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accent2"/>
            </a:solidFill>
          </a:ln>
          <a:effectLst>
            <a:outerShdw blurRad="254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E21504C2-B98A-41A8-B73D-C69CEAE9961D}"/>
              </a:ext>
            </a:extLst>
          </p:cNvPr>
          <p:cNvCxnSpPr/>
          <p:nvPr/>
        </p:nvCxnSpPr>
        <p:spPr>
          <a:xfrm flipV="1">
            <a:off x="6313204" y="2954348"/>
            <a:ext cx="370411" cy="1"/>
          </a:xfrm>
          <a:prstGeom prst="line">
            <a:avLst/>
          </a:prstGeom>
          <a:solidFill>
            <a:schemeClr val="bg1"/>
          </a:solidFill>
          <a:ln w="6350">
            <a:solidFill>
              <a:schemeClr val="accent2"/>
            </a:solidFill>
          </a:ln>
          <a:effectLst>
            <a:outerShdw blurRad="254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C43E65A0-88A1-4554-B131-D10128767031}"/>
              </a:ext>
            </a:extLst>
          </p:cNvPr>
          <p:cNvCxnSpPr/>
          <p:nvPr/>
        </p:nvCxnSpPr>
        <p:spPr>
          <a:xfrm flipV="1">
            <a:off x="5491481" y="2954348"/>
            <a:ext cx="370411" cy="1"/>
          </a:xfrm>
          <a:prstGeom prst="line">
            <a:avLst/>
          </a:prstGeom>
          <a:solidFill>
            <a:schemeClr val="bg1"/>
          </a:solidFill>
          <a:ln w="6350">
            <a:solidFill>
              <a:schemeClr val="accent2"/>
            </a:solidFill>
          </a:ln>
          <a:effectLst>
            <a:outerShdw blurRad="254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36D48F8-CA7E-4C54-9E01-D449D6EF037C}"/>
              </a:ext>
            </a:extLst>
          </p:cNvPr>
          <p:cNvGrpSpPr/>
          <p:nvPr/>
        </p:nvGrpSpPr>
        <p:grpSpPr>
          <a:xfrm>
            <a:off x="5863382" y="2726649"/>
            <a:ext cx="455399" cy="455399"/>
            <a:chOff x="4108450" y="2661285"/>
            <a:chExt cx="666750" cy="66675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80CB5130-7D11-4675-BEF9-99D11E72A07A}"/>
                </a:ext>
              </a:extLst>
            </p:cNvPr>
            <p:cNvSpPr/>
            <p:nvPr/>
          </p:nvSpPr>
          <p:spPr>
            <a:xfrm>
              <a:off x="4108450" y="2661285"/>
              <a:ext cx="666750" cy="6667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" name="任意多边形 16">
              <a:extLst>
                <a:ext uri="{FF2B5EF4-FFF2-40B4-BE49-F238E27FC236}">
                  <a16:creationId xmlns:a16="http://schemas.microsoft.com/office/drawing/2014/main" xmlns="" id="{6205BA38-A111-4EB0-BAE1-F3350CF74F9A}"/>
                </a:ext>
              </a:extLst>
            </p:cNvPr>
            <p:cNvSpPr/>
            <p:nvPr/>
          </p:nvSpPr>
          <p:spPr>
            <a:xfrm rot="10800000">
              <a:off x="4219323" y="2803673"/>
              <a:ext cx="433864" cy="381974"/>
            </a:xfrm>
            <a:custGeom>
              <a:avLst/>
              <a:gdLst>
                <a:gd name="connsiteX0" fmla="*/ 760416 w 1727431"/>
                <a:gd name="connsiteY0" fmla="*/ 1520832 h 1520832"/>
                <a:gd name="connsiteX1" fmla="*/ 621863 w 1727431"/>
                <a:gd name="connsiteY1" fmla="*/ 1463441 h 1520832"/>
                <a:gd name="connsiteX2" fmla="*/ 57390 w 1727431"/>
                <a:gd name="connsiteY2" fmla="*/ 898969 h 1520832"/>
                <a:gd name="connsiteX3" fmla="*/ 0 w 1727431"/>
                <a:gd name="connsiteY3" fmla="*/ 760416 h 1520832"/>
                <a:gd name="connsiteX4" fmla="*/ 0 w 1727431"/>
                <a:gd name="connsiteY4" fmla="*/ 760416 h 1520832"/>
                <a:gd name="connsiteX5" fmla="*/ 0 w 1727431"/>
                <a:gd name="connsiteY5" fmla="*/ 760415 h 1520832"/>
                <a:gd name="connsiteX6" fmla="*/ 57390 w 1727431"/>
                <a:gd name="connsiteY6" fmla="*/ 621863 h 1520832"/>
                <a:gd name="connsiteX7" fmla="*/ 621863 w 1727431"/>
                <a:gd name="connsiteY7" fmla="*/ 57390 h 1520832"/>
                <a:gd name="connsiteX8" fmla="*/ 898969 w 1727431"/>
                <a:gd name="connsiteY8" fmla="*/ 57390 h 1520832"/>
                <a:gd name="connsiteX9" fmla="*/ 898969 w 1727431"/>
                <a:gd name="connsiteY9" fmla="*/ 334495 h 1520832"/>
                <a:gd name="connsiteX10" fmla="*/ 668991 w 1727431"/>
                <a:gd name="connsiteY10" fmla="*/ 564473 h 1520832"/>
                <a:gd name="connsiteX11" fmla="*/ 1531488 w 1727431"/>
                <a:gd name="connsiteY11" fmla="*/ 564473 h 1520832"/>
                <a:gd name="connsiteX12" fmla="*/ 1727431 w 1727431"/>
                <a:gd name="connsiteY12" fmla="*/ 760416 h 1520832"/>
                <a:gd name="connsiteX13" fmla="*/ 1531488 w 1727431"/>
                <a:gd name="connsiteY13" fmla="*/ 956359 h 1520832"/>
                <a:gd name="connsiteX14" fmla="*/ 668992 w 1727431"/>
                <a:gd name="connsiteY14" fmla="*/ 956359 h 1520832"/>
                <a:gd name="connsiteX15" fmla="*/ 898969 w 1727431"/>
                <a:gd name="connsiteY15" fmla="*/ 1186336 h 1520832"/>
                <a:gd name="connsiteX16" fmla="*/ 898969 w 1727431"/>
                <a:gd name="connsiteY16" fmla="*/ 1463441 h 1520832"/>
                <a:gd name="connsiteX17" fmla="*/ 760416 w 1727431"/>
                <a:gd name="connsiteY17" fmla="*/ 1520832 h 152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7431" h="1520832">
                  <a:moveTo>
                    <a:pt x="760416" y="1520832"/>
                  </a:moveTo>
                  <a:cubicBezTo>
                    <a:pt x="710270" y="1520832"/>
                    <a:pt x="660124" y="1501701"/>
                    <a:pt x="621863" y="1463441"/>
                  </a:cubicBezTo>
                  <a:lnTo>
                    <a:pt x="57390" y="898969"/>
                  </a:lnTo>
                  <a:cubicBezTo>
                    <a:pt x="19130" y="860708"/>
                    <a:pt x="0" y="810562"/>
                    <a:pt x="0" y="760416"/>
                  </a:cubicBezTo>
                  <a:lnTo>
                    <a:pt x="0" y="760416"/>
                  </a:lnTo>
                  <a:lnTo>
                    <a:pt x="0" y="760415"/>
                  </a:lnTo>
                  <a:cubicBezTo>
                    <a:pt x="0" y="710269"/>
                    <a:pt x="19130" y="660123"/>
                    <a:pt x="57390" y="621863"/>
                  </a:cubicBezTo>
                  <a:lnTo>
                    <a:pt x="621863" y="57390"/>
                  </a:lnTo>
                  <a:cubicBezTo>
                    <a:pt x="698384" y="-19131"/>
                    <a:pt x="822448" y="-19131"/>
                    <a:pt x="898969" y="57390"/>
                  </a:cubicBezTo>
                  <a:cubicBezTo>
                    <a:pt x="975489" y="133910"/>
                    <a:pt x="975489" y="257975"/>
                    <a:pt x="898969" y="334495"/>
                  </a:cubicBezTo>
                  <a:lnTo>
                    <a:pt x="668991" y="564473"/>
                  </a:lnTo>
                  <a:lnTo>
                    <a:pt x="1531488" y="564473"/>
                  </a:lnTo>
                  <a:cubicBezTo>
                    <a:pt x="1639704" y="564473"/>
                    <a:pt x="1727431" y="652200"/>
                    <a:pt x="1727431" y="760416"/>
                  </a:cubicBezTo>
                  <a:cubicBezTo>
                    <a:pt x="1727431" y="868632"/>
                    <a:pt x="1639704" y="956359"/>
                    <a:pt x="1531488" y="956359"/>
                  </a:cubicBezTo>
                  <a:lnTo>
                    <a:pt x="668992" y="956359"/>
                  </a:lnTo>
                  <a:lnTo>
                    <a:pt x="898969" y="1186336"/>
                  </a:lnTo>
                  <a:cubicBezTo>
                    <a:pt x="975489" y="1262856"/>
                    <a:pt x="975489" y="1386921"/>
                    <a:pt x="898969" y="1463441"/>
                  </a:cubicBezTo>
                  <a:cubicBezTo>
                    <a:pt x="860708" y="1501701"/>
                    <a:pt x="810562" y="1520832"/>
                    <a:pt x="760416" y="1520832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D6E2BCE2-9DD3-4C02-AC14-5BC204E37FC3}"/>
              </a:ext>
            </a:extLst>
          </p:cNvPr>
          <p:cNvSpPr/>
          <p:nvPr/>
        </p:nvSpPr>
        <p:spPr>
          <a:xfrm>
            <a:off x="5378096" y="2897224"/>
            <a:ext cx="114250" cy="11425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accent2"/>
            </a:solidFill>
          </a:ln>
          <a:effectLst>
            <a:outerShdw blurRad="254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E42A653E-1FE9-4CCD-9E35-456F8E9CFAA8}"/>
              </a:ext>
            </a:extLst>
          </p:cNvPr>
          <p:cNvSpPr/>
          <p:nvPr/>
        </p:nvSpPr>
        <p:spPr>
          <a:xfrm>
            <a:off x="6679762" y="2897224"/>
            <a:ext cx="114250" cy="11425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accent2"/>
            </a:solidFill>
          </a:ln>
          <a:effectLst>
            <a:outerShdw blurRad="254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7B895EEF-FF96-4E15-A491-27C1FCDCC980}"/>
              </a:ext>
            </a:extLst>
          </p:cNvPr>
          <p:cNvCxnSpPr/>
          <p:nvPr/>
        </p:nvCxnSpPr>
        <p:spPr>
          <a:xfrm flipV="1">
            <a:off x="9082132" y="2954348"/>
            <a:ext cx="370411" cy="1"/>
          </a:xfrm>
          <a:prstGeom prst="line">
            <a:avLst/>
          </a:prstGeom>
          <a:solidFill>
            <a:schemeClr val="bg1"/>
          </a:solidFill>
          <a:ln w="6350">
            <a:solidFill>
              <a:schemeClr val="accent2"/>
            </a:solidFill>
          </a:ln>
          <a:effectLst>
            <a:outerShdw blurRad="254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9A9C152C-7FF3-4234-B10A-A3C59643F693}"/>
              </a:ext>
            </a:extLst>
          </p:cNvPr>
          <p:cNvCxnSpPr/>
          <p:nvPr/>
        </p:nvCxnSpPr>
        <p:spPr>
          <a:xfrm flipV="1">
            <a:off x="8260409" y="2954348"/>
            <a:ext cx="370411" cy="1"/>
          </a:xfrm>
          <a:prstGeom prst="line">
            <a:avLst/>
          </a:prstGeom>
          <a:solidFill>
            <a:schemeClr val="bg1"/>
          </a:solidFill>
          <a:ln w="6350">
            <a:solidFill>
              <a:schemeClr val="accent2"/>
            </a:solidFill>
          </a:ln>
          <a:effectLst>
            <a:outerShdw blurRad="254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AC3CF5A0-8FDD-46BA-B3AC-9F50BC33C186}"/>
              </a:ext>
            </a:extLst>
          </p:cNvPr>
          <p:cNvGrpSpPr/>
          <p:nvPr/>
        </p:nvGrpSpPr>
        <p:grpSpPr>
          <a:xfrm>
            <a:off x="8632310" y="2726649"/>
            <a:ext cx="455399" cy="455399"/>
            <a:chOff x="4108450" y="2661285"/>
            <a:chExt cx="666750" cy="666750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7BA9AE14-0589-407C-A2F1-9BE51D7E2FD9}"/>
                </a:ext>
              </a:extLst>
            </p:cNvPr>
            <p:cNvSpPr/>
            <p:nvPr/>
          </p:nvSpPr>
          <p:spPr>
            <a:xfrm>
              <a:off x="4108450" y="2661285"/>
              <a:ext cx="666750" cy="6667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" name="任意多边形 16">
              <a:extLst>
                <a:ext uri="{FF2B5EF4-FFF2-40B4-BE49-F238E27FC236}">
                  <a16:creationId xmlns:a16="http://schemas.microsoft.com/office/drawing/2014/main" xmlns="" id="{AC19E1C4-DA56-4637-B1D5-35AF6ABFA96F}"/>
                </a:ext>
              </a:extLst>
            </p:cNvPr>
            <p:cNvSpPr/>
            <p:nvPr/>
          </p:nvSpPr>
          <p:spPr>
            <a:xfrm rot="10800000">
              <a:off x="4219323" y="2803673"/>
              <a:ext cx="433864" cy="381974"/>
            </a:xfrm>
            <a:custGeom>
              <a:avLst/>
              <a:gdLst>
                <a:gd name="connsiteX0" fmla="*/ 760416 w 1727431"/>
                <a:gd name="connsiteY0" fmla="*/ 1520832 h 1520832"/>
                <a:gd name="connsiteX1" fmla="*/ 621863 w 1727431"/>
                <a:gd name="connsiteY1" fmla="*/ 1463441 h 1520832"/>
                <a:gd name="connsiteX2" fmla="*/ 57390 w 1727431"/>
                <a:gd name="connsiteY2" fmla="*/ 898969 h 1520832"/>
                <a:gd name="connsiteX3" fmla="*/ 0 w 1727431"/>
                <a:gd name="connsiteY3" fmla="*/ 760416 h 1520832"/>
                <a:gd name="connsiteX4" fmla="*/ 0 w 1727431"/>
                <a:gd name="connsiteY4" fmla="*/ 760416 h 1520832"/>
                <a:gd name="connsiteX5" fmla="*/ 0 w 1727431"/>
                <a:gd name="connsiteY5" fmla="*/ 760415 h 1520832"/>
                <a:gd name="connsiteX6" fmla="*/ 57390 w 1727431"/>
                <a:gd name="connsiteY6" fmla="*/ 621863 h 1520832"/>
                <a:gd name="connsiteX7" fmla="*/ 621863 w 1727431"/>
                <a:gd name="connsiteY7" fmla="*/ 57390 h 1520832"/>
                <a:gd name="connsiteX8" fmla="*/ 898969 w 1727431"/>
                <a:gd name="connsiteY8" fmla="*/ 57390 h 1520832"/>
                <a:gd name="connsiteX9" fmla="*/ 898969 w 1727431"/>
                <a:gd name="connsiteY9" fmla="*/ 334495 h 1520832"/>
                <a:gd name="connsiteX10" fmla="*/ 668991 w 1727431"/>
                <a:gd name="connsiteY10" fmla="*/ 564473 h 1520832"/>
                <a:gd name="connsiteX11" fmla="*/ 1531488 w 1727431"/>
                <a:gd name="connsiteY11" fmla="*/ 564473 h 1520832"/>
                <a:gd name="connsiteX12" fmla="*/ 1727431 w 1727431"/>
                <a:gd name="connsiteY12" fmla="*/ 760416 h 1520832"/>
                <a:gd name="connsiteX13" fmla="*/ 1531488 w 1727431"/>
                <a:gd name="connsiteY13" fmla="*/ 956359 h 1520832"/>
                <a:gd name="connsiteX14" fmla="*/ 668992 w 1727431"/>
                <a:gd name="connsiteY14" fmla="*/ 956359 h 1520832"/>
                <a:gd name="connsiteX15" fmla="*/ 898969 w 1727431"/>
                <a:gd name="connsiteY15" fmla="*/ 1186336 h 1520832"/>
                <a:gd name="connsiteX16" fmla="*/ 898969 w 1727431"/>
                <a:gd name="connsiteY16" fmla="*/ 1463441 h 1520832"/>
                <a:gd name="connsiteX17" fmla="*/ 760416 w 1727431"/>
                <a:gd name="connsiteY17" fmla="*/ 1520832 h 1520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7431" h="1520832">
                  <a:moveTo>
                    <a:pt x="760416" y="1520832"/>
                  </a:moveTo>
                  <a:cubicBezTo>
                    <a:pt x="710270" y="1520832"/>
                    <a:pt x="660124" y="1501701"/>
                    <a:pt x="621863" y="1463441"/>
                  </a:cubicBezTo>
                  <a:lnTo>
                    <a:pt x="57390" y="898969"/>
                  </a:lnTo>
                  <a:cubicBezTo>
                    <a:pt x="19130" y="860708"/>
                    <a:pt x="0" y="810562"/>
                    <a:pt x="0" y="760416"/>
                  </a:cubicBezTo>
                  <a:lnTo>
                    <a:pt x="0" y="760416"/>
                  </a:lnTo>
                  <a:lnTo>
                    <a:pt x="0" y="760415"/>
                  </a:lnTo>
                  <a:cubicBezTo>
                    <a:pt x="0" y="710269"/>
                    <a:pt x="19130" y="660123"/>
                    <a:pt x="57390" y="621863"/>
                  </a:cubicBezTo>
                  <a:lnTo>
                    <a:pt x="621863" y="57390"/>
                  </a:lnTo>
                  <a:cubicBezTo>
                    <a:pt x="698384" y="-19131"/>
                    <a:pt x="822448" y="-19131"/>
                    <a:pt x="898969" y="57390"/>
                  </a:cubicBezTo>
                  <a:cubicBezTo>
                    <a:pt x="975489" y="133910"/>
                    <a:pt x="975489" y="257975"/>
                    <a:pt x="898969" y="334495"/>
                  </a:cubicBezTo>
                  <a:lnTo>
                    <a:pt x="668991" y="564473"/>
                  </a:lnTo>
                  <a:lnTo>
                    <a:pt x="1531488" y="564473"/>
                  </a:lnTo>
                  <a:cubicBezTo>
                    <a:pt x="1639704" y="564473"/>
                    <a:pt x="1727431" y="652200"/>
                    <a:pt x="1727431" y="760416"/>
                  </a:cubicBezTo>
                  <a:cubicBezTo>
                    <a:pt x="1727431" y="868632"/>
                    <a:pt x="1639704" y="956359"/>
                    <a:pt x="1531488" y="956359"/>
                  </a:cubicBezTo>
                  <a:lnTo>
                    <a:pt x="668992" y="956359"/>
                  </a:lnTo>
                  <a:lnTo>
                    <a:pt x="898969" y="1186336"/>
                  </a:lnTo>
                  <a:cubicBezTo>
                    <a:pt x="975489" y="1262856"/>
                    <a:pt x="975489" y="1386921"/>
                    <a:pt x="898969" y="1463441"/>
                  </a:cubicBezTo>
                  <a:cubicBezTo>
                    <a:pt x="860708" y="1501701"/>
                    <a:pt x="810562" y="1520832"/>
                    <a:pt x="760416" y="1520832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299E7918-3F29-4238-A673-4DA2C80EAAA0}"/>
              </a:ext>
            </a:extLst>
          </p:cNvPr>
          <p:cNvSpPr/>
          <p:nvPr/>
        </p:nvSpPr>
        <p:spPr>
          <a:xfrm>
            <a:off x="8147024" y="2897224"/>
            <a:ext cx="114250" cy="11425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accent2"/>
            </a:solidFill>
          </a:ln>
          <a:effectLst>
            <a:outerShdw blurRad="254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3EC77898-BAB0-4695-AF6E-46DC46B8D9FA}"/>
              </a:ext>
            </a:extLst>
          </p:cNvPr>
          <p:cNvSpPr/>
          <p:nvPr/>
        </p:nvSpPr>
        <p:spPr>
          <a:xfrm>
            <a:off x="9448690" y="2897224"/>
            <a:ext cx="114250" cy="11425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accent2"/>
            </a:solidFill>
          </a:ln>
          <a:effectLst>
            <a:outerShdw blurRad="254000" dist="38100" dir="27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E47E5DBC-B967-4D2A-8219-647A3ABDEB14}"/>
              </a:ext>
            </a:extLst>
          </p:cNvPr>
          <p:cNvGrpSpPr/>
          <p:nvPr/>
        </p:nvGrpSpPr>
        <p:grpSpPr>
          <a:xfrm>
            <a:off x="1270093" y="2282660"/>
            <a:ext cx="1343377" cy="1343377"/>
            <a:chOff x="1270093" y="2282660"/>
            <a:chExt cx="1343377" cy="1343377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5BCA2FDA-C48D-4B87-84A8-2651FB5AB754}"/>
                </a:ext>
              </a:extLst>
            </p:cNvPr>
            <p:cNvSpPr/>
            <p:nvPr/>
          </p:nvSpPr>
          <p:spPr>
            <a:xfrm>
              <a:off x="1270093" y="2282660"/>
              <a:ext cx="1343377" cy="1343377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Shape 1874">
              <a:extLst>
                <a:ext uri="{FF2B5EF4-FFF2-40B4-BE49-F238E27FC236}">
                  <a16:creationId xmlns:a16="http://schemas.microsoft.com/office/drawing/2014/main" xmlns="" id="{4A140042-AE8E-4ED1-8748-30E9ACB0DBBC}"/>
                </a:ext>
              </a:extLst>
            </p:cNvPr>
            <p:cNvSpPr/>
            <p:nvPr/>
          </p:nvSpPr>
          <p:spPr>
            <a:xfrm>
              <a:off x="1641451" y="2682470"/>
              <a:ext cx="600661" cy="54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56" y="0"/>
                  </a:moveTo>
                  <a:lnTo>
                    <a:pt x="17735" y="0"/>
                  </a:lnTo>
                  <a:lnTo>
                    <a:pt x="17735" y="4270"/>
                  </a:lnTo>
                  <a:lnTo>
                    <a:pt x="15916" y="6153"/>
                  </a:lnTo>
                  <a:lnTo>
                    <a:pt x="15916" y="1633"/>
                  </a:lnTo>
                  <a:lnTo>
                    <a:pt x="3752" y="1633"/>
                  </a:lnTo>
                  <a:lnTo>
                    <a:pt x="3752" y="3014"/>
                  </a:lnTo>
                  <a:lnTo>
                    <a:pt x="4661" y="2637"/>
                  </a:lnTo>
                  <a:lnTo>
                    <a:pt x="5457" y="2135"/>
                  </a:lnTo>
                  <a:lnTo>
                    <a:pt x="6139" y="4019"/>
                  </a:lnTo>
                  <a:lnTo>
                    <a:pt x="5229" y="4270"/>
                  </a:lnTo>
                  <a:lnTo>
                    <a:pt x="3752" y="5149"/>
                  </a:lnTo>
                  <a:lnTo>
                    <a:pt x="3752" y="5902"/>
                  </a:lnTo>
                  <a:lnTo>
                    <a:pt x="4661" y="5651"/>
                  </a:lnTo>
                  <a:lnTo>
                    <a:pt x="5457" y="5149"/>
                  </a:lnTo>
                  <a:lnTo>
                    <a:pt x="6139" y="7033"/>
                  </a:lnTo>
                  <a:lnTo>
                    <a:pt x="5229" y="7284"/>
                  </a:lnTo>
                  <a:lnTo>
                    <a:pt x="3752" y="8163"/>
                  </a:lnTo>
                  <a:lnTo>
                    <a:pt x="3752" y="9167"/>
                  </a:lnTo>
                  <a:lnTo>
                    <a:pt x="4661" y="8916"/>
                  </a:lnTo>
                  <a:lnTo>
                    <a:pt x="5457" y="8414"/>
                  </a:lnTo>
                  <a:lnTo>
                    <a:pt x="6139" y="10298"/>
                  </a:lnTo>
                  <a:lnTo>
                    <a:pt x="5229" y="10549"/>
                  </a:lnTo>
                  <a:lnTo>
                    <a:pt x="3752" y="11302"/>
                  </a:lnTo>
                  <a:lnTo>
                    <a:pt x="3752" y="12181"/>
                  </a:lnTo>
                  <a:lnTo>
                    <a:pt x="4661" y="11930"/>
                  </a:lnTo>
                  <a:lnTo>
                    <a:pt x="5457" y="11302"/>
                  </a:lnTo>
                  <a:lnTo>
                    <a:pt x="6139" y="13186"/>
                  </a:lnTo>
                  <a:lnTo>
                    <a:pt x="5229" y="13563"/>
                  </a:lnTo>
                  <a:lnTo>
                    <a:pt x="3752" y="14316"/>
                  </a:lnTo>
                  <a:lnTo>
                    <a:pt x="3752" y="15447"/>
                  </a:lnTo>
                  <a:lnTo>
                    <a:pt x="4661" y="15195"/>
                  </a:lnTo>
                  <a:lnTo>
                    <a:pt x="5457" y="14819"/>
                  </a:lnTo>
                  <a:lnTo>
                    <a:pt x="6139" y="16451"/>
                  </a:lnTo>
                  <a:lnTo>
                    <a:pt x="5229" y="16702"/>
                  </a:lnTo>
                  <a:lnTo>
                    <a:pt x="3752" y="17581"/>
                  </a:lnTo>
                  <a:lnTo>
                    <a:pt x="3752" y="19716"/>
                  </a:lnTo>
                  <a:lnTo>
                    <a:pt x="15916" y="19716"/>
                  </a:lnTo>
                  <a:lnTo>
                    <a:pt x="15916" y="15698"/>
                  </a:lnTo>
                  <a:lnTo>
                    <a:pt x="17735" y="13814"/>
                  </a:lnTo>
                  <a:lnTo>
                    <a:pt x="17735" y="21600"/>
                  </a:lnTo>
                  <a:lnTo>
                    <a:pt x="2046" y="21600"/>
                  </a:lnTo>
                  <a:lnTo>
                    <a:pt x="2046" y="19214"/>
                  </a:lnTo>
                  <a:lnTo>
                    <a:pt x="227" y="19214"/>
                  </a:lnTo>
                  <a:lnTo>
                    <a:pt x="0" y="17330"/>
                  </a:lnTo>
                  <a:lnTo>
                    <a:pt x="2046" y="16451"/>
                  </a:lnTo>
                  <a:lnTo>
                    <a:pt x="2046" y="15949"/>
                  </a:lnTo>
                  <a:lnTo>
                    <a:pt x="227" y="15949"/>
                  </a:lnTo>
                  <a:lnTo>
                    <a:pt x="0" y="14065"/>
                  </a:lnTo>
                  <a:lnTo>
                    <a:pt x="2046" y="12935"/>
                  </a:lnTo>
                  <a:lnTo>
                    <a:pt x="227" y="12935"/>
                  </a:lnTo>
                  <a:lnTo>
                    <a:pt x="0" y="11051"/>
                  </a:lnTo>
                  <a:lnTo>
                    <a:pt x="2046" y="10047"/>
                  </a:lnTo>
                  <a:lnTo>
                    <a:pt x="2046" y="9670"/>
                  </a:lnTo>
                  <a:lnTo>
                    <a:pt x="227" y="9670"/>
                  </a:lnTo>
                  <a:lnTo>
                    <a:pt x="0" y="7786"/>
                  </a:lnTo>
                  <a:lnTo>
                    <a:pt x="2046" y="6781"/>
                  </a:lnTo>
                  <a:lnTo>
                    <a:pt x="227" y="6781"/>
                  </a:lnTo>
                  <a:lnTo>
                    <a:pt x="0" y="4898"/>
                  </a:lnTo>
                  <a:lnTo>
                    <a:pt x="2046" y="3767"/>
                  </a:lnTo>
                  <a:lnTo>
                    <a:pt x="2046" y="0"/>
                  </a:lnTo>
                  <a:lnTo>
                    <a:pt x="2956" y="0"/>
                  </a:lnTo>
                  <a:close/>
                  <a:moveTo>
                    <a:pt x="7617" y="10298"/>
                  </a:moveTo>
                  <a:lnTo>
                    <a:pt x="7617" y="11302"/>
                  </a:lnTo>
                  <a:lnTo>
                    <a:pt x="9891" y="11302"/>
                  </a:lnTo>
                  <a:lnTo>
                    <a:pt x="9891" y="10298"/>
                  </a:lnTo>
                  <a:lnTo>
                    <a:pt x="7617" y="10298"/>
                  </a:lnTo>
                  <a:close/>
                  <a:moveTo>
                    <a:pt x="7617" y="8163"/>
                  </a:moveTo>
                  <a:lnTo>
                    <a:pt x="7617" y="8916"/>
                  </a:lnTo>
                  <a:lnTo>
                    <a:pt x="11823" y="8916"/>
                  </a:lnTo>
                  <a:lnTo>
                    <a:pt x="11823" y="8163"/>
                  </a:lnTo>
                  <a:lnTo>
                    <a:pt x="7617" y="8163"/>
                  </a:lnTo>
                  <a:close/>
                  <a:moveTo>
                    <a:pt x="7617" y="5651"/>
                  </a:moveTo>
                  <a:lnTo>
                    <a:pt x="7617" y="6781"/>
                  </a:lnTo>
                  <a:lnTo>
                    <a:pt x="13756" y="6781"/>
                  </a:lnTo>
                  <a:lnTo>
                    <a:pt x="13756" y="5651"/>
                  </a:lnTo>
                  <a:lnTo>
                    <a:pt x="7617" y="5651"/>
                  </a:lnTo>
                  <a:close/>
                  <a:moveTo>
                    <a:pt x="7617" y="3516"/>
                  </a:moveTo>
                  <a:lnTo>
                    <a:pt x="7617" y="4521"/>
                  </a:lnTo>
                  <a:lnTo>
                    <a:pt x="13756" y="4521"/>
                  </a:lnTo>
                  <a:lnTo>
                    <a:pt x="13756" y="3516"/>
                  </a:lnTo>
                  <a:lnTo>
                    <a:pt x="7617" y="3516"/>
                  </a:lnTo>
                  <a:close/>
                  <a:moveTo>
                    <a:pt x="10118" y="17330"/>
                  </a:moveTo>
                  <a:lnTo>
                    <a:pt x="11368" y="17079"/>
                  </a:lnTo>
                  <a:lnTo>
                    <a:pt x="12733" y="17079"/>
                  </a:lnTo>
                  <a:lnTo>
                    <a:pt x="11596" y="15698"/>
                  </a:lnTo>
                  <a:lnTo>
                    <a:pt x="10345" y="14065"/>
                  </a:lnTo>
                  <a:lnTo>
                    <a:pt x="10118" y="15698"/>
                  </a:lnTo>
                  <a:lnTo>
                    <a:pt x="10118" y="17330"/>
                  </a:lnTo>
                  <a:close/>
                  <a:moveTo>
                    <a:pt x="19213" y="4521"/>
                  </a:moveTo>
                  <a:lnTo>
                    <a:pt x="11368" y="12935"/>
                  </a:lnTo>
                  <a:lnTo>
                    <a:pt x="13756" y="15949"/>
                  </a:lnTo>
                  <a:lnTo>
                    <a:pt x="21600" y="7535"/>
                  </a:lnTo>
                  <a:lnTo>
                    <a:pt x="19213" y="4521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45719" rIns="45719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A2B126E8-A601-42FB-B05E-CB72CCDA5C80}"/>
              </a:ext>
            </a:extLst>
          </p:cNvPr>
          <p:cNvGrpSpPr/>
          <p:nvPr/>
        </p:nvGrpSpPr>
        <p:grpSpPr>
          <a:xfrm>
            <a:off x="4039021" y="2282660"/>
            <a:ext cx="1343377" cy="1343377"/>
            <a:chOff x="4039021" y="2282660"/>
            <a:chExt cx="1343377" cy="1343377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90491F64-4105-482E-B2C3-972C6C9222CC}"/>
                </a:ext>
              </a:extLst>
            </p:cNvPr>
            <p:cNvSpPr/>
            <p:nvPr/>
          </p:nvSpPr>
          <p:spPr>
            <a:xfrm>
              <a:off x="4039021" y="2282660"/>
              <a:ext cx="1343377" cy="1343377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3" name="Shape 1880">
              <a:extLst>
                <a:ext uri="{FF2B5EF4-FFF2-40B4-BE49-F238E27FC236}">
                  <a16:creationId xmlns:a16="http://schemas.microsoft.com/office/drawing/2014/main" xmlns="" id="{2E3572B2-67FF-4C6E-9DE7-8CE64C6501AF}"/>
                </a:ext>
              </a:extLst>
            </p:cNvPr>
            <p:cNvSpPr/>
            <p:nvPr/>
          </p:nvSpPr>
          <p:spPr>
            <a:xfrm>
              <a:off x="4498455" y="2697342"/>
              <a:ext cx="424508" cy="5140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2" y="20439"/>
                  </a:moveTo>
                  <a:cubicBezTo>
                    <a:pt x="561" y="20206"/>
                    <a:pt x="281" y="19974"/>
                    <a:pt x="0" y="19742"/>
                  </a:cubicBezTo>
                  <a:cubicBezTo>
                    <a:pt x="0" y="16723"/>
                    <a:pt x="0" y="13471"/>
                    <a:pt x="0" y="10452"/>
                  </a:cubicBezTo>
                  <a:cubicBezTo>
                    <a:pt x="3366" y="9290"/>
                    <a:pt x="5891" y="7432"/>
                    <a:pt x="8416" y="4645"/>
                  </a:cubicBezTo>
                  <a:cubicBezTo>
                    <a:pt x="10660" y="6039"/>
                    <a:pt x="10660" y="6039"/>
                    <a:pt x="10660" y="6039"/>
                  </a:cubicBezTo>
                  <a:cubicBezTo>
                    <a:pt x="10660" y="6039"/>
                    <a:pt x="10660" y="6039"/>
                    <a:pt x="10660" y="6039"/>
                  </a:cubicBezTo>
                  <a:cubicBezTo>
                    <a:pt x="10660" y="6271"/>
                    <a:pt x="10660" y="6271"/>
                    <a:pt x="10660" y="6271"/>
                  </a:cubicBezTo>
                  <a:cubicBezTo>
                    <a:pt x="10940" y="6271"/>
                    <a:pt x="10940" y="6271"/>
                    <a:pt x="10940" y="6271"/>
                  </a:cubicBezTo>
                  <a:cubicBezTo>
                    <a:pt x="10940" y="6271"/>
                    <a:pt x="10940" y="6271"/>
                    <a:pt x="10940" y="6271"/>
                  </a:cubicBezTo>
                  <a:cubicBezTo>
                    <a:pt x="10940" y="6271"/>
                    <a:pt x="10940" y="6271"/>
                    <a:pt x="10940" y="6271"/>
                  </a:cubicBezTo>
                  <a:cubicBezTo>
                    <a:pt x="10940" y="6271"/>
                    <a:pt x="10940" y="6271"/>
                    <a:pt x="10940" y="6271"/>
                  </a:cubicBezTo>
                  <a:cubicBezTo>
                    <a:pt x="11221" y="6271"/>
                    <a:pt x="11221" y="6271"/>
                    <a:pt x="11221" y="6271"/>
                  </a:cubicBezTo>
                  <a:cubicBezTo>
                    <a:pt x="11221" y="6271"/>
                    <a:pt x="11221" y="6271"/>
                    <a:pt x="11221" y="6271"/>
                  </a:cubicBezTo>
                  <a:cubicBezTo>
                    <a:pt x="11221" y="6503"/>
                    <a:pt x="11221" y="6503"/>
                    <a:pt x="11221" y="6503"/>
                  </a:cubicBezTo>
                  <a:cubicBezTo>
                    <a:pt x="11221" y="6503"/>
                    <a:pt x="11221" y="6503"/>
                    <a:pt x="11221" y="6503"/>
                  </a:cubicBezTo>
                  <a:cubicBezTo>
                    <a:pt x="11221" y="6503"/>
                    <a:pt x="11221" y="6503"/>
                    <a:pt x="11221" y="6503"/>
                  </a:cubicBezTo>
                  <a:cubicBezTo>
                    <a:pt x="11501" y="6503"/>
                    <a:pt x="11501" y="6503"/>
                    <a:pt x="11501" y="6503"/>
                  </a:cubicBezTo>
                  <a:cubicBezTo>
                    <a:pt x="11501" y="6503"/>
                    <a:pt x="11501" y="6503"/>
                    <a:pt x="11501" y="6503"/>
                  </a:cubicBezTo>
                  <a:cubicBezTo>
                    <a:pt x="11501" y="6503"/>
                    <a:pt x="11501" y="6503"/>
                    <a:pt x="11501" y="6503"/>
                  </a:cubicBezTo>
                  <a:cubicBezTo>
                    <a:pt x="11501" y="6735"/>
                    <a:pt x="11501" y="6735"/>
                    <a:pt x="11501" y="6735"/>
                  </a:cubicBezTo>
                  <a:cubicBezTo>
                    <a:pt x="11782" y="6735"/>
                    <a:pt x="11782" y="6735"/>
                    <a:pt x="11782" y="6735"/>
                  </a:cubicBezTo>
                  <a:cubicBezTo>
                    <a:pt x="11782" y="6735"/>
                    <a:pt x="11782" y="6735"/>
                    <a:pt x="11782" y="6735"/>
                  </a:cubicBezTo>
                  <a:cubicBezTo>
                    <a:pt x="11782" y="6735"/>
                    <a:pt x="11782" y="6735"/>
                    <a:pt x="11782" y="6735"/>
                  </a:cubicBezTo>
                  <a:cubicBezTo>
                    <a:pt x="11782" y="6735"/>
                    <a:pt x="11782" y="6735"/>
                    <a:pt x="11782" y="6735"/>
                  </a:cubicBezTo>
                  <a:cubicBezTo>
                    <a:pt x="11782" y="6735"/>
                    <a:pt x="11782" y="6735"/>
                    <a:pt x="11782" y="6735"/>
                  </a:cubicBezTo>
                  <a:cubicBezTo>
                    <a:pt x="12062" y="6735"/>
                    <a:pt x="12062" y="6735"/>
                    <a:pt x="12062" y="6735"/>
                  </a:cubicBezTo>
                  <a:cubicBezTo>
                    <a:pt x="12062" y="6968"/>
                    <a:pt x="12062" y="6968"/>
                    <a:pt x="12062" y="6968"/>
                  </a:cubicBezTo>
                  <a:cubicBezTo>
                    <a:pt x="12062" y="6968"/>
                    <a:pt x="12062" y="6968"/>
                    <a:pt x="12062" y="6968"/>
                  </a:cubicBezTo>
                  <a:cubicBezTo>
                    <a:pt x="12062" y="6968"/>
                    <a:pt x="12062" y="6968"/>
                    <a:pt x="12062" y="6968"/>
                  </a:cubicBezTo>
                  <a:cubicBezTo>
                    <a:pt x="12062" y="6968"/>
                    <a:pt x="12062" y="6968"/>
                    <a:pt x="12062" y="6968"/>
                  </a:cubicBezTo>
                  <a:cubicBezTo>
                    <a:pt x="12343" y="6968"/>
                    <a:pt x="12343" y="6968"/>
                    <a:pt x="12343" y="6968"/>
                  </a:cubicBezTo>
                  <a:cubicBezTo>
                    <a:pt x="13465" y="7665"/>
                    <a:pt x="13465" y="7665"/>
                    <a:pt x="13465" y="7665"/>
                  </a:cubicBezTo>
                  <a:cubicBezTo>
                    <a:pt x="13465" y="7665"/>
                    <a:pt x="13465" y="7665"/>
                    <a:pt x="13465" y="7665"/>
                  </a:cubicBezTo>
                  <a:cubicBezTo>
                    <a:pt x="13465" y="7665"/>
                    <a:pt x="13465" y="7665"/>
                    <a:pt x="13465" y="7665"/>
                  </a:cubicBezTo>
                  <a:cubicBezTo>
                    <a:pt x="13465" y="7897"/>
                    <a:pt x="13465" y="7897"/>
                    <a:pt x="13465" y="7897"/>
                  </a:cubicBezTo>
                  <a:cubicBezTo>
                    <a:pt x="13745" y="7897"/>
                    <a:pt x="13745" y="7897"/>
                    <a:pt x="13745" y="7897"/>
                  </a:cubicBezTo>
                  <a:cubicBezTo>
                    <a:pt x="13745" y="7897"/>
                    <a:pt x="13745" y="7897"/>
                    <a:pt x="13745" y="7897"/>
                  </a:cubicBezTo>
                  <a:cubicBezTo>
                    <a:pt x="13745" y="7897"/>
                    <a:pt x="13745" y="7897"/>
                    <a:pt x="13745" y="7897"/>
                  </a:cubicBezTo>
                  <a:cubicBezTo>
                    <a:pt x="13745" y="7897"/>
                    <a:pt x="13745" y="7897"/>
                    <a:pt x="13745" y="7897"/>
                  </a:cubicBezTo>
                  <a:cubicBezTo>
                    <a:pt x="14026" y="7897"/>
                    <a:pt x="14026" y="7897"/>
                    <a:pt x="14026" y="7897"/>
                  </a:cubicBezTo>
                  <a:cubicBezTo>
                    <a:pt x="14026" y="8129"/>
                    <a:pt x="14026" y="8129"/>
                    <a:pt x="14026" y="8129"/>
                  </a:cubicBezTo>
                  <a:cubicBezTo>
                    <a:pt x="14026" y="8129"/>
                    <a:pt x="14026" y="8129"/>
                    <a:pt x="14026" y="8129"/>
                  </a:cubicBezTo>
                  <a:cubicBezTo>
                    <a:pt x="14026" y="8129"/>
                    <a:pt x="14026" y="8129"/>
                    <a:pt x="14026" y="8129"/>
                  </a:cubicBezTo>
                  <a:cubicBezTo>
                    <a:pt x="14026" y="8129"/>
                    <a:pt x="14026" y="8129"/>
                    <a:pt x="14026" y="8129"/>
                  </a:cubicBezTo>
                  <a:cubicBezTo>
                    <a:pt x="14306" y="8129"/>
                    <a:pt x="14306" y="8129"/>
                    <a:pt x="14306" y="8129"/>
                  </a:cubicBezTo>
                  <a:cubicBezTo>
                    <a:pt x="14306" y="8129"/>
                    <a:pt x="14306" y="8129"/>
                    <a:pt x="14306" y="8129"/>
                  </a:cubicBezTo>
                  <a:cubicBezTo>
                    <a:pt x="14306" y="8129"/>
                    <a:pt x="14306" y="8129"/>
                    <a:pt x="14306" y="8129"/>
                  </a:cubicBezTo>
                  <a:cubicBezTo>
                    <a:pt x="14306" y="8361"/>
                    <a:pt x="14306" y="8361"/>
                    <a:pt x="14306" y="8361"/>
                  </a:cubicBezTo>
                  <a:cubicBezTo>
                    <a:pt x="14587" y="8361"/>
                    <a:pt x="14587" y="8361"/>
                    <a:pt x="14587" y="8361"/>
                  </a:cubicBezTo>
                  <a:cubicBezTo>
                    <a:pt x="14587" y="8361"/>
                    <a:pt x="14587" y="8361"/>
                    <a:pt x="14587" y="8361"/>
                  </a:cubicBezTo>
                  <a:cubicBezTo>
                    <a:pt x="14587" y="8361"/>
                    <a:pt x="14587" y="8361"/>
                    <a:pt x="14587" y="8361"/>
                  </a:cubicBezTo>
                  <a:cubicBezTo>
                    <a:pt x="14587" y="8361"/>
                    <a:pt x="14587" y="8361"/>
                    <a:pt x="14587" y="8361"/>
                  </a:cubicBezTo>
                  <a:cubicBezTo>
                    <a:pt x="14587" y="8361"/>
                    <a:pt x="14587" y="8361"/>
                    <a:pt x="14587" y="8361"/>
                  </a:cubicBezTo>
                  <a:cubicBezTo>
                    <a:pt x="14868" y="8594"/>
                    <a:pt x="14868" y="8594"/>
                    <a:pt x="14868" y="8594"/>
                  </a:cubicBezTo>
                  <a:cubicBezTo>
                    <a:pt x="14868" y="8594"/>
                    <a:pt x="14868" y="8594"/>
                    <a:pt x="14868" y="8594"/>
                  </a:cubicBezTo>
                  <a:cubicBezTo>
                    <a:pt x="14868" y="8594"/>
                    <a:pt x="14868" y="8594"/>
                    <a:pt x="14868" y="8594"/>
                  </a:cubicBezTo>
                  <a:cubicBezTo>
                    <a:pt x="17392" y="9987"/>
                    <a:pt x="17392" y="9987"/>
                    <a:pt x="17392" y="9987"/>
                  </a:cubicBezTo>
                  <a:cubicBezTo>
                    <a:pt x="14868" y="12774"/>
                    <a:pt x="13745" y="15561"/>
                    <a:pt x="13465" y="18348"/>
                  </a:cubicBezTo>
                  <a:cubicBezTo>
                    <a:pt x="10099" y="19510"/>
                    <a:pt x="6452" y="20439"/>
                    <a:pt x="3086" y="21600"/>
                  </a:cubicBezTo>
                  <a:cubicBezTo>
                    <a:pt x="2525" y="21368"/>
                    <a:pt x="2244" y="21135"/>
                    <a:pt x="1964" y="21135"/>
                  </a:cubicBezTo>
                  <a:cubicBezTo>
                    <a:pt x="6452" y="15794"/>
                    <a:pt x="6452" y="15794"/>
                    <a:pt x="6452" y="15794"/>
                  </a:cubicBezTo>
                  <a:cubicBezTo>
                    <a:pt x="7574" y="16026"/>
                    <a:pt x="8977" y="15794"/>
                    <a:pt x="9818" y="14865"/>
                  </a:cubicBezTo>
                  <a:cubicBezTo>
                    <a:pt x="10660" y="13935"/>
                    <a:pt x="10379" y="12542"/>
                    <a:pt x="8977" y="11845"/>
                  </a:cubicBezTo>
                  <a:cubicBezTo>
                    <a:pt x="7855" y="10916"/>
                    <a:pt x="6171" y="11381"/>
                    <a:pt x="5330" y="12310"/>
                  </a:cubicBezTo>
                  <a:cubicBezTo>
                    <a:pt x="4488" y="13239"/>
                    <a:pt x="4488" y="14400"/>
                    <a:pt x="5330" y="15097"/>
                  </a:cubicBezTo>
                  <a:cubicBezTo>
                    <a:pt x="842" y="20439"/>
                    <a:pt x="842" y="20439"/>
                    <a:pt x="842" y="20439"/>
                  </a:cubicBezTo>
                  <a:close/>
                  <a:moveTo>
                    <a:pt x="7574" y="21600"/>
                  </a:moveTo>
                  <a:cubicBezTo>
                    <a:pt x="20478" y="21600"/>
                    <a:pt x="20478" y="21600"/>
                    <a:pt x="20478" y="21600"/>
                  </a:cubicBezTo>
                  <a:cubicBezTo>
                    <a:pt x="20478" y="19277"/>
                    <a:pt x="20478" y="19277"/>
                    <a:pt x="20478" y="19277"/>
                  </a:cubicBezTo>
                  <a:cubicBezTo>
                    <a:pt x="15148" y="19277"/>
                    <a:pt x="15148" y="19277"/>
                    <a:pt x="15148" y="19277"/>
                  </a:cubicBezTo>
                  <a:cubicBezTo>
                    <a:pt x="7574" y="21600"/>
                    <a:pt x="7574" y="21600"/>
                    <a:pt x="7574" y="21600"/>
                  </a:cubicBezTo>
                  <a:close/>
                  <a:moveTo>
                    <a:pt x="19356" y="9755"/>
                  </a:moveTo>
                  <a:cubicBezTo>
                    <a:pt x="21600" y="7200"/>
                    <a:pt x="21600" y="7200"/>
                    <a:pt x="21600" y="7200"/>
                  </a:cubicBezTo>
                  <a:cubicBezTo>
                    <a:pt x="9538" y="0"/>
                    <a:pt x="9538" y="0"/>
                    <a:pt x="9538" y="0"/>
                  </a:cubicBezTo>
                  <a:cubicBezTo>
                    <a:pt x="7294" y="2787"/>
                    <a:pt x="7294" y="2787"/>
                    <a:pt x="7294" y="2787"/>
                  </a:cubicBezTo>
                  <a:lnTo>
                    <a:pt x="19356" y="9755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45719" rIns="45719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25026339-7107-46AF-B689-3290D87718B8}"/>
              </a:ext>
            </a:extLst>
          </p:cNvPr>
          <p:cNvGrpSpPr/>
          <p:nvPr/>
        </p:nvGrpSpPr>
        <p:grpSpPr>
          <a:xfrm>
            <a:off x="6809602" y="2282660"/>
            <a:ext cx="1343377" cy="1343377"/>
            <a:chOff x="6809602" y="2282660"/>
            <a:chExt cx="1343377" cy="1343377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03F899C9-5C5D-40E9-849D-A203D5FC9948}"/>
                </a:ext>
              </a:extLst>
            </p:cNvPr>
            <p:cNvSpPr/>
            <p:nvPr/>
          </p:nvSpPr>
          <p:spPr>
            <a:xfrm>
              <a:off x="6809602" y="2282660"/>
              <a:ext cx="1343377" cy="1343377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4" name="Shape 1851">
              <a:extLst>
                <a:ext uri="{FF2B5EF4-FFF2-40B4-BE49-F238E27FC236}">
                  <a16:creationId xmlns:a16="http://schemas.microsoft.com/office/drawing/2014/main" xmlns="" id="{8F71038F-F5BC-4CD1-93A2-273A6C3E00BE}"/>
                </a:ext>
              </a:extLst>
            </p:cNvPr>
            <p:cNvSpPr/>
            <p:nvPr/>
          </p:nvSpPr>
          <p:spPr>
            <a:xfrm>
              <a:off x="7166939" y="2725587"/>
              <a:ext cx="628702" cy="457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13" y="21600"/>
                  </a:moveTo>
                  <a:cubicBezTo>
                    <a:pt x="21370" y="10165"/>
                    <a:pt x="21370" y="10165"/>
                    <a:pt x="21370" y="10165"/>
                  </a:cubicBezTo>
                  <a:cubicBezTo>
                    <a:pt x="21600" y="9847"/>
                    <a:pt x="21600" y="9847"/>
                    <a:pt x="21600" y="9529"/>
                  </a:cubicBezTo>
                  <a:cubicBezTo>
                    <a:pt x="21600" y="9212"/>
                    <a:pt x="21600" y="8894"/>
                    <a:pt x="21370" y="8576"/>
                  </a:cubicBezTo>
                  <a:cubicBezTo>
                    <a:pt x="21370" y="8576"/>
                    <a:pt x="21140" y="8259"/>
                    <a:pt x="20911" y="8259"/>
                  </a:cubicBezTo>
                  <a:cubicBezTo>
                    <a:pt x="17464" y="14294"/>
                    <a:pt x="17464" y="14294"/>
                    <a:pt x="17464" y="14294"/>
                  </a:cubicBezTo>
                  <a:cubicBezTo>
                    <a:pt x="13557" y="7941"/>
                    <a:pt x="13557" y="7941"/>
                    <a:pt x="13557" y="7941"/>
                  </a:cubicBezTo>
                  <a:cubicBezTo>
                    <a:pt x="7583" y="7941"/>
                    <a:pt x="7583" y="7941"/>
                    <a:pt x="7583" y="7941"/>
                  </a:cubicBezTo>
                  <a:cubicBezTo>
                    <a:pt x="7123" y="7941"/>
                    <a:pt x="6664" y="8259"/>
                    <a:pt x="6204" y="8894"/>
                  </a:cubicBezTo>
                  <a:cubicBezTo>
                    <a:pt x="5745" y="9212"/>
                    <a:pt x="5285" y="9847"/>
                    <a:pt x="5055" y="10800"/>
                  </a:cubicBezTo>
                  <a:cubicBezTo>
                    <a:pt x="2298" y="21600"/>
                    <a:pt x="2298" y="21600"/>
                    <a:pt x="2298" y="21600"/>
                  </a:cubicBezTo>
                  <a:cubicBezTo>
                    <a:pt x="18613" y="21600"/>
                    <a:pt x="18613" y="21600"/>
                    <a:pt x="18613" y="21600"/>
                  </a:cubicBezTo>
                  <a:close/>
                  <a:moveTo>
                    <a:pt x="15855" y="6988"/>
                  </a:moveTo>
                  <a:cubicBezTo>
                    <a:pt x="15396" y="4447"/>
                    <a:pt x="14247" y="2224"/>
                    <a:pt x="12638" y="1271"/>
                  </a:cubicBezTo>
                  <a:cubicBezTo>
                    <a:pt x="12638" y="0"/>
                    <a:pt x="12638" y="0"/>
                    <a:pt x="12638" y="0"/>
                  </a:cubicBezTo>
                  <a:cubicBezTo>
                    <a:pt x="15626" y="635"/>
                    <a:pt x="18153" y="2859"/>
                    <a:pt x="18843" y="6988"/>
                  </a:cubicBezTo>
                  <a:cubicBezTo>
                    <a:pt x="20221" y="6988"/>
                    <a:pt x="20221" y="6988"/>
                    <a:pt x="20221" y="6988"/>
                  </a:cubicBezTo>
                  <a:cubicBezTo>
                    <a:pt x="17464" y="11753"/>
                    <a:pt x="17464" y="11753"/>
                    <a:pt x="17464" y="11753"/>
                  </a:cubicBezTo>
                  <a:cubicBezTo>
                    <a:pt x="14477" y="6988"/>
                    <a:pt x="14477" y="6988"/>
                    <a:pt x="14477" y="6988"/>
                  </a:cubicBezTo>
                  <a:cubicBezTo>
                    <a:pt x="15855" y="6988"/>
                    <a:pt x="15855" y="6988"/>
                    <a:pt x="15855" y="6988"/>
                  </a:cubicBezTo>
                  <a:close/>
                  <a:moveTo>
                    <a:pt x="12868" y="3176"/>
                  </a:moveTo>
                  <a:cubicBezTo>
                    <a:pt x="13328" y="3812"/>
                    <a:pt x="13787" y="4447"/>
                    <a:pt x="14017" y="5082"/>
                  </a:cubicBezTo>
                  <a:cubicBezTo>
                    <a:pt x="6664" y="5082"/>
                    <a:pt x="6664" y="5082"/>
                    <a:pt x="6664" y="5082"/>
                  </a:cubicBezTo>
                  <a:cubicBezTo>
                    <a:pt x="5974" y="5082"/>
                    <a:pt x="5285" y="5400"/>
                    <a:pt x="4596" y="6035"/>
                  </a:cubicBezTo>
                  <a:cubicBezTo>
                    <a:pt x="3906" y="6671"/>
                    <a:pt x="3447" y="7624"/>
                    <a:pt x="3217" y="8576"/>
                  </a:cubicBezTo>
                  <a:cubicBezTo>
                    <a:pt x="919" y="18106"/>
                    <a:pt x="919" y="18106"/>
                    <a:pt x="919" y="18106"/>
                  </a:cubicBezTo>
                  <a:cubicBezTo>
                    <a:pt x="230" y="18106"/>
                    <a:pt x="0" y="17471"/>
                    <a:pt x="0" y="16835"/>
                  </a:cubicBezTo>
                  <a:cubicBezTo>
                    <a:pt x="0" y="1588"/>
                    <a:pt x="0" y="1588"/>
                    <a:pt x="0" y="1588"/>
                  </a:cubicBezTo>
                  <a:cubicBezTo>
                    <a:pt x="0" y="953"/>
                    <a:pt x="460" y="318"/>
                    <a:pt x="919" y="318"/>
                  </a:cubicBezTo>
                  <a:cubicBezTo>
                    <a:pt x="6204" y="318"/>
                    <a:pt x="6204" y="318"/>
                    <a:pt x="6204" y="318"/>
                  </a:cubicBezTo>
                  <a:cubicBezTo>
                    <a:pt x="8043" y="3176"/>
                    <a:pt x="8043" y="3176"/>
                    <a:pt x="8043" y="3176"/>
                  </a:cubicBezTo>
                  <a:lnTo>
                    <a:pt x="12868" y="3176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45719" rIns="45719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736DCEBC-B879-4983-959B-EE4D6881AF20}"/>
              </a:ext>
            </a:extLst>
          </p:cNvPr>
          <p:cNvGrpSpPr/>
          <p:nvPr/>
        </p:nvGrpSpPr>
        <p:grpSpPr>
          <a:xfrm>
            <a:off x="9578530" y="2282660"/>
            <a:ext cx="1343377" cy="1343377"/>
            <a:chOff x="9578530" y="2282660"/>
            <a:chExt cx="1343377" cy="1343377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31838273-E21A-4B52-9CE3-E3E2979DE044}"/>
                </a:ext>
              </a:extLst>
            </p:cNvPr>
            <p:cNvSpPr/>
            <p:nvPr/>
          </p:nvSpPr>
          <p:spPr>
            <a:xfrm>
              <a:off x="9578530" y="2282660"/>
              <a:ext cx="1343377" cy="1343377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5" name="Shape 1849">
              <a:extLst>
                <a:ext uri="{FF2B5EF4-FFF2-40B4-BE49-F238E27FC236}">
                  <a16:creationId xmlns:a16="http://schemas.microsoft.com/office/drawing/2014/main" xmlns="" id="{F372D47D-2E59-4EB6-92A5-C9C0B09B0A6D}"/>
                </a:ext>
              </a:extLst>
            </p:cNvPr>
            <p:cNvSpPr/>
            <p:nvPr/>
          </p:nvSpPr>
          <p:spPr>
            <a:xfrm>
              <a:off x="9943216" y="2617498"/>
              <a:ext cx="614004" cy="673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68" y="0"/>
                  </a:moveTo>
                  <a:cubicBezTo>
                    <a:pt x="14040" y="0"/>
                    <a:pt x="14040" y="0"/>
                    <a:pt x="14040" y="0"/>
                  </a:cubicBezTo>
                  <a:cubicBezTo>
                    <a:pt x="14688" y="0"/>
                    <a:pt x="15336" y="196"/>
                    <a:pt x="15984" y="785"/>
                  </a:cubicBezTo>
                  <a:cubicBezTo>
                    <a:pt x="16416" y="1178"/>
                    <a:pt x="16632" y="1767"/>
                    <a:pt x="16632" y="2356"/>
                  </a:cubicBezTo>
                  <a:cubicBezTo>
                    <a:pt x="16632" y="6873"/>
                    <a:pt x="16632" y="6873"/>
                    <a:pt x="16632" y="6873"/>
                  </a:cubicBezTo>
                  <a:cubicBezTo>
                    <a:pt x="14688" y="7855"/>
                    <a:pt x="14688" y="7855"/>
                    <a:pt x="14688" y="7855"/>
                  </a:cubicBezTo>
                  <a:cubicBezTo>
                    <a:pt x="14688" y="2356"/>
                    <a:pt x="14688" y="2356"/>
                    <a:pt x="14688" y="2356"/>
                  </a:cubicBezTo>
                  <a:cubicBezTo>
                    <a:pt x="14688" y="2160"/>
                    <a:pt x="14688" y="2160"/>
                    <a:pt x="14472" y="1964"/>
                  </a:cubicBezTo>
                  <a:cubicBezTo>
                    <a:pt x="14472" y="1964"/>
                    <a:pt x="14256" y="1767"/>
                    <a:pt x="14040" y="1767"/>
                  </a:cubicBezTo>
                  <a:cubicBezTo>
                    <a:pt x="6048" y="1767"/>
                    <a:pt x="6048" y="1767"/>
                    <a:pt x="6048" y="1767"/>
                  </a:cubicBezTo>
                  <a:cubicBezTo>
                    <a:pt x="6048" y="2356"/>
                    <a:pt x="6048" y="2356"/>
                    <a:pt x="6048" y="2356"/>
                  </a:cubicBezTo>
                  <a:cubicBezTo>
                    <a:pt x="6048" y="3142"/>
                    <a:pt x="6048" y="3142"/>
                    <a:pt x="6048" y="3142"/>
                  </a:cubicBezTo>
                  <a:cubicBezTo>
                    <a:pt x="6048" y="3338"/>
                    <a:pt x="6048" y="3535"/>
                    <a:pt x="6048" y="3731"/>
                  </a:cubicBezTo>
                  <a:cubicBezTo>
                    <a:pt x="6048" y="4124"/>
                    <a:pt x="5832" y="4516"/>
                    <a:pt x="5400" y="4713"/>
                  </a:cubicBezTo>
                  <a:cubicBezTo>
                    <a:pt x="5184" y="4909"/>
                    <a:pt x="4968" y="5105"/>
                    <a:pt x="4536" y="5105"/>
                  </a:cubicBezTo>
                  <a:cubicBezTo>
                    <a:pt x="4320" y="5105"/>
                    <a:pt x="4104" y="5105"/>
                    <a:pt x="3888" y="5105"/>
                  </a:cubicBezTo>
                  <a:cubicBezTo>
                    <a:pt x="3024" y="5105"/>
                    <a:pt x="3024" y="5105"/>
                    <a:pt x="3024" y="5105"/>
                  </a:cubicBezTo>
                  <a:cubicBezTo>
                    <a:pt x="1944" y="4909"/>
                    <a:pt x="1944" y="4909"/>
                    <a:pt x="1944" y="4909"/>
                  </a:cubicBezTo>
                  <a:cubicBezTo>
                    <a:pt x="1944" y="16691"/>
                    <a:pt x="1944" y="16691"/>
                    <a:pt x="1944" y="16691"/>
                  </a:cubicBezTo>
                  <a:cubicBezTo>
                    <a:pt x="1944" y="16887"/>
                    <a:pt x="2160" y="16887"/>
                    <a:pt x="2160" y="17084"/>
                  </a:cubicBezTo>
                  <a:cubicBezTo>
                    <a:pt x="2160" y="17084"/>
                    <a:pt x="2160" y="17084"/>
                    <a:pt x="2160" y="17084"/>
                  </a:cubicBezTo>
                  <a:cubicBezTo>
                    <a:pt x="2376" y="17084"/>
                    <a:pt x="2376" y="17280"/>
                    <a:pt x="2592" y="17280"/>
                  </a:cubicBezTo>
                  <a:cubicBezTo>
                    <a:pt x="9720" y="17280"/>
                    <a:pt x="9720" y="17280"/>
                    <a:pt x="9720" y="17280"/>
                  </a:cubicBezTo>
                  <a:cubicBezTo>
                    <a:pt x="9504" y="19047"/>
                    <a:pt x="9504" y="19047"/>
                    <a:pt x="9504" y="19047"/>
                  </a:cubicBezTo>
                  <a:cubicBezTo>
                    <a:pt x="2592" y="19047"/>
                    <a:pt x="2592" y="19047"/>
                    <a:pt x="2592" y="19047"/>
                  </a:cubicBezTo>
                  <a:cubicBezTo>
                    <a:pt x="1944" y="19047"/>
                    <a:pt x="1296" y="18851"/>
                    <a:pt x="864" y="18262"/>
                  </a:cubicBezTo>
                  <a:cubicBezTo>
                    <a:pt x="864" y="18262"/>
                    <a:pt x="864" y="18262"/>
                    <a:pt x="864" y="18262"/>
                  </a:cubicBezTo>
                  <a:cubicBezTo>
                    <a:pt x="864" y="18262"/>
                    <a:pt x="864" y="18262"/>
                    <a:pt x="864" y="18262"/>
                  </a:cubicBezTo>
                  <a:cubicBezTo>
                    <a:pt x="432" y="17869"/>
                    <a:pt x="0" y="17280"/>
                    <a:pt x="0" y="16691"/>
                  </a:cubicBezTo>
                  <a:cubicBezTo>
                    <a:pt x="0" y="4320"/>
                    <a:pt x="0" y="4320"/>
                    <a:pt x="0" y="4320"/>
                  </a:cubicBezTo>
                  <a:cubicBezTo>
                    <a:pt x="0" y="3927"/>
                    <a:pt x="0" y="3927"/>
                    <a:pt x="0" y="3927"/>
                  </a:cubicBezTo>
                  <a:cubicBezTo>
                    <a:pt x="432" y="3731"/>
                    <a:pt x="432" y="3731"/>
                    <a:pt x="432" y="3731"/>
                  </a:cubicBezTo>
                  <a:cubicBezTo>
                    <a:pt x="4320" y="196"/>
                    <a:pt x="4320" y="196"/>
                    <a:pt x="4320" y="196"/>
                  </a:cubicBezTo>
                  <a:cubicBezTo>
                    <a:pt x="4536" y="0"/>
                    <a:pt x="4536" y="0"/>
                    <a:pt x="4536" y="0"/>
                  </a:cubicBezTo>
                  <a:cubicBezTo>
                    <a:pt x="4968" y="0"/>
                    <a:pt x="4968" y="0"/>
                    <a:pt x="4968" y="0"/>
                  </a:cubicBezTo>
                  <a:close/>
                  <a:moveTo>
                    <a:pt x="19440" y="8836"/>
                  </a:moveTo>
                  <a:cubicBezTo>
                    <a:pt x="19440" y="8444"/>
                    <a:pt x="19440" y="8444"/>
                    <a:pt x="19440" y="8444"/>
                  </a:cubicBezTo>
                  <a:cubicBezTo>
                    <a:pt x="18144" y="7658"/>
                    <a:pt x="18144" y="7658"/>
                    <a:pt x="18144" y="7658"/>
                  </a:cubicBezTo>
                  <a:cubicBezTo>
                    <a:pt x="16200" y="8640"/>
                    <a:pt x="16200" y="8640"/>
                    <a:pt x="16200" y="8640"/>
                  </a:cubicBezTo>
                  <a:cubicBezTo>
                    <a:pt x="17928" y="9229"/>
                    <a:pt x="17928" y="9229"/>
                    <a:pt x="17928" y="9229"/>
                  </a:cubicBezTo>
                  <a:cubicBezTo>
                    <a:pt x="19656" y="10211"/>
                    <a:pt x="19656" y="10211"/>
                    <a:pt x="19656" y="10211"/>
                  </a:cubicBezTo>
                  <a:cubicBezTo>
                    <a:pt x="20304" y="10407"/>
                    <a:pt x="20304" y="10407"/>
                    <a:pt x="20304" y="10407"/>
                  </a:cubicBezTo>
                  <a:cubicBezTo>
                    <a:pt x="19872" y="12175"/>
                    <a:pt x="19008" y="13745"/>
                    <a:pt x="17712" y="15120"/>
                  </a:cubicBezTo>
                  <a:cubicBezTo>
                    <a:pt x="18576" y="15905"/>
                    <a:pt x="18576" y="15905"/>
                    <a:pt x="18576" y="15905"/>
                  </a:cubicBezTo>
                  <a:cubicBezTo>
                    <a:pt x="20088" y="14335"/>
                    <a:pt x="21168" y="12371"/>
                    <a:pt x="21600" y="10407"/>
                  </a:cubicBezTo>
                  <a:cubicBezTo>
                    <a:pt x="21600" y="10015"/>
                    <a:pt x="21600" y="10015"/>
                    <a:pt x="21600" y="10015"/>
                  </a:cubicBezTo>
                  <a:cubicBezTo>
                    <a:pt x="21168" y="9818"/>
                    <a:pt x="21168" y="9818"/>
                    <a:pt x="21168" y="9818"/>
                  </a:cubicBezTo>
                  <a:cubicBezTo>
                    <a:pt x="19440" y="8836"/>
                    <a:pt x="19440" y="8836"/>
                    <a:pt x="19440" y="8836"/>
                  </a:cubicBezTo>
                  <a:close/>
                  <a:moveTo>
                    <a:pt x="15984" y="9229"/>
                  </a:moveTo>
                  <a:cubicBezTo>
                    <a:pt x="13824" y="11389"/>
                    <a:pt x="12528" y="13745"/>
                    <a:pt x="11664" y="16495"/>
                  </a:cubicBezTo>
                  <a:cubicBezTo>
                    <a:pt x="12744" y="16887"/>
                    <a:pt x="13824" y="17476"/>
                    <a:pt x="15120" y="18065"/>
                  </a:cubicBezTo>
                  <a:cubicBezTo>
                    <a:pt x="16848" y="15905"/>
                    <a:pt x="18360" y="13353"/>
                    <a:pt x="19440" y="10800"/>
                  </a:cubicBezTo>
                  <a:cubicBezTo>
                    <a:pt x="18144" y="10211"/>
                    <a:pt x="17064" y="9818"/>
                    <a:pt x="15984" y="9229"/>
                  </a:cubicBezTo>
                  <a:close/>
                  <a:moveTo>
                    <a:pt x="11232" y="17084"/>
                  </a:moveTo>
                  <a:cubicBezTo>
                    <a:pt x="10800" y="20225"/>
                    <a:pt x="10800" y="20225"/>
                    <a:pt x="10800" y="20225"/>
                  </a:cubicBezTo>
                  <a:cubicBezTo>
                    <a:pt x="11016" y="20225"/>
                    <a:pt x="11016" y="20225"/>
                    <a:pt x="11016" y="20225"/>
                  </a:cubicBezTo>
                  <a:cubicBezTo>
                    <a:pt x="10800" y="21207"/>
                    <a:pt x="10800" y="21207"/>
                    <a:pt x="10800" y="21207"/>
                  </a:cubicBezTo>
                  <a:cubicBezTo>
                    <a:pt x="11232" y="21600"/>
                    <a:pt x="11232" y="21600"/>
                    <a:pt x="11232" y="21600"/>
                  </a:cubicBezTo>
                  <a:cubicBezTo>
                    <a:pt x="11880" y="20815"/>
                    <a:pt x="11880" y="20815"/>
                    <a:pt x="11880" y="20815"/>
                  </a:cubicBezTo>
                  <a:cubicBezTo>
                    <a:pt x="12096" y="20815"/>
                    <a:pt x="12096" y="20815"/>
                    <a:pt x="12096" y="20815"/>
                  </a:cubicBezTo>
                  <a:cubicBezTo>
                    <a:pt x="14688" y="18655"/>
                    <a:pt x="14688" y="18655"/>
                    <a:pt x="14688" y="18655"/>
                  </a:cubicBezTo>
                  <a:cubicBezTo>
                    <a:pt x="11232" y="17084"/>
                    <a:pt x="11232" y="17084"/>
                    <a:pt x="11232" y="17084"/>
                  </a:cubicBezTo>
                  <a:close/>
                  <a:moveTo>
                    <a:pt x="3888" y="10996"/>
                  </a:moveTo>
                  <a:cubicBezTo>
                    <a:pt x="3888" y="11782"/>
                    <a:pt x="3888" y="11782"/>
                    <a:pt x="3888" y="11782"/>
                  </a:cubicBezTo>
                  <a:cubicBezTo>
                    <a:pt x="6480" y="11782"/>
                    <a:pt x="6480" y="11782"/>
                    <a:pt x="6480" y="11782"/>
                  </a:cubicBezTo>
                  <a:cubicBezTo>
                    <a:pt x="6480" y="10996"/>
                    <a:pt x="6480" y="10996"/>
                    <a:pt x="6480" y="10996"/>
                  </a:cubicBezTo>
                  <a:cubicBezTo>
                    <a:pt x="3888" y="10996"/>
                    <a:pt x="3888" y="10996"/>
                    <a:pt x="3888" y="10996"/>
                  </a:cubicBezTo>
                  <a:close/>
                  <a:moveTo>
                    <a:pt x="3888" y="8444"/>
                  </a:moveTo>
                  <a:cubicBezTo>
                    <a:pt x="3888" y="9425"/>
                    <a:pt x="3888" y="9425"/>
                    <a:pt x="3888" y="9425"/>
                  </a:cubicBezTo>
                  <a:cubicBezTo>
                    <a:pt x="12960" y="9425"/>
                    <a:pt x="12960" y="9425"/>
                    <a:pt x="12960" y="9425"/>
                  </a:cubicBezTo>
                  <a:cubicBezTo>
                    <a:pt x="12960" y="8444"/>
                    <a:pt x="12960" y="8444"/>
                    <a:pt x="12960" y="8444"/>
                  </a:cubicBezTo>
                  <a:cubicBezTo>
                    <a:pt x="3888" y="8444"/>
                    <a:pt x="3888" y="8444"/>
                    <a:pt x="3888" y="8444"/>
                  </a:cubicBezTo>
                  <a:close/>
                  <a:moveTo>
                    <a:pt x="3888" y="6087"/>
                  </a:moveTo>
                  <a:cubicBezTo>
                    <a:pt x="3888" y="7069"/>
                    <a:pt x="3888" y="7069"/>
                    <a:pt x="3888" y="7069"/>
                  </a:cubicBezTo>
                  <a:cubicBezTo>
                    <a:pt x="12960" y="7069"/>
                    <a:pt x="12960" y="7069"/>
                    <a:pt x="12960" y="7069"/>
                  </a:cubicBezTo>
                  <a:cubicBezTo>
                    <a:pt x="12960" y="6087"/>
                    <a:pt x="12960" y="6087"/>
                    <a:pt x="12960" y="6087"/>
                  </a:cubicBezTo>
                  <a:cubicBezTo>
                    <a:pt x="3888" y="6087"/>
                    <a:pt x="3888" y="6087"/>
                    <a:pt x="3888" y="6087"/>
                  </a:cubicBezTo>
                  <a:close/>
                  <a:moveTo>
                    <a:pt x="7992" y="3731"/>
                  </a:moveTo>
                  <a:cubicBezTo>
                    <a:pt x="7992" y="4713"/>
                    <a:pt x="7992" y="4713"/>
                    <a:pt x="7992" y="4713"/>
                  </a:cubicBezTo>
                  <a:cubicBezTo>
                    <a:pt x="12960" y="4713"/>
                    <a:pt x="12960" y="4713"/>
                    <a:pt x="12960" y="4713"/>
                  </a:cubicBezTo>
                  <a:cubicBezTo>
                    <a:pt x="12960" y="3731"/>
                    <a:pt x="12960" y="3731"/>
                    <a:pt x="12960" y="3731"/>
                  </a:cubicBezTo>
                  <a:cubicBezTo>
                    <a:pt x="7992" y="3731"/>
                    <a:pt x="7992" y="3731"/>
                    <a:pt x="7992" y="3731"/>
                  </a:cubicBezTo>
                  <a:close/>
                  <a:moveTo>
                    <a:pt x="2592" y="4124"/>
                  </a:moveTo>
                  <a:cubicBezTo>
                    <a:pt x="3024" y="4124"/>
                    <a:pt x="3024" y="4124"/>
                    <a:pt x="3024" y="4124"/>
                  </a:cubicBezTo>
                  <a:cubicBezTo>
                    <a:pt x="3888" y="4320"/>
                    <a:pt x="3888" y="4320"/>
                    <a:pt x="3888" y="4320"/>
                  </a:cubicBezTo>
                  <a:cubicBezTo>
                    <a:pt x="3888" y="4320"/>
                    <a:pt x="3888" y="4320"/>
                    <a:pt x="3888" y="4320"/>
                  </a:cubicBezTo>
                  <a:cubicBezTo>
                    <a:pt x="4104" y="4320"/>
                    <a:pt x="4104" y="4320"/>
                    <a:pt x="4104" y="4320"/>
                  </a:cubicBezTo>
                  <a:cubicBezTo>
                    <a:pt x="4104" y="4320"/>
                    <a:pt x="4104" y="4320"/>
                    <a:pt x="4320" y="4320"/>
                  </a:cubicBezTo>
                  <a:cubicBezTo>
                    <a:pt x="4536" y="4320"/>
                    <a:pt x="4752" y="4124"/>
                    <a:pt x="4752" y="3927"/>
                  </a:cubicBezTo>
                  <a:cubicBezTo>
                    <a:pt x="4968" y="3927"/>
                    <a:pt x="5184" y="3731"/>
                    <a:pt x="5184" y="3535"/>
                  </a:cubicBezTo>
                  <a:cubicBezTo>
                    <a:pt x="5184" y="3535"/>
                    <a:pt x="5184" y="3338"/>
                    <a:pt x="5184" y="3338"/>
                  </a:cubicBezTo>
                  <a:cubicBezTo>
                    <a:pt x="5184" y="3338"/>
                    <a:pt x="5184" y="3338"/>
                    <a:pt x="5184" y="3338"/>
                  </a:cubicBezTo>
                  <a:cubicBezTo>
                    <a:pt x="5184" y="3142"/>
                    <a:pt x="5184" y="3142"/>
                    <a:pt x="5184" y="3142"/>
                  </a:cubicBezTo>
                  <a:cubicBezTo>
                    <a:pt x="4968" y="2356"/>
                    <a:pt x="4968" y="2356"/>
                    <a:pt x="4968" y="2356"/>
                  </a:cubicBezTo>
                  <a:cubicBezTo>
                    <a:pt x="4968" y="2160"/>
                    <a:pt x="4968" y="2160"/>
                    <a:pt x="4968" y="2160"/>
                  </a:cubicBezTo>
                  <a:lnTo>
                    <a:pt x="2592" y="4124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45719" rIns="45719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6" name="矩形: 圆角 45">
            <a:extLst>
              <a:ext uri="{FF2B5EF4-FFF2-40B4-BE49-F238E27FC236}">
                <a16:creationId xmlns:a16="http://schemas.microsoft.com/office/drawing/2014/main" xmlns="" id="{324D7954-5042-49AB-8FE8-7897B9BCEA20}"/>
              </a:ext>
            </a:extLst>
          </p:cNvPr>
          <p:cNvSpPr/>
          <p:nvPr/>
        </p:nvSpPr>
        <p:spPr>
          <a:xfrm>
            <a:off x="6355015" y="4711079"/>
            <a:ext cx="1341590" cy="347869"/>
          </a:xfrm>
          <a:prstGeom prst="roundRect">
            <a:avLst>
              <a:gd name="adj" fmla="val 36667"/>
            </a:avLst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问题分析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55B29A04-7E95-4E50-9340-3C456169630F}"/>
              </a:ext>
            </a:extLst>
          </p:cNvPr>
          <p:cNvSpPr/>
          <p:nvPr/>
        </p:nvSpPr>
        <p:spPr>
          <a:xfrm>
            <a:off x="6268625" y="5058948"/>
            <a:ext cx="4783700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点击此处可编辑工作中的相关情况，建议行距为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xmlns="" id="{0AC86EE2-B082-4460-BEDA-1D8319C22C3A}"/>
              </a:ext>
            </a:extLst>
          </p:cNvPr>
          <p:cNvSpPr/>
          <p:nvPr/>
        </p:nvSpPr>
        <p:spPr>
          <a:xfrm>
            <a:off x="4427460" y="4711079"/>
            <a:ext cx="1341590" cy="347869"/>
          </a:xfrm>
          <a:prstGeom prst="roundRect">
            <a:avLst>
              <a:gd name="adj" fmla="val 36667"/>
            </a:avLst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问题分析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80B01AA4-31A4-4BB5-A174-3328B47195AA}"/>
              </a:ext>
            </a:extLst>
          </p:cNvPr>
          <p:cNvSpPr/>
          <p:nvPr/>
        </p:nvSpPr>
        <p:spPr>
          <a:xfrm>
            <a:off x="1130727" y="5058948"/>
            <a:ext cx="4783700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工作中的相关情况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07AA84E8-3235-463D-8F8A-CC410E55DA4E}"/>
              </a:ext>
            </a:extLst>
          </p:cNvPr>
          <p:cNvSpPr txBox="1"/>
          <p:nvPr/>
        </p:nvSpPr>
        <p:spPr>
          <a:xfrm>
            <a:off x="1130727" y="3738224"/>
            <a:ext cx="1646803" cy="447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面临的挑战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1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FCA60864-8C24-49B0-84EB-923422CB44B5}"/>
              </a:ext>
            </a:extLst>
          </p:cNvPr>
          <p:cNvSpPr txBox="1"/>
          <p:nvPr/>
        </p:nvSpPr>
        <p:spPr>
          <a:xfrm>
            <a:off x="3878545" y="3738224"/>
            <a:ext cx="1646803" cy="452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面临的挑战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2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22CE0601-425A-4844-B1D9-CD114F4EC87F}"/>
              </a:ext>
            </a:extLst>
          </p:cNvPr>
          <p:cNvSpPr txBox="1"/>
          <p:nvPr/>
        </p:nvSpPr>
        <p:spPr>
          <a:xfrm>
            <a:off x="6641634" y="3738224"/>
            <a:ext cx="1646803" cy="452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面临的挑战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3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97895720-F666-4E52-9321-2740C0098E54}"/>
              </a:ext>
            </a:extLst>
          </p:cNvPr>
          <p:cNvSpPr txBox="1"/>
          <p:nvPr/>
        </p:nvSpPr>
        <p:spPr>
          <a:xfrm>
            <a:off x="9426112" y="3738224"/>
            <a:ext cx="1646803" cy="452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面临的挑战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4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49B14D39-D52C-4B37-B48C-C061377E0AB1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145E5A80-3811-4FC9-8832-FCF38B7A41FC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平行四边形 57">
              <a:extLst>
                <a:ext uri="{FF2B5EF4-FFF2-40B4-BE49-F238E27FC236}">
                  <a16:creationId xmlns:a16="http://schemas.microsoft.com/office/drawing/2014/main" xmlns="" id="{4E21B984-0A63-4127-8748-D509E325050D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5B7E84DF-4EB7-4B05-83F6-A39E0232B0ED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rgbClr val="007ACD">
                        <a:alpha val="20000"/>
                      </a:srgbClr>
                    </a:outerShdw>
                  </a:effectLst>
                  <a:cs typeface="+mn-ea"/>
                  <a:sym typeface="+mn-lt"/>
                </a:rPr>
                <a:t>03.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F634AD84-B848-4969-9CDB-39CBF4494724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问题分析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5CC86153-F2A4-4BE8-8DA1-FAEB1C073C28}"/>
                </a:ext>
              </a:extLst>
            </p:cNvPr>
            <p:cNvSpPr txBox="1"/>
            <p:nvPr/>
          </p:nvSpPr>
          <p:spPr>
            <a:xfrm>
              <a:off x="2595703" y="541858"/>
              <a:ext cx="212657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Problem Analysis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3950416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9A20DA89-FB8D-43C2-AD74-16A8E905AD6D}"/>
              </a:ext>
            </a:extLst>
          </p:cNvPr>
          <p:cNvSpPr/>
          <p:nvPr/>
        </p:nvSpPr>
        <p:spPr>
          <a:xfrm>
            <a:off x="428448" y="1784066"/>
            <a:ext cx="3792543" cy="441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行业问题产生的主要原因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FCC3718C-4E6C-4A64-B3D6-128F7AACCC14}"/>
              </a:ext>
            </a:extLst>
          </p:cNvPr>
          <p:cNvSpPr/>
          <p:nvPr/>
        </p:nvSpPr>
        <p:spPr>
          <a:xfrm>
            <a:off x="419565" y="2142292"/>
            <a:ext cx="10693859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点击此处可编辑问题产生的主要原因，建议行距为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号。点击此处可编辑问题产生的主要原因，建议行距为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号。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73ADEB52-0534-4F8E-9456-677058F1091B}"/>
              </a:ext>
            </a:extLst>
          </p:cNvPr>
          <p:cNvSpPr/>
          <p:nvPr/>
        </p:nvSpPr>
        <p:spPr>
          <a:xfrm>
            <a:off x="1184804" y="3823053"/>
            <a:ext cx="1518296" cy="449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主要原因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75461106-3B3C-4501-91FE-83480E9A7CE9}"/>
              </a:ext>
            </a:extLst>
          </p:cNvPr>
          <p:cNvSpPr/>
          <p:nvPr/>
        </p:nvSpPr>
        <p:spPr>
          <a:xfrm>
            <a:off x="3653076" y="3823053"/>
            <a:ext cx="1518296" cy="449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主要原因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2A44C272-D578-4176-9530-0C98272B66EF}"/>
              </a:ext>
            </a:extLst>
          </p:cNvPr>
          <p:cNvSpPr/>
          <p:nvPr/>
        </p:nvSpPr>
        <p:spPr>
          <a:xfrm>
            <a:off x="1184804" y="5308324"/>
            <a:ext cx="1518296" cy="449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主要原因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04FD13DB-BE92-4F66-80B3-8C75E05EE9CA}"/>
              </a:ext>
            </a:extLst>
          </p:cNvPr>
          <p:cNvSpPr/>
          <p:nvPr/>
        </p:nvSpPr>
        <p:spPr>
          <a:xfrm>
            <a:off x="3653076" y="5308324"/>
            <a:ext cx="1518296" cy="449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主要原因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49AB6F3-8004-47F6-8E95-9788E8E6B708}"/>
              </a:ext>
            </a:extLst>
          </p:cNvPr>
          <p:cNvGrpSpPr/>
          <p:nvPr/>
        </p:nvGrpSpPr>
        <p:grpSpPr>
          <a:xfrm>
            <a:off x="4102170" y="3118945"/>
            <a:ext cx="620109" cy="620109"/>
            <a:chOff x="4102170" y="3118945"/>
            <a:chExt cx="620109" cy="620109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99A59416-EBA0-48A2-A3E4-C17B5546591E}"/>
                </a:ext>
              </a:extLst>
            </p:cNvPr>
            <p:cNvSpPr/>
            <p:nvPr/>
          </p:nvSpPr>
          <p:spPr>
            <a:xfrm>
              <a:off x="4102170" y="3118945"/>
              <a:ext cx="620109" cy="620109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7" name="Shape 1832">
              <a:extLst>
                <a:ext uri="{FF2B5EF4-FFF2-40B4-BE49-F238E27FC236}">
                  <a16:creationId xmlns:a16="http://schemas.microsoft.com/office/drawing/2014/main" xmlns="" id="{F08419D7-403D-4A8D-A957-FD09286C8495}"/>
                </a:ext>
              </a:extLst>
            </p:cNvPr>
            <p:cNvSpPr/>
            <p:nvPr/>
          </p:nvSpPr>
          <p:spPr>
            <a:xfrm>
              <a:off x="4220991" y="3240077"/>
              <a:ext cx="382467" cy="377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1" h="21600" extrusionOk="0">
                  <a:moveTo>
                    <a:pt x="13328" y="12913"/>
                  </a:moveTo>
                  <a:cubicBezTo>
                    <a:pt x="20681" y="12913"/>
                    <a:pt x="20681" y="12913"/>
                    <a:pt x="20681" y="12913"/>
                  </a:cubicBezTo>
                  <a:cubicBezTo>
                    <a:pt x="21140" y="12913"/>
                    <a:pt x="21600" y="13148"/>
                    <a:pt x="21370" y="13852"/>
                  </a:cubicBezTo>
                  <a:cubicBezTo>
                    <a:pt x="20681" y="19957"/>
                    <a:pt x="20681" y="19957"/>
                    <a:pt x="20681" y="19957"/>
                  </a:cubicBezTo>
                  <a:cubicBezTo>
                    <a:pt x="20451" y="20426"/>
                    <a:pt x="19991" y="20896"/>
                    <a:pt x="19532" y="20896"/>
                  </a:cubicBezTo>
                  <a:cubicBezTo>
                    <a:pt x="12179" y="20896"/>
                    <a:pt x="12179" y="20896"/>
                    <a:pt x="12179" y="20896"/>
                  </a:cubicBezTo>
                  <a:cubicBezTo>
                    <a:pt x="11719" y="20896"/>
                    <a:pt x="11260" y="20426"/>
                    <a:pt x="11489" y="19957"/>
                  </a:cubicBezTo>
                  <a:cubicBezTo>
                    <a:pt x="12409" y="13852"/>
                    <a:pt x="12409" y="13852"/>
                    <a:pt x="12409" y="13852"/>
                  </a:cubicBezTo>
                  <a:cubicBezTo>
                    <a:pt x="12409" y="13148"/>
                    <a:pt x="12868" y="12913"/>
                    <a:pt x="13328" y="12913"/>
                  </a:cubicBezTo>
                  <a:close/>
                  <a:moveTo>
                    <a:pt x="10570" y="0"/>
                  </a:moveTo>
                  <a:cubicBezTo>
                    <a:pt x="7813" y="0"/>
                    <a:pt x="5055" y="1174"/>
                    <a:pt x="3217" y="3052"/>
                  </a:cubicBezTo>
                  <a:cubicBezTo>
                    <a:pt x="1379" y="5165"/>
                    <a:pt x="0" y="7748"/>
                    <a:pt x="0" y="10800"/>
                  </a:cubicBezTo>
                  <a:cubicBezTo>
                    <a:pt x="0" y="13617"/>
                    <a:pt x="1379" y="16435"/>
                    <a:pt x="3217" y="18313"/>
                  </a:cubicBezTo>
                  <a:cubicBezTo>
                    <a:pt x="5055" y="20191"/>
                    <a:pt x="7813" y="21600"/>
                    <a:pt x="10570" y="21600"/>
                  </a:cubicBezTo>
                  <a:cubicBezTo>
                    <a:pt x="10800" y="21600"/>
                    <a:pt x="10800" y="21600"/>
                    <a:pt x="11030" y="21365"/>
                  </a:cubicBezTo>
                  <a:cubicBezTo>
                    <a:pt x="10570" y="21130"/>
                    <a:pt x="10340" y="20426"/>
                    <a:pt x="10340" y="19722"/>
                  </a:cubicBezTo>
                  <a:cubicBezTo>
                    <a:pt x="10570" y="19252"/>
                    <a:pt x="10570" y="19252"/>
                    <a:pt x="10570" y="19252"/>
                  </a:cubicBezTo>
                  <a:cubicBezTo>
                    <a:pt x="8272" y="19252"/>
                    <a:pt x="6204" y="18313"/>
                    <a:pt x="4596" y="16904"/>
                  </a:cubicBezTo>
                  <a:cubicBezTo>
                    <a:pt x="3217" y="15261"/>
                    <a:pt x="2298" y="13148"/>
                    <a:pt x="2298" y="10800"/>
                  </a:cubicBezTo>
                  <a:cubicBezTo>
                    <a:pt x="2298" y="8452"/>
                    <a:pt x="3217" y="6104"/>
                    <a:pt x="4596" y="4696"/>
                  </a:cubicBezTo>
                  <a:cubicBezTo>
                    <a:pt x="6204" y="3052"/>
                    <a:pt x="8272" y="2113"/>
                    <a:pt x="10570" y="2113"/>
                  </a:cubicBezTo>
                  <a:cubicBezTo>
                    <a:pt x="12868" y="2113"/>
                    <a:pt x="15166" y="3052"/>
                    <a:pt x="16545" y="4696"/>
                  </a:cubicBezTo>
                  <a:cubicBezTo>
                    <a:pt x="18153" y="6104"/>
                    <a:pt x="19072" y="8452"/>
                    <a:pt x="19072" y="10800"/>
                  </a:cubicBezTo>
                  <a:cubicBezTo>
                    <a:pt x="19072" y="11035"/>
                    <a:pt x="19072" y="11504"/>
                    <a:pt x="19072" y="11739"/>
                  </a:cubicBezTo>
                  <a:cubicBezTo>
                    <a:pt x="20681" y="11739"/>
                    <a:pt x="20681" y="11739"/>
                    <a:pt x="20681" y="11739"/>
                  </a:cubicBezTo>
                  <a:cubicBezTo>
                    <a:pt x="20911" y="11739"/>
                    <a:pt x="20911" y="11739"/>
                    <a:pt x="21140" y="11739"/>
                  </a:cubicBezTo>
                  <a:cubicBezTo>
                    <a:pt x="21140" y="11504"/>
                    <a:pt x="21140" y="11035"/>
                    <a:pt x="21140" y="10800"/>
                  </a:cubicBezTo>
                  <a:cubicBezTo>
                    <a:pt x="21140" y="7748"/>
                    <a:pt x="19991" y="5165"/>
                    <a:pt x="18153" y="3052"/>
                  </a:cubicBezTo>
                  <a:cubicBezTo>
                    <a:pt x="16085" y="1174"/>
                    <a:pt x="13557" y="0"/>
                    <a:pt x="10570" y="0"/>
                  </a:cubicBezTo>
                  <a:close/>
                  <a:moveTo>
                    <a:pt x="10800" y="9626"/>
                  </a:moveTo>
                  <a:cubicBezTo>
                    <a:pt x="10570" y="9626"/>
                    <a:pt x="10340" y="9626"/>
                    <a:pt x="10340" y="9626"/>
                  </a:cubicBezTo>
                  <a:cubicBezTo>
                    <a:pt x="9421" y="7983"/>
                    <a:pt x="8272" y="6104"/>
                    <a:pt x="7123" y="4461"/>
                  </a:cubicBezTo>
                  <a:cubicBezTo>
                    <a:pt x="6894" y="4696"/>
                    <a:pt x="6664" y="4930"/>
                    <a:pt x="6204" y="4930"/>
                  </a:cubicBezTo>
                  <a:cubicBezTo>
                    <a:pt x="7123" y="7043"/>
                    <a:pt x="8272" y="8687"/>
                    <a:pt x="9421" y="10330"/>
                  </a:cubicBezTo>
                  <a:cubicBezTo>
                    <a:pt x="9191" y="10565"/>
                    <a:pt x="9191" y="11035"/>
                    <a:pt x="9191" y="11270"/>
                  </a:cubicBezTo>
                  <a:cubicBezTo>
                    <a:pt x="9191" y="12209"/>
                    <a:pt x="9881" y="12913"/>
                    <a:pt x="10800" y="12913"/>
                  </a:cubicBezTo>
                  <a:cubicBezTo>
                    <a:pt x="11719" y="12913"/>
                    <a:pt x="12409" y="12209"/>
                    <a:pt x="12409" y="11270"/>
                  </a:cubicBezTo>
                  <a:cubicBezTo>
                    <a:pt x="12409" y="11270"/>
                    <a:pt x="12409" y="11035"/>
                    <a:pt x="12409" y="11035"/>
                  </a:cubicBezTo>
                  <a:cubicBezTo>
                    <a:pt x="13328" y="10096"/>
                    <a:pt x="14247" y="9157"/>
                    <a:pt x="14936" y="7748"/>
                  </a:cubicBezTo>
                  <a:cubicBezTo>
                    <a:pt x="14706" y="7513"/>
                    <a:pt x="14477" y="7278"/>
                    <a:pt x="14247" y="7043"/>
                  </a:cubicBezTo>
                  <a:cubicBezTo>
                    <a:pt x="13098" y="7983"/>
                    <a:pt x="12179" y="8922"/>
                    <a:pt x="11489" y="9861"/>
                  </a:cubicBezTo>
                  <a:cubicBezTo>
                    <a:pt x="11260" y="9626"/>
                    <a:pt x="11030" y="9626"/>
                    <a:pt x="10800" y="9626"/>
                  </a:cubicBezTo>
                  <a:close/>
                  <a:moveTo>
                    <a:pt x="19991" y="19487"/>
                  </a:moveTo>
                  <a:cubicBezTo>
                    <a:pt x="20221" y="17609"/>
                    <a:pt x="20221" y="17609"/>
                    <a:pt x="20221" y="17609"/>
                  </a:cubicBezTo>
                  <a:cubicBezTo>
                    <a:pt x="20221" y="17609"/>
                    <a:pt x="20221" y="17374"/>
                    <a:pt x="20221" y="17374"/>
                  </a:cubicBezTo>
                  <a:cubicBezTo>
                    <a:pt x="19991" y="17374"/>
                    <a:pt x="19991" y="17374"/>
                    <a:pt x="19991" y="17374"/>
                  </a:cubicBezTo>
                  <a:cubicBezTo>
                    <a:pt x="19762" y="17374"/>
                    <a:pt x="19532" y="17374"/>
                    <a:pt x="19532" y="17374"/>
                  </a:cubicBezTo>
                  <a:cubicBezTo>
                    <a:pt x="19762" y="16670"/>
                    <a:pt x="19762" y="16670"/>
                    <a:pt x="19762" y="16670"/>
                  </a:cubicBezTo>
                  <a:cubicBezTo>
                    <a:pt x="19072" y="16670"/>
                    <a:pt x="19072" y="16670"/>
                    <a:pt x="19072" y="16670"/>
                  </a:cubicBezTo>
                  <a:cubicBezTo>
                    <a:pt x="18613" y="19487"/>
                    <a:pt x="18613" y="19487"/>
                    <a:pt x="18613" y="19487"/>
                  </a:cubicBezTo>
                  <a:cubicBezTo>
                    <a:pt x="19072" y="19487"/>
                    <a:pt x="19072" y="19487"/>
                    <a:pt x="19072" y="19487"/>
                  </a:cubicBezTo>
                  <a:cubicBezTo>
                    <a:pt x="19532" y="17843"/>
                    <a:pt x="19532" y="17843"/>
                    <a:pt x="19532" y="17843"/>
                  </a:cubicBezTo>
                  <a:cubicBezTo>
                    <a:pt x="19532" y="17609"/>
                    <a:pt x="19532" y="17609"/>
                    <a:pt x="19532" y="17609"/>
                  </a:cubicBezTo>
                  <a:cubicBezTo>
                    <a:pt x="19762" y="17609"/>
                    <a:pt x="19762" y="17609"/>
                    <a:pt x="19762" y="17843"/>
                  </a:cubicBezTo>
                  <a:cubicBezTo>
                    <a:pt x="19302" y="19487"/>
                    <a:pt x="19302" y="19487"/>
                    <a:pt x="19302" y="19487"/>
                  </a:cubicBezTo>
                  <a:cubicBezTo>
                    <a:pt x="19991" y="19487"/>
                    <a:pt x="19991" y="19487"/>
                    <a:pt x="19991" y="19487"/>
                  </a:cubicBezTo>
                  <a:close/>
                  <a:moveTo>
                    <a:pt x="14936" y="19487"/>
                  </a:moveTo>
                  <a:cubicBezTo>
                    <a:pt x="15166" y="18783"/>
                    <a:pt x="15166" y="18783"/>
                    <a:pt x="15166" y="18783"/>
                  </a:cubicBezTo>
                  <a:cubicBezTo>
                    <a:pt x="13787" y="18783"/>
                    <a:pt x="13787" y="18783"/>
                    <a:pt x="13787" y="18783"/>
                  </a:cubicBezTo>
                  <a:cubicBezTo>
                    <a:pt x="15396" y="16200"/>
                    <a:pt x="15396" y="16200"/>
                    <a:pt x="15396" y="16200"/>
                  </a:cubicBezTo>
                  <a:cubicBezTo>
                    <a:pt x="15626" y="15965"/>
                    <a:pt x="15626" y="15730"/>
                    <a:pt x="15626" y="15496"/>
                  </a:cubicBezTo>
                  <a:cubicBezTo>
                    <a:pt x="15855" y="15026"/>
                    <a:pt x="15855" y="14557"/>
                    <a:pt x="15626" y="14322"/>
                  </a:cubicBezTo>
                  <a:cubicBezTo>
                    <a:pt x="15396" y="14087"/>
                    <a:pt x="15166" y="13852"/>
                    <a:pt x="14706" y="13852"/>
                  </a:cubicBezTo>
                  <a:cubicBezTo>
                    <a:pt x="13787" y="13852"/>
                    <a:pt x="13328" y="14322"/>
                    <a:pt x="13098" y="15026"/>
                  </a:cubicBezTo>
                  <a:cubicBezTo>
                    <a:pt x="12868" y="15965"/>
                    <a:pt x="12868" y="15965"/>
                    <a:pt x="12868" y="15965"/>
                  </a:cubicBezTo>
                  <a:cubicBezTo>
                    <a:pt x="14017" y="15965"/>
                    <a:pt x="14017" y="15965"/>
                    <a:pt x="14017" y="15965"/>
                  </a:cubicBezTo>
                  <a:cubicBezTo>
                    <a:pt x="14247" y="15026"/>
                    <a:pt x="14247" y="15026"/>
                    <a:pt x="14247" y="15026"/>
                  </a:cubicBezTo>
                  <a:cubicBezTo>
                    <a:pt x="14247" y="14791"/>
                    <a:pt x="14247" y="14791"/>
                    <a:pt x="14477" y="14791"/>
                  </a:cubicBezTo>
                  <a:cubicBezTo>
                    <a:pt x="14706" y="14791"/>
                    <a:pt x="14706" y="15026"/>
                    <a:pt x="14706" y="15261"/>
                  </a:cubicBezTo>
                  <a:cubicBezTo>
                    <a:pt x="14477" y="15730"/>
                    <a:pt x="14477" y="15965"/>
                    <a:pt x="14247" y="16200"/>
                  </a:cubicBezTo>
                  <a:cubicBezTo>
                    <a:pt x="12409" y="18783"/>
                    <a:pt x="12409" y="18783"/>
                    <a:pt x="12409" y="18783"/>
                  </a:cubicBezTo>
                  <a:cubicBezTo>
                    <a:pt x="12409" y="19487"/>
                    <a:pt x="12409" y="19487"/>
                    <a:pt x="12409" y="19487"/>
                  </a:cubicBezTo>
                  <a:cubicBezTo>
                    <a:pt x="14936" y="19487"/>
                    <a:pt x="14936" y="19487"/>
                    <a:pt x="14936" y="19487"/>
                  </a:cubicBezTo>
                  <a:close/>
                  <a:moveTo>
                    <a:pt x="18613" y="18783"/>
                  </a:moveTo>
                  <a:cubicBezTo>
                    <a:pt x="18613" y="17843"/>
                    <a:pt x="18613" y="17843"/>
                    <a:pt x="18613" y="17843"/>
                  </a:cubicBezTo>
                  <a:cubicBezTo>
                    <a:pt x="18153" y="17843"/>
                    <a:pt x="18153" y="17843"/>
                    <a:pt x="18153" y="17843"/>
                  </a:cubicBezTo>
                  <a:cubicBezTo>
                    <a:pt x="18843" y="14087"/>
                    <a:pt x="18843" y="14087"/>
                    <a:pt x="18843" y="14087"/>
                  </a:cubicBezTo>
                  <a:cubicBezTo>
                    <a:pt x="17234" y="14087"/>
                    <a:pt x="17234" y="14087"/>
                    <a:pt x="17234" y="14087"/>
                  </a:cubicBezTo>
                  <a:cubicBezTo>
                    <a:pt x="15396" y="17843"/>
                    <a:pt x="15396" y="17843"/>
                    <a:pt x="15396" y="17843"/>
                  </a:cubicBezTo>
                  <a:cubicBezTo>
                    <a:pt x="15166" y="18783"/>
                    <a:pt x="15166" y="18783"/>
                    <a:pt x="15166" y="18783"/>
                  </a:cubicBezTo>
                  <a:cubicBezTo>
                    <a:pt x="16774" y="18783"/>
                    <a:pt x="16774" y="18783"/>
                    <a:pt x="16774" y="18783"/>
                  </a:cubicBezTo>
                  <a:cubicBezTo>
                    <a:pt x="16774" y="19487"/>
                    <a:pt x="16774" y="19487"/>
                    <a:pt x="16774" y="19487"/>
                  </a:cubicBezTo>
                  <a:cubicBezTo>
                    <a:pt x="17923" y="19487"/>
                    <a:pt x="17923" y="19487"/>
                    <a:pt x="17923" y="19487"/>
                  </a:cubicBezTo>
                  <a:cubicBezTo>
                    <a:pt x="17923" y="18783"/>
                    <a:pt x="17923" y="18783"/>
                    <a:pt x="17923" y="18783"/>
                  </a:cubicBezTo>
                  <a:cubicBezTo>
                    <a:pt x="18613" y="18783"/>
                    <a:pt x="18613" y="18783"/>
                    <a:pt x="18613" y="18783"/>
                  </a:cubicBezTo>
                  <a:close/>
                  <a:moveTo>
                    <a:pt x="17004" y="17843"/>
                  </a:moveTo>
                  <a:cubicBezTo>
                    <a:pt x="17234" y="15730"/>
                    <a:pt x="17234" y="15730"/>
                    <a:pt x="17234" y="15730"/>
                  </a:cubicBezTo>
                  <a:cubicBezTo>
                    <a:pt x="16545" y="17843"/>
                    <a:pt x="16545" y="17843"/>
                    <a:pt x="16545" y="17843"/>
                  </a:cubicBezTo>
                  <a:lnTo>
                    <a:pt x="17004" y="17843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45719" rIns="45719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BA9B0C85-DCD7-4860-88A1-E615F5F9B7DA}"/>
              </a:ext>
            </a:extLst>
          </p:cNvPr>
          <p:cNvGrpSpPr/>
          <p:nvPr/>
        </p:nvGrpSpPr>
        <p:grpSpPr>
          <a:xfrm>
            <a:off x="6564960" y="2912142"/>
            <a:ext cx="4548464" cy="3127364"/>
            <a:chOff x="6564960" y="2912142"/>
            <a:chExt cx="4548464" cy="3127364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1B0D1817-295A-4190-91E1-32CD25AA8F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44495" y="3081527"/>
              <a:ext cx="4199122" cy="2798322"/>
            </a:xfrm>
            <a:prstGeom prst="rect">
              <a:avLst/>
            </a:prstGeom>
            <a:effectLst>
              <a:outerShdw blurRad="127000" dist="38100" dir="2700000" algn="ctr" rotWithShape="0">
                <a:schemeClr val="accent1">
                  <a:alpha val="20000"/>
                </a:schemeClr>
              </a:outerShdw>
            </a:effectLst>
          </p:spPr>
        </p:pic>
        <p:sp>
          <p:nvSpPr>
            <p:cNvPr id="54" name="半闭框 53">
              <a:extLst>
                <a:ext uri="{FF2B5EF4-FFF2-40B4-BE49-F238E27FC236}">
                  <a16:creationId xmlns:a16="http://schemas.microsoft.com/office/drawing/2014/main" xmlns="" id="{19B1325E-4473-46CF-A553-690CB32DAB2C}"/>
                </a:ext>
              </a:extLst>
            </p:cNvPr>
            <p:cNvSpPr/>
            <p:nvPr/>
          </p:nvSpPr>
          <p:spPr>
            <a:xfrm>
              <a:off x="6564960" y="2912142"/>
              <a:ext cx="358226" cy="358226"/>
            </a:xfrm>
            <a:prstGeom prst="halfFram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5" name="半闭框 54">
              <a:extLst>
                <a:ext uri="{FF2B5EF4-FFF2-40B4-BE49-F238E27FC236}">
                  <a16:creationId xmlns:a16="http://schemas.microsoft.com/office/drawing/2014/main" xmlns="" id="{FB7D3972-9EC7-477E-AA44-70C88938C354}"/>
                </a:ext>
              </a:extLst>
            </p:cNvPr>
            <p:cNvSpPr/>
            <p:nvPr/>
          </p:nvSpPr>
          <p:spPr>
            <a:xfrm rot="16200000" flipV="1">
              <a:off x="10755198" y="5681280"/>
              <a:ext cx="358226" cy="358226"/>
            </a:xfrm>
            <a:prstGeom prst="halfFram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5B767A4-9CE9-4CAA-BE9C-993BD3AE674E}"/>
              </a:ext>
            </a:extLst>
          </p:cNvPr>
          <p:cNvGrpSpPr/>
          <p:nvPr/>
        </p:nvGrpSpPr>
        <p:grpSpPr>
          <a:xfrm>
            <a:off x="1633898" y="3118945"/>
            <a:ext cx="620109" cy="620109"/>
            <a:chOff x="1633898" y="3118945"/>
            <a:chExt cx="620109" cy="620109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E55E4815-9426-4B87-880D-327C2BD9B018}"/>
                </a:ext>
              </a:extLst>
            </p:cNvPr>
            <p:cNvSpPr/>
            <p:nvPr/>
          </p:nvSpPr>
          <p:spPr>
            <a:xfrm>
              <a:off x="1633898" y="3118945"/>
              <a:ext cx="620109" cy="620109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34EB3DC3-E6DB-4D18-AF3B-E2C1357CAD41}"/>
                </a:ext>
              </a:extLst>
            </p:cNvPr>
            <p:cNvGrpSpPr/>
            <p:nvPr/>
          </p:nvGrpSpPr>
          <p:grpSpPr>
            <a:xfrm>
              <a:off x="1764839" y="3253597"/>
              <a:ext cx="358226" cy="350805"/>
              <a:chOff x="9149704" y="2603015"/>
              <a:chExt cx="627003" cy="614015"/>
            </a:xfrm>
          </p:grpSpPr>
          <p:sp>
            <p:nvSpPr>
              <p:cNvPr id="29" name="图形 102">
                <a:extLst>
                  <a:ext uri="{FF2B5EF4-FFF2-40B4-BE49-F238E27FC236}">
                    <a16:creationId xmlns:a16="http://schemas.microsoft.com/office/drawing/2014/main" xmlns="" id="{67AD2488-C4AE-415C-87D4-654D7ACCBB9A}"/>
                  </a:ext>
                </a:extLst>
              </p:cNvPr>
              <p:cNvSpPr/>
              <p:nvPr/>
            </p:nvSpPr>
            <p:spPr>
              <a:xfrm>
                <a:off x="9440311" y="2786895"/>
                <a:ext cx="336396" cy="430135"/>
              </a:xfrm>
              <a:custGeom>
                <a:avLst/>
                <a:gdLst>
                  <a:gd name="connsiteX0" fmla="*/ 330537 w 336396"/>
                  <a:gd name="connsiteY0" fmla="*/ 347434 h 430135"/>
                  <a:gd name="connsiteX1" fmla="*/ 243767 w 336396"/>
                  <a:gd name="connsiteY1" fmla="*/ 172099 h 430135"/>
                  <a:gd name="connsiteX2" fmla="*/ 225045 w 336396"/>
                  <a:gd name="connsiteY2" fmla="*/ 91591 h 430135"/>
                  <a:gd name="connsiteX3" fmla="*/ 225045 w 336396"/>
                  <a:gd name="connsiteY3" fmla="*/ 18207 h 430135"/>
                  <a:gd name="connsiteX4" fmla="*/ 248333 w 336396"/>
                  <a:gd name="connsiteY4" fmla="*/ 18207 h 430135"/>
                  <a:gd name="connsiteX5" fmla="*/ 257500 w 336396"/>
                  <a:gd name="connsiteY5" fmla="*/ 9177 h 430135"/>
                  <a:gd name="connsiteX6" fmla="*/ 248480 w 336396"/>
                  <a:gd name="connsiteY6" fmla="*/ 0 h 430135"/>
                  <a:gd name="connsiteX7" fmla="*/ 248333 w 336396"/>
                  <a:gd name="connsiteY7" fmla="*/ 0 h 430135"/>
                  <a:gd name="connsiteX8" fmla="*/ 88051 w 336396"/>
                  <a:gd name="connsiteY8" fmla="*/ 0 h 430135"/>
                  <a:gd name="connsiteX9" fmla="*/ 78883 w 336396"/>
                  <a:gd name="connsiteY9" fmla="*/ 9030 h 430135"/>
                  <a:gd name="connsiteX10" fmla="*/ 87903 w 336396"/>
                  <a:gd name="connsiteY10" fmla="*/ 18207 h 430135"/>
                  <a:gd name="connsiteX11" fmla="*/ 88051 w 336396"/>
                  <a:gd name="connsiteY11" fmla="*/ 18207 h 430135"/>
                  <a:gd name="connsiteX12" fmla="*/ 111346 w 336396"/>
                  <a:gd name="connsiteY12" fmla="*/ 18207 h 430135"/>
                  <a:gd name="connsiteX13" fmla="*/ 111346 w 336396"/>
                  <a:gd name="connsiteY13" fmla="*/ 91591 h 430135"/>
                  <a:gd name="connsiteX14" fmla="*/ 92634 w 336396"/>
                  <a:gd name="connsiteY14" fmla="*/ 172060 h 430135"/>
                  <a:gd name="connsiteX15" fmla="*/ 5870 w 336396"/>
                  <a:gd name="connsiteY15" fmla="*/ 347449 h 430135"/>
                  <a:gd name="connsiteX16" fmla="*/ 8616 w 336396"/>
                  <a:gd name="connsiteY16" fmla="*/ 402509 h 430135"/>
                  <a:gd name="connsiteX17" fmla="*/ 58769 w 336396"/>
                  <a:gd name="connsiteY17" fmla="*/ 430134 h 430135"/>
                  <a:gd name="connsiteX18" fmla="*/ 277607 w 336396"/>
                  <a:gd name="connsiteY18" fmla="*/ 430134 h 430135"/>
                  <a:gd name="connsiteX19" fmla="*/ 327759 w 336396"/>
                  <a:gd name="connsiteY19" fmla="*/ 402509 h 430135"/>
                  <a:gd name="connsiteX20" fmla="*/ 330537 w 336396"/>
                  <a:gd name="connsiteY20" fmla="*/ 347433 h 430135"/>
                  <a:gd name="connsiteX21" fmla="*/ 91676 w 336396"/>
                  <a:gd name="connsiteY21" fmla="*/ 308822 h 430135"/>
                  <a:gd name="connsiteX22" fmla="*/ 82260 w 336396"/>
                  <a:gd name="connsiteY22" fmla="*/ 327217 h 430135"/>
                  <a:gd name="connsiteX23" fmla="*/ 69941 w 336396"/>
                  <a:gd name="connsiteY23" fmla="*/ 330912 h 430135"/>
                  <a:gd name="connsiteX24" fmla="*/ 66089 w 336396"/>
                  <a:gd name="connsiteY24" fmla="*/ 318891 h 430135"/>
                  <a:gd name="connsiteX25" fmla="*/ 75505 w 336396"/>
                  <a:gd name="connsiteY25" fmla="*/ 300504 h 430135"/>
                  <a:gd name="connsiteX26" fmla="*/ 87858 w 336396"/>
                  <a:gd name="connsiteY26" fmla="*/ 296920 h 430135"/>
                  <a:gd name="connsiteX27" fmla="*/ 91676 w 336396"/>
                  <a:gd name="connsiteY27" fmla="*/ 308822 h 430135"/>
                  <a:gd name="connsiteX28" fmla="*/ 139357 w 336396"/>
                  <a:gd name="connsiteY28" fmla="*/ 215762 h 430135"/>
                  <a:gd name="connsiteX29" fmla="*/ 108161 w 336396"/>
                  <a:gd name="connsiteY29" fmla="*/ 276658 h 430135"/>
                  <a:gd name="connsiteX30" fmla="*/ 95897 w 336396"/>
                  <a:gd name="connsiteY30" fmla="*/ 280608 h 430135"/>
                  <a:gd name="connsiteX31" fmla="*/ 91951 w 336396"/>
                  <a:gd name="connsiteY31" fmla="*/ 268332 h 430135"/>
                  <a:gd name="connsiteX32" fmla="*/ 123147 w 336396"/>
                  <a:gd name="connsiteY32" fmla="*/ 207436 h 430135"/>
                  <a:gd name="connsiteX33" fmla="*/ 135410 w 336396"/>
                  <a:gd name="connsiteY33" fmla="*/ 203486 h 430135"/>
                  <a:gd name="connsiteX34" fmla="*/ 139357 w 336396"/>
                  <a:gd name="connsiteY34" fmla="*/ 215762 h 430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336396" h="430135">
                    <a:moveTo>
                      <a:pt x="330537" y="347434"/>
                    </a:moveTo>
                    <a:lnTo>
                      <a:pt x="243767" y="172099"/>
                    </a:lnTo>
                    <a:cubicBezTo>
                      <a:pt x="231432" y="147059"/>
                      <a:pt x="225026" y="119510"/>
                      <a:pt x="225045" y="91591"/>
                    </a:cubicBezTo>
                    <a:lnTo>
                      <a:pt x="225045" y="18207"/>
                    </a:lnTo>
                    <a:lnTo>
                      <a:pt x="248333" y="18207"/>
                    </a:lnTo>
                    <a:cubicBezTo>
                      <a:pt x="253355" y="18248"/>
                      <a:pt x="257460" y="14205"/>
                      <a:pt x="257500" y="9177"/>
                    </a:cubicBezTo>
                    <a:cubicBezTo>
                      <a:pt x="257541" y="4150"/>
                      <a:pt x="253503" y="41"/>
                      <a:pt x="248480" y="0"/>
                    </a:cubicBezTo>
                    <a:cubicBezTo>
                      <a:pt x="248431" y="0"/>
                      <a:pt x="248382" y="0"/>
                      <a:pt x="248333" y="0"/>
                    </a:cubicBezTo>
                    <a:lnTo>
                      <a:pt x="88051" y="0"/>
                    </a:lnTo>
                    <a:cubicBezTo>
                      <a:pt x="83028" y="-41"/>
                      <a:pt x="78924" y="4002"/>
                      <a:pt x="78883" y="9030"/>
                    </a:cubicBezTo>
                    <a:cubicBezTo>
                      <a:pt x="78842" y="14057"/>
                      <a:pt x="82881" y="18166"/>
                      <a:pt x="87903" y="18207"/>
                    </a:cubicBezTo>
                    <a:cubicBezTo>
                      <a:pt x="87952" y="18207"/>
                      <a:pt x="88001" y="18207"/>
                      <a:pt x="88051" y="18207"/>
                    </a:cubicBezTo>
                    <a:lnTo>
                      <a:pt x="111346" y="18207"/>
                    </a:lnTo>
                    <a:lnTo>
                      <a:pt x="111346" y="91591"/>
                    </a:lnTo>
                    <a:cubicBezTo>
                      <a:pt x="111365" y="119497"/>
                      <a:pt x="104962" y="147032"/>
                      <a:pt x="92634" y="172060"/>
                    </a:cubicBezTo>
                    <a:lnTo>
                      <a:pt x="5870" y="347449"/>
                    </a:lnTo>
                    <a:cubicBezTo>
                      <a:pt x="-2841" y="365032"/>
                      <a:pt x="-1801" y="385882"/>
                      <a:pt x="8616" y="402509"/>
                    </a:cubicBezTo>
                    <a:cubicBezTo>
                      <a:pt x="19406" y="419812"/>
                      <a:pt x="38393" y="430270"/>
                      <a:pt x="58769" y="430134"/>
                    </a:cubicBezTo>
                    <a:lnTo>
                      <a:pt x="277607" y="430134"/>
                    </a:lnTo>
                    <a:cubicBezTo>
                      <a:pt x="297986" y="430284"/>
                      <a:pt x="316979" y="419822"/>
                      <a:pt x="327759" y="402509"/>
                    </a:cubicBezTo>
                    <a:cubicBezTo>
                      <a:pt x="338191" y="385883"/>
                      <a:pt x="339243" y="365026"/>
                      <a:pt x="330537" y="347433"/>
                    </a:cubicBezTo>
                    <a:close/>
                    <a:moveTo>
                      <a:pt x="91676" y="308822"/>
                    </a:moveTo>
                    <a:lnTo>
                      <a:pt x="82260" y="327217"/>
                    </a:lnTo>
                    <a:cubicBezTo>
                      <a:pt x="79878" y="331643"/>
                      <a:pt x="74362" y="333297"/>
                      <a:pt x="69941" y="330912"/>
                    </a:cubicBezTo>
                    <a:cubicBezTo>
                      <a:pt x="65639" y="328592"/>
                      <a:pt x="63938" y="323283"/>
                      <a:pt x="66089" y="318891"/>
                    </a:cubicBezTo>
                    <a:lnTo>
                      <a:pt x="75505" y="300504"/>
                    </a:lnTo>
                    <a:cubicBezTo>
                      <a:pt x="77928" y="296099"/>
                      <a:pt x="83458" y="294495"/>
                      <a:pt x="87858" y="296920"/>
                    </a:cubicBezTo>
                    <a:cubicBezTo>
                      <a:pt x="92080" y="299247"/>
                      <a:pt x="93755" y="304468"/>
                      <a:pt x="91676" y="308822"/>
                    </a:cubicBezTo>
                    <a:close/>
                    <a:moveTo>
                      <a:pt x="139357" y="215762"/>
                    </a:moveTo>
                    <a:lnTo>
                      <a:pt x="108161" y="276658"/>
                    </a:lnTo>
                    <a:cubicBezTo>
                      <a:pt x="105864" y="281139"/>
                      <a:pt x="100373" y="282907"/>
                      <a:pt x="95897" y="280608"/>
                    </a:cubicBezTo>
                    <a:cubicBezTo>
                      <a:pt x="91421" y="278309"/>
                      <a:pt x="89654" y="272813"/>
                      <a:pt x="91951" y="268332"/>
                    </a:cubicBezTo>
                    <a:lnTo>
                      <a:pt x="123147" y="207436"/>
                    </a:lnTo>
                    <a:cubicBezTo>
                      <a:pt x="125444" y="202955"/>
                      <a:pt x="130934" y="201187"/>
                      <a:pt x="135410" y="203486"/>
                    </a:cubicBezTo>
                    <a:cubicBezTo>
                      <a:pt x="139887" y="205785"/>
                      <a:pt x="141654" y="211281"/>
                      <a:pt x="139357" y="215762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45719" rIns="45719"/>
              <a:lstStyle/>
              <a:p>
                <a:endParaRPr lang="zh-CN" altLang="en-US" b="1" kern="0">
                  <a:solidFill>
                    <a:srgbClr val="7D7D7D"/>
                  </a:solidFill>
                  <a:cs typeface="+mn-ea"/>
                </a:endParaRPr>
              </a:p>
            </p:txBody>
          </p:sp>
          <p:sp>
            <p:nvSpPr>
              <p:cNvPr id="30" name="图形 102">
                <a:extLst>
                  <a:ext uri="{FF2B5EF4-FFF2-40B4-BE49-F238E27FC236}">
                    <a16:creationId xmlns:a16="http://schemas.microsoft.com/office/drawing/2014/main" xmlns="" id="{20EA54AF-5496-4C8E-BA45-376C84F5C79C}"/>
                  </a:ext>
                </a:extLst>
              </p:cNvPr>
              <p:cNvSpPr/>
              <p:nvPr/>
            </p:nvSpPr>
            <p:spPr>
              <a:xfrm>
                <a:off x="9149704" y="2603015"/>
                <a:ext cx="372020" cy="586681"/>
              </a:xfrm>
              <a:custGeom>
                <a:avLst/>
                <a:gdLst>
                  <a:gd name="connsiteX0" fmla="*/ 332460 w 372020"/>
                  <a:gd name="connsiteY0" fmla="*/ 234722 h 586681"/>
                  <a:gd name="connsiteX1" fmla="*/ 306929 w 372020"/>
                  <a:gd name="connsiteY1" fmla="*/ 124885 h 586681"/>
                  <a:gd name="connsiteX2" fmla="*/ 306929 w 372020"/>
                  <a:gd name="connsiteY2" fmla="*/ 24836 h 586681"/>
                  <a:gd name="connsiteX3" fmla="*/ 338690 w 372020"/>
                  <a:gd name="connsiteY3" fmla="*/ 24836 h 586681"/>
                  <a:gd name="connsiteX4" fmla="*/ 351181 w 372020"/>
                  <a:gd name="connsiteY4" fmla="*/ 12505 h 586681"/>
                  <a:gd name="connsiteX5" fmla="*/ 338862 w 372020"/>
                  <a:gd name="connsiteY5" fmla="*/ 0 h 586681"/>
                  <a:gd name="connsiteX6" fmla="*/ 338690 w 372020"/>
                  <a:gd name="connsiteY6" fmla="*/ 0 h 586681"/>
                  <a:gd name="connsiteX7" fmla="*/ 120087 w 372020"/>
                  <a:gd name="connsiteY7" fmla="*/ 0 h 586681"/>
                  <a:gd name="connsiteX8" fmla="*/ 107769 w 372020"/>
                  <a:gd name="connsiteY8" fmla="*/ 12505 h 586681"/>
                  <a:gd name="connsiteX9" fmla="*/ 120087 w 372020"/>
                  <a:gd name="connsiteY9" fmla="*/ 24836 h 586681"/>
                  <a:gd name="connsiteX10" fmla="*/ 151849 w 372020"/>
                  <a:gd name="connsiteY10" fmla="*/ 24836 h 586681"/>
                  <a:gd name="connsiteX11" fmla="*/ 151849 w 372020"/>
                  <a:gd name="connsiteY11" fmla="*/ 124886 h 586681"/>
                  <a:gd name="connsiteX12" fmla="*/ 126317 w 372020"/>
                  <a:gd name="connsiteY12" fmla="*/ 234676 h 586681"/>
                  <a:gd name="connsiteX13" fmla="*/ 7997 w 372020"/>
                  <a:gd name="connsiteY13" fmla="*/ 473883 h 586681"/>
                  <a:gd name="connsiteX14" fmla="*/ 11763 w 372020"/>
                  <a:gd name="connsiteY14" fmla="*/ 548980 h 586681"/>
                  <a:gd name="connsiteX15" fmla="*/ 80166 w 372020"/>
                  <a:gd name="connsiteY15" fmla="*/ 586681 h 586681"/>
                  <a:gd name="connsiteX16" fmla="*/ 272257 w 372020"/>
                  <a:gd name="connsiteY16" fmla="*/ 586681 h 586681"/>
                  <a:gd name="connsiteX17" fmla="*/ 274226 w 372020"/>
                  <a:gd name="connsiteY17" fmla="*/ 520390 h 586681"/>
                  <a:gd name="connsiteX18" fmla="*/ 360981 w 372020"/>
                  <a:gd name="connsiteY18" fmla="*/ 344945 h 586681"/>
                  <a:gd name="connsiteX19" fmla="*/ 372020 w 372020"/>
                  <a:gd name="connsiteY19" fmla="*/ 314658 h 586681"/>
                  <a:gd name="connsiteX20" fmla="*/ 125031 w 372020"/>
                  <a:gd name="connsiteY20" fmla="*/ 421203 h 586681"/>
                  <a:gd name="connsiteX21" fmla="*/ 112194 w 372020"/>
                  <a:gd name="connsiteY21" fmla="*/ 446282 h 586681"/>
                  <a:gd name="connsiteX22" fmla="*/ 101170 w 372020"/>
                  <a:gd name="connsiteY22" fmla="*/ 453022 h 586681"/>
                  <a:gd name="connsiteX23" fmla="*/ 95498 w 372020"/>
                  <a:gd name="connsiteY23" fmla="*/ 451639 h 586681"/>
                  <a:gd name="connsiteX24" fmla="*/ 90129 w 372020"/>
                  <a:gd name="connsiteY24" fmla="*/ 434967 h 586681"/>
                  <a:gd name="connsiteX25" fmla="*/ 90147 w 372020"/>
                  <a:gd name="connsiteY25" fmla="*/ 434932 h 586681"/>
                  <a:gd name="connsiteX26" fmla="*/ 103014 w 372020"/>
                  <a:gd name="connsiteY26" fmla="*/ 409845 h 586681"/>
                  <a:gd name="connsiteX27" fmla="*/ 119711 w 372020"/>
                  <a:gd name="connsiteY27" fmla="*/ 404488 h 586681"/>
                  <a:gd name="connsiteX28" fmla="*/ 125062 w 372020"/>
                  <a:gd name="connsiteY28" fmla="*/ 421203 h 586681"/>
                  <a:gd name="connsiteX29" fmla="*/ 190090 w 372020"/>
                  <a:gd name="connsiteY29" fmla="*/ 294267 h 586681"/>
                  <a:gd name="connsiteX30" fmla="*/ 147541 w 372020"/>
                  <a:gd name="connsiteY30" fmla="*/ 377320 h 586681"/>
                  <a:gd name="connsiteX31" fmla="*/ 136518 w 372020"/>
                  <a:gd name="connsiteY31" fmla="*/ 384083 h 586681"/>
                  <a:gd name="connsiteX32" fmla="*/ 124100 w 372020"/>
                  <a:gd name="connsiteY32" fmla="*/ 371694 h 586681"/>
                  <a:gd name="connsiteX33" fmla="*/ 125462 w 372020"/>
                  <a:gd name="connsiteY33" fmla="*/ 366017 h 586681"/>
                  <a:gd name="connsiteX34" fmla="*/ 167989 w 372020"/>
                  <a:gd name="connsiteY34" fmla="*/ 282917 h 586681"/>
                  <a:gd name="connsiteX35" fmla="*/ 184737 w 372020"/>
                  <a:gd name="connsiteY35" fmla="*/ 277617 h 586681"/>
                  <a:gd name="connsiteX36" fmla="*/ 190092 w 372020"/>
                  <a:gd name="connsiteY36" fmla="*/ 294267 h 586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372020" h="586681">
                    <a:moveTo>
                      <a:pt x="332460" y="234722"/>
                    </a:moveTo>
                    <a:cubicBezTo>
                      <a:pt x="315636" y="200559"/>
                      <a:pt x="306900" y="162975"/>
                      <a:pt x="306929" y="124885"/>
                    </a:cubicBezTo>
                    <a:lnTo>
                      <a:pt x="306929" y="24836"/>
                    </a:lnTo>
                    <a:lnTo>
                      <a:pt x="338690" y="24836"/>
                    </a:lnTo>
                    <a:cubicBezTo>
                      <a:pt x="345541" y="24884"/>
                      <a:pt x="351133" y="19363"/>
                      <a:pt x="351181" y="12505"/>
                    </a:cubicBezTo>
                    <a:cubicBezTo>
                      <a:pt x="351228" y="5646"/>
                      <a:pt x="345713" y="48"/>
                      <a:pt x="338862" y="0"/>
                    </a:cubicBezTo>
                    <a:cubicBezTo>
                      <a:pt x="338805" y="0"/>
                      <a:pt x="338747" y="0"/>
                      <a:pt x="338690" y="0"/>
                    </a:cubicBezTo>
                    <a:lnTo>
                      <a:pt x="120087" y="0"/>
                    </a:lnTo>
                    <a:cubicBezTo>
                      <a:pt x="113236" y="48"/>
                      <a:pt x="107721" y="5646"/>
                      <a:pt x="107769" y="12505"/>
                    </a:cubicBezTo>
                    <a:cubicBezTo>
                      <a:pt x="107816" y="19295"/>
                      <a:pt x="113303" y="24789"/>
                      <a:pt x="120087" y="24836"/>
                    </a:cubicBezTo>
                    <a:lnTo>
                      <a:pt x="151849" y="24836"/>
                    </a:lnTo>
                    <a:lnTo>
                      <a:pt x="151849" y="124886"/>
                    </a:lnTo>
                    <a:cubicBezTo>
                      <a:pt x="151872" y="162959"/>
                      <a:pt x="143136" y="200527"/>
                      <a:pt x="126317" y="234676"/>
                    </a:cubicBezTo>
                    <a:lnTo>
                      <a:pt x="7997" y="473883"/>
                    </a:lnTo>
                    <a:cubicBezTo>
                      <a:pt x="-3877" y="497868"/>
                      <a:pt x="-2451" y="526306"/>
                      <a:pt x="11763" y="548980"/>
                    </a:cubicBezTo>
                    <a:cubicBezTo>
                      <a:pt x="26444" y="572543"/>
                      <a:pt x="52006" y="586681"/>
                      <a:pt x="80166" y="586681"/>
                    </a:cubicBezTo>
                    <a:lnTo>
                      <a:pt x="272257" y="586681"/>
                    </a:lnTo>
                    <a:cubicBezTo>
                      <a:pt x="263625" y="565333"/>
                      <a:pt x="263822" y="541518"/>
                      <a:pt x="274226" y="520390"/>
                    </a:cubicBezTo>
                    <a:lnTo>
                      <a:pt x="360981" y="344945"/>
                    </a:lnTo>
                    <a:cubicBezTo>
                      <a:pt x="365675" y="335249"/>
                      <a:pt x="369374" y="325102"/>
                      <a:pt x="372020" y="314658"/>
                    </a:cubicBezTo>
                    <a:close/>
                    <a:moveTo>
                      <a:pt x="125031" y="421203"/>
                    </a:moveTo>
                    <a:lnTo>
                      <a:pt x="112194" y="446282"/>
                    </a:lnTo>
                    <a:cubicBezTo>
                      <a:pt x="110077" y="450424"/>
                      <a:pt x="105818" y="453028"/>
                      <a:pt x="101170" y="453022"/>
                    </a:cubicBezTo>
                    <a:cubicBezTo>
                      <a:pt x="99196" y="453027"/>
                      <a:pt x="97249" y="452553"/>
                      <a:pt x="95498" y="451639"/>
                    </a:cubicBezTo>
                    <a:cubicBezTo>
                      <a:pt x="89416" y="448519"/>
                      <a:pt x="87012" y="441055"/>
                      <a:pt x="90129" y="434967"/>
                    </a:cubicBezTo>
                    <a:cubicBezTo>
                      <a:pt x="90135" y="434955"/>
                      <a:pt x="90141" y="434944"/>
                      <a:pt x="90147" y="434932"/>
                    </a:cubicBezTo>
                    <a:lnTo>
                      <a:pt x="103014" y="409845"/>
                    </a:lnTo>
                    <a:cubicBezTo>
                      <a:pt x="106147" y="403750"/>
                      <a:pt x="113622" y="401352"/>
                      <a:pt x="119711" y="404488"/>
                    </a:cubicBezTo>
                    <a:cubicBezTo>
                      <a:pt x="125799" y="407625"/>
                      <a:pt x="128195" y="415108"/>
                      <a:pt x="125062" y="421203"/>
                    </a:cubicBezTo>
                    <a:close/>
                    <a:moveTo>
                      <a:pt x="190090" y="294267"/>
                    </a:moveTo>
                    <a:lnTo>
                      <a:pt x="147541" y="377320"/>
                    </a:lnTo>
                    <a:cubicBezTo>
                      <a:pt x="145418" y="381459"/>
                      <a:pt x="141166" y="384068"/>
                      <a:pt x="136518" y="384083"/>
                    </a:cubicBezTo>
                    <a:cubicBezTo>
                      <a:pt x="129671" y="384095"/>
                      <a:pt x="124111" y="378548"/>
                      <a:pt x="124100" y="371694"/>
                    </a:cubicBezTo>
                    <a:cubicBezTo>
                      <a:pt x="124096" y="369720"/>
                      <a:pt x="124563" y="367774"/>
                      <a:pt x="125462" y="366017"/>
                    </a:cubicBezTo>
                    <a:lnTo>
                      <a:pt x="167989" y="282917"/>
                    </a:lnTo>
                    <a:cubicBezTo>
                      <a:pt x="171152" y="276824"/>
                      <a:pt x="178650" y="274451"/>
                      <a:pt x="184737" y="277617"/>
                    </a:cubicBezTo>
                    <a:cubicBezTo>
                      <a:pt x="190779" y="280760"/>
                      <a:pt x="193167" y="288186"/>
                      <a:pt x="190092" y="29426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45719" rIns="45719"/>
              <a:lstStyle/>
              <a:p>
                <a:endParaRPr lang="zh-CN" altLang="en-US" b="1" kern="0">
                  <a:solidFill>
                    <a:srgbClr val="7D7D7D"/>
                  </a:solidFill>
                  <a:cs typeface="+mn-ea"/>
                </a:endParaRPr>
              </a:p>
            </p:txBody>
          </p:sp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F788A5C-A247-46A0-B8AD-B9D3678B4251}"/>
              </a:ext>
            </a:extLst>
          </p:cNvPr>
          <p:cNvGrpSpPr/>
          <p:nvPr/>
        </p:nvGrpSpPr>
        <p:grpSpPr>
          <a:xfrm>
            <a:off x="4102170" y="4604216"/>
            <a:ext cx="620109" cy="620109"/>
            <a:chOff x="4102170" y="4604216"/>
            <a:chExt cx="620109" cy="620109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3E6F8C93-8303-440B-92FC-EFAE1EAFB859}"/>
                </a:ext>
              </a:extLst>
            </p:cNvPr>
            <p:cNvSpPr/>
            <p:nvPr/>
          </p:nvSpPr>
          <p:spPr>
            <a:xfrm>
              <a:off x="4102170" y="4604216"/>
              <a:ext cx="620109" cy="620109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" name="图形 72">
              <a:extLst>
                <a:ext uri="{FF2B5EF4-FFF2-40B4-BE49-F238E27FC236}">
                  <a16:creationId xmlns:a16="http://schemas.microsoft.com/office/drawing/2014/main" xmlns="" id="{BEFF895E-05EC-498B-B6B0-29F03A6CEFEB}"/>
                </a:ext>
              </a:extLst>
            </p:cNvPr>
            <p:cNvSpPr/>
            <p:nvPr/>
          </p:nvSpPr>
          <p:spPr>
            <a:xfrm>
              <a:off x="4269896" y="4704464"/>
              <a:ext cx="284657" cy="419612"/>
            </a:xfrm>
            <a:custGeom>
              <a:avLst/>
              <a:gdLst>
                <a:gd name="connsiteX0" fmla="*/ 426916 w 475996"/>
                <a:gd name="connsiteY0" fmla="*/ 316173 h 701664"/>
                <a:gd name="connsiteX1" fmla="*/ 242001 w 475996"/>
                <a:gd name="connsiteY1" fmla="*/ 5983 h 701664"/>
                <a:gd name="connsiteX2" fmla="*/ 242494 w 475996"/>
                <a:gd name="connsiteY2" fmla="*/ 0 h 701664"/>
                <a:gd name="connsiteX3" fmla="*/ 65409 w 475996"/>
                <a:gd name="connsiteY3" fmla="*/ 629473 h 701664"/>
                <a:gd name="connsiteX4" fmla="*/ 426916 w 475996"/>
                <a:gd name="connsiteY4" fmla="*/ 316173 h 701664"/>
                <a:gd name="connsiteX5" fmla="*/ 188389 w 475996"/>
                <a:gd name="connsiteY5" fmla="*/ 645582 h 701664"/>
                <a:gd name="connsiteX6" fmla="*/ 60475 w 475996"/>
                <a:gd name="connsiteY6" fmla="*/ 498686 h 701664"/>
                <a:gd name="connsiteX7" fmla="*/ 131331 w 475996"/>
                <a:gd name="connsiteY7" fmla="*/ 305539 h 701664"/>
                <a:gd name="connsiteX8" fmla="*/ 130791 w 475996"/>
                <a:gd name="connsiteY8" fmla="*/ 307105 h 701664"/>
                <a:gd name="connsiteX9" fmla="*/ 133406 w 475996"/>
                <a:gd name="connsiteY9" fmla="*/ 537990 h 701664"/>
                <a:gd name="connsiteX10" fmla="*/ 245266 w 475996"/>
                <a:gd name="connsiteY10" fmla="*/ 589848 h 701664"/>
                <a:gd name="connsiteX11" fmla="*/ 188389 w 475996"/>
                <a:gd name="connsiteY11" fmla="*/ 645582 h 701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5996" h="701664">
                  <a:moveTo>
                    <a:pt x="426916" y="316173"/>
                  </a:moveTo>
                  <a:cubicBezTo>
                    <a:pt x="377964" y="240133"/>
                    <a:pt x="257765" y="54497"/>
                    <a:pt x="242001" y="5983"/>
                  </a:cubicBezTo>
                  <a:lnTo>
                    <a:pt x="242494" y="0"/>
                  </a:lnTo>
                  <a:cubicBezTo>
                    <a:pt x="202853" y="184877"/>
                    <a:pt x="-140784" y="441103"/>
                    <a:pt x="65409" y="629473"/>
                  </a:cubicBezTo>
                  <a:cubicBezTo>
                    <a:pt x="282573" y="827813"/>
                    <a:pt x="598347" y="582486"/>
                    <a:pt x="426916" y="316173"/>
                  </a:cubicBezTo>
                  <a:close/>
                  <a:moveTo>
                    <a:pt x="188389" y="645582"/>
                  </a:moveTo>
                  <a:cubicBezTo>
                    <a:pt x="122670" y="635331"/>
                    <a:pt x="65339" y="561428"/>
                    <a:pt x="60475" y="498686"/>
                  </a:cubicBezTo>
                  <a:cubicBezTo>
                    <a:pt x="54297" y="419027"/>
                    <a:pt x="93985" y="353152"/>
                    <a:pt x="131331" y="305539"/>
                  </a:cubicBezTo>
                  <a:lnTo>
                    <a:pt x="130791" y="307105"/>
                  </a:lnTo>
                  <a:cubicBezTo>
                    <a:pt x="105449" y="355885"/>
                    <a:pt x="72512" y="456108"/>
                    <a:pt x="133406" y="537990"/>
                  </a:cubicBezTo>
                  <a:cubicBezTo>
                    <a:pt x="155991" y="568343"/>
                    <a:pt x="230982" y="562791"/>
                    <a:pt x="245266" y="589848"/>
                  </a:cubicBezTo>
                  <a:cubicBezTo>
                    <a:pt x="267036" y="631078"/>
                    <a:pt x="227341" y="651674"/>
                    <a:pt x="188389" y="645582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45719" rIns="45719"/>
            <a:lstStyle/>
            <a:p>
              <a:endParaRPr lang="zh-CN" altLang="en-US" b="1" kern="0">
                <a:solidFill>
                  <a:srgbClr val="7D7D7D"/>
                </a:solidFill>
                <a:cs typeface="+mn-ea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93B8A99-A5DD-44A8-B77F-7A26468790AA}"/>
              </a:ext>
            </a:extLst>
          </p:cNvPr>
          <p:cNvGrpSpPr/>
          <p:nvPr/>
        </p:nvGrpSpPr>
        <p:grpSpPr>
          <a:xfrm>
            <a:off x="1633898" y="4604216"/>
            <a:ext cx="620109" cy="620109"/>
            <a:chOff x="1633898" y="4604216"/>
            <a:chExt cx="620109" cy="620109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6E3F163F-430D-4755-A32F-3B749DE5A3BC}"/>
                </a:ext>
              </a:extLst>
            </p:cNvPr>
            <p:cNvSpPr/>
            <p:nvPr/>
          </p:nvSpPr>
          <p:spPr>
            <a:xfrm>
              <a:off x="1633898" y="4604216"/>
              <a:ext cx="620109" cy="620109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图形 96">
              <a:extLst>
                <a:ext uri="{FF2B5EF4-FFF2-40B4-BE49-F238E27FC236}">
                  <a16:creationId xmlns:a16="http://schemas.microsoft.com/office/drawing/2014/main" xmlns="" id="{9DEEEE66-9CFE-4713-908C-35C99DD20C9B}"/>
                </a:ext>
              </a:extLst>
            </p:cNvPr>
            <p:cNvSpPr/>
            <p:nvPr/>
          </p:nvSpPr>
          <p:spPr>
            <a:xfrm>
              <a:off x="1764839" y="4743713"/>
              <a:ext cx="358226" cy="341114"/>
            </a:xfrm>
            <a:custGeom>
              <a:avLst/>
              <a:gdLst>
                <a:gd name="connsiteX0" fmla="*/ 437277 w 584728"/>
                <a:gd name="connsiteY0" fmla="*/ 376270 h 556797"/>
                <a:gd name="connsiteX1" fmla="*/ 401807 w 584728"/>
                <a:gd name="connsiteY1" fmla="*/ 413741 h 556797"/>
                <a:gd name="connsiteX2" fmla="*/ 310232 w 584728"/>
                <a:gd name="connsiteY2" fmla="*/ 395762 h 556797"/>
                <a:gd name="connsiteX3" fmla="*/ 288093 w 584728"/>
                <a:gd name="connsiteY3" fmla="*/ 317121 h 556797"/>
                <a:gd name="connsiteX4" fmla="*/ 223123 w 584728"/>
                <a:gd name="connsiteY4" fmla="*/ 257907 h 556797"/>
                <a:gd name="connsiteX5" fmla="*/ 264391 w 584728"/>
                <a:gd name="connsiteY5" fmla="*/ 140947 h 556797"/>
                <a:gd name="connsiteX6" fmla="*/ 298125 w 584728"/>
                <a:gd name="connsiteY6" fmla="*/ 130882 h 556797"/>
                <a:gd name="connsiteX7" fmla="*/ 322116 w 584728"/>
                <a:gd name="connsiteY7" fmla="*/ 34101 h 556797"/>
                <a:gd name="connsiteX8" fmla="*/ 225348 w 584728"/>
                <a:gd name="connsiteY8" fmla="*/ 10146 h 556797"/>
                <a:gd name="connsiteX9" fmla="*/ 192366 w 584728"/>
                <a:gd name="connsiteY9" fmla="*/ 58303 h 556797"/>
                <a:gd name="connsiteX10" fmla="*/ 104166 w 584728"/>
                <a:gd name="connsiteY10" fmla="*/ 63703 h 556797"/>
                <a:gd name="connsiteX11" fmla="*/ 86789 w 584728"/>
                <a:gd name="connsiteY11" fmla="*/ 42668 h 556797"/>
                <a:gd name="connsiteX12" fmla="*/ 10431 w 584728"/>
                <a:gd name="connsiteY12" fmla="*/ 54785 h 556797"/>
                <a:gd name="connsiteX13" fmla="*/ 22555 w 584728"/>
                <a:gd name="connsiteY13" fmla="*/ 131168 h 556797"/>
                <a:gd name="connsiteX14" fmla="*/ 98904 w 584728"/>
                <a:gd name="connsiteY14" fmla="*/ 119006 h 556797"/>
                <a:gd name="connsiteX15" fmla="*/ 109110 w 584728"/>
                <a:gd name="connsiteY15" fmla="*/ 91343 h 556797"/>
                <a:gd name="connsiteX16" fmla="*/ 193044 w 584728"/>
                <a:gd name="connsiteY16" fmla="*/ 86203 h 556797"/>
                <a:gd name="connsiteX17" fmla="*/ 201363 w 584728"/>
                <a:gd name="connsiteY17" fmla="*/ 106887 h 556797"/>
                <a:gd name="connsiteX18" fmla="*/ 229101 w 584728"/>
                <a:gd name="connsiteY18" fmla="*/ 132914 h 556797"/>
                <a:gd name="connsiteX19" fmla="*/ 189156 w 584728"/>
                <a:gd name="connsiteY19" fmla="*/ 246135 h 556797"/>
                <a:gd name="connsiteX20" fmla="*/ 76252 w 584728"/>
                <a:gd name="connsiteY20" fmla="*/ 264614 h 556797"/>
                <a:gd name="connsiteX21" fmla="*/ 23762 w 584728"/>
                <a:gd name="connsiteY21" fmla="*/ 476470 h 556797"/>
                <a:gd name="connsiteX22" fmla="*/ 235602 w 584728"/>
                <a:gd name="connsiteY22" fmla="*/ 528961 h 556797"/>
                <a:gd name="connsiteX23" fmla="*/ 305137 w 584728"/>
                <a:gd name="connsiteY23" fmla="*/ 435980 h 556797"/>
                <a:gd name="connsiteX24" fmla="*/ 390534 w 584728"/>
                <a:gd name="connsiteY24" fmla="*/ 452759 h 556797"/>
                <a:gd name="connsiteX25" fmla="*/ 404188 w 584728"/>
                <a:gd name="connsiteY25" fmla="*/ 509725 h 556797"/>
                <a:gd name="connsiteX26" fmla="*/ 537676 w 584728"/>
                <a:gd name="connsiteY26" fmla="*/ 542804 h 556797"/>
                <a:gd name="connsiteX27" fmla="*/ 570757 w 584728"/>
                <a:gd name="connsiteY27" fmla="*/ 409341 h 556797"/>
                <a:gd name="connsiteX28" fmla="*/ 437277 w 584728"/>
                <a:gd name="connsiteY28" fmla="*/ 376269 h 556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84728" h="556797">
                  <a:moveTo>
                    <a:pt x="437277" y="376270"/>
                  </a:moveTo>
                  <a:cubicBezTo>
                    <a:pt x="421680" y="385647"/>
                    <a:pt x="409780" y="398772"/>
                    <a:pt x="401807" y="413741"/>
                  </a:cubicBezTo>
                  <a:lnTo>
                    <a:pt x="310232" y="395762"/>
                  </a:lnTo>
                  <a:cubicBezTo>
                    <a:pt x="310083" y="368925"/>
                    <a:pt x="302954" y="341791"/>
                    <a:pt x="288093" y="317121"/>
                  </a:cubicBezTo>
                  <a:cubicBezTo>
                    <a:pt x="272016" y="290474"/>
                    <a:pt x="249174" y="270469"/>
                    <a:pt x="223123" y="257907"/>
                  </a:cubicBezTo>
                  <a:lnTo>
                    <a:pt x="264391" y="140947"/>
                  </a:lnTo>
                  <a:cubicBezTo>
                    <a:pt x="275936" y="140512"/>
                    <a:pt x="287530" y="137271"/>
                    <a:pt x="298125" y="130882"/>
                  </a:cubicBezTo>
                  <a:cubicBezTo>
                    <a:pt x="331478" y="110773"/>
                    <a:pt x="342213" y="67446"/>
                    <a:pt x="322116" y="34101"/>
                  </a:cubicBezTo>
                  <a:cubicBezTo>
                    <a:pt x="302011" y="763"/>
                    <a:pt x="258676" y="-9975"/>
                    <a:pt x="225348" y="10146"/>
                  </a:cubicBezTo>
                  <a:cubicBezTo>
                    <a:pt x="207178" y="21066"/>
                    <a:pt x="195774" y="38935"/>
                    <a:pt x="192366" y="58303"/>
                  </a:cubicBezTo>
                  <a:lnTo>
                    <a:pt x="104166" y="63703"/>
                  </a:lnTo>
                  <a:cubicBezTo>
                    <a:pt x="100257" y="55328"/>
                    <a:pt x="94276" y="48088"/>
                    <a:pt x="86789" y="42668"/>
                  </a:cubicBezTo>
                  <a:cubicBezTo>
                    <a:pt x="62360" y="24929"/>
                    <a:pt x="28154" y="30350"/>
                    <a:pt x="10431" y="54785"/>
                  </a:cubicBezTo>
                  <a:cubicBezTo>
                    <a:pt x="-7300" y="79244"/>
                    <a:pt x="-1884" y="113416"/>
                    <a:pt x="22555" y="131168"/>
                  </a:cubicBezTo>
                  <a:cubicBezTo>
                    <a:pt x="47001" y="148900"/>
                    <a:pt x="81165" y="143440"/>
                    <a:pt x="98904" y="119006"/>
                  </a:cubicBezTo>
                  <a:cubicBezTo>
                    <a:pt x="105041" y="110604"/>
                    <a:pt x="108324" y="101007"/>
                    <a:pt x="109110" y="91343"/>
                  </a:cubicBezTo>
                  <a:lnTo>
                    <a:pt x="193044" y="86203"/>
                  </a:lnTo>
                  <a:cubicBezTo>
                    <a:pt x="194665" y="93324"/>
                    <a:pt x="197394" y="100308"/>
                    <a:pt x="201363" y="106887"/>
                  </a:cubicBezTo>
                  <a:cubicBezTo>
                    <a:pt x="208294" y="118412"/>
                    <a:pt x="218019" y="127128"/>
                    <a:pt x="229101" y="132914"/>
                  </a:cubicBezTo>
                  <a:lnTo>
                    <a:pt x="189156" y="246135"/>
                  </a:lnTo>
                  <a:cubicBezTo>
                    <a:pt x="151891" y="237915"/>
                    <a:pt x="111524" y="243368"/>
                    <a:pt x="76252" y="264614"/>
                  </a:cubicBezTo>
                  <a:cubicBezTo>
                    <a:pt x="3253" y="308615"/>
                    <a:pt x="-20243" y="403478"/>
                    <a:pt x="23762" y="476470"/>
                  </a:cubicBezTo>
                  <a:cubicBezTo>
                    <a:pt x="67751" y="549445"/>
                    <a:pt x="162602" y="572950"/>
                    <a:pt x="235602" y="528961"/>
                  </a:cubicBezTo>
                  <a:cubicBezTo>
                    <a:pt x="271420" y="507368"/>
                    <a:pt x="295296" y="473501"/>
                    <a:pt x="305137" y="435980"/>
                  </a:cubicBezTo>
                  <a:lnTo>
                    <a:pt x="390534" y="452759"/>
                  </a:lnTo>
                  <a:cubicBezTo>
                    <a:pt x="389170" y="472046"/>
                    <a:pt x="393461" y="491926"/>
                    <a:pt x="404188" y="509725"/>
                  </a:cubicBezTo>
                  <a:cubicBezTo>
                    <a:pt x="431934" y="555756"/>
                    <a:pt x="491678" y="570551"/>
                    <a:pt x="537676" y="542804"/>
                  </a:cubicBezTo>
                  <a:cubicBezTo>
                    <a:pt x="583666" y="515083"/>
                    <a:pt x="598478" y="455339"/>
                    <a:pt x="570757" y="409341"/>
                  </a:cubicBezTo>
                  <a:cubicBezTo>
                    <a:pt x="543027" y="363335"/>
                    <a:pt x="483276" y="348556"/>
                    <a:pt x="437277" y="376269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rot="0" spcFirstLastPara="0" vertOverflow="overflow" horzOverflow="overflow" vert="horz" wrap="square" lIns="45719" tIns="45720" rIns="45719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b="1" kern="0">
                <a:solidFill>
                  <a:srgbClr val="7D7D7D"/>
                </a:solidFill>
                <a:cs typeface="+mn-ea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44EBE9CA-0BCB-4B8D-85B8-48E1B88DBB5F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4451B330-C33E-4FAF-9628-160C291690EA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平行四边形 44">
              <a:extLst>
                <a:ext uri="{FF2B5EF4-FFF2-40B4-BE49-F238E27FC236}">
                  <a16:creationId xmlns:a16="http://schemas.microsoft.com/office/drawing/2014/main" xmlns="" id="{04FB6453-AEBA-4CE5-BCBE-DCAE83C98E84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08A5A53F-2F40-4588-AF5E-F027AE39CEF9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rgbClr val="007ACD">
                        <a:alpha val="20000"/>
                      </a:srgbClr>
                    </a:outerShdw>
                  </a:effectLst>
                  <a:cs typeface="+mn-ea"/>
                  <a:sym typeface="+mn-lt"/>
                </a:rPr>
                <a:t>03.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C8BA21BB-A407-4D2B-8434-BABA7B57C78B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问题分析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918E96AA-A1CE-45CD-A284-A7AD22E218C0}"/>
                </a:ext>
              </a:extLst>
            </p:cNvPr>
            <p:cNvSpPr txBox="1"/>
            <p:nvPr/>
          </p:nvSpPr>
          <p:spPr>
            <a:xfrm>
              <a:off x="2595703" y="541858"/>
              <a:ext cx="212657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Problem Analysis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9925142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616017D-9C5F-471C-9C1D-4182D82E4302}"/>
              </a:ext>
            </a:extLst>
          </p:cNvPr>
          <p:cNvSpPr/>
          <p:nvPr/>
        </p:nvSpPr>
        <p:spPr>
          <a:xfrm>
            <a:off x="4450701" y="4376558"/>
            <a:ext cx="1233619" cy="167627"/>
          </a:xfrm>
          <a:prstGeom prst="rect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5A9552D-C2AF-469A-820C-E3751F15B578}"/>
              </a:ext>
            </a:extLst>
          </p:cNvPr>
          <p:cNvSpPr/>
          <p:nvPr/>
        </p:nvSpPr>
        <p:spPr>
          <a:xfrm>
            <a:off x="6507275" y="1876251"/>
            <a:ext cx="1233619" cy="167627"/>
          </a:xfrm>
          <a:prstGeom prst="rect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D279A49-442C-43F7-88AB-EF70671C21AC}"/>
              </a:ext>
            </a:extLst>
          </p:cNvPr>
          <p:cNvSpPr/>
          <p:nvPr/>
        </p:nvSpPr>
        <p:spPr>
          <a:xfrm>
            <a:off x="6507274" y="4376558"/>
            <a:ext cx="1233619" cy="167627"/>
          </a:xfrm>
          <a:prstGeom prst="rect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1F45E46-DCEB-4968-A1B5-8EA72C81A92B}"/>
              </a:ext>
            </a:extLst>
          </p:cNvPr>
          <p:cNvSpPr/>
          <p:nvPr/>
        </p:nvSpPr>
        <p:spPr>
          <a:xfrm>
            <a:off x="4450702" y="1880265"/>
            <a:ext cx="1233619" cy="167627"/>
          </a:xfrm>
          <a:prstGeom prst="rect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xmlns="" id="{D082938C-B255-49C3-8775-192BFF16B0BF}"/>
              </a:ext>
            </a:extLst>
          </p:cNvPr>
          <p:cNvCxnSpPr>
            <a:cxnSpLocks/>
          </p:cNvCxnSpPr>
          <p:nvPr/>
        </p:nvCxnSpPr>
        <p:spPr>
          <a:xfrm flipV="1">
            <a:off x="6096000" y="1340483"/>
            <a:ext cx="0" cy="1962390"/>
          </a:xfrm>
          <a:prstGeom prst="straightConnector1">
            <a:avLst/>
          </a:prstGeom>
          <a:noFill/>
          <a:ln w="12700" cap="sq" cmpd="sng" algn="ctr">
            <a:gradFill flip="none" rotWithShape="1">
              <a:gsLst>
                <a:gs pos="0">
                  <a:schemeClr val="accent2"/>
                </a:gs>
                <a:gs pos="100000">
                  <a:schemeClr val="accent2"/>
                </a:gs>
              </a:gsLst>
              <a:lin ang="2700000" scaled="0"/>
              <a:tileRect/>
            </a:gradFill>
            <a:prstDash val="solid"/>
            <a:miter lim="800000"/>
            <a:headEnd w="lg" len="lg"/>
            <a:tailEnd type="triangle" w="lg" len="lg"/>
          </a:ln>
          <a:effectLst/>
        </p:spPr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xmlns="" id="{BE562A61-51B9-4942-8545-CCE7BAAA73C1}"/>
              </a:ext>
            </a:extLst>
          </p:cNvPr>
          <p:cNvCxnSpPr>
            <a:cxnSpLocks/>
          </p:cNvCxnSpPr>
          <p:nvPr/>
        </p:nvCxnSpPr>
        <p:spPr>
          <a:xfrm flipH="1">
            <a:off x="1114425" y="3781455"/>
            <a:ext cx="4321458" cy="0"/>
          </a:xfrm>
          <a:prstGeom prst="straightConnector1">
            <a:avLst/>
          </a:prstGeom>
          <a:noFill/>
          <a:ln w="12700" cap="sq" cmpd="sng" algn="ctr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  <a:prstDash val="solid"/>
            <a:miter lim="800000"/>
            <a:headEnd w="lg" len="lg"/>
            <a:tailEnd type="triangle" w="lg" len="lg"/>
          </a:ln>
          <a:effectLst/>
        </p:spPr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F5EA7C35-22CA-4A2A-B3FF-137FDFBD18D1}"/>
              </a:ext>
            </a:extLst>
          </p:cNvPr>
          <p:cNvSpPr txBox="1"/>
          <p:nvPr/>
        </p:nvSpPr>
        <p:spPr>
          <a:xfrm>
            <a:off x="3651975" y="1570508"/>
            <a:ext cx="2032346" cy="356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5000"/>
              </a:lnSpc>
              <a:defRPr/>
            </a:pP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S </a:t>
            </a: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优势分析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FF33BCA-F3F3-4F16-B706-8F5894F587AB}"/>
              </a:ext>
            </a:extLst>
          </p:cNvPr>
          <p:cNvSpPr txBox="1"/>
          <p:nvPr/>
        </p:nvSpPr>
        <p:spPr>
          <a:xfrm>
            <a:off x="1555725" y="2166575"/>
            <a:ext cx="4128596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点击此处可编辑并分析具体的问题，目前解决方案的优势所在，建议行距为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3CF331E-C9B3-412E-853E-F18CADAC9D73}"/>
              </a:ext>
            </a:extLst>
          </p:cNvPr>
          <p:cNvSpPr txBox="1"/>
          <p:nvPr/>
        </p:nvSpPr>
        <p:spPr>
          <a:xfrm>
            <a:off x="6507275" y="1570508"/>
            <a:ext cx="2148191" cy="356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lvl="0" indent="0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W </a:t>
            </a: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劣势分析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03ECE0DE-E3A3-4794-BD99-BAFA0A0B8865}"/>
              </a:ext>
            </a:extLst>
          </p:cNvPr>
          <p:cNvSpPr txBox="1"/>
          <p:nvPr/>
        </p:nvSpPr>
        <p:spPr>
          <a:xfrm>
            <a:off x="6507274" y="2166575"/>
            <a:ext cx="4394403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点击此处可编辑并分析具体的问题，目前解决方案的劣势所在，建议行距为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98B1F52-50F9-4FE4-85AA-57E71AA2B2F1}"/>
              </a:ext>
            </a:extLst>
          </p:cNvPr>
          <p:cNvSpPr txBox="1"/>
          <p:nvPr/>
        </p:nvSpPr>
        <p:spPr>
          <a:xfrm>
            <a:off x="3651975" y="4068983"/>
            <a:ext cx="2032346" cy="356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5000"/>
              </a:lnSpc>
              <a:defRPr/>
            </a:pP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O </a:t>
            </a: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机遇分析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37489A2-4531-4FF7-90AE-9D1C331CC78E}"/>
              </a:ext>
            </a:extLst>
          </p:cNvPr>
          <p:cNvSpPr txBox="1"/>
          <p:nvPr/>
        </p:nvSpPr>
        <p:spPr>
          <a:xfrm>
            <a:off x="6507275" y="4068983"/>
            <a:ext cx="2148191" cy="356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T </a:t>
            </a: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威胁分析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12CB7C58-5E68-4129-83C3-09A3D041E22F}"/>
              </a:ext>
            </a:extLst>
          </p:cNvPr>
          <p:cNvSpPr txBox="1"/>
          <p:nvPr/>
        </p:nvSpPr>
        <p:spPr>
          <a:xfrm>
            <a:off x="1290331" y="4639080"/>
            <a:ext cx="4393990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点击此处可编辑并分析具体的问题，目前解决方案的机遇所在，建议行距为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 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513FBF5B-CA1C-40E1-A295-7F42500C0616}"/>
              </a:ext>
            </a:extLst>
          </p:cNvPr>
          <p:cNvSpPr txBox="1"/>
          <p:nvPr/>
        </p:nvSpPr>
        <p:spPr>
          <a:xfrm>
            <a:off x="6507274" y="4639080"/>
            <a:ext cx="4394395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点击此处可编辑并分析具体的问题，目前解决方案的威胁所在，建议行距为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7C85CD8D-90CF-4116-9323-6CB8ECD61C3D}"/>
              </a:ext>
            </a:extLst>
          </p:cNvPr>
          <p:cNvSpPr/>
          <p:nvPr/>
        </p:nvSpPr>
        <p:spPr>
          <a:xfrm>
            <a:off x="5541446" y="3200435"/>
            <a:ext cx="1145100" cy="1145100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Freeform 89">
            <a:extLst>
              <a:ext uri="{FF2B5EF4-FFF2-40B4-BE49-F238E27FC236}">
                <a16:creationId xmlns:a16="http://schemas.microsoft.com/office/drawing/2014/main" xmlns="" id="{476C7048-7F06-47C4-A299-1AE0D6A9AAEE}"/>
              </a:ext>
            </a:extLst>
          </p:cNvPr>
          <p:cNvSpPr>
            <a:spLocks noEditPoints="1"/>
          </p:cNvSpPr>
          <p:nvPr/>
        </p:nvSpPr>
        <p:spPr bwMode="auto">
          <a:xfrm>
            <a:off x="5718636" y="3386945"/>
            <a:ext cx="790720" cy="772080"/>
          </a:xfrm>
          <a:custGeom>
            <a:avLst/>
            <a:gdLst>
              <a:gd name="T0" fmla="*/ 108 w 215"/>
              <a:gd name="T1" fmla="*/ 0 h 210"/>
              <a:gd name="T2" fmla="*/ 0 w 215"/>
              <a:gd name="T3" fmla="*/ 105 h 210"/>
              <a:gd name="T4" fmla="*/ 108 w 215"/>
              <a:gd name="T5" fmla="*/ 210 h 210"/>
              <a:gd name="T6" fmla="*/ 215 w 215"/>
              <a:gd name="T7" fmla="*/ 105 h 210"/>
              <a:gd name="T8" fmla="*/ 108 w 215"/>
              <a:gd name="T9" fmla="*/ 0 h 210"/>
              <a:gd name="T10" fmla="*/ 108 w 215"/>
              <a:gd name="T11" fmla="*/ 193 h 210"/>
              <a:gd name="T12" fmla="*/ 18 w 215"/>
              <a:gd name="T13" fmla="*/ 105 h 210"/>
              <a:gd name="T14" fmla="*/ 108 w 215"/>
              <a:gd name="T15" fmla="*/ 17 h 210"/>
              <a:gd name="T16" fmla="*/ 198 w 215"/>
              <a:gd name="T17" fmla="*/ 105 h 210"/>
              <a:gd name="T18" fmla="*/ 108 w 215"/>
              <a:gd name="T19" fmla="*/ 193 h 210"/>
              <a:gd name="T20" fmla="*/ 108 w 215"/>
              <a:gd name="T21" fmla="*/ 35 h 210"/>
              <a:gd name="T22" fmla="*/ 35 w 215"/>
              <a:gd name="T23" fmla="*/ 105 h 210"/>
              <a:gd name="T24" fmla="*/ 108 w 215"/>
              <a:gd name="T25" fmla="*/ 175 h 210"/>
              <a:gd name="T26" fmla="*/ 180 w 215"/>
              <a:gd name="T27" fmla="*/ 105 h 210"/>
              <a:gd name="T28" fmla="*/ 108 w 215"/>
              <a:gd name="T29" fmla="*/ 35 h 210"/>
              <a:gd name="T30" fmla="*/ 106 w 215"/>
              <a:gd name="T31" fmla="*/ 166 h 210"/>
              <a:gd name="T32" fmla="*/ 91 w 215"/>
              <a:gd name="T33" fmla="*/ 151 h 210"/>
              <a:gd name="T34" fmla="*/ 106 w 215"/>
              <a:gd name="T35" fmla="*/ 137 h 210"/>
              <a:gd name="T36" fmla="*/ 120 w 215"/>
              <a:gd name="T37" fmla="*/ 151 h 210"/>
              <a:gd name="T38" fmla="*/ 106 w 215"/>
              <a:gd name="T39" fmla="*/ 166 h 210"/>
              <a:gd name="T40" fmla="*/ 125 w 215"/>
              <a:gd name="T41" fmla="*/ 106 h 210"/>
              <a:gd name="T42" fmla="*/ 117 w 215"/>
              <a:gd name="T43" fmla="*/ 126 h 210"/>
              <a:gd name="T44" fmla="*/ 117 w 215"/>
              <a:gd name="T45" fmla="*/ 129 h 210"/>
              <a:gd name="T46" fmla="*/ 96 w 215"/>
              <a:gd name="T47" fmla="*/ 129 h 210"/>
              <a:gd name="T48" fmla="*/ 95 w 215"/>
              <a:gd name="T49" fmla="*/ 125 h 210"/>
              <a:gd name="T50" fmla="*/ 105 w 215"/>
              <a:gd name="T51" fmla="*/ 99 h 210"/>
              <a:gd name="T52" fmla="*/ 114 w 215"/>
              <a:gd name="T53" fmla="*/ 83 h 210"/>
              <a:gd name="T54" fmla="*/ 102 w 215"/>
              <a:gd name="T55" fmla="*/ 73 h 210"/>
              <a:gd name="T56" fmla="*/ 87 w 215"/>
              <a:gd name="T57" fmla="*/ 78 h 210"/>
              <a:gd name="T58" fmla="*/ 81 w 215"/>
              <a:gd name="T59" fmla="*/ 60 h 210"/>
              <a:gd name="T60" fmla="*/ 108 w 215"/>
              <a:gd name="T61" fmla="*/ 53 h 210"/>
              <a:gd name="T62" fmla="*/ 139 w 215"/>
              <a:gd name="T63" fmla="*/ 79 h 210"/>
              <a:gd name="T64" fmla="*/ 125 w 215"/>
              <a:gd name="T65" fmla="*/ 106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15" h="210">
                <a:moveTo>
                  <a:pt x="108" y="0"/>
                </a:moveTo>
                <a:cubicBezTo>
                  <a:pt x="48" y="0"/>
                  <a:pt x="0" y="47"/>
                  <a:pt x="0" y="105"/>
                </a:cubicBezTo>
                <a:cubicBezTo>
                  <a:pt x="0" y="163"/>
                  <a:pt x="48" y="210"/>
                  <a:pt x="108" y="210"/>
                </a:cubicBezTo>
                <a:cubicBezTo>
                  <a:pt x="167" y="210"/>
                  <a:pt x="215" y="163"/>
                  <a:pt x="215" y="105"/>
                </a:cubicBezTo>
                <a:cubicBezTo>
                  <a:pt x="215" y="47"/>
                  <a:pt x="167" y="0"/>
                  <a:pt x="108" y="0"/>
                </a:cubicBezTo>
                <a:close/>
                <a:moveTo>
                  <a:pt x="108" y="193"/>
                </a:moveTo>
                <a:cubicBezTo>
                  <a:pt x="58" y="193"/>
                  <a:pt x="18" y="153"/>
                  <a:pt x="18" y="105"/>
                </a:cubicBezTo>
                <a:cubicBezTo>
                  <a:pt x="18" y="57"/>
                  <a:pt x="58" y="17"/>
                  <a:pt x="108" y="17"/>
                </a:cubicBezTo>
                <a:cubicBezTo>
                  <a:pt x="157" y="17"/>
                  <a:pt x="198" y="57"/>
                  <a:pt x="198" y="105"/>
                </a:cubicBezTo>
                <a:cubicBezTo>
                  <a:pt x="198" y="153"/>
                  <a:pt x="157" y="193"/>
                  <a:pt x="108" y="193"/>
                </a:cubicBezTo>
                <a:close/>
                <a:moveTo>
                  <a:pt x="108" y="35"/>
                </a:moveTo>
                <a:cubicBezTo>
                  <a:pt x="68" y="35"/>
                  <a:pt x="35" y="66"/>
                  <a:pt x="35" y="105"/>
                </a:cubicBezTo>
                <a:cubicBezTo>
                  <a:pt x="35" y="144"/>
                  <a:pt x="68" y="175"/>
                  <a:pt x="108" y="175"/>
                </a:cubicBezTo>
                <a:cubicBezTo>
                  <a:pt x="148" y="175"/>
                  <a:pt x="180" y="144"/>
                  <a:pt x="180" y="105"/>
                </a:cubicBezTo>
                <a:cubicBezTo>
                  <a:pt x="180" y="66"/>
                  <a:pt x="148" y="35"/>
                  <a:pt x="108" y="35"/>
                </a:cubicBezTo>
                <a:close/>
                <a:moveTo>
                  <a:pt x="106" y="166"/>
                </a:moveTo>
                <a:cubicBezTo>
                  <a:pt x="97" y="166"/>
                  <a:pt x="91" y="160"/>
                  <a:pt x="91" y="151"/>
                </a:cubicBezTo>
                <a:cubicBezTo>
                  <a:pt x="91" y="142"/>
                  <a:pt x="97" y="137"/>
                  <a:pt x="106" y="137"/>
                </a:cubicBezTo>
                <a:cubicBezTo>
                  <a:pt x="114" y="137"/>
                  <a:pt x="120" y="142"/>
                  <a:pt x="120" y="151"/>
                </a:cubicBezTo>
                <a:cubicBezTo>
                  <a:pt x="120" y="160"/>
                  <a:pt x="115" y="166"/>
                  <a:pt x="106" y="166"/>
                </a:cubicBezTo>
                <a:close/>
                <a:moveTo>
                  <a:pt x="125" y="106"/>
                </a:moveTo>
                <a:cubicBezTo>
                  <a:pt x="119" y="112"/>
                  <a:pt x="117" y="119"/>
                  <a:pt x="117" y="126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96" y="129"/>
                  <a:pt x="96" y="129"/>
                  <a:pt x="96" y="129"/>
                </a:cubicBezTo>
                <a:cubicBezTo>
                  <a:pt x="95" y="125"/>
                  <a:pt x="95" y="125"/>
                  <a:pt x="95" y="125"/>
                </a:cubicBezTo>
                <a:cubicBezTo>
                  <a:pt x="95" y="116"/>
                  <a:pt x="98" y="108"/>
                  <a:pt x="105" y="99"/>
                </a:cubicBezTo>
                <a:cubicBezTo>
                  <a:pt x="110" y="93"/>
                  <a:pt x="114" y="88"/>
                  <a:pt x="114" y="83"/>
                </a:cubicBezTo>
                <a:cubicBezTo>
                  <a:pt x="114" y="77"/>
                  <a:pt x="111" y="73"/>
                  <a:pt x="102" y="73"/>
                </a:cubicBezTo>
                <a:cubicBezTo>
                  <a:pt x="97" y="73"/>
                  <a:pt x="91" y="75"/>
                  <a:pt x="87" y="78"/>
                </a:cubicBezTo>
                <a:cubicBezTo>
                  <a:pt x="81" y="60"/>
                  <a:pt x="81" y="60"/>
                  <a:pt x="81" y="60"/>
                </a:cubicBezTo>
                <a:cubicBezTo>
                  <a:pt x="87" y="57"/>
                  <a:pt x="97" y="53"/>
                  <a:pt x="108" y="53"/>
                </a:cubicBezTo>
                <a:cubicBezTo>
                  <a:pt x="129" y="53"/>
                  <a:pt x="139" y="65"/>
                  <a:pt x="139" y="79"/>
                </a:cubicBezTo>
                <a:cubicBezTo>
                  <a:pt x="139" y="91"/>
                  <a:pt x="131" y="99"/>
                  <a:pt x="125" y="10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0" name="直接箭头连接符 29">
            <a:extLst>
              <a:ext uri="{FF2B5EF4-FFF2-40B4-BE49-F238E27FC236}">
                <a16:creationId xmlns:a16="http://schemas.microsoft.com/office/drawing/2014/main" xmlns="" id="{1659ADD2-1BA4-4994-91AF-C6107CE17B9C}"/>
              </a:ext>
            </a:extLst>
          </p:cNvPr>
          <p:cNvCxnSpPr>
            <a:cxnSpLocks/>
          </p:cNvCxnSpPr>
          <p:nvPr/>
        </p:nvCxnSpPr>
        <p:spPr>
          <a:xfrm>
            <a:off x="6721271" y="3793030"/>
            <a:ext cx="4321458" cy="0"/>
          </a:xfrm>
          <a:prstGeom prst="straightConnector1">
            <a:avLst/>
          </a:prstGeom>
          <a:noFill/>
          <a:ln w="12700" cap="sq" cmpd="sng" algn="ctr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  <a:prstDash val="solid"/>
            <a:miter lim="800000"/>
            <a:headEnd w="lg" len="lg"/>
            <a:tailEnd type="triangle" w="lg" len="lg"/>
          </a:ln>
          <a:effectLst/>
        </p:spPr>
      </p:cxnSp>
      <p:cxnSp>
        <p:nvCxnSpPr>
          <p:cNvPr id="31" name="直接箭头连接符 30">
            <a:extLst>
              <a:ext uri="{FF2B5EF4-FFF2-40B4-BE49-F238E27FC236}">
                <a16:creationId xmlns:a16="http://schemas.microsoft.com/office/drawing/2014/main" xmlns="" id="{AC3025E5-97EC-45F3-8731-8B4FF9D8F687}"/>
              </a:ext>
            </a:extLst>
          </p:cNvPr>
          <p:cNvCxnSpPr>
            <a:cxnSpLocks/>
          </p:cNvCxnSpPr>
          <p:nvPr/>
        </p:nvCxnSpPr>
        <p:spPr>
          <a:xfrm>
            <a:off x="6096000" y="4238853"/>
            <a:ext cx="0" cy="1962390"/>
          </a:xfrm>
          <a:prstGeom prst="straightConnector1">
            <a:avLst/>
          </a:prstGeom>
          <a:noFill/>
          <a:ln w="12700" cap="sq" cmpd="sng" algn="ctr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2700000" scaled="0"/>
              <a:tileRect/>
            </a:gradFill>
            <a:prstDash val="solid"/>
            <a:miter lim="800000"/>
            <a:headEnd w="lg" len="lg"/>
            <a:tailEnd type="triangle" w="lg" len="lg"/>
          </a:ln>
          <a:effectLst/>
        </p:spPr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97444898-1546-4BCE-8BA0-0EAAFCBC5885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23635EFF-E942-4FE3-9B41-B04506CCFAA9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xmlns="" id="{E4B51848-DB60-480B-9B55-166B884A4450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01E0CF61-070E-4C20-BB7C-84BB2ACA61C0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rgbClr val="007ACD">
                        <a:alpha val="20000"/>
                      </a:srgbClr>
                    </a:outerShdw>
                  </a:effectLst>
                  <a:cs typeface="+mn-ea"/>
                  <a:sym typeface="+mn-lt"/>
                </a:rPr>
                <a:t>03.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8C4D3AAF-6926-4E3C-9981-79ED71F235EA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问题分析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9815B521-B6F7-49F3-ABE3-CDAF8C761A32}"/>
                </a:ext>
              </a:extLst>
            </p:cNvPr>
            <p:cNvSpPr txBox="1"/>
            <p:nvPr/>
          </p:nvSpPr>
          <p:spPr>
            <a:xfrm>
              <a:off x="2595703" y="541858"/>
              <a:ext cx="212657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Problem Analysis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4108859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梯形 8">
            <a:extLst>
              <a:ext uri="{FF2B5EF4-FFF2-40B4-BE49-F238E27FC236}">
                <a16:creationId xmlns:a16="http://schemas.microsoft.com/office/drawing/2014/main" xmlns="" id="{29B561B6-186A-49C4-AB58-F2C9CBB8417C}"/>
              </a:ext>
            </a:extLst>
          </p:cNvPr>
          <p:cNvSpPr/>
          <p:nvPr/>
        </p:nvSpPr>
        <p:spPr>
          <a:xfrm rot="5400000" flipH="1" flipV="1">
            <a:off x="1970691" y="3318726"/>
            <a:ext cx="4346766" cy="869921"/>
          </a:xfrm>
          <a:custGeom>
            <a:avLst/>
            <a:gdLst>
              <a:gd name="connsiteX0" fmla="*/ 0 w 7396224"/>
              <a:gd name="connsiteY0" fmla="*/ 858347 h 858347"/>
              <a:gd name="connsiteX1" fmla="*/ 2055157 w 7396224"/>
              <a:gd name="connsiteY1" fmla="*/ 0 h 858347"/>
              <a:gd name="connsiteX2" fmla="*/ 5341067 w 7396224"/>
              <a:gd name="connsiteY2" fmla="*/ 0 h 858347"/>
              <a:gd name="connsiteX3" fmla="*/ 7396224 w 7396224"/>
              <a:gd name="connsiteY3" fmla="*/ 858347 h 858347"/>
              <a:gd name="connsiteX4" fmla="*/ 0 w 7396224"/>
              <a:gd name="connsiteY4" fmla="*/ 858347 h 858347"/>
              <a:gd name="connsiteX0" fmla="*/ 0 w 7396224"/>
              <a:gd name="connsiteY0" fmla="*/ 869921 h 869921"/>
              <a:gd name="connsiteX1" fmla="*/ 2055157 w 7396224"/>
              <a:gd name="connsiteY1" fmla="*/ 11574 h 869921"/>
              <a:gd name="connsiteX2" fmla="*/ 3685887 w 7396224"/>
              <a:gd name="connsiteY2" fmla="*/ 0 h 869921"/>
              <a:gd name="connsiteX3" fmla="*/ 7396224 w 7396224"/>
              <a:gd name="connsiteY3" fmla="*/ 869921 h 869921"/>
              <a:gd name="connsiteX4" fmla="*/ 0 w 7396224"/>
              <a:gd name="connsiteY4" fmla="*/ 869921 h 869921"/>
              <a:gd name="connsiteX0" fmla="*/ 0 w 7396224"/>
              <a:gd name="connsiteY0" fmla="*/ 869921 h 869921"/>
              <a:gd name="connsiteX1" fmla="*/ 3685887 w 7396224"/>
              <a:gd name="connsiteY1" fmla="*/ 0 h 869921"/>
              <a:gd name="connsiteX2" fmla="*/ 7396224 w 7396224"/>
              <a:gd name="connsiteY2" fmla="*/ 869921 h 869921"/>
              <a:gd name="connsiteX3" fmla="*/ 0 w 7396224"/>
              <a:gd name="connsiteY3" fmla="*/ 869921 h 86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96224" h="869921">
                <a:moveTo>
                  <a:pt x="0" y="869921"/>
                </a:moveTo>
                <a:lnTo>
                  <a:pt x="3685887" y="0"/>
                </a:lnTo>
                <a:lnTo>
                  <a:pt x="7396224" y="869921"/>
                </a:lnTo>
                <a:lnTo>
                  <a:pt x="0" y="869921"/>
                </a:lnTo>
                <a:close/>
              </a:path>
            </a:pathLst>
          </a:custGeom>
          <a:gradFill>
            <a:gsLst>
              <a:gs pos="52000">
                <a:schemeClr val="accent2">
                  <a:alpha val="20000"/>
                </a:schemeClr>
              </a:gs>
              <a:gs pos="0">
                <a:schemeClr val="accent2">
                  <a:alpha val="50000"/>
                </a:schemeClr>
              </a:gs>
              <a:gs pos="97000">
                <a:schemeClr val="accent3">
                  <a:alpha val="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417798B0-533F-4C55-A7FF-915569A57DB0}"/>
              </a:ext>
            </a:extLst>
          </p:cNvPr>
          <p:cNvSpPr/>
          <p:nvPr/>
        </p:nvSpPr>
        <p:spPr>
          <a:xfrm>
            <a:off x="794241" y="2395150"/>
            <a:ext cx="2717072" cy="2717072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10" name="图片 9" descr="图片包含 人, 室内, 女人, 桌子&#10;&#10;描述已自动生成">
            <a:extLst>
              <a:ext uri="{FF2B5EF4-FFF2-40B4-BE49-F238E27FC236}">
                <a16:creationId xmlns:a16="http://schemas.microsoft.com/office/drawing/2014/main" xmlns="" id="{772DCAF3-31EC-4CE2-AD5B-91A87A3F37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012" y="2480921"/>
            <a:ext cx="2545529" cy="2545529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1">
                <a:alpha val="20000"/>
              </a:schemeClr>
            </a:outerShdw>
          </a:effectLst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50EF4C3-0B51-4026-95B6-6AB1E71B9D05}"/>
              </a:ext>
            </a:extLst>
          </p:cNvPr>
          <p:cNvGrpSpPr/>
          <p:nvPr/>
        </p:nvGrpSpPr>
        <p:grpSpPr>
          <a:xfrm>
            <a:off x="4722278" y="1770465"/>
            <a:ext cx="6892582" cy="1193604"/>
            <a:chOff x="4722278" y="1770465"/>
            <a:chExt cx="6892582" cy="1193604"/>
          </a:xfrm>
        </p:grpSpPr>
        <p:sp>
          <p:nvSpPr>
            <p:cNvPr id="35" name="矩形 10">
              <a:extLst>
                <a:ext uri="{FF2B5EF4-FFF2-40B4-BE49-F238E27FC236}">
                  <a16:creationId xmlns:a16="http://schemas.microsoft.com/office/drawing/2014/main" xmlns="" id="{3C83DA09-1C1E-4A0D-A955-45B3204DAE65}"/>
                </a:ext>
              </a:extLst>
            </p:cNvPr>
            <p:cNvSpPr/>
            <p:nvPr/>
          </p:nvSpPr>
          <p:spPr>
            <a:xfrm>
              <a:off x="4722278" y="1770466"/>
              <a:ext cx="6892582" cy="1193603"/>
            </a:xfrm>
            <a:custGeom>
              <a:avLst/>
              <a:gdLst>
                <a:gd name="connsiteX0" fmla="*/ 72000 w 3438223"/>
                <a:gd name="connsiteY0" fmla="*/ 0 h 698500"/>
                <a:gd name="connsiteX1" fmla="*/ 3366223 w 3438223"/>
                <a:gd name="connsiteY1" fmla="*/ 0 h 698500"/>
                <a:gd name="connsiteX2" fmla="*/ 3438223 w 3438223"/>
                <a:gd name="connsiteY2" fmla="*/ 72000 h 698500"/>
                <a:gd name="connsiteX3" fmla="*/ 3438223 w 3438223"/>
                <a:gd name="connsiteY3" fmla="*/ 626500 h 698500"/>
                <a:gd name="connsiteX4" fmla="*/ 3366223 w 3438223"/>
                <a:gd name="connsiteY4" fmla="*/ 698500 h 698500"/>
                <a:gd name="connsiteX5" fmla="*/ 72000 w 3438223"/>
                <a:gd name="connsiteY5" fmla="*/ 698500 h 698500"/>
                <a:gd name="connsiteX6" fmla="*/ 0 w 3438223"/>
                <a:gd name="connsiteY6" fmla="*/ 626500 h 698500"/>
                <a:gd name="connsiteX7" fmla="*/ 0 w 3438223"/>
                <a:gd name="connsiteY7" fmla="*/ 72000 h 698500"/>
                <a:gd name="connsiteX8" fmla="*/ 72000 w 3438223"/>
                <a:gd name="connsiteY8" fmla="*/ 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38223" h="698500">
                  <a:moveTo>
                    <a:pt x="72000" y="0"/>
                  </a:moveTo>
                  <a:lnTo>
                    <a:pt x="3366223" y="0"/>
                  </a:lnTo>
                  <a:cubicBezTo>
                    <a:pt x="3405967" y="0"/>
                    <a:pt x="3438223" y="32256"/>
                    <a:pt x="3438223" y="72000"/>
                  </a:cubicBezTo>
                  <a:lnTo>
                    <a:pt x="3438223" y="626500"/>
                  </a:lnTo>
                  <a:cubicBezTo>
                    <a:pt x="3438223" y="666244"/>
                    <a:pt x="3405967" y="698500"/>
                    <a:pt x="3366223" y="698500"/>
                  </a:cubicBezTo>
                  <a:lnTo>
                    <a:pt x="72000" y="698500"/>
                  </a:lnTo>
                  <a:cubicBezTo>
                    <a:pt x="32256" y="698500"/>
                    <a:pt x="0" y="666244"/>
                    <a:pt x="0" y="626500"/>
                  </a:cubicBezTo>
                  <a:lnTo>
                    <a:pt x="0" y="72000"/>
                  </a:lnTo>
                  <a:cubicBezTo>
                    <a:pt x="0" y="32256"/>
                    <a:pt x="32256" y="0"/>
                    <a:pt x="720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" dist="381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xmlns="" id="{E0EE36F3-CE2E-41F2-9CF6-B9BDC095225D}"/>
                </a:ext>
              </a:extLst>
            </p:cNvPr>
            <p:cNvCxnSpPr/>
            <p:nvPr/>
          </p:nvCxnSpPr>
          <p:spPr>
            <a:xfrm>
              <a:off x="4732456" y="1770465"/>
              <a:ext cx="0" cy="1188000"/>
            </a:xfrm>
            <a:prstGeom prst="line">
              <a:avLst/>
            </a:prstGeom>
            <a:ln w="38100">
              <a:gradFill>
                <a:gsLst>
                  <a:gs pos="64000">
                    <a:schemeClr val="accent3"/>
                  </a:gs>
                  <a:gs pos="0">
                    <a:schemeClr val="accent1"/>
                  </a:gs>
                  <a:gs pos="39000">
                    <a:schemeClr val="accent2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BB67E950-6A73-40D8-83AB-7DD7C63F68C5}"/>
              </a:ext>
            </a:extLst>
          </p:cNvPr>
          <p:cNvSpPr/>
          <p:nvPr/>
        </p:nvSpPr>
        <p:spPr>
          <a:xfrm>
            <a:off x="4860179" y="2217146"/>
            <a:ext cx="6754680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可输入工作中存在的实际问题，列明其中的要害，行距为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倍，字体为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号，可输入工作中存在的实际问题，列明其中的要害，行距为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倍，字体为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56" name="文本框 1">
            <a:extLst>
              <a:ext uri="{FF2B5EF4-FFF2-40B4-BE49-F238E27FC236}">
                <a16:creationId xmlns:a16="http://schemas.microsoft.com/office/drawing/2014/main" xmlns="" id="{6A71F862-36D5-432B-AE56-B934FD392763}"/>
              </a:ext>
            </a:extLst>
          </p:cNvPr>
          <p:cNvSpPr txBox="1"/>
          <p:nvPr/>
        </p:nvSpPr>
        <p:spPr>
          <a:xfrm>
            <a:off x="4860179" y="1876218"/>
            <a:ext cx="1726734" cy="4188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存在问题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1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C55FBE59-8F75-4505-9BB6-722328848EC8}"/>
              </a:ext>
            </a:extLst>
          </p:cNvPr>
          <p:cNvGrpSpPr/>
          <p:nvPr/>
        </p:nvGrpSpPr>
        <p:grpSpPr>
          <a:xfrm>
            <a:off x="4722278" y="3154081"/>
            <a:ext cx="6892582" cy="1193604"/>
            <a:chOff x="4722278" y="3154081"/>
            <a:chExt cx="6892582" cy="1193604"/>
          </a:xfrm>
        </p:grpSpPr>
        <p:sp>
          <p:nvSpPr>
            <p:cNvPr id="64" name="矩形 10">
              <a:extLst>
                <a:ext uri="{FF2B5EF4-FFF2-40B4-BE49-F238E27FC236}">
                  <a16:creationId xmlns:a16="http://schemas.microsoft.com/office/drawing/2014/main" xmlns="" id="{91362874-7622-4C6F-879D-C42E9248AAD0}"/>
                </a:ext>
              </a:extLst>
            </p:cNvPr>
            <p:cNvSpPr/>
            <p:nvPr/>
          </p:nvSpPr>
          <p:spPr>
            <a:xfrm>
              <a:off x="4722278" y="3154082"/>
              <a:ext cx="6892582" cy="1193603"/>
            </a:xfrm>
            <a:custGeom>
              <a:avLst/>
              <a:gdLst>
                <a:gd name="connsiteX0" fmla="*/ 72000 w 3438223"/>
                <a:gd name="connsiteY0" fmla="*/ 0 h 698500"/>
                <a:gd name="connsiteX1" fmla="*/ 3366223 w 3438223"/>
                <a:gd name="connsiteY1" fmla="*/ 0 h 698500"/>
                <a:gd name="connsiteX2" fmla="*/ 3438223 w 3438223"/>
                <a:gd name="connsiteY2" fmla="*/ 72000 h 698500"/>
                <a:gd name="connsiteX3" fmla="*/ 3438223 w 3438223"/>
                <a:gd name="connsiteY3" fmla="*/ 626500 h 698500"/>
                <a:gd name="connsiteX4" fmla="*/ 3366223 w 3438223"/>
                <a:gd name="connsiteY4" fmla="*/ 698500 h 698500"/>
                <a:gd name="connsiteX5" fmla="*/ 72000 w 3438223"/>
                <a:gd name="connsiteY5" fmla="*/ 698500 h 698500"/>
                <a:gd name="connsiteX6" fmla="*/ 0 w 3438223"/>
                <a:gd name="connsiteY6" fmla="*/ 626500 h 698500"/>
                <a:gd name="connsiteX7" fmla="*/ 0 w 3438223"/>
                <a:gd name="connsiteY7" fmla="*/ 72000 h 698500"/>
                <a:gd name="connsiteX8" fmla="*/ 72000 w 3438223"/>
                <a:gd name="connsiteY8" fmla="*/ 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38223" h="698500">
                  <a:moveTo>
                    <a:pt x="72000" y="0"/>
                  </a:moveTo>
                  <a:lnTo>
                    <a:pt x="3366223" y="0"/>
                  </a:lnTo>
                  <a:cubicBezTo>
                    <a:pt x="3405967" y="0"/>
                    <a:pt x="3438223" y="32256"/>
                    <a:pt x="3438223" y="72000"/>
                  </a:cubicBezTo>
                  <a:lnTo>
                    <a:pt x="3438223" y="626500"/>
                  </a:lnTo>
                  <a:cubicBezTo>
                    <a:pt x="3438223" y="666244"/>
                    <a:pt x="3405967" y="698500"/>
                    <a:pt x="3366223" y="698500"/>
                  </a:cubicBezTo>
                  <a:lnTo>
                    <a:pt x="72000" y="698500"/>
                  </a:lnTo>
                  <a:cubicBezTo>
                    <a:pt x="32256" y="698500"/>
                    <a:pt x="0" y="666244"/>
                    <a:pt x="0" y="626500"/>
                  </a:cubicBezTo>
                  <a:lnTo>
                    <a:pt x="0" y="72000"/>
                  </a:lnTo>
                  <a:cubicBezTo>
                    <a:pt x="0" y="32256"/>
                    <a:pt x="32256" y="0"/>
                    <a:pt x="720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" dist="381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8156A070-B28F-4211-9CC5-729E7A72C132}"/>
                </a:ext>
              </a:extLst>
            </p:cNvPr>
            <p:cNvCxnSpPr/>
            <p:nvPr/>
          </p:nvCxnSpPr>
          <p:spPr>
            <a:xfrm>
              <a:off x="4732456" y="3154081"/>
              <a:ext cx="0" cy="1188000"/>
            </a:xfrm>
            <a:prstGeom prst="line">
              <a:avLst/>
            </a:prstGeom>
            <a:ln w="38100">
              <a:gradFill>
                <a:gsLst>
                  <a:gs pos="64000">
                    <a:schemeClr val="accent3"/>
                  </a:gs>
                  <a:gs pos="0">
                    <a:schemeClr val="accent1"/>
                  </a:gs>
                  <a:gs pos="39000">
                    <a:schemeClr val="accent2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4F8BB383-4BF1-4A75-BC37-AF613CBE26F1}"/>
              </a:ext>
            </a:extLst>
          </p:cNvPr>
          <p:cNvSpPr/>
          <p:nvPr/>
        </p:nvSpPr>
        <p:spPr>
          <a:xfrm>
            <a:off x="4860179" y="3600762"/>
            <a:ext cx="6754680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可输入工作中存在的实际问题，列明其中的要害，行距为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倍，字体为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号，可输入工作中存在的实际问题，列明其中的要害，行距为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倍，字体为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68" name="文本框 1">
            <a:extLst>
              <a:ext uri="{FF2B5EF4-FFF2-40B4-BE49-F238E27FC236}">
                <a16:creationId xmlns:a16="http://schemas.microsoft.com/office/drawing/2014/main" xmlns="" id="{0D6CD68E-06E0-4123-B095-818FDD2E8205}"/>
              </a:ext>
            </a:extLst>
          </p:cNvPr>
          <p:cNvSpPr txBox="1"/>
          <p:nvPr/>
        </p:nvSpPr>
        <p:spPr>
          <a:xfrm>
            <a:off x="4860179" y="3259834"/>
            <a:ext cx="1726734" cy="4188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存在问题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2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8F807C4-8BF5-4E47-A80C-2A748D0349C7}"/>
              </a:ext>
            </a:extLst>
          </p:cNvPr>
          <p:cNvGrpSpPr/>
          <p:nvPr/>
        </p:nvGrpSpPr>
        <p:grpSpPr>
          <a:xfrm>
            <a:off x="4722278" y="4537698"/>
            <a:ext cx="6892582" cy="1193604"/>
            <a:chOff x="4722278" y="4537698"/>
            <a:chExt cx="6892582" cy="1193604"/>
          </a:xfrm>
        </p:grpSpPr>
        <p:sp>
          <p:nvSpPr>
            <p:cNvPr id="70" name="矩形 10">
              <a:extLst>
                <a:ext uri="{FF2B5EF4-FFF2-40B4-BE49-F238E27FC236}">
                  <a16:creationId xmlns:a16="http://schemas.microsoft.com/office/drawing/2014/main" xmlns="" id="{000E89DE-2475-4AD5-9D97-5743E882A8D4}"/>
                </a:ext>
              </a:extLst>
            </p:cNvPr>
            <p:cNvSpPr/>
            <p:nvPr/>
          </p:nvSpPr>
          <p:spPr>
            <a:xfrm>
              <a:off x="4722278" y="4537699"/>
              <a:ext cx="6892582" cy="1193603"/>
            </a:xfrm>
            <a:custGeom>
              <a:avLst/>
              <a:gdLst>
                <a:gd name="connsiteX0" fmla="*/ 72000 w 3438223"/>
                <a:gd name="connsiteY0" fmla="*/ 0 h 698500"/>
                <a:gd name="connsiteX1" fmla="*/ 3366223 w 3438223"/>
                <a:gd name="connsiteY1" fmla="*/ 0 h 698500"/>
                <a:gd name="connsiteX2" fmla="*/ 3438223 w 3438223"/>
                <a:gd name="connsiteY2" fmla="*/ 72000 h 698500"/>
                <a:gd name="connsiteX3" fmla="*/ 3438223 w 3438223"/>
                <a:gd name="connsiteY3" fmla="*/ 626500 h 698500"/>
                <a:gd name="connsiteX4" fmla="*/ 3366223 w 3438223"/>
                <a:gd name="connsiteY4" fmla="*/ 698500 h 698500"/>
                <a:gd name="connsiteX5" fmla="*/ 72000 w 3438223"/>
                <a:gd name="connsiteY5" fmla="*/ 698500 h 698500"/>
                <a:gd name="connsiteX6" fmla="*/ 0 w 3438223"/>
                <a:gd name="connsiteY6" fmla="*/ 626500 h 698500"/>
                <a:gd name="connsiteX7" fmla="*/ 0 w 3438223"/>
                <a:gd name="connsiteY7" fmla="*/ 72000 h 698500"/>
                <a:gd name="connsiteX8" fmla="*/ 72000 w 3438223"/>
                <a:gd name="connsiteY8" fmla="*/ 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38223" h="698500">
                  <a:moveTo>
                    <a:pt x="72000" y="0"/>
                  </a:moveTo>
                  <a:lnTo>
                    <a:pt x="3366223" y="0"/>
                  </a:lnTo>
                  <a:cubicBezTo>
                    <a:pt x="3405967" y="0"/>
                    <a:pt x="3438223" y="32256"/>
                    <a:pt x="3438223" y="72000"/>
                  </a:cubicBezTo>
                  <a:lnTo>
                    <a:pt x="3438223" y="626500"/>
                  </a:lnTo>
                  <a:cubicBezTo>
                    <a:pt x="3438223" y="666244"/>
                    <a:pt x="3405967" y="698500"/>
                    <a:pt x="3366223" y="698500"/>
                  </a:cubicBezTo>
                  <a:lnTo>
                    <a:pt x="72000" y="698500"/>
                  </a:lnTo>
                  <a:cubicBezTo>
                    <a:pt x="32256" y="698500"/>
                    <a:pt x="0" y="666244"/>
                    <a:pt x="0" y="626500"/>
                  </a:cubicBezTo>
                  <a:lnTo>
                    <a:pt x="0" y="72000"/>
                  </a:lnTo>
                  <a:cubicBezTo>
                    <a:pt x="0" y="32256"/>
                    <a:pt x="32256" y="0"/>
                    <a:pt x="720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" dist="38100" dir="27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xmlns="" id="{F7629AB8-59DD-4648-9A52-CDEA383E2B99}"/>
                </a:ext>
              </a:extLst>
            </p:cNvPr>
            <p:cNvCxnSpPr/>
            <p:nvPr/>
          </p:nvCxnSpPr>
          <p:spPr>
            <a:xfrm>
              <a:off x="4732456" y="4537698"/>
              <a:ext cx="0" cy="1188000"/>
            </a:xfrm>
            <a:prstGeom prst="line">
              <a:avLst/>
            </a:prstGeom>
            <a:ln w="38100">
              <a:gradFill>
                <a:gsLst>
                  <a:gs pos="64000">
                    <a:schemeClr val="accent3"/>
                  </a:gs>
                  <a:gs pos="0">
                    <a:schemeClr val="accent1"/>
                  </a:gs>
                  <a:gs pos="39000">
                    <a:schemeClr val="accent2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5D705EE6-E38A-456C-AD2E-BB8EE3FF9894}"/>
              </a:ext>
            </a:extLst>
          </p:cNvPr>
          <p:cNvSpPr/>
          <p:nvPr/>
        </p:nvSpPr>
        <p:spPr>
          <a:xfrm>
            <a:off x="4860179" y="4984379"/>
            <a:ext cx="6754680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可输入工作中存在的实际问题，列明其中的要害，行距为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倍，字体为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号，可输入工作中存在的实际问题，列明其中的要害，行距为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倍，字体为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74" name="文本框 1">
            <a:extLst>
              <a:ext uri="{FF2B5EF4-FFF2-40B4-BE49-F238E27FC236}">
                <a16:creationId xmlns:a16="http://schemas.microsoft.com/office/drawing/2014/main" xmlns="" id="{7A02B0C9-6DE6-481B-A9C9-758318E2F2EE}"/>
              </a:ext>
            </a:extLst>
          </p:cNvPr>
          <p:cNvSpPr txBox="1"/>
          <p:nvPr/>
        </p:nvSpPr>
        <p:spPr>
          <a:xfrm>
            <a:off x="4860179" y="4643451"/>
            <a:ext cx="1726734" cy="4188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存在问题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3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CB495D8C-0B08-450D-AF8B-009C6867BDF2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588EF4AF-D5AA-4D92-91F7-D6E5A490FE17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xmlns="" id="{8FF1D04B-99AC-43F2-A473-884EB0E5F632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D799953F-33BA-45E0-AFAD-5836C6398F4D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rgbClr val="007ACD">
                        <a:alpha val="20000"/>
                      </a:srgbClr>
                    </a:outerShdw>
                  </a:effectLst>
                  <a:cs typeface="+mn-ea"/>
                  <a:sym typeface="+mn-lt"/>
                </a:rPr>
                <a:t>03.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CBD7D70C-8325-473F-8373-9AD9068A4C39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问题分析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784F18EB-4BDF-4920-8703-9ECEBB4C7699}"/>
                </a:ext>
              </a:extLst>
            </p:cNvPr>
            <p:cNvSpPr txBox="1"/>
            <p:nvPr/>
          </p:nvSpPr>
          <p:spPr>
            <a:xfrm>
              <a:off x="2595703" y="541858"/>
              <a:ext cx="212657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Problem Analysis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2162818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3876713-A1C6-4F3B-9690-43D4DDC187EC}"/>
              </a:ext>
            </a:extLst>
          </p:cNvPr>
          <p:cNvSpPr txBox="1"/>
          <p:nvPr/>
        </p:nvSpPr>
        <p:spPr>
          <a:xfrm>
            <a:off x="1279967" y="3874294"/>
            <a:ext cx="963206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此节可用于描述下一步的工作安排、需要的资源支持以及初步的评价指标。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8CC6DA2-2B57-43A8-9E68-0E8B74E89B01}"/>
              </a:ext>
            </a:extLst>
          </p:cNvPr>
          <p:cNvSpPr/>
          <p:nvPr/>
        </p:nvSpPr>
        <p:spPr>
          <a:xfrm>
            <a:off x="4564462" y="1905518"/>
            <a:ext cx="3063076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b="1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Part 04</a:t>
            </a:r>
            <a:endParaRPr lang="zh-CN" altLang="en-US" sz="4800" b="1" dirty="0">
              <a:solidFill>
                <a:schemeClr val="bg1"/>
              </a:solidFill>
              <a:effectLst>
                <a:outerShdw blurRad="127000" dist="38100" dir="16200000" algn="ctr" rotWithShape="0">
                  <a:schemeClr val="bg1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BA7AD45-573D-4CA5-A094-78B082799924}"/>
              </a:ext>
            </a:extLst>
          </p:cNvPr>
          <p:cNvSpPr txBox="1"/>
          <p:nvPr/>
        </p:nvSpPr>
        <p:spPr>
          <a:xfrm>
            <a:off x="4151543" y="2703325"/>
            <a:ext cx="3888915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未来计划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9936371-C7C4-448E-8FF5-70E29E776D77}"/>
              </a:ext>
            </a:extLst>
          </p:cNvPr>
          <p:cNvGrpSpPr/>
          <p:nvPr/>
        </p:nvGrpSpPr>
        <p:grpSpPr>
          <a:xfrm flipH="1">
            <a:off x="7486601" y="2946450"/>
            <a:ext cx="1397803" cy="146244"/>
            <a:chOff x="2496662" y="3314186"/>
            <a:chExt cx="1397803" cy="146244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EEAD8825-33C4-4F7B-A09D-4112008D17D9}"/>
                </a:ext>
              </a:extLst>
            </p:cNvPr>
            <p:cNvSpPr/>
            <p:nvPr/>
          </p:nvSpPr>
          <p:spPr>
            <a:xfrm rot="18926480" flipH="1">
              <a:off x="3711895" y="3314186"/>
              <a:ext cx="146244" cy="146244"/>
            </a:xfrm>
            <a:prstGeom prst="rect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24E36D5A-029B-4156-9446-3331B329A24E}"/>
                </a:ext>
              </a:extLst>
            </p:cNvPr>
            <p:cNvSpPr/>
            <p:nvPr/>
          </p:nvSpPr>
          <p:spPr>
            <a:xfrm rot="18926480" flipH="1">
              <a:off x="3748221" y="3314186"/>
              <a:ext cx="146244" cy="146244"/>
            </a:xfrm>
            <a:prstGeom prst="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61000">
                  <a:schemeClr val="bg1"/>
                </a:gs>
              </a:gsLst>
              <a:lin ang="2700000" scaled="0"/>
            </a:gra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6CDD759C-B783-47F6-9F5C-D2E0536D1F05}"/>
                </a:ext>
              </a:extLst>
            </p:cNvPr>
            <p:cNvCxnSpPr>
              <a:cxnSpLocks/>
            </p:cNvCxnSpPr>
            <p:nvPr/>
          </p:nvCxnSpPr>
          <p:spPr>
            <a:xfrm>
              <a:off x="2496662" y="3383104"/>
              <a:ext cx="1189539" cy="0"/>
            </a:xfrm>
            <a:prstGeom prst="line">
              <a:avLst/>
            </a:prstGeom>
            <a:noFill/>
            <a:ln w="6350" cap="flat" cmpd="sng" algn="ctr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8423A03F-0F47-485B-AA11-AF4CD7417318}"/>
              </a:ext>
            </a:extLst>
          </p:cNvPr>
          <p:cNvSpPr txBox="1"/>
          <p:nvPr/>
        </p:nvSpPr>
        <p:spPr>
          <a:xfrm>
            <a:off x="4464761" y="3335818"/>
            <a:ext cx="326247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100" i="1" spc="300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Future Plans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512D456B-0F99-44CD-A1FC-F6743AF2C85B}"/>
              </a:ext>
            </a:extLst>
          </p:cNvPr>
          <p:cNvGrpSpPr/>
          <p:nvPr/>
        </p:nvGrpSpPr>
        <p:grpSpPr>
          <a:xfrm>
            <a:off x="3277312" y="2946399"/>
            <a:ext cx="1397803" cy="146244"/>
            <a:chOff x="2496662" y="3314186"/>
            <a:chExt cx="1397803" cy="146244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FFE6B110-2546-45DF-A65D-5E277E9A2E05}"/>
                </a:ext>
              </a:extLst>
            </p:cNvPr>
            <p:cNvSpPr/>
            <p:nvPr/>
          </p:nvSpPr>
          <p:spPr>
            <a:xfrm rot="18926480" flipH="1">
              <a:off x="3711895" y="3314186"/>
              <a:ext cx="146244" cy="146244"/>
            </a:xfrm>
            <a:prstGeom prst="rect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3A67C2A8-CA37-4437-8DD9-FD4011933477}"/>
                </a:ext>
              </a:extLst>
            </p:cNvPr>
            <p:cNvSpPr/>
            <p:nvPr/>
          </p:nvSpPr>
          <p:spPr>
            <a:xfrm rot="18926480" flipH="1">
              <a:off x="3748221" y="3314186"/>
              <a:ext cx="146244" cy="146244"/>
            </a:xfrm>
            <a:prstGeom prst="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61000">
                  <a:schemeClr val="bg1"/>
                </a:gs>
              </a:gsLst>
              <a:lin ang="2700000" scaled="0"/>
            </a:gra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6C61E58D-B05E-45E2-86A8-53587B359D7D}"/>
                </a:ext>
              </a:extLst>
            </p:cNvPr>
            <p:cNvCxnSpPr>
              <a:cxnSpLocks/>
            </p:cNvCxnSpPr>
            <p:nvPr/>
          </p:nvCxnSpPr>
          <p:spPr>
            <a:xfrm>
              <a:off x="2496662" y="3383104"/>
              <a:ext cx="1189539" cy="0"/>
            </a:xfrm>
            <a:prstGeom prst="line">
              <a:avLst/>
            </a:prstGeom>
            <a:noFill/>
            <a:ln w="6350" cap="flat" cmpd="sng" algn="ctr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829414303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0A85FB95-A3F2-44D8-BF59-FC813B7E2155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30C02714-ADBD-476D-AD82-F779FA50CDBE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xmlns="" id="{D32892B5-9E39-4022-BF61-2123F387617D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FB693FEE-DD77-46D6-A00A-C67998209A11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04.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F2E0A1D0-8693-4BE6-9F8A-E03B13E6517F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未来计划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10476857-61C8-4A9A-ABE3-B3A2C72B05D7}"/>
                </a:ext>
              </a:extLst>
            </p:cNvPr>
            <p:cNvSpPr txBox="1"/>
            <p:nvPr/>
          </p:nvSpPr>
          <p:spPr>
            <a:xfrm>
              <a:off x="2595703" y="541858"/>
              <a:ext cx="212657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Future Plans</a:t>
              </a:r>
            </a:p>
          </p:txBody>
        </p:sp>
      </p:grpSp>
      <p:grpSp>
        <p:nvGrpSpPr>
          <p:cNvPr id="9" name="Group 689">
            <a:extLst>
              <a:ext uri="{FF2B5EF4-FFF2-40B4-BE49-F238E27FC236}">
                <a16:creationId xmlns:a16="http://schemas.microsoft.com/office/drawing/2014/main" xmlns="" id="{01F7562E-7965-460F-81A1-7269B0F3144A}"/>
              </a:ext>
            </a:extLst>
          </p:cNvPr>
          <p:cNvGrpSpPr>
            <a:grpSpLocks/>
          </p:cNvGrpSpPr>
          <p:nvPr/>
        </p:nvGrpSpPr>
        <p:grpSpPr bwMode="auto">
          <a:xfrm>
            <a:off x="2805506" y="2315816"/>
            <a:ext cx="1095280" cy="2808383"/>
            <a:chOff x="0" y="0"/>
            <a:chExt cx="1562503" cy="4007454"/>
          </a:xfrm>
        </p:grpSpPr>
        <p:sp>
          <p:nvSpPr>
            <p:cNvPr id="43" name="Shape 686">
              <a:extLst>
                <a:ext uri="{FF2B5EF4-FFF2-40B4-BE49-F238E27FC236}">
                  <a16:creationId xmlns:a16="http://schemas.microsoft.com/office/drawing/2014/main" xmlns="" id="{72A9FF2C-A797-4CCF-98BD-D654EE6AD453}"/>
                </a:ext>
              </a:extLst>
            </p:cNvPr>
            <p:cNvSpPr/>
            <p:nvPr/>
          </p:nvSpPr>
          <p:spPr>
            <a:xfrm flipH="1" flipV="1">
              <a:off x="463407" y="2004743"/>
              <a:ext cx="1097619" cy="0"/>
            </a:xfrm>
            <a:prstGeom prst="line">
              <a:avLst/>
            </a:prstGeom>
            <a:noFill/>
            <a:ln w="6350" cap="flat">
              <a:solidFill>
                <a:schemeClr val="accent2"/>
              </a:solidFill>
              <a:prstDash val="solid"/>
              <a:miter lim="400000"/>
              <a:headEnd type="triangle" w="med" len="med"/>
            </a:ln>
            <a:effectLst/>
          </p:spPr>
          <p:txBody>
            <a:bodyPr lIns="50800" tIns="50800" rIns="50800" bIns="5080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sz="10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4" name="Shape 687">
              <a:extLst>
                <a:ext uri="{FF2B5EF4-FFF2-40B4-BE49-F238E27FC236}">
                  <a16:creationId xmlns:a16="http://schemas.microsoft.com/office/drawing/2014/main" xmlns="" id="{441FA102-1B40-4145-81EF-C7E8BDC4EBF8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-1"/>
              <a:ext cx="1562504" cy="705456"/>
            </a:xfrm>
            <a:custGeom>
              <a:avLst/>
              <a:gdLst>
                <a:gd name="T0" fmla="*/ 781252 w 21600"/>
                <a:gd name="T1" fmla="*/ 352728 h 16987"/>
                <a:gd name="T2" fmla="*/ 781252 w 21600"/>
                <a:gd name="T3" fmla="*/ 352728 h 16987"/>
                <a:gd name="T4" fmla="*/ 781252 w 21600"/>
                <a:gd name="T5" fmla="*/ 352728 h 16987"/>
                <a:gd name="T6" fmla="*/ 781252 w 21600"/>
                <a:gd name="T7" fmla="*/ 352728 h 16987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6987" extrusionOk="0">
                  <a:moveTo>
                    <a:pt x="21600" y="901"/>
                  </a:moveTo>
                  <a:cubicBezTo>
                    <a:pt x="7274" y="-4613"/>
                    <a:pt x="0" y="16987"/>
                    <a:pt x="0" y="16987"/>
                  </a:cubicBezTo>
                </a:path>
              </a:pathLst>
            </a:custGeom>
            <a:noFill/>
            <a:ln w="6350" cap="flat">
              <a:solidFill>
                <a:schemeClr val="accent2"/>
              </a:solidFill>
              <a:prstDash val="solid"/>
              <a:miter lim="400000"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Shape 688">
              <a:extLst>
                <a:ext uri="{FF2B5EF4-FFF2-40B4-BE49-F238E27FC236}">
                  <a16:creationId xmlns:a16="http://schemas.microsoft.com/office/drawing/2014/main" xmlns="" id="{E7BC173E-6CA5-4181-9197-27BBA19FCA1C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0" y="3302000"/>
              <a:ext cx="1562504" cy="705455"/>
            </a:xfrm>
            <a:custGeom>
              <a:avLst/>
              <a:gdLst>
                <a:gd name="T0" fmla="*/ 781252 w 21600"/>
                <a:gd name="T1" fmla="*/ 352728 h 16987"/>
                <a:gd name="T2" fmla="*/ 781252 w 21600"/>
                <a:gd name="T3" fmla="*/ 352728 h 16987"/>
                <a:gd name="T4" fmla="*/ 781252 w 21600"/>
                <a:gd name="T5" fmla="*/ 352728 h 16987"/>
                <a:gd name="T6" fmla="*/ 781252 w 21600"/>
                <a:gd name="T7" fmla="*/ 352728 h 16987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16987" extrusionOk="0">
                  <a:moveTo>
                    <a:pt x="21600" y="901"/>
                  </a:moveTo>
                  <a:cubicBezTo>
                    <a:pt x="7274" y="-4613"/>
                    <a:pt x="0" y="16987"/>
                    <a:pt x="0" y="16987"/>
                  </a:cubicBezTo>
                </a:path>
              </a:pathLst>
            </a:custGeom>
            <a:noFill/>
            <a:ln w="6350" cap="flat">
              <a:solidFill>
                <a:schemeClr val="accent2"/>
              </a:solidFill>
              <a:prstDash val="solid"/>
              <a:miter lim="400000"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0800" tIns="50800" rIns="50800" bIns="50800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5C587A6-2101-4B9B-8654-9F6E2F68EABC}"/>
              </a:ext>
            </a:extLst>
          </p:cNvPr>
          <p:cNvGrpSpPr/>
          <p:nvPr/>
        </p:nvGrpSpPr>
        <p:grpSpPr>
          <a:xfrm>
            <a:off x="4022796" y="1994228"/>
            <a:ext cx="708603" cy="708604"/>
            <a:chOff x="4022796" y="1994228"/>
            <a:chExt cx="708603" cy="708604"/>
          </a:xfrm>
        </p:grpSpPr>
        <p:sp>
          <p:nvSpPr>
            <p:cNvPr id="41" name="Shape 682">
              <a:extLst>
                <a:ext uri="{FF2B5EF4-FFF2-40B4-BE49-F238E27FC236}">
                  <a16:creationId xmlns:a16="http://schemas.microsoft.com/office/drawing/2014/main" xmlns="" id="{F44887D2-F030-4E43-9C4D-E1CB6581438E}"/>
                </a:ext>
              </a:extLst>
            </p:cNvPr>
            <p:cNvSpPr/>
            <p:nvPr/>
          </p:nvSpPr>
          <p:spPr bwMode="auto">
            <a:xfrm>
              <a:off x="4022796" y="1994228"/>
              <a:ext cx="708603" cy="708604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90000"/>
                </a:lnSpc>
              </a:pPr>
              <a:endParaRPr lang="zh-CN" altLang="en-US" sz="40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Freeform 66">
              <a:extLst>
                <a:ext uri="{FF2B5EF4-FFF2-40B4-BE49-F238E27FC236}">
                  <a16:creationId xmlns:a16="http://schemas.microsoft.com/office/drawing/2014/main" xmlns="" id="{8650CF81-6370-4974-A2CC-DDA60C1E91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1146" y="2167736"/>
              <a:ext cx="411902" cy="361588"/>
            </a:xfrm>
            <a:custGeom>
              <a:avLst/>
              <a:gdLst>
                <a:gd name="T0" fmla="*/ 133 w 260"/>
                <a:gd name="T1" fmla="*/ 181 h 228"/>
                <a:gd name="T2" fmla="*/ 11 w 260"/>
                <a:gd name="T3" fmla="*/ 125 h 228"/>
                <a:gd name="T4" fmla="*/ 123 w 260"/>
                <a:gd name="T5" fmla="*/ 172 h 228"/>
                <a:gd name="T6" fmla="*/ 133 w 260"/>
                <a:gd name="T7" fmla="*/ 81 h 228"/>
                <a:gd name="T8" fmla="*/ 82 w 260"/>
                <a:gd name="T9" fmla="*/ 68 h 228"/>
                <a:gd name="T10" fmla="*/ 29 w 260"/>
                <a:gd name="T11" fmla="*/ 58 h 228"/>
                <a:gd name="T12" fmla="*/ 11 w 260"/>
                <a:gd name="T13" fmla="*/ 84 h 228"/>
                <a:gd name="T14" fmla="*/ 55 w 260"/>
                <a:gd name="T15" fmla="*/ 122 h 228"/>
                <a:gd name="T16" fmla="*/ 0 w 260"/>
                <a:gd name="T17" fmla="*/ 100 h 228"/>
                <a:gd name="T18" fmla="*/ 72 w 260"/>
                <a:gd name="T19" fmla="*/ 150 h 228"/>
                <a:gd name="T20" fmla="*/ 150 w 260"/>
                <a:gd name="T21" fmla="*/ 56 h 228"/>
                <a:gd name="T22" fmla="*/ 55 w 260"/>
                <a:gd name="T23" fmla="*/ 122 h 228"/>
                <a:gd name="T24" fmla="*/ 245 w 260"/>
                <a:gd name="T25" fmla="*/ 183 h 228"/>
                <a:gd name="T26" fmla="*/ 166 w 260"/>
                <a:gd name="T27" fmla="*/ 162 h 228"/>
                <a:gd name="T28" fmla="*/ 195 w 260"/>
                <a:gd name="T29" fmla="*/ 7 h 228"/>
                <a:gd name="T30" fmla="*/ 259 w 260"/>
                <a:gd name="T31" fmla="*/ 154 h 228"/>
                <a:gd name="T32" fmla="*/ 231 w 260"/>
                <a:gd name="T33" fmla="*/ 38 h 228"/>
                <a:gd name="T34" fmla="*/ 248 w 260"/>
                <a:gd name="T35" fmla="*/ 72 h 228"/>
                <a:gd name="T36" fmla="*/ 231 w 260"/>
                <a:gd name="T37" fmla="*/ 157 h 228"/>
                <a:gd name="T38" fmla="*/ 248 w 260"/>
                <a:gd name="T39" fmla="*/ 90 h 228"/>
                <a:gd name="T40" fmla="*/ 231 w 260"/>
                <a:gd name="T41" fmla="*/ 157 h 228"/>
                <a:gd name="T42" fmla="*/ 194 w 260"/>
                <a:gd name="T43" fmla="*/ 34 h 228"/>
                <a:gd name="T44" fmla="*/ 245 w 260"/>
                <a:gd name="T45" fmla="*/ 27 h 228"/>
                <a:gd name="T46" fmla="*/ 196 w 260"/>
                <a:gd name="T47" fmla="*/ 155 h 228"/>
                <a:gd name="T48" fmla="*/ 227 w 260"/>
                <a:gd name="T49" fmla="*/ 90 h 228"/>
                <a:gd name="T50" fmla="*/ 196 w 260"/>
                <a:gd name="T51" fmla="*/ 155 h 228"/>
                <a:gd name="T52" fmla="*/ 226 w 260"/>
                <a:gd name="T53" fmla="*/ 39 h 228"/>
                <a:gd name="T54" fmla="*/ 197 w 260"/>
                <a:gd name="T55" fmla="*/ 73 h 228"/>
                <a:gd name="T56" fmla="*/ 176 w 260"/>
                <a:gd name="T57" fmla="*/ 74 h 228"/>
                <a:gd name="T58" fmla="*/ 192 w 260"/>
                <a:gd name="T59" fmla="*/ 36 h 228"/>
                <a:gd name="T60" fmla="*/ 176 w 260"/>
                <a:gd name="T61" fmla="*/ 74 h 228"/>
                <a:gd name="T62" fmla="*/ 230 w 260"/>
                <a:gd name="T63" fmla="*/ 162 h 228"/>
                <a:gd name="T64" fmla="*/ 180 w 260"/>
                <a:gd name="T65" fmla="*/ 158 h 228"/>
                <a:gd name="T66" fmla="*/ 194 w 260"/>
                <a:gd name="T67" fmla="*/ 90 h 228"/>
                <a:gd name="T68" fmla="*/ 176 w 260"/>
                <a:gd name="T69" fmla="*/ 145 h 228"/>
                <a:gd name="T70" fmla="*/ 223 w 260"/>
                <a:gd name="T71" fmla="*/ 19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0" h="228">
                  <a:moveTo>
                    <a:pt x="133" y="81"/>
                  </a:moveTo>
                  <a:cubicBezTo>
                    <a:pt x="132" y="115"/>
                    <a:pt x="134" y="148"/>
                    <a:pt x="133" y="181"/>
                  </a:cubicBezTo>
                  <a:cubicBezTo>
                    <a:pt x="92" y="182"/>
                    <a:pt x="51" y="184"/>
                    <a:pt x="10" y="180"/>
                  </a:cubicBezTo>
                  <a:cubicBezTo>
                    <a:pt x="10" y="162"/>
                    <a:pt x="10" y="144"/>
                    <a:pt x="11" y="125"/>
                  </a:cubicBezTo>
                  <a:cubicBezTo>
                    <a:pt x="24" y="138"/>
                    <a:pt x="19" y="156"/>
                    <a:pt x="20" y="172"/>
                  </a:cubicBezTo>
                  <a:cubicBezTo>
                    <a:pt x="54" y="172"/>
                    <a:pt x="89" y="172"/>
                    <a:pt x="123" y="172"/>
                  </a:cubicBezTo>
                  <a:cubicBezTo>
                    <a:pt x="123" y="143"/>
                    <a:pt x="123" y="115"/>
                    <a:pt x="123" y="87"/>
                  </a:cubicBezTo>
                  <a:cubicBezTo>
                    <a:pt x="126" y="85"/>
                    <a:pt x="131" y="83"/>
                    <a:pt x="133" y="81"/>
                  </a:cubicBezTo>
                  <a:close/>
                  <a:moveTo>
                    <a:pt x="23" y="68"/>
                  </a:moveTo>
                  <a:cubicBezTo>
                    <a:pt x="43" y="68"/>
                    <a:pt x="62" y="69"/>
                    <a:pt x="82" y="68"/>
                  </a:cubicBezTo>
                  <a:cubicBezTo>
                    <a:pt x="91" y="69"/>
                    <a:pt x="97" y="63"/>
                    <a:pt x="104" y="59"/>
                  </a:cubicBezTo>
                  <a:cubicBezTo>
                    <a:pt x="79" y="59"/>
                    <a:pt x="54" y="58"/>
                    <a:pt x="29" y="58"/>
                  </a:cubicBezTo>
                  <a:cubicBezTo>
                    <a:pt x="23" y="59"/>
                    <a:pt x="15" y="57"/>
                    <a:pt x="10" y="63"/>
                  </a:cubicBezTo>
                  <a:cubicBezTo>
                    <a:pt x="10" y="70"/>
                    <a:pt x="10" y="77"/>
                    <a:pt x="11" y="84"/>
                  </a:cubicBezTo>
                  <a:cubicBezTo>
                    <a:pt x="16" y="80"/>
                    <a:pt x="19" y="74"/>
                    <a:pt x="23" y="68"/>
                  </a:cubicBezTo>
                  <a:close/>
                  <a:moveTo>
                    <a:pt x="55" y="122"/>
                  </a:moveTo>
                  <a:cubicBezTo>
                    <a:pt x="41" y="111"/>
                    <a:pt x="29" y="98"/>
                    <a:pt x="19" y="85"/>
                  </a:cubicBezTo>
                  <a:cubicBezTo>
                    <a:pt x="11" y="88"/>
                    <a:pt x="5" y="93"/>
                    <a:pt x="0" y="100"/>
                  </a:cubicBezTo>
                  <a:cubicBezTo>
                    <a:pt x="14" y="120"/>
                    <a:pt x="28" y="140"/>
                    <a:pt x="48" y="154"/>
                  </a:cubicBezTo>
                  <a:cubicBezTo>
                    <a:pt x="56" y="160"/>
                    <a:pt x="67" y="158"/>
                    <a:pt x="72" y="150"/>
                  </a:cubicBezTo>
                  <a:cubicBezTo>
                    <a:pt x="81" y="136"/>
                    <a:pt x="87" y="120"/>
                    <a:pt x="97" y="107"/>
                  </a:cubicBezTo>
                  <a:cubicBezTo>
                    <a:pt x="111" y="86"/>
                    <a:pt x="132" y="73"/>
                    <a:pt x="150" y="56"/>
                  </a:cubicBezTo>
                  <a:cubicBezTo>
                    <a:pt x="147" y="55"/>
                    <a:pt x="142" y="52"/>
                    <a:pt x="140" y="51"/>
                  </a:cubicBezTo>
                  <a:cubicBezTo>
                    <a:pt x="103" y="61"/>
                    <a:pt x="73" y="89"/>
                    <a:pt x="55" y="122"/>
                  </a:cubicBezTo>
                  <a:close/>
                  <a:moveTo>
                    <a:pt x="259" y="154"/>
                  </a:moveTo>
                  <a:cubicBezTo>
                    <a:pt x="260" y="166"/>
                    <a:pt x="251" y="174"/>
                    <a:pt x="245" y="183"/>
                  </a:cubicBezTo>
                  <a:cubicBezTo>
                    <a:pt x="234" y="198"/>
                    <a:pt x="226" y="215"/>
                    <a:pt x="212" y="228"/>
                  </a:cubicBezTo>
                  <a:cubicBezTo>
                    <a:pt x="195" y="208"/>
                    <a:pt x="180" y="185"/>
                    <a:pt x="166" y="162"/>
                  </a:cubicBezTo>
                  <a:cubicBezTo>
                    <a:pt x="164" y="123"/>
                    <a:pt x="166" y="83"/>
                    <a:pt x="165" y="43"/>
                  </a:cubicBezTo>
                  <a:cubicBezTo>
                    <a:pt x="164" y="25"/>
                    <a:pt x="179" y="12"/>
                    <a:pt x="195" y="7"/>
                  </a:cubicBezTo>
                  <a:cubicBezTo>
                    <a:pt x="218" y="0"/>
                    <a:pt x="253" y="8"/>
                    <a:pt x="259" y="36"/>
                  </a:cubicBezTo>
                  <a:cubicBezTo>
                    <a:pt x="260" y="75"/>
                    <a:pt x="259" y="115"/>
                    <a:pt x="259" y="154"/>
                  </a:cubicBezTo>
                  <a:close/>
                  <a:moveTo>
                    <a:pt x="246" y="31"/>
                  </a:moveTo>
                  <a:cubicBezTo>
                    <a:pt x="241" y="33"/>
                    <a:pt x="236" y="35"/>
                    <a:pt x="231" y="38"/>
                  </a:cubicBezTo>
                  <a:cubicBezTo>
                    <a:pt x="230" y="50"/>
                    <a:pt x="231" y="61"/>
                    <a:pt x="231" y="72"/>
                  </a:cubicBezTo>
                  <a:cubicBezTo>
                    <a:pt x="236" y="72"/>
                    <a:pt x="244" y="72"/>
                    <a:pt x="248" y="72"/>
                  </a:cubicBezTo>
                  <a:cubicBezTo>
                    <a:pt x="248" y="58"/>
                    <a:pt x="248" y="44"/>
                    <a:pt x="246" y="31"/>
                  </a:cubicBezTo>
                  <a:close/>
                  <a:moveTo>
                    <a:pt x="231" y="157"/>
                  </a:moveTo>
                  <a:cubicBezTo>
                    <a:pt x="236" y="154"/>
                    <a:pt x="242" y="152"/>
                    <a:pt x="248" y="149"/>
                  </a:cubicBezTo>
                  <a:cubicBezTo>
                    <a:pt x="248" y="129"/>
                    <a:pt x="248" y="110"/>
                    <a:pt x="248" y="90"/>
                  </a:cubicBezTo>
                  <a:cubicBezTo>
                    <a:pt x="244" y="90"/>
                    <a:pt x="235" y="90"/>
                    <a:pt x="231" y="90"/>
                  </a:cubicBezTo>
                  <a:cubicBezTo>
                    <a:pt x="231" y="112"/>
                    <a:pt x="231" y="134"/>
                    <a:pt x="231" y="157"/>
                  </a:cubicBezTo>
                  <a:close/>
                  <a:moveTo>
                    <a:pt x="180" y="25"/>
                  </a:moveTo>
                  <a:cubicBezTo>
                    <a:pt x="184" y="28"/>
                    <a:pt x="189" y="31"/>
                    <a:pt x="194" y="34"/>
                  </a:cubicBezTo>
                  <a:cubicBezTo>
                    <a:pt x="206" y="30"/>
                    <a:pt x="218" y="29"/>
                    <a:pt x="230" y="34"/>
                  </a:cubicBezTo>
                  <a:cubicBezTo>
                    <a:pt x="233" y="32"/>
                    <a:pt x="241" y="29"/>
                    <a:pt x="245" y="27"/>
                  </a:cubicBezTo>
                  <a:cubicBezTo>
                    <a:pt x="226" y="11"/>
                    <a:pt x="199" y="13"/>
                    <a:pt x="180" y="25"/>
                  </a:cubicBezTo>
                  <a:close/>
                  <a:moveTo>
                    <a:pt x="196" y="155"/>
                  </a:moveTo>
                  <a:cubicBezTo>
                    <a:pt x="206" y="151"/>
                    <a:pt x="217" y="151"/>
                    <a:pt x="227" y="154"/>
                  </a:cubicBezTo>
                  <a:cubicBezTo>
                    <a:pt x="227" y="133"/>
                    <a:pt x="228" y="111"/>
                    <a:pt x="227" y="90"/>
                  </a:cubicBezTo>
                  <a:cubicBezTo>
                    <a:pt x="217" y="90"/>
                    <a:pt x="207" y="90"/>
                    <a:pt x="197" y="90"/>
                  </a:cubicBezTo>
                  <a:cubicBezTo>
                    <a:pt x="197" y="111"/>
                    <a:pt x="198" y="133"/>
                    <a:pt x="196" y="155"/>
                  </a:cubicBezTo>
                  <a:close/>
                  <a:moveTo>
                    <a:pt x="228" y="73"/>
                  </a:moveTo>
                  <a:cubicBezTo>
                    <a:pt x="227" y="62"/>
                    <a:pt x="228" y="50"/>
                    <a:pt x="226" y="39"/>
                  </a:cubicBezTo>
                  <a:cubicBezTo>
                    <a:pt x="221" y="28"/>
                    <a:pt x="206" y="36"/>
                    <a:pt x="196" y="37"/>
                  </a:cubicBezTo>
                  <a:cubicBezTo>
                    <a:pt x="197" y="49"/>
                    <a:pt x="197" y="61"/>
                    <a:pt x="197" y="73"/>
                  </a:cubicBezTo>
                  <a:cubicBezTo>
                    <a:pt x="207" y="73"/>
                    <a:pt x="218" y="73"/>
                    <a:pt x="228" y="73"/>
                  </a:cubicBezTo>
                  <a:close/>
                  <a:moveTo>
                    <a:pt x="176" y="74"/>
                  </a:moveTo>
                  <a:cubicBezTo>
                    <a:pt x="180" y="73"/>
                    <a:pt x="190" y="72"/>
                    <a:pt x="194" y="72"/>
                  </a:cubicBezTo>
                  <a:cubicBezTo>
                    <a:pt x="194" y="60"/>
                    <a:pt x="193" y="48"/>
                    <a:pt x="192" y="36"/>
                  </a:cubicBezTo>
                  <a:cubicBezTo>
                    <a:pt x="189" y="35"/>
                    <a:pt x="182" y="33"/>
                    <a:pt x="178" y="32"/>
                  </a:cubicBezTo>
                  <a:cubicBezTo>
                    <a:pt x="176" y="46"/>
                    <a:pt x="176" y="60"/>
                    <a:pt x="176" y="74"/>
                  </a:cubicBezTo>
                  <a:close/>
                  <a:moveTo>
                    <a:pt x="250" y="152"/>
                  </a:moveTo>
                  <a:cubicBezTo>
                    <a:pt x="243" y="155"/>
                    <a:pt x="236" y="158"/>
                    <a:pt x="230" y="162"/>
                  </a:cubicBezTo>
                  <a:cubicBezTo>
                    <a:pt x="219" y="154"/>
                    <a:pt x="206" y="152"/>
                    <a:pt x="195" y="161"/>
                  </a:cubicBezTo>
                  <a:cubicBezTo>
                    <a:pt x="190" y="160"/>
                    <a:pt x="185" y="159"/>
                    <a:pt x="180" y="158"/>
                  </a:cubicBezTo>
                  <a:cubicBezTo>
                    <a:pt x="183" y="157"/>
                    <a:pt x="189" y="155"/>
                    <a:pt x="192" y="155"/>
                  </a:cubicBezTo>
                  <a:cubicBezTo>
                    <a:pt x="195" y="133"/>
                    <a:pt x="194" y="111"/>
                    <a:pt x="194" y="90"/>
                  </a:cubicBezTo>
                  <a:cubicBezTo>
                    <a:pt x="190" y="90"/>
                    <a:pt x="181" y="90"/>
                    <a:pt x="176" y="90"/>
                  </a:cubicBezTo>
                  <a:cubicBezTo>
                    <a:pt x="176" y="108"/>
                    <a:pt x="176" y="127"/>
                    <a:pt x="176" y="145"/>
                  </a:cubicBezTo>
                  <a:cubicBezTo>
                    <a:pt x="175" y="166"/>
                    <a:pt x="192" y="180"/>
                    <a:pt x="202" y="197"/>
                  </a:cubicBezTo>
                  <a:cubicBezTo>
                    <a:pt x="209" y="197"/>
                    <a:pt x="216" y="197"/>
                    <a:pt x="223" y="197"/>
                  </a:cubicBezTo>
                  <a:cubicBezTo>
                    <a:pt x="232" y="182"/>
                    <a:pt x="243" y="169"/>
                    <a:pt x="250" y="1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1D5BA03-8033-4872-B4E0-EA2C8E219522}"/>
              </a:ext>
            </a:extLst>
          </p:cNvPr>
          <p:cNvGrpSpPr/>
          <p:nvPr/>
        </p:nvGrpSpPr>
        <p:grpSpPr>
          <a:xfrm>
            <a:off x="4022796" y="3365704"/>
            <a:ext cx="708603" cy="708604"/>
            <a:chOff x="4022796" y="3365704"/>
            <a:chExt cx="708603" cy="708604"/>
          </a:xfrm>
        </p:grpSpPr>
        <p:sp>
          <p:nvSpPr>
            <p:cNvPr id="35" name="Shape 682">
              <a:extLst>
                <a:ext uri="{FF2B5EF4-FFF2-40B4-BE49-F238E27FC236}">
                  <a16:creationId xmlns:a16="http://schemas.microsoft.com/office/drawing/2014/main" xmlns="" id="{79B2DBF6-8396-4499-AC7C-1EE0EFCCA6F6}"/>
                </a:ext>
              </a:extLst>
            </p:cNvPr>
            <p:cNvSpPr/>
            <p:nvPr/>
          </p:nvSpPr>
          <p:spPr bwMode="auto">
            <a:xfrm>
              <a:off x="4022796" y="3365704"/>
              <a:ext cx="708603" cy="708604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90000"/>
                </a:lnSpc>
              </a:pPr>
              <a:endParaRPr lang="zh-CN" altLang="en-US" sz="40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Freeform 66">
              <a:extLst>
                <a:ext uri="{FF2B5EF4-FFF2-40B4-BE49-F238E27FC236}">
                  <a16:creationId xmlns:a16="http://schemas.microsoft.com/office/drawing/2014/main" xmlns="" id="{4418516C-D5E0-4019-9DD7-1B83BE001B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1146" y="3539212"/>
              <a:ext cx="411902" cy="361588"/>
            </a:xfrm>
            <a:custGeom>
              <a:avLst/>
              <a:gdLst>
                <a:gd name="T0" fmla="*/ 133 w 260"/>
                <a:gd name="T1" fmla="*/ 181 h 228"/>
                <a:gd name="T2" fmla="*/ 11 w 260"/>
                <a:gd name="T3" fmla="*/ 125 h 228"/>
                <a:gd name="T4" fmla="*/ 123 w 260"/>
                <a:gd name="T5" fmla="*/ 172 h 228"/>
                <a:gd name="T6" fmla="*/ 133 w 260"/>
                <a:gd name="T7" fmla="*/ 81 h 228"/>
                <a:gd name="T8" fmla="*/ 82 w 260"/>
                <a:gd name="T9" fmla="*/ 68 h 228"/>
                <a:gd name="T10" fmla="*/ 29 w 260"/>
                <a:gd name="T11" fmla="*/ 58 h 228"/>
                <a:gd name="T12" fmla="*/ 11 w 260"/>
                <a:gd name="T13" fmla="*/ 84 h 228"/>
                <a:gd name="T14" fmla="*/ 55 w 260"/>
                <a:gd name="T15" fmla="*/ 122 h 228"/>
                <a:gd name="T16" fmla="*/ 0 w 260"/>
                <a:gd name="T17" fmla="*/ 100 h 228"/>
                <a:gd name="T18" fmla="*/ 72 w 260"/>
                <a:gd name="T19" fmla="*/ 150 h 228"/>
                <a:gd name="T20" fmla="*/ 150 w 260"/>
                <a:gd name="T21" fmla="*/ 56 h 228"/>
                <a:gd name="T22" fmla="*/ 55 w 260"/>
                <a:gd name="T23" fmla="*/ 122 h 228"/>
                <a:gd name="T24" fmla="*/ 245 w 260"/>
                <a:gd name="T25" fmla="*/ 183 h 228"/>
                <a:gd name="T26" fmla="*/ 166 w 260"/>
                <a:gd name="T27" fmla="*/ 162 h 228"/>
                <a:gd name="T28" fmla="*/ 195 w 260"/>
                <a:gd name="T29" fmla="*/ 7 h 228"/>
                <a:gd name="T30" fmla="*/ 259 w 260"/>
                <a:gd name="T31" fmla="*/ 154 h 228"/>
                <a:gd name="T32" fmla="*/ 231 w 260"/>
                <a:gd name="T33" fmla="*/ 38 h 228"/>
                <a:gd name="T34" fmla="*/ 248 w 260"/>
                <a:gd name="T35" fmla="*/ 72 h 228"/>
                <a:gd name="T36" fmla="*/ 231 w 260"/>
                <a:gd name="T37" fmla="*/ 157 h 228"/>
                <a:gd name="T38" fmla="*/ 248 w 260"/>
                <a:gd name="T39" fmla="*/ 90 h 228"/>
                <a:gd name="T40" fmla="*/ 231 w 260"/>
                <a:gd name="T41" fmla="*/ 157 h 228"/>
                <a:gd name="T42" fmla="*/ 194 w 260"/>
                <a:gd name="T43" fmla="*/ 34 h 228"/>
                <a:gd name="T44" fmla="*/ 245 w 260"/>
                <a:gd name="T45" fmla="*/ 27 h 228"/>
                <a:gd name="T46" fmla="*/ 196 w 260"/>
                <a:gd name="T47" fmla="*/ 155 h 228"/>
                <a:gd name="T48" fmla="*/ 227 w 260"/>
                <a:gd name="T49" fmla="*/ 90 h 228"/>
                <a:gd name="T50" fmla="*/ 196 w 260"/>
                <a:gd name="T51" fmla="*/ 155 h 228"/>
                <a:gd name="T52" fmla="*/ 226 w 260"/>
                <a:gd name="T53" fmla="*/ 39 h 228"/>
                <a:gd name="T54" fmla="*/ 197 w 260"/>
                <a:gd name="T55" fmla="*/ 73 h 228"/>
                <a:gd name="T56" fmla="*/ 176 w 260"/>
                <a:gd name="T57" fmla="*/ 74 h 228"/>
                <a:gd name="T58" fmla="*/ 192 w 260"/>
                <a:gd name="T59" fmla="*/ 36 h 228"/>
                <a:gd name="T60" fmla="*/ 176 w 260"/>
                <a:gd name="T61" fmla="*/ 74 h 228"/>
                <a:gd name="T62" fmla="*/ 230 w 260"/>
                <a:gd name="T63" fmla="*/ 162 h 228"/>
                <a:gd name="T64" fmla="*/ 180 w 260"/>
                <a:gd name="T65" fmla="*/ 158 h 228"/>
                <a:gd name="T66" fmla="*/ 194 w 260"/>
                <a:gd name="T67" fmla="*/ 90 h 228"/>
                <a:gd name="T68" fmla="*/ 176 w 260"/>
                <a:gd name="T69" fmla="*/ 145 h 228"/>
                <a:gd name="T70" fmla="*/ 223 w 260"/>
                <a:gd name="T71" fmla="*/ 19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0" h="228">
                  <a:moveTo>
                    <a:pt x="133" y="81"/>
                  </a:moveTo>
                  <a:cubicBezTo>
                    <a:pt x="132" y="115"/>
                    <a:pt x="134" y="148"/>
                    <a:pt x="133" y="181"/>
                  </a:cubicBezTo>
                  <a:cubicBezTo>
                    <a:pt x="92" y="182"/>
                    <a:pt x="51" y="184"/>
                    <a:pt x="10" y="180"/>
                  </a:cubicBezTo>
                  <a:cubicBezTo>
                    <a:pt x="10" y="162"/>
                    <a:pt x="10" y="144"/>
                    <a:pt x="11" y="125"/>
                  </a:cubicBezTo>
                  <a:cubicBezTo>
                    <a:pt x="24" y="138"/>
                    <a:pt x="19" y="156"/>
                    <a:pt x="20" y="172"/>
                  </a:cubicBezTo>
                  <a:cubicBezTo>
                    <a:pt x="54" y="172"/>
                    <a:pt x="89" y="172"/>
                    <a:pt x="123" y="172"/>
                  </a:cubicBezTo>
                  <a:cubicBezTo>
                    <a:pt x="123" y="143"/>
                    <a:pt x="123" y="115"/>
                    <a:pt x="123" y="87"/>
                  </a:cubicBezTo>
                  <a:cubicBezTo>
                    <a:pt x="126" y="85"/>
                    <a:pt x="131" y="83"/>
                    <a:pt x="133" y="81"/>
                  </a:cubicBezTo>
                  <a:close/>
                  <a:moveTo>
                    <a:pt x="23" y="68"/>
                  </a:moveTo>
                  <a:cubicBezTo>
                    <a:pt x="43" y="68"/>
                    <a:pt x="62" y="69"/>
                    <a:pt x="82" y="68"/>
                  </a:cubicBezTo>
                  <a:cubicBezTo>
                    <a:pt x="91" y="69"/>
                    <a:pt x="97" y="63"/>
                    <a:pt x="104" y="59"/>
                  </a:cubicBezTo>
                  <a:cubicBezTo>
                    <a:pt x="79" y="59"/>
                    <a:pt x="54" y="58"/>
                    <a:pt x="29" y="58"/>
                  </a:cubicBezTo>
                  <a:cubicBezTo>
                    <a:pt x="23" y="59"/>
                    <a:pt x="15" y="57"/>
                    <a:pt x="10" y="63"/>
                  </a:cubicBezTo>
                  <a:cubicBezTo>
                    <a:pt x="10" y="70"/>
                    <a:pt x="10" y="77"/>
                    <a:pt x="11" y="84"/>
                  </a:cubicBezTo>
                  <a:cubicBezTo>
                    <a:pt x="16" y="80"/>
                    <a:pt x="19" y="74"/>
                    <a:pt x="23" y="68"/>
                  </a:cubicBezTo>
                  <a:close/>
                  <a:moveTo>
                    <a:pt x="55" y="122"/>
                  </a:moveTo>
                  <a:cubicBezTo>
                    <a:pt x="41" y="111"/>
                    <a:pt x="29" y="98"/>
                    <a:pt x="19" y="85"/>
                  </a:cubicBezTo>
                  <a:cubicBezTo>
                    <a:pt x="11" y="88"/>
                    <a:pt x="5" y="93"/>
                    <a:pt x="0" y="100"/>
                  </a:cubicBezTo>
                  <a:cubicBezTo>
                    <a:pt x="14" y="120"/>
                    <a:pt x="28" y="140"/>
                    <a:pt x="48" y="154"/>
                  </a:cubicBezTo>
                  <a:cubicBezTo>
                    <a:pt x="56" y="160"/>
                    <a:pt x="67" y="158"/>
                    <a:pt x="72" y="150"/>
                  </a:cubicBezTo>
                  <a:cubicBezTo>
                    <a:pt x="81" y="136"/>
                    <a:pt x="87" y="120"/>
                    <a:pt x="97" y="107"/>
                  </a:cubicBezTo>
                  <a:cubicBezTo>
                    <a:pt x="111" y="86"/>
                    <a:pt x="132" y="73"/>
                    <a:pt x="150" y="56"/>
                  </a:cubicBezTo>
                  <a:cubicBezTo>
                    <a:pt x="147" y="55"/>
                    <a:pt x="142" y="52"/>
                    <a:pt x="140" y="51"/>
                  </a:cubicBezTo>
                  <a:cubicBezTo>
                    <a:pt x="103" y="61"/>
                    <a:pt x="73" y="89"/>
                    <a:pt x="55" y="122"/>
                  </a:cubicBezTo>
                  <a:close/>
                  <a:moveTo>
                    <a:pt x="259" y="154"/>
                  </a:moveTo>
                  <a:cubicBezTo>
                    <a:pt x="260" y="166"/>
                    <a:pt x="251" y="174"/>
                    <a:pt x="245" y="183"/>
                  </a:cubicBezTo>
                  <a:cubicBezTo>
                    <a:pt x="234" y="198"/>
                    <a:pt x="226" y="215"/>
                    <a:pt x="212" y="228"/>
                  </a:cubicBezTo>
                  <a:cubicBezTo>
                    <a:pt x="195" y="208"/>
                    <a:pt x="180" y="185"/>
                    <a:pt x="166" y="162"/>
                  </a:cubicBezTo>
                  <a:cubicBezTo>
                    <a:pt x="164" y="123"/>
                    <a:pt x="166" y="83"/>
                    <a:pt x="165" y="43"/>
                  </a:cubicBezTo>
                  <a:cubicBezTo>
                    <a:pt x="164" y="25"/>
                    <a:pt x="179" y="12"/>
                    <a:pt x="195" y="7"/>
                  </a:cubicBezTo>
                  <a:cubicBezTo>
                    <a:pt x="218" y="0"/>
                    <a:pt x="253" y="8"/>
                    <a:pt x="259" y="36"/>
                  </a:cubicBezTo>
                  <a:cubicBezTo>
                    <a:pt x="260" y="75"/>
                    <a:pt x="259" y="115"/>
                    <a:pt x="259" y="154"/>
                  </a:cubicBezTo>
                  <a:close/>
                  <a:moveTo>
                    <a:pt x="246" y="31"/>
                  </a:moveTo>
                  <a:cubicBezTo>
                    <a:pt x="241" y="33"/>
                    <a:pt x="236" y="35"/>
                    <a:pt x="231" y="38"/>
                  </a:cubicBezTo>
                  <a:cubicBezTo>
                    <a:pt x="230" y="50"/>
                    <a:pt x="231" y="61"/>
                    <a:pt x="231" y="72"/>
                  </a:cubicBezTo>
                  <a:cubicBezTo>
                    <a:pt x="236" y="72"/>
                    <a:pt x="244" y="72"/>
                    <a:pt x="248" y="72"/>
                  </a:cubicBezTo>
                  <a:cubicBezTo>
                    <a:pt x="248" y="58"/>
                    <a:pt x="248" y="44"/>
                    <a:pt x="246" y="31"/>
                  </a:cubicBezTo>
                  <a:close/>
                  <a:moveTo>
                    <a:pt x="231" y="157"/>
                  </a:moveTo>
                  <a:cubicBezTo>
                    <a:pt x="236" y="154"/>
                    <a:pt x="242" y="152"/>
                    <a:pt x="248" y="149"/>
                  </a:cubicBezTo>
                  <a:cubicBezTo>
                    <a:pt x="248" y="129"/>
                    <a:pt x="248" y="110"/>
                    <a:pt x="248" y="90"/>
                  </a:cubicBezTo>
                  <a:cubicBezTo>
                    <a:pt x="244" y="90"/>
                    <a:pt x="235" y="90"/>
                    <a:pt x="231" y="90"/>
                  </a:cubicBezTo>
                  <a:cubicBezTo>
                    <a:pt x="231" y="112"/>
                    <a:pt x="231" y="134"/>
                    <a:pt x="231" y="157"/>
                  </a:cubicBezTo>
                  <a:close/>
                  <a:moveTo>
                    <a:pt x="180" y="25"/>
                  </a:moveTo>
                  <a:cubicBezTo>
                    <a:pt x="184" y="28"/>
                    <a:pt x="189" y="31"/>
                    <a:pt x="194" y="34"/>
                  </a:cubicBezTo>
                  <a:cubicBezTo>
                    <a:pt x="206" y="30"/>
                    <a:pt x="218" y="29"/>
                    <a:pt x="230" y="34"/>
                  </a:cubicBezTo>
                  <a:cubicBezTo>
                    <a:pt x="233" y="32"/>
                    <a:pt x="241" y="29"/>
                    <a:pt x="245" y="27"/>
                  </a:cubicBezTo>
                  <a:cubicBezTo>
                    <a:pt x="226" y="11"/>
                    <a:pt x="199" y="13"/>
                    <a:pt x="180" y="25"/>
                  </a:cubicBezTo>
                  <a:close/>
                  <a:moveTo>
                    <a:pt x="196" y="155"/>
                  </a:moveTo>
                  <a:cubicBezTo>
                    <a:pt x="206" y="151"/>
                    <a:pt x="217" y="151"/>
                    <a:pt x="227" y="154"/>
                  </a:cubicBezTo>
                  <a:cubicBezTo>
                    <a:pt x="227" y="133"/>
                    <a:pt x="228" y="111"/>
                    <a:pt x="227" y="90"/>
                  </a:cubicBezTo>
                  <a:cubicBezTo>
                    <a:pt x="217" y="90"/>
                    <a:pt x="207" y="90"/>
                    <a:pt x="197" y="90"/>
                  </a:cubicBezTo>
                  <a:cubicBezTo>
                    <a:pt x="197" y="111"/>
                    <a:pt x="198" y="133"/>
                    <a:pt x="196" y="155"/>
                  </a:cubicBezTo>
                  <a:close/>
                  <a:moveTo>
                    <a:pt x="228" y="73"/>
                  </a:moveTo>
                  <a:cubicBezTo>
                    <a:pt x="227" y="62"/>
                    <a:pt x="228" y="50"/>
                    <a:pt x="226" y="39"/>
                  </a:cubicBezTo>
                  <a:cubicBezTo>
                    <a:pt x="221" y="28"/>
                    <a:pt x="206" y="36"/>
                    <a:pt x="196" y="37"/>
                  </a:cubicBezTo>
                  <a:cubicBezTo>
                    <a:pt x="197" y="49"/>
                    <a:pt x="197" y="61"/>
                    <a:pt x="197" y="73"/>
                  </a:cubicBezTo>
                  <a:cubicBezTo>
                    <a:pt x="207" y="73"/>
                    <a:pt x="218" y="73"/>
                    <a:pt x="228" y="73"/>
                  </a:cubicBezTo>
                  <a:close/>
                  <a:moveTo>
                    <a:pt x="176" y="74"/>
                  </a:moveTo>
                  <a:cubicBezTo>
                    <a:pt x="180" y="73"/>
                    <a:pt x="190" y="72"/>
                    <a:pt x="194" y="72"/>
                  </a:cubicBezTo>
                  <a:cubicBezTo>
                    <a:pt x="194" y="60"/>
                    <a:pt x="193" y="48"/>
                    <a:pt x="192" y="36"/>
                  </a:cubicBezTo>
                  <a:cubicBezTo>
                    <a:pt x="189" y="35"/>
                    <a:pt x="182" y="33"/>
                    <a:pt x="178" y="32"/>
                  </a:cubicBezTo>
                  <a:cubicBezTo>
                    <a:pt x="176" y="46"/>
                    <a:pt x="176" y="60"/>
                    <a:pt x="176" y="74"/>
                  </a:cubicBezTo>
                  <a:close/>
                  <a:moveTo>
                    <a:pt x="250" y="152"/>
                  </a:moveTo>
                  <a:cubicBezTo>
                    <a:pt x="243" y="155"/>
                    <a:pt x="236" y="158"/>
                    <a:pt x="230" y="162"/>
                  </a:cubicBezTo>
                  <a:cubicBezTo>
                    <a:pt x="219" y="154"/>
                    <a:pt x="206" y="152"/>
                    <a:pt x="195" y="161"/>
                  </a:cubicBezTo>
                  <a:cubicBezTo>
                    <a:pt x="190" y="160"/>
                    <a:pt x="185" y="159"/>
                    <a:pt x="180" y="158"/>
                  </a:cubicBezTo>
                  <a:cubicBezTo>
                    <a:pt x="183" y="157"/>
                    <a:pt x="189" y="155"/>
                    <a:pt x="192" y="155"/>
                  </a:cubicBezTo>
                  <a:cubicBezTo>
                    <a:pt x="195" y="133"/>
                    <a:pt x="194" y="111"/>
                    <a:pt x="194" y="90"/>
                  </a:cubicBezTo>
                  <a:cubicBezTo>
                    <a:pt x="190" y="90"/>
                    <a:pt x="181" y="90"/>
                    <a:pt x="176" y="90"/>
                  </a:cubicBezTo>
                  <a:cubicBezTo>
                    <a:pt x="176" y="108"/>
                    <a:pt x="176" y="127"/>
                    <a:pt x="176" y="145"/>
                  </a:cubicBezTo>
                  <a:cubicBezTo>
                    <a:pt x="175" y="166"/>
                    <a:pt x="192" y="180"/>
                    <a:pt x="202" y="197"/>
                  </a:cubicBezTo>
                  <a:cubicBezTo>
                    <a:pt x="209" y="197"/>
                    <a:pt x="216" y="197"/>
                    <a:pt x="223" y="197"/>
                  </a:cubicBezTo>
                  <a:cubicBezTo>
                    <a:pt x="232" y="182"/>
                    <a:pt x="243" y="169"/>
                    <a:pt x="250" y="1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5F43DC6-9BD0-44B7-86A6-A677F82ACE46}"/>
              </a:ext>
            </a:extLst>
          </p:cNvPr>
          <p:cNvGrpSpPr/>
          <p:nvPr/>
        </p:nvGrpSpPr>
        <p:grpSpPr>
          <a:xfrm>
            <a:off x="4022796" y="4857213"/>
            <a:ext cx="708603" cy="708604"/>
            <a:chOff x="4022796" y="4857213"/>
            <a:chExt cx="708603" cy="708604"/>
          </a:xfrm>
        </p:grpSpPr>
        <p:sp>
          <p:nvSpPr>
            <p:cNvPr id="29" name="Shape 682">
              <a:extLst>
                <a:ext uri="{FF2B5EF4-FFF2-40B4-BE49-F238E27FC236}">
                  <a16:creationId xmlns:a16="http://schemas.microsoft.com/office/drawing/2014/main" xmlns="" id="{18177126-0D28-495A-B091-56DA738F2EC9}"/>
                </a:ext>
              </a:extLst>
            </p:cNvPr>
            <p:cNvSpPr/>
            <p:nvPr/>
          </p:nvSpPr>
          <p:spPr bwMode="auto">
            <a:xfrm>
              <a:off x="4022796" y="4857213"/>
              <a:ext cx="708603" cy="708604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algn="ctr">
                <a:lnSpc>
                  <a:spcPct val="90000"/>
                </a:lnSpc>
              </a:pPr>
              <a:endParaRPr lang="zh-CN" altLang="en-US" sz="400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66">
              <a:extLst>
                <a:ext uri="{FF2B5EF4-FFF2-40B4-BE49-F238E27FC236}">
                  <a16:creationId xmlns:a16="http://schemas.microsoft.com/office/drawing/2014/main" xmlns="" id="{FCADAE2C-9C98-43C1-9F7A-B4695892AE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71146" y="5030721"/>
              <a:ext cx="411902" cy="361588"/>
            </a:xfrm>
            <a:custGeom>
              <a:avLst/>
              <a:gdLst>
                <a:gd name="T0" fmla="*/ 133 w 260"/>
                <a:gd name="T1" fmla="*/ 181 h 228"/>
                <a:gd name="T2" fmla="*/ 11 w 260"/>
                <a:gd name="T3" fmla="*/ 125 h 228"/>
                <a:gd name="T4" fmla="*/ 123 w 260"/>
                <a:gd name="T5" fmla="*/ 172 h 228"/>
                <a:gd name="T6" fmla="*/ 133 w 260"/>
                <a:gd name="T7" fmla="*/ 81 h 228"/>
                <a:gd name="T8" fmla="*/ 82 w 260"/>
                <a:gd name="T9" fmla="*/ 68 h 228"/>
                <a:gd name="T10" fmla="*/ 29 w 260"/>
                <a:gd name="T11" fmla="*/ 58 h 228"/>
                <a:gd name="T12" fmla="*/ 11 w 260"/>
                <a:gd name="T13" fmla="*/ 84 h 228"/>
                <a:gd name="T14" fmla="*/ 55 w 260"/>
                <a:gd name="T15" fmla="*/ 122 h 228"/>
                <a:gd name="T16" fmla="*/ 0 w 260"/>
                <a:gd name="T17" fmla="*/ 100 h 228"/>
                <a:gd name="T18" fmla="*/ 72 w 260"/>
                <a:gd name="T19" fmla="*/ 150 h 228"/>
                <a:gd name="T20" fmla="*/ 150 w 260"/>
                <a:gd name="T21" fmla="*/ 56 h 228"/>
                <a:gd name="T22" fmla="*/ 55 w 260"/>
                <a:gd name="T23" fmla="*/ 122 h 228"/>
                <a:gd name="T24" fmla="*/ 245 w 260"/>
                <a:gd name="T25" fmla="*/ 183 h 228"/>
                <a:gd name="T26" fmla="*/ 166 w 260"/>
                <a:gd name="T27" fmla="*/ 162 h 228"/>
                <a:gd name="T28" fmla="*/ 195 w 260"/>
                <a:gd name="T29" fmla="*/ 7 h 228"/>
                <a:gd name="T30" fmla="*/ 259 w 260"/>
                <a:gd name="T31" fmla="*/ 154 h 228"/>
                <a:gd name="T32" fmla="*/ 231 w 260"/>
                <a:gd name="T33" fmla="*/ 38 h 228"/>
                <a:gd name="T34" fmla="*/ 248 w 260"/>
                <a:gd name="T35" fmla="*/ 72 h 228"/>
                <a:gd name="T36" fmla="*/ 231 w 260"/>
                <a:gd name="T37" fmla="*/ 157 h 228"/>
                <a:gd name="T38" fmla="*/ 248 w 260"/>
                <a:gd name="T39" fmla="*/ 90 h 228"/>
                <a:gd name="T40" fmla="*/ 231 w 260"/>
                <a:gd name="T41" fmla="*/ 157 h 228"/>
                <a:gd name="T42" fmla="*/ 194 w 260"/>
                <a:gd name="T43" fmla="*/ 34 h 228"/>
                <a:gd name="T44" fmla="*/ 245 w 260"/>
                <a:gd name="T45" fmla="*/ 27 h 228"/>
                <a:gd name="T46" fmla="*/ 196 w 260"/>
                <a:gd name="T47" fmla="*/ 155 h 228"/>
                <a:gd name="T48" fmla="*/ 227 w 260"/>
                <a:gd name="T49" fmla="*/ 90 h 228"/>
                <a:gd name="T50" fmla="*/ 196 w 260"/>
                <a:gd name="T51" fmla="*/ 155 h 228"/>
                <a:gd name="T52" fmla="*/ 226 w 260"/>
                <a:gd name="T53" fmla="*/ 39 h 228"/>
                <a:gd name="T54" fmla="*/ 197 w 260"/>
                <a:gd name="T55" fmla="*/ 73 h 228"/>
                <a:gd name="T56" fmla="*/ 176 w 260"/>
                <a:gd name="T57" fmla="*/ 74 h 228"/>
                <a:gd name="T58" fmla="*/ 192 w 260"/>
                <a:gd name="T59" fmla="*/ 36 h 228"/>
                <a:gd name="T60" fmla="*/ 176 w 260"/>
                <a:gd name="T61" fmla="*/ 74 h 228"/>
                <a:gd name="T62" fmla="*/ 230 w 260"/>
                <a:gd name="T63" fmla="*/ 162 h 228"/>
                <a:gd name="T64" fmla="*/ 180 w 260"/>
                <a:gd name="T65" fmla="*/ 158 h 228"/>
                <a:gd name="T66" fmla="*/ 194 w 260"/>
                <a:gd name="T67" fmla="*/ 90 h 228"/>
                <a:gd name="T68" fmla="*/ 176 w 260"/>
                <a:gd name="T69" fmla="*/ 145 h 228"/>
                <a:gd name="T70" fmla="*/ 223 w 260"/>
                <a:gd name="T71" fmla="*/ 197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0" h="228">
                  <a:moveTo>
                    <a:pt x="133" y="81"/>
                  </a:moveTo>
                  <a:cubicBezTo>
                    <a:pt x="132" y="115"/>
                    <a:pt x="134" y="148"/>
                    <a:pt x="133" y="181"/>
                  </a:cubicBezTo>
                  <a:cubicBezTo>
                    <a:pt x="92" y="182"/>
                    <a:pt x="51" y="184"/>
                    <a:pt x="10" y="180"/>
                  </a:cubicBezTo>
                  <a:cubicBezTo>
                    <a:pt x="10" y="162"/>
                    <a:pt x="10" y="144"/>
                    <a:pt x="11" y="125"/>
                  </a:cubicBezTo>
                  <a:cubicBezTo>
                    <a:pt x="24" y="138"/>
                    <a:pt x="19" y="156"/>
                    <a:pt x="20" y="172"/>
                  </a:cubicBezTo>
                  <a:cubicBezTo>
                    <a:pt x="54" y="172"/>
                    <a:pt x="89" y="172"/>
                    <a:pt x="123" y="172"/>
                  </a:cubicBezTo>
                  <a:cubicBezTo>
                    <a:pt x="123" y="143"/>
                    <a:pt x="123" y="115"/>
                    <a:pt x="123" y="87"/>
                  </a:cubicBezTo>
                  <a:cubicBezTo>
                    <a:pt x="126" y="85"/>
                    <a:pt x="131" y="83"/>
                    <a:pt x="133" y="81"/>
                  </a:cubicBezTo>
                  <a:close/>
                  <a:moveTo>
                    <a:pt x="23" y="68"/>
                  </a:moveTo>
                  <a:cubicBezTo>
                    <a:pt x="43" y="68"/>
                    <a:pt x="62" y="69"/>
                    <a:pt x="82" y="68"/>
                  </a:cubicBezTo>
                  <a:cubicBezTo>
                    <a:pt x="91" y="69"/>
                    <a:pt x="97" y="63"/>
                    <a:pt x="104" y="59"/>
                  </a:cubicBezTo>
                  <a:cubicBezTo>
                    <a:pt x="79" y="59"/>
                    <a:pt x="54" y="58"/>
                    <a:pt x="29" y="58"/>
                  </a:cubicBezTo>
                  <a:cubicBezTo>
                    <a:pt x="23" y="59"/>
                    <a:pt x="15" y="57"/>
                    <a:pt x="10" y="63"/>
                  </a:cubicBezTo>
                  <a:cubicBezTo>
                    <a:pt x="10" y="70"/>
                    <a:pt x="10" y="77"/>
                    <a:pt x="11" y="84"/>
                  </a:cubicBezTo>
                  <a:cubicBezTo>
                    <a:pt x="16" y="80"/>
                    <a:pt x="19" y="74"/>
                    <a:pt x="23" y="68"/>
                  </a:cubicBezTo>
                  <a:close/>
                  <a:moveTo>
                    <a:pt x="55" y="122"/>
                  </a:moveTo>
                  <a:cubicBezTo>
                    <a:pt x="41" y="111"/>
                    <a:pt x="29" y="98"/>
                    <a:pt x="19" y="85"/>
                  </a:cubicBezTo>
                  <a:cubicBezTo>
                    <a:pt x="11" y="88"/>
                    <a:pt x="5" y="93"/>
                    <a:pt x="0" y="100"/>
                  </a:cubicBezTo>
                  <a:cubicBezTo>
                    <a:pt x="14" y="120"/>
                    <a:pt x="28" y="140"/>
                    <a:pt x="48" y="154"/>
                  </a:cubicBezTo>
                  <a:cubicBezTo>
                    <a:pt x="56" y="160"/>
                    <a:pt x="67" y="158"/>
                    <a:pt x="72" y="150"/>
                  </a:cubicBezTo>
                  <a:cubicBezTo>
                    <a:pt x="81" y="136"/>
                    <a:pt x="87" y="120"/>
                    <a:pt x="97" y="107"/>
                  </a:cubicBezTo>
                  <a:cubicBezTo>
                    <a:pt x="111" y="86"/>
                    <a:pt x="132" y="73"/>
                    <a:pt x="150" y="56"/>
                  </a:cubicBezTo>
                  <a:cubicBezTo>
                    <a:pt x="147" y="55"/>
                    <a:pt x="142" y="52"/>
                    <a:pt x="140" y="51"/>
                  </a:cubicBezTo>
                  <a:cubicBezTo>
                    <a:pt x="103" y="61"/>
                    <a:pt x="73" y="89"/>
                    <a:pt x="55" y="122"/>
                  </a:cubicBezTo>
                  <a:close/>
                  <a:moveTo>
                    <a:pt x="259" y="154"/>
                  </a:moveTo>
                  <a:cubicBezTo>
                    <a:pt x="260" y="166"/>
                    <a:pt x="251" y="174"/>
                    <a:pt x="245" y="183"/>
                  </a:cubicBezTo>
                  <a:cubicBezTo>
                    <a:pt x="234" y="198"/>
                    <a:pt x="226" y="215"/>
                    <a:pt x="212" y="228"/>
                  </a:cubicBezTo>
                  <a:cubicBezTo>
                    <a:pt x="195" y="208"/>
                    <a:pt x="180" y="185"/>
                    <a:pt x="166" y="162"/>
                  </a:cubicBezTo>
                  <a:cubicBezTo>
                    <a:pt x="164" y="123"/>
                    <a:pt x="166" y="83"/>
                    <a:pt x="165" y="43"/>
                  </a:cubicBezTo>
                  <a:cubicBezTo>
                    <a:pt x="164" y="25"/>
                    <a:pt x="179" y="12"/>
                    <a:pt x="195" y="7"/>
                  </a:cubicBezTo>
                  <a:cubicBezTo>
                    <a:pt x="218" y="0"/>
                    <a:pt x="253" y="8"/>
                    <a:pt x="259" y="36"/>
                  </a:cubicBezTo>
                  <a:cubicBezTo>
                    <a:pt x="260" y="75"/>
                    <a:pt x="259" y="115"/>
                    <a:pt x="259" y="154"/>
                  </a:cubicBezTo>
                  <a:close/>
                  <a:moveTo>
                    <a:pt x="246" y="31"/>
                  </a:moveTo>
                  <a:cubicBezTo>
                    <a:pt x="241" y="33"/>
                    <a:pt x="236" y="35"/>
                    <a:pt x="231" y="38"/>
                  </a:cubicBezTo>
                  <a:cubicBezTo>
                    <a:pt x="230" y="50"/>
                    <a:pt x="231" y="61"/>
                    <a:pt x="231" y="72"/>
                  </a:cubicBezTo>
                  <a:cubicBezTo>
                    <a:pt x="236" y="72"/>
                    <a:pt x="244" y="72"/>
                    <a:pt x="248" y="72"/>
                  </a:cubicBezTo>
                  <a:cubicBezTo>
                    <a:pt x="248" y="58"/>
                    <a:pt x="248" y="44"/>
                    <a:pt x="246" y="31"/>
                  </a:cubicBezTo>
                  <a:close/>
                  <a:moveTo>
                    <a:pt x="231" y="157"/>
                  </a:moveTo>
                  <a:cubicBezTo>
                    <a:pt x="236" y="154"/>
                    <a:pt x="242" y="152"/>
                    <a:pt x="248" y="149"/>
                  </a:cubicBezTo>
                  <a:cubicBezTo>
                    <a:pt x="248" y="129"/>
                    <a:pt x="248" y="110"/>
                    <a:pt x="248" y="90"/>
                  </a:cubicBezTo>
                  <a:cubicBezTo>
                    <a:pt x="244" y="90"/>
                    <a:pt x="235" y="90"/>
                    <a:pt x="231" y="90"/>
                  </a:cubicBezTo>
                  <a:cubicBezTo>
                    <a:pt x="231" y="112"/>
                    <a:pt x="231" y="134"/>
                    <a:pt x="231" y="157"/>
                  </a:cubicBezTo>
                  <a:close/>
                  <a:moveTo>
                    <a:pt x="180" y="25"/>
                  </a:moveTo>
                  <a:cubicBezTo>
                    <a:pt x="184" y="28"/>
                    <a:pt x="189" y="31"/>
                    <a:pt x="194" y="34"/>
                  </a:cubicBezTo>
                  <a:cubicBezTo>
                    <a:pt x="206" y="30"/>
                    <a:pt x="218" y="29"/>
                    <a:pt x="230" y="34"/>
                  </a:cubicBezTo>
                  <a:cubicBezTo>
                    <a:pt x="233" y="32"/>
                    <a:pt x="241" y="29"/>
                    <a:pt x="245" y="27"/>
                  </a:cubicBezTo>
                  <a:cubicBezTo>
                    <a:pt x="226" y="11"/>
                    <a:pt x="199" y="13"/>
                    <a:pt x="180" y="25"/>
                  </a:cubicBezTo>
                  <a:close/>
                  <a:moveTo>
                    <a:pt x="196" y="155"/>
                  </a:moveTo>
                  <a:cubicBezTo>
                    <a:pt x="206" y="151"/>
                    <a:pt x="217" y="151"/>
                    <a:pt x="227" y="154"/>
                  </a:cubicBezTo>
                  <a:cubicBezTo>
                    <a:pt x="227" y="133"/>
                    <a:pt x="228" y="111"/>
                    <a:pt x="227" y="90"/>
                  </a:cubicBezTo>
                  <a:cubicBezTo>
                    <a:pt x="217" y="90"/>
                    <a:pt x="207" y="90"/>
                    <a:pt x="197" y="90"/>
                  </a:cubicBezTo>
                  <a:cubicBezTo>
                    <a:pt x="197" y="111"/>
                    <a:pt x="198" y="133"/>
                    <a:pt x="196" y="155"/>
                  </a:cubicBezTo>
                  <a:close/>
                  <a:moveTo>
                    <a:pt x="228" y="73"/>
                  </a:moveTo>
                  <a:cubicBezTo>
                    <a:pt x="227" y="62"/>
                    <a:pt x="228" y="50"/>
                    <a:pt x="226" y="39"/>
                  </a:cubicBezTo>
                  <a:cubicBezTo>
                    <a:pt x="221" y="28"/>
                    <a:pt x="206" y="36"/>
                    <a:pt x="196" y="37"/>
                  </a:cubicBezTo>
                  <a:cubicBezTo>
                    <a:pt x="197" y="49"/>
                    <a:pt x="197" y="61"/>
                    <a:pt x="197" y="73"/>
                  </a:cubicBezTo>
                  <a:cubicBezTo>
                    <a:pt x="207" y="73"/>
                    <a:pt x="218" y="73"/>
                    <a:pt x="228" y="73"/>
                  </a:cubicBezTo>
                  <a:close/>
                  <a:moveTo>
                    <a:pt x="176" y="74"/>
                  </a:moveTo>
                  <a:cubicBezTo>
                    <a:pt x="180" y="73"/>
                    <a:pt x="190" y="72"/>
                    <a:pt x="194" y="72"/>
                  </a:cubicBezTo>
                  <a:cubicBezTo>
                    <a:pt x="194" y="60"/>
                    <a:pt x="193" y="48"/>
                    <a:pt x="192" y="36"/>
                  </a:cubicBezTo>
                  <a:cubicBezTo>
                    <a:pt x="189" y="35"/>
                    <a:pt x="182" y="33"/>
                    <a:pt x="178" y="32"/>
                  </a:cubicBezTo>
                  <a:cubicBezTo>
                    <a:pt x="176" y="46"/>
                    <a:pt x="176" y="60"/>
                    <a:pt x="176" y="74"/>
                  </a:cubicBezTo>
                  <a:close/>
                  <a:moveTo>
                    <a:pt x="250" y="152"/>
                  </a:moveTo>
                  <a:cubicBezTo>
                    <a:pt x="243" y="155"/>
                    <a:pt x="236" y="158"/>
                    <a:pt x="230" y="162"/>
                  </a:cubicBezTo>
                  <a:cubicBezTo>
                    <a:pt x="219" y="154"/>
                    <a:pt x="206" y="152"/>
                    <a:pt x="195" y="161"/>
                  </a:cubicBezTo>
                  <a:cubicBezTo>
                    <a:pt x="190" y="160"/>
                    <a:pt x="185" y="159"/>
                    <a:pt x="180" y="158"/>
                  </a:cubicBezTo>
                  <a:cubicBezTo>
                    <a:pt x="183" y="157"/>
                    <a:pt x="189" y="155"/>
                    <a:pt x="192" y="155"/>
                  </a:cubicBezTo>
                  <a:cubicBezTo>
                    <a:pt x="195" y="133"/>
                    <a:pt x="194" y="111"/>
                    <a:pt x="194" y="90"/>
                  </a:cubicBezTo>
                  <a:cubicBezTo>
                    <a:pt x="190" y="90"/>
                    <a:pt x="181" y="90"/>
                    <a:pt x="176" y="90"/>
                  </a:cubicBezTo>
                  <a:cubicBezTo>
                    <a:pt x="176" y="108"/>
                    <a:pt x="176" y="127"/>
                    <a:pt x="176" y="145"/>
                  </a:cubicBezTo>
                  <a:cubicBezTo>
                    <a:pt x="175" y="166"/>
                    <a:pt x="192" y="180"/>
                    <a:pt x="202" y="197"/>
                  </a:cubicBezTo>
                  <a:cubicBezTo>
                    <a:pt x="209" y="197"/>
                    <a:pt x="216" y="197"/>
                    <a:pt x="223" y="197"/>
                  </a:cubicBezTo>
                  <a:cubicBezTo>
                    <a:pt x="232" y="182"/>
                    <a:pt x="243" y="169"/>
                    <a:pt x="250" y="1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58DAE704-B5A2-4D10-B4FA-E9D8BD491C1A}"/>
              </a:ext>
            </a:extLst>
          </p:cNvPr>
          <p:cNvSpPr/>
          <p:nvPr/>
        </p:nvSpPr>
        <p:spPr>
          <a:xfrm>
            <a:off x="4853408" y="2168706"/>
            <a:ext cx="6474992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点击此处可编辑接下来的工作规划，列明具体的计划、进展以及相关说明，行距为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倍，字体为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46" name="文本框 1">
            <a:extLst>
              <a:ext uri="{FF2B5EF4-FFF2-40B4-BE49-F238E27FC236}">
                <a16:creationId xmlns:a16="http://schemas.microsoft.com/office/drawing/2014/main" xmlns="" id="{EE4767E8-F94D-4A0D-9F59-58A7EFB0DA69}"/>
              </a:ext>
            </a:extLst>
          </p:cNvPr>
          <p:cNvSpPr txBox="1"/>
          <p:nvPr/>
        </p:nvSpPr>
        <p:spPr>
          <a:xfrm>
            <a:off x="4853408" y="1827778"/>
            <a:ext cx="2156992" cy="4188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未来工作规划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1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0F0CE8F1-D936-41A6-A8D4-BED03AD4A0A8}"/>
              </a:ext>
            </a:extLst>
          </p:cNvPr>
          <p:cNvSpPr/>
          <p:nvPr/>
        </p:nvSpPr>
        <p:spPr>
          <a:xfrm>
            <a:off x="4853408" y="3573369"/>
            <a:ext cx="6474992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点击此处可编辑接下来的工作规划，列明具体的计划、进展以及相关说明，行距为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倍，字体为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49" name="文本框 1">
            <a:extLst>
              <a:ext uri="{FF2B5EF4-FFF2-40B4-BE49-F238E27FC236}">
                <a16:creationId xmlns:a16="http://schemas.microsoft.com/office/drawing/2014/main" xmlns="" id="{630A6CA2-7917-414F-9DBE-071B9B7E15D8}"/>
              </a:ext>
            </a:extLst>
          </p:cNvPr>
          <p:cNvSpPr txBox="1"/>
          <p:nvPr/>
        </p:nvSpPr>
        <p:spPr>
          <a:xfrm>
            <a:off x="4853408" y="3232441"/>
            <a:ext cx="2156992" cy="4188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未来工作规划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2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81AF86BB-1C82-40D4-BFBA-E85A3E6173C0}"/>
              </a:ext>
            </a:extLst>
          </p:cNvPr>
          <p:cNvSpPr/>
          <p:nvPr/>
        </p:nvSpPr>
        <p:spPr>
          <a:xfrm>
            <a:off x="4853408" y="4978031"/>
            <a:ext cx="6474992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点击此处可编辑接下来的工作规划，列明具体的计划、进展以及相关说明，行距为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倍，字体为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52" name="文本框 1">
            <a:extLst>
              <a:ext uri="{FF2B5EF4-FFF2-40B4-BE49-F238E27FC236}">
                <a16:creationId xmlns:a16="http://schemas.microsoft.com/office/drawing/2014/main" xmlns="" id="{347A1347-0A4F-4E18-9168-E15BC3955E8A}"/>
              </a:ext>
            </a:extLst>
          </p:cNvPr>
          <p:cNvSpPr txBox="1"/>
          <p:nvPr/>
        </p:nvSpPr>
        <p:spPr>
          <a:xfrm>
            <a:off x="4853408" y="4637103"/>
            <a:ext cx="2156992" cy="4188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未来工作规划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3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ABF99FF-8151-4709-9A96-42C0BC67E988}"/>
              </a:ext>
            </a:extLst>
          </p:cNvPr>
          <p:cNvGrpSpPr/>
          <p:nvPr/>
        </p:nvGrpSpPr>
        <p:grpSpPr>
          <a:xfrm>
            <a:off x="1312219" y="2914730"/>
            <a:ext cx="1715091" cy="1715091"/>
            <a:chOff x="1312219" y="2914730"/>
            <a:chExt cx="1715091" cy="1715091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2148E37D-9D05-4B9A-A1F9-A052C3FDB20F}"/>
                </a:ext>
              </a:extLst>
            </p:cNvPr>
            <p:cNvSpPr/>
            <p:nvPr/>
          </p:nvSpPr>
          <p:spPr>
            <a:xfrm>
              <a:off x="1312219" y="2914730"/>
              <a:ext cx="1715091" cy="1715091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Shape 681">
              <a:extLst>
                <a:ext uri="{FF2B5EF4-FFF2-40B4-BE49-F238E27FC236}">
                  <a16:creationId xmlns:a16="http://schemas.microsoft.com/office/drawing/2014/main" xmlns="" id="{F0E56039-C265-4474-9C00-BD716F16726A}"/>
                </a:ext>
              </a:extLst>
            </p:cNvPr>
            <p:cNvSpPr/>
            <p:nvPr/>
          </p:nvSpPr>
          <p:spPr bwMode="auto">
            <a:xfrm>
              <a:off x="1423121" y="3026229"/>
              <a:ext cx="1493286" cy="1492093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algn="ctr"/>
              <a:endParaRPr lang="en-US" altLang="zh-CN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图形 2">
              <a:extLst>
                <a:ext uri="{FF2B5EF4-FFF2-40B4-BE49-F238E27FC236}">
                  <a16:creationId xmlns:a16="http://schemas.microsoft.com/office/drawing/2014/main" xmlns="" id="{1B9E270C-2830-412B-86A4-FBA5DD8F06DE}"/>
                </a:ext>
              </a:extLst>
            </p:cNvPr>
            <p:cNvSpPr/>
            <p:nvPr/>
          </p:nvSpPr>
          <p:spPr>
            <a:xfrm>
              <a:off x="1853631" y="3456142"/>
              <a:ext cx="632267" cy="632267"/>
            </a:xfrm>
            <a:custGeom>
              <a:avLst/>
              <a:gdLst>
                <a:gd name="connsiteX0" fmla="*/ 505814 w 632267"/>
                <a:gd name="connsiteY0" fmla="*/ 0 h 632267"/>
                <a:gd name="connsiteX1" fmla="*/ 505814 w 632267"/>
                <a:gd name="connsiteY1" fmla="*/ 240261 h 632267"/>
                <a:gd name="connsiteX2" fmla="*/ 305448 w 632267"/>
                <a:gd name="connsiteY2" fmla="*/ 240261 h 632267"/>
                <a:gd name="connsiteX3" fmla="*/ 305448 w 632267"/>
                <a:gd name="connsiteY3" fmla="*/ 372247 h 632267"/>
                <a:gd name="connsiteX4" fmla="*/ 359791 w 632267"/>
                <a:gd name="connsiteY4" fmla="*/ 372247 h 632267"/>
                <a:gd name="connsiteX5" fmla="*/ 359791 w 632267"/>
                <a:gd name="connsiteY5" fmla="*/ 397032 h 632267"/>
                <a:gd name="connsiteX6" fmla="*/ 234318 w 632267"/>
                <a:gd name="connsiteY6" fmla="*/ 632267 h 632267"/>
                <a:gd name="connsiteX7" fmla="*/ 0 w 632267"/>
                <a:gd name="connsiteY7" fmla="*/ 632267 h 632267"/>
                <a:gd name="connsiteX8" fmla="*/ 0 w 632267"/>
                <a:gd name="connsiteY8" fmla="*/ 0 h 632267"/>
                <a:gd name="connsiteX9" fmla="*/ 505814 w 632267"/>
                <a:gd name="connsiteY9" fmla="*/ 0 h 632267"/>
                <a:gd name="connsiteX10" fmla="*/ 284520 w 632267"/>
                <a:gd name="connsiteY10" fmla="*/ 632267 h 632267"/>
                <a:gd name="connsiteX11" fmla="*/ 379360 w 632267"/>
                <a:gd name="connsiteY11" fmla="*/ 454379 h 632267"/>
                <a:gd name="connsiteX12" fmla="*/ 379360 w 632267"/>
                <a:gd name="connsiteY12" fmla="*/ 454442 h 632267"/>
                <a:gd name="connsiteX13" fmla="*/ 404050 w 632267"/>
                <a:gd name="connsiteY13" fmla="*/ 408128 h 632267"/>
                <a:gd name="connsiteX14" fmla="*/ 404050 w 632267"/>
                <a:gd name="connsiteY14" fmla="*/ 327989 h 632267"/>
                <a:gd name="connsiteX15" fmla="*/ 349707 w 632267"/>
                <a:gd name="connsiteY15" fmla="*/ 327989 h 632267"/>
                <a:gd name="connsiteX16" fmla="*/ 349707 w 632267"/>
                <a:gd name="connsiteY16" fmla="*/ 284520 h 632267"/>
                <a:gd name="connsiteX17" fmla="*/ 567081 w 632267"/>
                <a:gd name="connsiteY17" fmla="*/ 284520 h 632267"/>
                <a:gd name="connsiteX18" fmla="*/ 567081 w 632267"/>
                <a:gd name="connsiteY18" fmla="*/ 327989 h 632267"/>
                <a:gd name="connsiteX19" fmla="*/ 512706 w 632267"/>
                <a:gd name="connsiteY19" fmla="*/ 327989 h 632267"/>
                <a:gd name="connsiteX20" fmla="*/ 512706 w 632267"/>
                <a:gd name="connsiteY20" fmla="*/ 408065 h 632267"/>
                <a:gd name="connsiteX21" fmla="*/ 632267 w 632267"/>
                <a:gd name="connsiteY21" fmla="*/ 632267 h 632267"/>
                <a:gd name="connsiteX22" fmla="*/ 284520 w 632267"/>
                <a:gd name="connsiteY22" fmla="*/ 632267 h 632267"/>
                <a:gd name="connsiteX23" fmla="*/ 537427 w 632267"/>
                <a:gd name="connsiteY23" fmla="*/ 524782 h 632267"/>
                <a:gd name="connsiteX24" fmla="*/ 379360 w 632267"/>
                <a:gd name="connsiteY24" fmla="*/ 524782 h 632267"/>
                <a:gd name="connsiteX25" fmla="*/ 379360 w 632267"/>
                <a:gd name="connsiteY25" fmla="*/ 575363 h 632267"/>
                <a:gd name="connsiteX26" fmla="*/ 537427 w 632267"/>
                <a:gd name="connsiteY26" fmla="*/ 575363 h 632267"/>
                <a:gd name="connsiteX27" fmla="*/ 537427 w 632267"/>
                <a:gd name="connsiteY27" fmla="*/ 524782 h 632267"/>
                <a:gd name="connsiteX28" fmla="*/ 284520 w 632267"/>
                <a:gd name="connsiteY28" fmla="*/ 410974 h 632267"/>
                <a:gd name="connsiteX29" fmla="*/ 94840 w 632267"/>
                <a:gd name="connsiteY29" fmla="*/ 410974 h 632267"/>
                <a:gd name="connsiteX30" fmla="*/ 94840 w 632267"/>
                <a:gd name="connsiteY30" fmla="*/ 474200 h 632267"/>
                <a:gd name="connsiteX31" fmla="*/ 284520 w 632267"/>
                <a:gd name="connsiteY31" fmla="*/ 474200 h 632267"/>
                <a:gd name="connsiteX32" fmla="*/ 284520 w 632267"/>
                <a:gd name="connsiteY32" fmla="*/ 410974 h 632267"/>
                <a:gd name="connsiteX33" fmla="*/ 410974 w 632267"/>
                <a:gd name="connsiteY33" fmla="*/ 126453 h 632267"/>
                <a:gd name="connsiteX34" fmla="*/ 94840 w 632267"/>
                <a:gd name="connsiteY34" fmla="*/ 126453 h 632267"/>
                <a:gd name="connsiteX35" fmla="*/ 94840 w 632267"/>
                <a:gd name="connsiteY35" fmla="*/ 189680 h 632267"/>
                <a:gd name="connsiteX36" fmla="*/ 410974 w 632267"/>
                <a:gd name="connsiteY36" fmla="*/ 189680 h 632267"/>
                <a:gd name="connsiteX37" fmla="*/ 410974 w 632267"/>
                <a:gd name="connsiteY37" fmla="*/ 126453 h 632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632267" h="632267">
                  <a:moveTo>
                    <a:pt x="505814" y="0"/>
                  </a:moveTo>
                  <a:lnTo>
                    <a:pt x="505814" y="240261"/>
                  </a:lnTo>
                  <a:lnTo>
                    <a:pt x="305448" y="240261"/>
                  </a:lnTo>
                  <a:lnTo>
                    <a:pt x="305448" y="372247"/>
                  </a:lnTo>
                  <a:lnTo>
                    <a:pt x="359791" y="372247"/>
                  </a:lnTo>
                  <a:lnTo>
                    <a:pt x="359791" y="397032"/>
                  </a:lnTo>
                  <a:lnTo>
                    <a:pt x="234318" y="632267"/>
                  </a:lnTo>
                  <a:lnTo>
                    <a:pt x="0" y="632267"/>
                  </a:lnTo>
                  <a:lnTo>
                    <a:pt x="0" y="0"/>
                  </a:lnTo>
                  <a:lnTo>
                    <a:pt x="505814" y="0"/>
                  </a:lnTo>
                  <a:close/>
                  <a:moveTo>
                    <a:pt x="284520" y="632267"/>
                  </a:moveTo>
                  <a:lnTo>
                    <a:pt x="379360" y="454379"/>
                  </a:lnTo>
                  <a:lnTo>
                    <a:pt x="379360" y="454442"/>
                  </a:lnTo>
                  <a:lnTo>
                    <a:pt x="404050" y="408128"/>
                  </a:lnTo>
                  <a:lnTo>
                    <a:pt x="404050" y="327989"/>
                  </a:lnTo>
                  <a:lnTo>
                    <a:pt x="349707" y="327989"/>
                  </a:lnTo>
                  <a:lnTo>
                    <a:pt x="349707" y="284520"/>
                  </a:lnTo>
                  <a:lnTo>
                    <a:pt x="567081" y="284520"/>
                  </a:lnTo>
                  <a:lnTo>
                    <a:pt x="567081" y="327989"/>
                  </a:lnTo>
                  <a:lnTo>
                    <a:pt x="512706" y="327989"/>
                  </a:lnTo>
                  <a:lnTo>
                    <a:pt x="512706" y="408065"/>
                  </a:lnTo>
                  <a:lnTo>
                    <a:pt x="632267" y="632267"/>
                  </a:lnTo>
                  <a:lnTo>
                    <a:pt x="284520" y="632267"/>
                  </a:lnTo>
                  <a:close/>
                  <a:moveTo>
                    <a:pt x="537427" y="524782"/>
                  </a:moveTo>
                  <a:lnTo>
                    <a:pt x="379360" y="524782"/>
                  </a:lnTo>
                  <a:lnTo>
                    <a:pt x="379360" y="575363"/>
                  </a:lnTo>
                  <a:lnTo>
                    <a:pt x="537427" y="575363"/>
                  </a:lnTo>
                  <a:lnTo>
                    <a:pt x="537427" y="524782"/>
                  </a:lnTo>
                  <a:close/>
                  <a:moveTo>
                    <a:pt x="284520" y="410974"/>
                  </a:moveTo>
                  <a:lnTo>
                    <a:pt x="94840" y="410974"/>
                  </a:lnTo>
                  <a:lnTo>
                    <a:pt x="94840" y="474200"/>
                  </a:lnTo>
                  <a:lnTo>
                    <a:pt x="284520" y="474200"/>
                  </a:lnTo>
                  <a:lnTo>
                    <a:pt x="284520" y="410974"/>
                  </a:lnTo>
                  <a:close/>
                  <a:moveTo>
                    <a:pt x="410974" y="126453"/>
                  </a:moveTo>
                  <a:lnTo>
                    <a:pt x="94840" y="126453"/>
                  </a:lnTo>
                  <a:lnTo>
                    <a:pt x="94840" y="189680"/>
                  </a:lnTo>
                  <a:lnTo>
                    <a:pt x="410974" y="189680"/>
                  </a:lnTo>
                  <a:lnTo>
                    <a:pt x="410974" y="126453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rot="0" spcFirstLastPara="0" vertOverflow="overflow" horzOverflow="overflow" vert="horz" wrap="square" lIns="45719" tIns="45720" rIns="45719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b="1" kern="0">
                <a:solidFill>
                  <a:srgbClr val="7D7D7D"/>
                </a:solidFill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2687623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3876713-A1C6-4F3B-9690-43D4DDC187EC}"/>
              </a:ext>
            </a:extLst>
          </p:cNvPr>
          <p:cNvSpPr txBox="1"/>
          <p:nvPr/>
        </p:nvSpPr>
        <p:spPr>
          <a:xfrm>
            <a:off x="1279967" y="3874294"/>
            <a:ext cx="963206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此节可用于描述工作期间取得了哪些成绩、完成了哪些工作、当前负责的项目进展程度、计划实施情况等。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8CC6DA2-2B57-43A8-9E68-0E8B74E89B01}"/>
              </a:ext>
            </a:extLst>
          </p:cNvPr>
          <p:cNvSpPr/>
          <p:nvPr/>
        </p:nvSpPr>
        <p:spPr>
          <a:xfrm>
            <a:off x="4564462" y="1905518"/>
            <a:ext cx="3063076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4800" b="1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Part 01</a:t>
            </a:r>
            <a:endParaRPr lang="zh-CN" altLang="en-US" sz="4800" b="1" dirty="0">
              <a:solidFill>
                <a:schemeClr val="bg1"/>
              </a:solidFill>
              <a:effectLst>
                <a:outerShdw blurRad="127000" dist="38100" dir="16200000" algn="ctr" rotWithShape="0">
                  <a:schemeClr val="bg1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BA7AD45-573D-4CA5-A094-78B082799924}"/>
              </a:ext>
            </a:extLst>
          </p:cNvPr>
          <p:cNvSpPr txBox="1"/>
          <p:nvPr/>
        </p:nvSpPr>
        <p:spPr>
          <a:xfrm>
            <a:off x="4151543" y="2703325"/>
            <a:ext cx="3888915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工作业绩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9936371-C7C4-448E-8FF5-70E29E776D77}"/>
              </a:ext>
            </a:extLst>
          </p:cNvPr>
          <p:cNvGrpSpPr/>
          <p:nvPr/>
        </p:nvGrpSpPr>
        <p:grpSpPr>
          <a:xfrm flipH="1">
            <a:off x="7486601" y="2946450"/>
            <a:ext cx="1397803" cy="146244"/>
            <a:chOff x="2496662" y="3314186"/>
            <a:chExt cx="1397803" cy="146244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EEAD8825-33C4-4F7B-A09D-4112008D17D9}"/>
                </a:ext>
              </a:extLst>
            </p:cNvPr>
            <p:cNvSpPr/>
            <p:nvPr/>
          </p:nvSpPr>
          <p:spPr>
            <a:xfrm rot="18926480" flipH="1">
              <a:off x="3711895" y="3314186"/>
              <a:ext cx="146244" cy="146244"/>
            </a:xfrm>
            <a:prstGeom prst="rect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24E36D5A-029B-4156-9446-3331B329A24E}"/>
                </a:ext>
              </a:extLst>
            </p:cNvPr>
            <p:cNvSpPr/>
            <p:nvPr/>
          </p:nvSpPr>
          <p:spPr>
            <a:xfrm rot="18926480" flipH="1">
              <a:off x="3748221" y="3314186"/>
              <a:ext cx="146244" cy="146244"/>
            </a:xfrm>
            <a:prstGeom prst="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61000">
                  <a:schemeClr val="bg1"/>
                </a:gs>
              </a:gsLst>
              <a:lin ang="2700000" scaled="0"/>
            </a:gra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6CDD759C-B783-47F6-9F5C-D2E0536D1F05}"/>
                </a:ext>
              </a:extLst>
            </p:cNvPr>
            <p:cNvCxnSpPr>
              <a:cxnSpLocks/>
            </p:cNvCxnSpPr>
            <p:nvPr/>
          </p:nvCxnSpPr>
          <p:spPr>
            <a:xfrm>
              <a:off x="2496662" y="3383104"/>
              <a:ext cx="1189539" cy="0"/>
            </a:xfrm>
            <a:prstGeom prst="line">
              <a:avLst/>
            </a:prstGeom>
            <a:noFill/>
            <a:ln w="6350" cap="flat" cmpd="sng" algn="ctr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8423A03F-0F47-485B-AA11-AF4CD7417318}"/>
              </a:ext>
            </a:extLst>
          </p:cNvPr>
          <p:cNvSpPr txBox="1"/>
          <p:nvPr/>
        </p:nvSpPr>
        <p:spPr>
          <a:xfrm>
            <a:off x="4464761" y="3335818"/>
            <a:ext cx="326247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100" i="1" spc="300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Work Achievement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512D456B-0F99-44CD-A1FC-F6743AF2C85B}"/>
              </a:ext>
            </a:extLst>
          </p:cNvPr>
          <p:cNvGrpSpPr/>
          <p:nvPr/>
        </p:nvGrpSpPr>
        <p:grpSpPr>
          <a:xfrm>
            <a:off x="3277312" y="2946399"/>
            <a:ext cx="1397803" cy="146244"/>
            <a:chOff x="2496662" y="3314186"/>
            <a:chExt cx="1397803" cy="146244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FFE6B110-2546-45DF-A65D-5E277E9A2E05}"/>
                </a:ext>
              </a:extLst>
            </p:cNvPr>
            <p:cNvSpPr/>
            <p:nvPr/>
          </p:nvSpPr>
          <p:spPr>
            <a:xfrm rot="18926480" flipH="1">
              <a:off x="3711895" y="3314186"/>
              <a:ext cx="146244" cy="146244"/>
            </a:xfrm>
            <a:prstGeom prst="rect">
              <a:avLst/>
            </a:prstGeom>
            <a:noFill/>
            <a:ln w="63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3A67C2A8-CA37-4437-8DD9-FD4011933477}"/>
                </a:ext>
              </a:extLst>
            </p:cNvPr>
            <p:cNvSpPr/>
            <p:nvPr/>
          </p:nvSpPr>
          <p:spPr>
            <a:xfrm rot="18926480" flipH="1">
              <a:off x="3748221" y="3314186"/>
              <a:ext cx="146244" cy="146244"/>
            </a:xfrm>
            <a:prstGeom prst="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61000">
                  <a:schemeClr val="bg1"/>
                </a:gs>
              </a:gsLst>
              <a:lin ang="2700000" scaled="0"/>
            </a:gra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6C61E58D-B05E-45E2-86A8-53587B359D7D}"/>
                </a:ext>
              </a:extLst>
            </p:cNvPr>
            <p:cNvCxnSpPr>
              <a:cxnSpLocks/>
            </p:cNvCxnSpPr>
            <p:nvPr/>
          </p:nvCxnSpPr>
          <p:spPr>
            <a:xfrm>
              <a:off x="2496662" y="3383104"/>
              <a:ext cx="1189539" cy="0"/>
            </a:xfrm>
            <a:prstGeom prst="line">
              <a:avLst/>
            </a:prstGeom>
            <a:noFill/>
            <a:ln w="6350" cap="flat" cmpd="sng" algn="ctr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531569955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弧形 8">
            <a:extLst>
              <a:ext uri="{FF2B5EF4-FFF2-40B4-BE49-F238E27FC236}">
                <a16:creationId xmlns:a16="http://schemas.microsoft.com/office/drawing/2014/main" xmlns="" id="{F9C714A2-A030-4AFE-A51B-2F5BD580F3BF}"/>
              </a:ext>
            </a:extLst>
          </p:cNvPr>
          <p:cNvSpPr/>
          <p:nvPr/>
        </p:nvSpPr>
        <p:spPr>
          <a:xfrm>
            <a:off x="2250397" y="3135873"/>
            <a:ext cx="7697448" cy="1888214"/>
          </a:xfrm>
          <a:prstGeom prst="arc">
            <a:avLst>
              <a:gd name="adj1" fmla="val 20640249"/>
              <a:gd name="adj2" fmla="val 12157366"/>
            </a:avLst>
          </a:prstGeom>
          <a:noFill/>
          <a:ln w="12700" cap="flat" cmpd="sng" algn="ctr">
            <a:solidFill>
              <a:schemeClr val="accent1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48FC296A-5067-4431-A35A-92C237088775}"/>
              </a:ext>
            </a:extLst>
          </p:cNvPr>
          <p:cNvSpPr/>
          <p:nvPr/>
        </p:nvSpPr>
        <p:spPr>
          <a:xfrm>
            <a:off x="2972147" y="3445274"/>
            <a:ext cx="144000" cy="144000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764A9719-E74B-4BC9-BEBA-9CE6574FE500}"/>
              </a:ext>
            </a:extLst>
          </p:cNvPr>
          <p:cNvSpPr/>
          <p:nvPr/>
        </p:nvSpPr>
        <p:spPr>
          <a:xfrm>
            <a:off x="3536111" y="3301274"/>
            <a:ext cx="144000" cy="144000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503CAF4B-2BBF-46F3-86DC-E71413EA848E}"/>
              </a:ext>
            </a:extLst>
          </p:cNvPr>
          <p:cNvSpPr/>
          <p:nvPr/>
        </p:nvSpPr>
        <p:spPr>
          <a:xfrm>
            <a:off x="3464111" y="4727689"/>
            <a:ext cx="144000" cy="144000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998A9C4D-5B99-4049-9F60-4AC46CD4346F}"/>
              </a:ext>
            </a:extLst>
          </p:cNvPr>
          <p:cNvSpPr/>
          <p:nvPr/>
        </p:nvSpPr>
        <p:spPr>
          <a:xfrm>
            <a:off x="4763515" y="4913934"/>
            <a:ext cx="144000" cy="144000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BEA5663B-3D63-4DDE-BEE7-E5EEAEC297DF}"/>
              </a:ext>
            </a:extLst>
          </p:cNvPr>
          <p:cNvSpPr/>
          <p:nvPr/>
        </p:nvSpPr>
        <p:spPr>
          <a:xfrm>
            <a:off x="7685429" y="4872785"/>
            <a:ext cx="144000" cy="144000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C5FB3E4A-68AA-47E1-83FB-D9AA4604AE1E}"/>
              </a:ext>
            </a:extLst>
          </p:cNvPr>
          <p:cNvSpPr/>
          <p:nvPr/>
        </p:nvSpPr>
        <p:spPr>
          <a:xfrm>
            <a:off x="8919151" y="4661315"/>
            <a:ext cx="144000" cy="144000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B4E6FC06-9799-4AFD-ADB1-E1C022C04E31}"/>
              </a:ext>
            </a:extLst>
          </p:cNvPr>
          <p:cNvSpPr/>
          <p:nvPr/>
        </p:nvSpPr>
        <p:spPr>
          <a:xfrm>
            <a:off x="8775790" y="3360757"/>
            <a:ext cx="144000" cy="144000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D1BED392-29D1-458A-9A53-C0FA314A17C5}"/>
              </a:ext>
            </a:extLst>
          </p:cNvPr>
          <p:cNvSpPr/>
          <p:nvPr/>
        </p:nvSpPr>
        <p:spPr>
          <a:xfrm>
            <a:off x="9278295" y="3525062"/>
            <a:ext cx="144000" cy="144000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1A13CDD6-FBAF-4011-A733-6434B81F9A16}"/>
              </a:ext>
            </a:extLst>
          </p:cNvPr>
          <p:cNvSpPr/>
          <p:nvPr/>
        </p:nvSpPr>
        <p:spPr>
          <a:xfrm>
            <a:off x="4681494" y="2308013"/>
            <a:ext cx="2829012" cy="4476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未来工作安排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0F9C9187-BB54-4C7F-BE7F-1E6C62039824}"/>
              </a:ext>
            </a:extLst>
          </p:cNvPr>
          <p:cNvSpPr/>
          <p:nvPr/>
        </p:nvSpPr>
        <p:spPr>
          <a:xfrm>
            <a:off x="3570359" y="3586353"/>
            <a:ext cx="1350726" cy="449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工作安排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3AAF70BB-6D41-463C-ADC3-1B76EDE3C1E4}"/>
              </a:ext>
            </a:extLst>
          </p:cNvPr>
          <p:cNvSpPr/>
          <p:nvPr/>
        </p:nvSpPr>
        <p:spPr>
          <a:xfrm>
            <a:off x="7503515" y="3583895"/>
            <a:ext cx="1350726" cy="449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工作安排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712988E9-CCA9-41D7-800C-71AF166BEC80}"/>
              </a:ext>
            </a:extLst>
          </p:cNvPr>
          <p:cNvSpPr/>
          <p:nvPr/>
        </p:nvSpPr>
        <p:spPr>
          <a:xfrm>
            <a:off x="10133667" y="3855784"/>
            <a:ext cx="1350726" cy="449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工作安排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99A7F330-DFDB-4CE7-A138-D617BF5C2819}"/>
              </a:ext>
            </a:extLst>
          </p:cNvPr>
          <p:cNvSpPr/>
          <p:nvPr/>
        </p:nvSpPr>
        <p:spPr>
          <a:xfrm>
            <a:off x="715265" y="3855784"/>
            <a:ext cx="1350726" cy="449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ctr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工作安排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414C7165-E62C-444D-BE37-325481E905A5}"/>
              </a:ext>
            </a:extLst>
          </p:cNvPr>
          <p:cNvSpPr/>
          <p:nvPr/>
        </p:nvSpPr>
        <p:spPr>
          <a:xfrm>
            <a:off x="5420637" y="5384451"/>
            <a:ext cx="1350726" cy="449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工作安排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36B15520-B466-4070-AB40-40BA54B037A3}"/>
              </a:ext>
            </a:extLst>
          </p:cNvPr>
          <p:cNvSpPr/>
          <p:nvPr/>
        </p:nvSpPr>
        <p:spPr>
          <a:xfrm>
            <a:off x="2250398" y="1747694"/>
            <a:ext cx="7697447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点击此处可编辑下一步的工作计划，建议行距为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A05B8618-4869-42F7-95D9-BC8A88454920}"/>
              </a:ext>
            </a:extLst>
          </p:cNvPr>
          <p:cNvSpPr/>
          <p:nvPr/>
        </p:nvSpPr>
        <p:spPr>
          <a:xfrm>
            <a:off x="7844806" y="2827129"/>
            <a:ext cx="713350" cy="713350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6" name="图形 2">
            <a:extLst>
              <a:ext uri="{FF2B5EF4-FFF2-40B4-BE49-F238E27FC236}">
                <a16:creationId xmlns:a16="http://schemas.microsoft.com/office/drawing/2014/main" xmlns="" id="{7D2CA016-B305-4052-B119-EA94CCE3FF80}"/>
              </a:ext>
            </a:extLst>
          </p:cNvPr>
          <p:cNvSpPr/>
          <p:nvPr/>
        </p:nvSpPr>
        <p:spPr>
          <a:xfrm>
            <a:off x="8053215" y="2975666"/>
            <a:ext cx="296533" cy="416276"/>
          </a:xfrm>
          <a:custGeom>
            <a:avLst/>
            <a:gdLst>
              <a:gd name="connsiteX0" fmla="*/ 444313 w 444312"/>
              <a:gd name="connsiteY0" fmla="*/ 196335 h 623729"/>
              <a:gd name="connsiteX1" fmla="*/ 429176 w 444312"/>
              <a:gd name="connsiteY1" fmla="*/ 168287 h 623729"/>
              <a:gd name="connsiteX2" fmla="*/ 345478 w 444312"/>
              <a:gd name="connsiteY2" fmla="*/ 105958 h 623729"/>
              <a:gd name="connsiteX3" fmla="*/ 366402 w 444312"/>
              <a:gd name="connsiteY3" fmla="*/ 82808 h 623729"/>
              <a:gd name="connsiteX4" fmla="*/ 366402 w 444312"/>
              <a:gd name="connsiteY4" fmla="*/ 24486 h 623729"/>
              <a:gd name="connsiteX5" fmla="*/ 333457 w 444312"/>
              <a:gd name="connsiteY5" fmla="*/ 0 h 623729"/>
              <a:gd name="connsiteX6" fmla="*/ 110856 w 444312"/>
              <a:gd name="connsiteY6" fmla="*/ 0 h 623729"/>
              <a:gd name="connsiteX7" fmla="*/ 77911 w 444312"/>
              <a:gd name="connsiteY7" fmla="*/ 24486 h 623729"/>
              <a:gd name="connsiteX8" fmla="*/ 77911 w 444312"/>
              <a:gd name="connsiteY8" fmla="*/ 83253 h 623729"/>
              <a:gd name="connsiteX9" fmla="*/ 98835 w 444312"/>
              <a:gd name="connsiteY9" fmla="*/ 105513 h 623729"/>
              <a:gd name="connsiteX10" fmla="*/ 15137 w 444312"/>
              <a:gd name="connsiteY10" fmla="*/ 167396 h 623729"/>
              <a:gd name="connsiteX11" fmla="*/ 0 w 444312"/>
              <a:gd name="connsiteY11" fmla="*/ 194999 h 623729"/>
              <a:gd name="connsiteX12" fmla="*/ 0 w 444312"/>
              <a:gd name="connsiteY12" fmla="*/ 589449 h 623729"/>
              <a:gd name="connsiteX13" fmla="*/ 44520 w 444312"/>
              <a:gd name="connsiteY13" fmla="*/ 623730 h 623729"/>
              <a:gd name="connsiteX14" fmla="*/ 399347 w 444312"/>
              <a:gd name="connsiteY14" fmla="*/ 623730 h 623729"/>
              <a:gd name="connsiteX15" fmla="*/ 443868 w 444312"/>
              <a:gd name="connsiteY15" fmla="*/ 589449 h 623729"/>
              <a:gd name="connsiteX16" fmla="*/ 281814 w 444312"/>
              <a:gd name="connsiteY16" fmla="*/ 502634 h 623729"/>
              <a:gd name="connsiteX17" fmla="*/ 38733 w 444312"/>
              <a:gd name="connsiteY17" fmla="*/ 502634 h 623729"/>
              <a:gd name="connsiteX18" fmla="*/ 38733 w 444312"/>
              <a:gd name="connsiteY18" fmla="*/ 288492 h 623729"/>
              <a:gd name="connsiteX19" fmla="*/ 281814 w 444312"/>
              <a:gd name="connsiteY19" fmla="*/ 288492 h 62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44312" h="623729">
                <a:moveTo>
                  <a:pt x="444313" y="196335"/>
                </a:moveTo>
                <a:cubicBezTo>
                  <a:pt x="443470" y="185263"/>
                  <a:pt x="437968" y="175068"/>
                  <a:pt x="429176" y="168287"/>
                </a:cubicBezTo>
                <a:lnTo>
                  <a:pt x="345478" y="105958"/>
                </a:lnTo>
                <a:cubicBezTo>
                  <a:pt x="356704" y="103541"/>
                  <a:pt x="365128" y="94220"/>
                  <a:pt x="366402" y="82808"/>
                </a:cubicBezTo>
                <a:lnTo>
                  <a:pt x="366402" y="24486"/>
                </a:lnTo>
                <a:cubicBezTo>
                  <a:pt x="366402" y="11130"/>
                  <a:pt x="351265" y="0"/>
                  <a:pt x="333457" y="0"/>
                </a:cubicBezTo>
                <a:lnTo>
                  <a:pt x="110856" y="0"/>
                </a:lnTo>
                <a:cubicBezTo>
                  <a:pt x="93047" y="0"/>
                  <a:pt x="77911" y="11130"/>
                  <a:pt x="77911" y="24486"/>
                </a:cubicBezTo>
                <a:lnTo>
                  <a:pt x="77911" y="83253"/>
                </a:lnTo>
                <a:cubicBezTo>
                  <a:pt x="78668" y="94720"/>
                  <a:pt x="87437" y="104048"/>
                  <a:pt x="98835" y="105513"/>
                </a:cubicBezTo>
                <a:lnTo>
                  <a:pt x="15137" y="167396"/>
                </a:lnTo>
                <a:cubicBezTo>
                  <a:pt x="6229" y="173880"/>
                  <a:pt x="678" y="184002"/>
                  <a:pt x="0" y="194999"/>
                </a:cubicBezTo>
                <a:lnTo>
                  <a:pt x="0" y="589449"/>
                </a:lnTo>
                <a:cubicBezTo>
                  <a:pt x="0" y="608147"/>
                  <a:pt x="20925" y="623730"/>
                  <a:pt x="44520" y="623730"/>
                </a:cubicBezTo>
                <a:lnTo>
                  <a:pt x="399347" y="623730"/>
                </a:lnTo>
                <a:cubicBezTo>
                  <a:pt x="424279" y="623730"/>
                  <a:pt x="443868" y="608147"/>
                  <a:pt x="443868" y="589449"/>
                </a:cubicBezTo>
                <a:close/>
                <a:moveTo>
                  <a:pt x="281814" y="502634"/>
                </a:moveTo>
                <a:lnTo>
                  <a:pt x="38733" y="502634"/>
                </a:lnTo>
                <a:lnTo>
                  <a:pt x="38733" y="288492"/>
                </a:lnTo>
                <a:lnTo>
                  <a:pt x="281814" y="2884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00" b="1" kern="0">
              <a:solidFill>
                <a:srgbClr val="000000"/>
              </a:solidFill>
              <a:cs typeface="+mn-ea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9C500A98-D4BF-4978-A64C-EA0E9D9CBD9C}"/>
              </a:ext>
            </a:extLst>
          </p:cNvPr>
          <p:cNvSpPr/>
          <p:nvPr/>
        </p:nvSpPr>
        <p:spPr>
          <a:xfrm>
            <a:off x="5739325" y="4652117"/>
            <a:ext cx="713350" cy="713350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" name="图形 4">
            <a:extLst>
              <a:ext uri="{FF2B5EF4-FFF2-40B4-BE49-F238E27FC236}">
                <a16:creationId xmlns:a16="http://schemas.microsoft.com/office/drawing/2014/main" xmlns="" id="{4B026323-9D0C-4957-9C3D-916251B7D32F}"/>
              </a:ext>
            </a:extLst>
          </p:cNvPr>
          <p:cNvSpPr/>
          <p:nvPr/>
        </p:nvSpPr>
        <p:spPr>
          <a:xfrm>
            <a:off x="5946320" y="4809315"/>
            <a:ext cx="299360" cy="398954"/>
          </a:xfrm>
          <a:custGeom>
            <a:avLst/>
            <a:gdLst>
              <a:gd name="connsiteX0" fmla="*/ 320553 w 482239"/>
              <a:gd name="connsiteY0" fmla="*/ 0 h 642675"/>
              <a:gd name="connsiteX1" fmla="*/ 60694 w 482239"/>
              <a:gd name="connsiteY1" fmla="*/ 0 h 642675"/>
              <a:gd name="connsiteX2" fmla="*/ 0 w 482239"/>
              <a:gd name="connsiteY2" fmla="*/ 60694 h 642675"/>
              <a:gd name="connsiteX3" fmla="*/ 0 w 482239"/>
              <a:gd name="connsiteY3" fmla="*/ 581983 h 642675"/>
              <a:gd name="connsiteX4" fmla="*/ 60694 w 482239"/>
              <a:gd name="connsiteY4" fmla="*/ 642676 h 642675"/>
              <a:gd name="connsiteX5" fmla="*/ 421546 w 482239"/>
              <a:gd name="connsiteY5" fmla="*/ 642676 h 642675"/>
              <a:gd name="connsiteX6" fmla="*/ 482239 w 482239"/>
              <a:gd name="connsiteY6" fmla="*/ 581983 h 642675"/>
              <a:gd name="connsiteX7" fmla="*/ 482239 w 482239"/>
              <a:gd name="connsiteY7" fmla="*/ 161363 h 642675"/>
              <a:gd name="connsiteX8" fmla="*/ 320553 w 482239"/>
              <a:gd name="connsiteY8" fmla="*/ 0 h 642675"/>
              <a:gd name="connsiteX9" fmla="*/ 301289 w 482239"/>
              <a:gd name="connsiteY9" fmla="*/ 59846 h 642675"/>
              <a:gd name="connsiteX10" fmla="*/ 422272 w 482239"/>
              <a:gd name="connsiteY10" fmla="*/ 180830 h 642675"/>
              <a:gd name="connsiteX11" fmla="*/ 301289 w 482239"/>
              <a:gd name="connsiteY11" fmla="*/ 180830 h 642675"/>
              <a:gd name="connsiteX12" fmla="*/ 301289 w 482239"/>
              <a:gd name="connsiteY12" fmla="*/ 59846 h 642675"/>
              <a:gd name="connsiteX13" fmla="*/ 387693 w 482239"/>
              <a:gd name="connsiteY13" fmla="*/ 391843 h 642675"/>
              <a:gd name="connsiteX14" fmla="*/ 364440 w 482239"/>
              <a:gd name="connsiteY14" fmla="*/ 385999 h 642675"/>
              <a:gd name="connsiteX15" fmla="*/ 330144 w 482239"/>
              <a:gd name="connsiteY15" fmla="*/ 420255 h 642675"/>
              <a:gd name="connsiteX16" fmla="*/ 339252 w 482239"/>
              <a:gd name="connsiteY16" fmla="*/ 452012 h 642675"/>
              <a:gd name="connsiteX17" fmla="*/ 278720 w 482239"/>
              <a:gd name="connsiteY17" fmla="*/ 512222 h 642675"/>
              <a:gd name="connsiteX18" fmla="*/ 218188 w 482239"/>
              <a:gd name="connsiteY18" fmla="*/ 452012 h 642675"/>
              <a:gd name="connsiteX19" fmla="*/ 224234 w 482239"/>
              <a:gd name="connsiteY19" fmla="*/ 425737 h 642675"/>
              <a:gd name="connsiteX20" fmla="*/ 206944 w 482239"/>
              <a:gd name="connsiteY20" fmla="*/ 408406 h 642675"/>
              <a:gd name="connsiteX21" fmla="*/ 186592 w 482239"/>
              <a:gd name="connsiteY21" fmla="*/ 413526 h 642675"/>
              <a:gd name="connsiteX22" fmla="*/ 161687 w 482239"/>
              <a:gd name="connsiteY22" fmla="*/ 405666 h 642675"/>
              <a:gd name="connsiteX23" fmla="*/ 137507 w 482239"/>
              <a:gd name="connsiteY23" fmla="*/ 429847 h 642675"/>
              <a:gd name="connsiteX24" fmla="*/ 142948 w 482239"/>
              <a:gd name="connsiteY24" fmla="*/ 452012 h 642675"/>
              <a:gd name="connsiteX25" fmla="*/ 94547 w 482239"/>
              <a:gd name="connsiteY25" fmla="*/ 500170 h 642675"/>
              <a:gd name="connsiteX26" fmla="*/ 46106 w 482239"/>
              <a:gd name="connsiteY26" fmla="*/ 452012 h 642675"/>
              <a:gd name="connsiteX27" fmla="*/ 94547 w 482239"/>
              <a:gd name="connsiteY27" fmla="*/ 403892 h 642675"/>
              <a:gd name="connsiteX28" fmla="*/ 121387 w 482239"/>
              <a:gd name="connsiteY28" fmla="*/ 411994 h 642675"/>
              <a:gd name="connsiteX29" fmla="*/ 146655 w 482239"/>
              <a:gd name="connsiteY29" fmla="*/ 386685 h 642675"/>
              <a:gd name="connsiteX30" fmla="*/ 143592 w 482239"/>
              <a:gd name="connsiteY30" fmla="*/ 370846 h 642675"/>
              <a:gd name="connsiteX31" fmla="*/ 186592 w 482239"/>
              <a:gd name="connsiteY31" fmla="*/ 328088 h 642675"/>
              <a:gd name="connsiteX32" fmla="*/ 229554 w 482239"/>
              <a:gd name="connsiteY32" fmla="*/ 370846 h 642675"/>
              <a:gd name="connsiteX33" fmla="*/ 224153 w 482239"/>
              <a:gd name="connsiteY33" fmla="*/ 391601 h 642675"/>
              <a:gd name="connsiteX34" fmla="*/ 239065 w 482239"/>
              <a:gd name="connsiteY34" fmla="*/ 406512 h 642675"/>
              <a:gd name="connsiteX35" fmla="*/ 278721 w 482239"/>
              <a:gd name="connsiteY35" fmla="*/ 391843 h 642675"/>
              <a:gd name="connsiteX36" fmla="*/ 313541 w 482239"/>
              <a:gd name="connsiteY36" fmla="*/ 402845 h 642675"/>
              <a:gd name="connsiteX37" fmla="*/ 346829 w 482239"/>
              <a:gd name="connsiteY37" fmla="*/ 369556 h 642675"/>
              <a:gd name="connsiteX38" fmla="*/ 339252 w 482239"/>
              <a:gd name="connsiteY38" fmla="*/ 343724 h 642675"/>
              <a:gd name="connsiteX39" fmla="*/ 387693 w 482239"/>
              <a:gd name="connsiteY39" fmla="*/ 295564 h 642675"/>
              <a:gd name="connsiteX40" fmla="*/ 436136 w 482239"/>
              <a:gd name="connsiteY40" fmla="*/ 343724 h 642675"/>
              <a:gd name="connsiteX41" fmla="*/ 387693 w 482239"/>
              <a:gd name="connsiteY41" fmla="*/ 391843 h 642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482239" h="642675">
                <a:moveTo>
                  <a:pt x="320553" y="0"/>
                </a:moveTo>
                <a:lnTo>
                  <a:pt x="60694" y="0"/>
                </a:lnTo>
                <a:cubicBezTo>
                  <a:pt x="27245" y="0"/>
                  <a:pt x="0" y="27324"/>
                  <a:pt x="0" y="60694"/>
                </a:cubicBezTo>
                <a:lnTo>
                  <a:pt x="0" y="581983"/>
                </a:lnTo>
                <a:cubicBezTo>
                  <a:pt x="0" y="615351"/>
                  <a:pt x="27244" y="642676"/>
                  <a:pt x="60694" y="642676"/>
                </a:cubicBezTo>
                <a:lnTo>
                  <a:pt x="421546" y="642676"/>
                </a:lnTo>
                <a:cubicBezTo>
                  <a:pt x="454915" y="642676"/>
                  <a:pt x="482239" y="615351"/>
                  <a:pt x="482239" y="581983"/>
                </a:cubicBezTo>
                <a:lnTo>
                  <a:pt x="482239" y="161363"/>
                </a:lnTo>
                <a:lnTo>
                  <a:pt x="320553" y="0"/>
                </a:lnTo>
                <a:close/>
                <a:moveTo>
                  <a:pt x="301289" y="59846"/>
                </a:moveTo>
                <a:lnTo>
                  <a:pt x="422272" y="180830"/>
                </a:lnTo>
                <a:lnTo>
                  <a:pt x="301289" y="180830"/>
                </a:lnTo>
                <a:lnTo>
                  <a:pt x="301289" y="59846"/>
                </a:lnTo>
                <a:close/>
                <a:moveTo>
                  <a:pt x="387693" y="391843"/>
                </a:moveTo>
                <a:cubicBezTo>
                  <a:pt x="379271" y="391843"/>
                  <a:pt x="371331" y="389747"/>
                  <a:pt x="364440" y="385999"/>
                </a:cubicBezTo>
                <a:lnTo>
                  <a:pt x="330144" y="420255"/>
                </a:lnTo>
                <a:cubicBezTo>
                  <a:pt x="335906" y="429485"/>
                  <a:pt x="339252" y="440365"/>
                  <a:pt x="339252" y="452012"/>
                </a:cubicBezTo>
                <a:cubicBezTo>
                  <a:pt x="339252" y="485301"/>
                  <a:pt x="312170" y="512222"/>
                  <a:pt x="278720" y="512222"/>
                </a:cubicBezTo>
                <a:cubicBezTo>
                  <a:pt x="245270" y="512222"/>
                  <a:pt x="218188" y="485301"/>
                  <a:pt x="218188" y="452012"/>
                </a:cubicBezTo>
                <a:cubicBezTo>
                  <a:pt x="218181" y="442908"/>
                  <a:pt x="220248" y="433922"/>
                  <a:pt x="224234" y="425737"/>
                </a:cubicBezTo>
                <a:lnTo>
                  <a:pt x="206944" y="408406"/>
                </a:lnTo>
                <a:cubicBezTo>
                  <a:pt x="200859" y="411671"/>
                  <a:pt x="193968" y="413526"/>
                  <a:pt x="186592" y="413526"/>
                </a:cubicBezTo>
                <a:cubicBezTo>
                  <a:pt x="177324" y="413526"/>
                  <a:pt x="168740" y="410623"/>
                  <a:pt x="161687" y="405666"/>
                </a:cubicBezTo>
                <a:lnTo>
                  <a:pt x="137507" y="429847"/>
                </a:lnTo>
                <a:cubicBezTo>
                  <a:pt x="140972" y="436497"/>
                  <a:pt x="142948" y="444034"/>
                  <a:pt x="142948" y="452012"/>
                </a:cubicBezTo>
                <a:cubicBezTo>
                  <a:pt x="142948" y="478692"/>
                  <a:pt x="121266" y="500170"/>
                  <a:pt x="94547" y="500170"/>
                </a:cubicBezTo>
                <a:cubicBezTo>
                  <a:pt x="67787" y="500170"/>
                  <a:pt x="46106" y="478691"/>
                  <a:pt x="46106" y="452012"/>
                </a:cubicBezTo>
                <a:cubicBezTo>
                  <a:pt x="46106" y="425495"/>
                  <a:pt x="67787" y="403892"/>
                  <a:pt x="94547" y="403892"/>
                </a:cubicBezTo>
                <a:cubicBezTo>
                  <a:pt x="104098" y="403881"/>
                  <a:pt x="113437" y="406700"/>
                  <a:pt x="121387" y="411994"/>
                </a:cubicBezTo>
                <a:lnTo>
                  <a:pt x="146655" y="386685"/>
                </a:lnTo>
                <a:cubicBezTo>
                  <a:pt x="144631" y="381649"/>
                  <a:pt x="143591" y="376272"/>
                  <a:pt x="143592" y="370846"/>
                </a:cubicBezTo>
                <a:cubicBezTo>
                  <a:pt x="143592" y="347190"/>
                  <a:pt x="162856" y="328088"/>
                  <a:pt x="186592" y="328088"/>
                </a:cubicBezTo>
                <a:cubicBezTo>
                  <a:pt x="210330" y="328088"/>
                  <a:pt x="229554" y="347190"/>
                  <a:pt x="229554" y="370846"/>
                </a:cubicBezTo>
                <a:cubicBezTo>
                  <a:pt x="229554" y="378383"/>
                  <a:pt x="227619" y="385435"/>
                  <a:pt x="224153" y="391601"/>
                </a:cubicBezTo>
                <a:lnTo>
                  <a:pt x="239065" y="406512"/>
                </a:lnTo>
                <a:cubicBezTo>
                  <a:pt x="249705" y="397365"/>
                  <a:pt x="263568" y="391843"/>
                  <a:pt x="278721" y="391843"/>
                </a:cubicBezTo>
                <a:cubicBezTo>
                  <a:pt x="291698" y="391843"/>
                  <a:pt x="303707" y="395873"/>
                  <a:pt x="313541" y="402845"/>
                </a:cubicBezTo>
                <a:lnTo>
                  <a:pt x="346829" y="369556"/>
                </a:lnTo>
                <a:cubicBezTo>
                  <a:pt x="341993" y="362101"/>
                  <a:pt x="339252" y="353194"/>
                  <a:pt x="339252" y="343724"/>
                </a:cubicBezTo>
                <a:cubicBezTo>
                  <a:pt x="339252" y="317125"/>
                  <a:pt x="360934" y="295564"/>
                  <a:pt x="387693" y="295564"/>
                </a:cubicBezTo>
                <a:cubicBezTo>
                  <a:pt x="414454" y="295564"/>
                  <a:pt x="436136" y="317126"/>
                  <a:pt x="436136" y="343724"/>
                </a:cubicBezTo>
                <a:cubicBezTo>
                  <a:pt x="436136" y="370282"/>
                  <a:pt x="414454" y="391843"/>
                  <a:pt x="387693" y="3918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00" b="1" kern="0">
              <a:solidFill>
                <a:srgbClr val="000000"/>
              </a:solidFill>
              <a:cs typeface="+mn-ea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FA7EB796-CAA4-49BE-8E1B-80BEB021BA89}"/>
              </a:ext>
            </a:extLst>
          </p:cNvPr>
          <p:cNvSpPr/>
          <p:nvPr/>
        </p:nvSpPr>
        <p:spPr>
          <a:xfrm>
            <a:off x="9523436" y="3723305"/>
            <a:ext cx="713350" cy="713350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8" name="图形 6">
            <a:extLst>
              <a:ext uri="{FF2B5EF4-FFF2-40B4-BE49-F238E27FC236}">
                <a16:creationId xmlns:a16="http://schemas.microsoft.com/office/drawing/2014/main" xmlns="" id="{5D301F5D-3D50-4DCA-9740-4EF5C9BF4D2E}"/>
              </a:ext>
            </a:extLst>
          </p:cNvPr>
          <p:cNvSpPr/>
          <p:nvPr/>
        </p:nvSpPr>
        <p:spPr>
          <a:xfrm>
            <a:off x="9705270" y="3883470"/>
            <a:ext cx="349683" cy="393020"/>
          </a:xfrm>
          <a:custGeom>
            <a:avLst/>
            <a:gdLst>
              <a:gd name="connsiteX0" fmla="*/ 622441 w 633780"/>
              <a:gd name="connsiteY0" fmla="*/ 574510 h 712325"/>
              <a:gd name="connsiteX1" fmla="*/ 458209 w 633780"/>
              <a:gd name="connsiteY1" fmla="*/ 284365 h 712325"/>
              <a:gd name="connsiteX2" fmla="*/ 422625 w 633780"/>
              <a:gd name="connsiteY2" fmla="*/ 152067 h 712325"/>
              <a:gd name="connsiteX3" fmla="*/ 422625 w 633780"/>
              <a:gd name="connsiteY3" fmla="*/ 30413 h 712325"/>
              <a:gd name="connsiteX4" fmla="*/ 468853 w 633780"/>
              <a:gd name="connsiteY4" fmla="*/ 30413 h 712325"/>
              <a:gd name="connsiteX5" fmla="*/ 484060 w 633780"/>
              <a:gd name="connsiteY5" fmla="*/ 15207 h 712325"/>
              <a:gd name="connsiteX6" fmla="*/ 468853 w 633780"/>
              <a:gd name="connsiteY6" fmla="*/ 0 h 712325"/>
              <a:gd name="connsiteX7" fmla="*/ 164719 w 633780"/>
              <a:gd name="connsiteY7" fmla="*/ 0 h 712325"/>
              <a:gd name="connsiteX8" fmla="*/ 149512 w 633780"/>
              <a:gd name="connsiteY8" fmla="*/ 15207 h 712325"/>
              <a:gd name="connsiteX9" fmla="*/ 164719 w 633780"/>
              <a:gd name="connsiteY9" fmla="*/ 30413 h 712325"/>
              <a:gd name="connsiteX10" fmla="*/ 213076 w 633780"/>
              <a:gd name="connsiteY10" fmla="*/ 30413 h 712325"/>
              <a:gd name="connsiteX11" fmla="*/ 213076 w 633780"/>
              <a:gd name="connsiteY11" fmla="*/ 152067 h 712325"/>
              <a:gd name="connsiteX12" fmla="*/ 175972 w 633780"/>
              <a:gd name="connsiteY12" fmla="*/ 284365 h 712325"/>
              <a:gd name="connsiteX13" fmla="*/ 11740 w 633780"/>
              <a:gd name="connsiteY13" fmla="*/ 574510 h 712325"/>
              <a:gd name="connsiteX14" fmla="*/ 11740 w 633780"/>
              <a:gd name="connsiteY14" fmla="*/ 659971 h 712325"/>
              <a:gd name="connsiteX15" fmla="*/ 109063 w 633780"/>
              <a:gd name="connsiteY15" fmla="*/ 712283 h 712325"/>
              <a:gd name="connsiteX16" fmla="*/ 524510 w 633780"/>
              <a:gd name="connsiteY16" fmla="*/ 712283 h 712325"/>
              <a:gd name="connsiteX17" fmla="*/ 621833 w 633780"/>
              <a:gd name="connsiteY17" fmla="*/ 659971 h 712325"/>
              <a:gd name="connsiteX18" fmla="*/ 622441 w 633780"/>
              <a:gd name="connsiteY18" fmla="*/ 574510 h 712325"/>
              <a:gd name="connsiteX19" fmla="*/ 169889 w 633780"/>
              <a:gd name="connsiteY19" fmla="*/ 512162 h 712325"/>
              <a:gd name="connsiteX20" fmla="*/ 151946 w 633780"/>
              <a:gd name="connsiteY20" fmla="*/ 542575 h 712325"/>
              <a:gd name="connsiteX21" fmla="*/ 138868 w 633780"/>
              <a:gd name="connsiteY21" fmla="*/ 550179 h 712325"/>
              <a:gd name="connsiteX22" fmla="*/ 131265 w 633780"/>
              <a:gd name="connsiteY22" fmla="*/ 547441 h 712325"/>
              <a:gd name="connsiteX23" fmla="*/ 125790 w 633780"/>
              <a:gd name="connsiteY23" fmla="*/ 526456 h 712325"/>
              <a:gd name="connsiteX24" fmla="*/ 143734 w 633780"/>
              <a:gd name="connsiteY24" fmla="*/ 496043 h 712325"/>
              <a:gd name="connsiteX25" fmla="*/ 164415 w 633780"/>
              <a:gd name="connsiteY25" fmla="*/ 490873 h 712325"/>
              <a:gd name="connsiteX26" fmla="*/ 170557 w 633780"/>
              <a:gd name="connsiteY26" fmla="*/ 511033 h 712325"/>
              <a:gd name="connsiteX27" fmla="*/ 169889 w 633780"/>
              <a:gd name="connsiteY27" fmla="*/ 512162 h 712325"/>
              <a:gd name="connsiteX28" fmla="*/ 261130 w 633780"/>
              <a:gd name="connsiteY28" fmla="*/ 358270 h 712325"/>
              <a:gd name="connsiteX29" fmla="*/ 201215 w 633780"/>
              <a:gd name="connsiteY29" fmla="*/ 458938 h 712325"/>
              <a:gd name="connsiteX30" fmla="*/ 188137 w 633780"/>
              <a:gd name="connsiteY30" fmla="*/ 466542 h 712325"/>
              <a:gd name="connsiteX31" fmla="*/ 180230 w 633780"/>
              <a:gd name="connsiteY31" fmla="*/ 464413 h 712325"/>
              <a:gd name="connsiteX32" fmla="*/ 174755 w 633780"/>
              <a:gd name="connsiteY32" fmla="*/ 443428 h 712325"/>
              <a:gd name="connsiteX33" fmla="*/ 235583 w 633780"/>
              <a:gd name="connsiteY33" fmla="*/ 342759 h 712325"/>
              <a:gd name="connsiteX34" fmla="*/ 256324 w 633780"/>
              <a:gd name="connsiteY34" fmla="*/ 337076 h 712325"/>
              <a:gd name="connsiteX35" fmla="*/ 262007 w 633780"/>
              <a:gd name="connsiteY35" fmla="*/ 357817 h 712325"/>
              <a:gd name="connsiteX36" fmla="*/ 261738 w 633780"/>
              <a:gd name="connsiteY36" fmla="*/ 358270 h 712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33780" h="712325">
                <a:moveTo>
                  <a:pt x="622441" y="574510"/>
                </a:moveTo>
                <a:lnTo>
                  <a:pt x="458209" y="284365"/>
                </a:lnTo>
                <a:cubicBezTo>
                  <a:pt x="435096" y="244090"/>
                  <a:pt x="422835" y="198503"/>
                  <a:pt x="422625" y="152067"/>
                </a:cubicBezTo>
                <a:lnTo>
                  <a:pt x="422625" y="30413"/>
                </a:lnTo>
                <a:lnTo>
                  <a:pt x="468853" y="30413"/>
                </a:lnTo>
                <a:cubicBezTo>
                  <a:pt x="477251" y="30413"/>
                  <a:pt x="484060" y="23605"/>
                  <a:pt x="484060" y="15207"/>
                </a:cubicBezTo>
                <a:cubicBezTo>
                  <a:pt x="483898" y="6876"/>
                  <a:pt x="477184" y="162"/>
                  <a:pt x="468853" y="0"/>
                </a:cubicBezTo>
                <a:lnTo>
                  <a:pt x="164719" y="0"/>
                </a:lnTo>
                <a:cubicBezTo>
                  <a:pt x="156321" y="0"/>
                  <a:pt x="149512" y="6808"/>
                  <a:pt x="149512" y="15207"/>
                </a:cubicBezTo>
                <a:cubicBezTo>
                  <a:pt x="149512" y="23605"/>
                  <a:pt x="156321" y="30413"/>
                  <a:pt x="164719" y="30413"/>
                </a:cubicBezTo>
                <a:lnTo>
                  <a:pt x="213076" y="30413"/>
                </a:lnTo>
                <a:lnTo>
                  <a:pt x="213076" y="152067"/>
                </a:lnTo>
                <a:cubicBezTo>
                  <a:pt x="212266" y="198620"/>
                  <a:pt x="199489" y="244181"/>
                  <a:pt x="175972" y="284365"/>
                </a:cubicBezTo>
                <a:lnTo>
                  <a:pt x="11740" y="574510"/>
                </a:lnTo>
                <a:cubicBezTo>
                  <a:pt x="-3913" y="600846"/>
                  <a:pt x="-3913" y="633634"/>
                  <a:pt x="11740" y="659971"/>
                </a:cubicBezTo>
                <a:cubicBezTo>
                  <a:pt x="32583" y="693461"/>
                  <a:pt x="69632" y="713375"/>
                  <a:pt x="109063" y="712283"/>
                </a:cubicBezTo>
                <a:lnTo>
                  <a:pt x="524510" y="712283"/>
                </a:lnTo>
                <a:cubicBezTo>
                  <a:pt x="563926" y="713313"/>
                  <a:pt x="600946" y="693414"/>
                  <a:pt x="621833" y="659971"/>
                </a:cubicBezTo>
                <a:cubicBezTo>
                  <a:pt x="637543" y="633708"/>
                  <a:pt x="637776" y="600993"/>
                  <a:pt x="622441" y="574510"/>
                </a:cubicBezTo>
                <a:close/>
                <a:moveTo>
                  <a:pt x="169889" y="512162"/>
                </a:moveTo>
                <a:lnTo>
                  <a:pt x="151946" y="542575"/>
                </a:lnTo>
                <a:cubicBezTo>
                  <a:pt x="149245" y="547252"/>
                  <a:pt x="144268" y="550146"/>
                  <a:pt x="138868" y="550179"/>
                </a:cubicBezTo>
                <a:cubicBezTo>
                  <a:pt x="136115" y="550053"/>
                  <a:pt x="133466" y="549098"/>
                  <a:pt x="131265" y="547441"/>
                </a:cubicBezTo>
                <a:cubicBezTo>
                  <a:pt x="124040" y="543096"/>
                  <a:pt x="121609" y="533776"/>
                  <a:pt x="125790" y="526456"/>
                </a:cubicBezTo>
                <a:lnTo>
                  <a:pt x="143734" y="496043"/>
                </a:lnTo>
                <a:cubicBezTo>
                  <a:pt x="148063" y="488967"/>
                  <a:pt x="157265" y="486667"/>
                  <a:pt x="164415" y="490873"/>
                </a:cubicBezTo>
                <a:cubicBezTo>
                  <a:pt x="171678" y="494744"/>
                  <a:pt x="174428" y="503770"/>
                  <a:pt x="170557" y="511033"/>
                </a:cubicBezTo>
                <a:cubicBezTo>
                  <a:pt x="170351" y="511419"/>
                  <a:pt x="170128" y="511796"/>
                  <a:pt x="169889" y="512162"/>
                </a:cubicBezTo>
                <a:close/>
                <a:moveTo>
                  <a:pt x="261130" y="358270"/>
                </a:moveTo>
                <a:lnTo>
                  <a:pt x="201215" y="458938"/>
                </a:lnTo>
                <a:cubicBezTo>
                  <a:pt x="198471" y="463571"/>
                  <a:pt x="193521" y="466449"/>
                  <a:pt x="188137" y="466542"/>
                </a:cubicBezTo>
                <a:cubicBezTo>
                  <a:pt x="185353" y="466601"/>
                  <a:pt x="182609" y="465863"/>
                  <a:pt x="180230" y="464413"/>
                </a:cubicBezTo>
                <a:cubicBezTo>
                  <a:pt x="173005" y="460068"/>
                  <a:pt x="170574" y="450748"/>
                  <a:pt x="174755" y="443428"/>
                </a:cubicBezTo>
                <a:lnTo>
                  <a:pt x="235583" y="342759"/>
                </a:lnTo>
                <a:cubicBezTo>
                  <a:pt x="239740" y="335463"/>
                  <a:pt x="249026" y="332918"/>
                  <a:pt x="256324" y="337076"/>
                </a:cubicBezTo>
                <a:cubicBezTo>
                  <a:pt x="263620" y="341234"/>
                  <a:pt x="266165" y="350520"/>
                  <a:pt x="262007" y="357817"/>
                </a:cubicBezTo>
                <a:cubicBezTo>
                  <a:pt x="261920" y="357970"/>
                  <a:pt x="261830" y="358121"/>
                  <a:pt x="261738" y="3582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00" b="1" kern="0">
              <a:solidFill>
                <a:srgbClr val="000000"/>
              </a:solidFill>
              <a:cs typeface="+mn-ea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54A60BF9-F963-47E6-ACC1-A15722714562}"/>
              </a:ext>
            </a:extLst>
          </p:cNvPr>
          <p:cNvSpPr/>
          <p:nvPr/>
        </p:nvSpPr>
        <p:spPr>
          <a:xfrm>
            <a:off x="3889047" y="2827129"/>
            <a:ext cx="713350" cy="713350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" name="图形 8">
            <a:extLst>
              <a:ext uri="{FF2B5EF4-FFF2-40B4-BE49-F238E27FC236}">
                <a16:creationId xmlns:a16="http://schemas.microsoft.com/office/drawing/2014/main" xmlns="" id="{41719D11-2947-4288-8ADA-27EB2F3D9E55}"/>
              </a:ext>
            </a:extLst>
          </p:cNvPr>
          <p:cNvSpPr/>
          <p:nvPr/>
        </p:nvSpPr>
        <p:spPr>
          <a:xfrm>
            <a:off x="4040169" y="3014284"/>
            <a:ext cx="411106" cy="339040"/>
          </a:xfrm>
          <a:custGeom>
            <a:avLst/>
            <a:gdLst>
              <a:gd name="connsiteX0" fmla="*/ 649107 w 712754"/>
              <a:gd name="connsiteY0" fmla="*/ 0 h 587810"/>
              <a:gd name="connsiteX1" fmla="*/ 500595 w 712754"/>
              <a:gd name="connsiteY1" fmla="*/ 0 h 587810"/>
              <a:gd name="connsiteX2" fmla="*/ 391949 w 712754"/>
              <a:gd name="connsiteY2" fmla="*/ 44925 h 587810"/>
              <a:gd name="connsiteX3" fmla="*/ 142518 w 712754"/>
              <a:gd name="connsiteY3" fmla="*/ 293937 h 587810"/>
              <a:gd name="connsiteX4" fmla="*/ 142518 w 712754"/>
              <a:gd name="connsiteY4" fmla="*/ 383803 h 587810"/>
              <a:gd name="connsiteX5" fmla="*/ 328320 w 712754"/>
              <a:gd name="connsiteY5" fmla="*/ 569276 h 587810"/>
              <a:gd name="connsiteX6" fmla="*/ 418321 w 712754"/>
              <a:gd name="connsiteY6" fmla="*/ 569276 h 587810"/>
              <a:gd name="connsiteX7" fmla="*/ 667749 w 712754"/>
              <a:gd name="connsiteY7" fmla="*/ 320264 h 587810"/>
              <a:gd name="connsiteX8" fmla="*/ 712754 w 712754"/>
              <a:gd name="connsiteY8" fmla="*/ 211801 h 587810"/>
              <a:gd name="connsiteX9" fmla="*/ 712754 w 712754"/>
              <a:gd name="connsiteY9" fmla="*/ 63539 h 587810"/>
              <a:gd name="connsiteX10" fmla="*/ 649107 w 712754"/>
              <a:gd name="connsiteY10" fmla="*/ 0 h 587810"/>
              <a:gd name="connsiteX11" fmla="*/ 568128 w 712754"/>
              <a:gd name="connsiteY11" fmla="*/ 206254 h 587810"/>
              <a:gd name="connsiteX12" fmla="*/ 506151 w 712754"/>
              <a:gd name="connsiteY12" fmla="*/ 144381 h 587810"/>
              <a:gd name="connsiteX13" fmla="*/ 568128 w 712754"/>
              <a:gd name="connsiteY13" fmla="*/ 82508 h 587810"/>
              <a:gd name="connsiteX14" fmla="*/ 630108 w 712754"/>
              <a:gd name="connsiteY14" fmla="*/ 144381 h 587810"/>
              <a:gd name="connsiteX15" fmla="*/ 568128 w 712754"/>
              <a:gd name="connsiteY15" fmla="*/ 206254 h 587810"/>
              <a:gd name="connsiteX16" fmla="*/ 51545 w 712754"/>
              <a:gd name="connsiteY16" fmla="*/ 353837 h 587810"/>
              <a:gd name="connsiteX17" fmla="*/ 275657 w 712754"/>
              <a:gd name="connsiteY17" fmla="*/ 580435 h 587810"/>
              <a:gd name="connsiteX18" fmla="*/ 201757 w 712754"/>
              <a:gd name="connsiteY18" fmla="*/ 569260 h 587810"/>
              <a:gd name="connsiteX19" fmla="*/ 18321 w 712754"/>
              <a:gd name="connsiteY19" fmla="*/ 383787 h 587810"/>
              <a:gd name="connsiteX20" fmla="*/ 18321 w 712754"/>
              <a:gd name="connsiteY20" fmla="*/ 293937 h 587810"/>
              <a:gd name="connsiteX21" fmla="*/ 264593 w 712754"/>
              <a:gd name="connsiteY21" fmla="*/ 44925 h 587810"/>
              <a:gd name="connsiteX22" fmla="*/ 371878 w 712754"/>
              <a:gd name="connsiteY22" fmla="*/ 0 h 587810"/>
              <a:gd name="connsiteX23" fmla="*/ 51545 w 712754"/>
              <a:gd name="connsiteY23" fmla="*/ 323903 h 587810"/>
              <a:gd name="connsiteX24" fmla="*/ 51545 w 712754"/>
              <a:gd name="connsiteY24" fmla="*/ 353853 h 587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12754" h="587810">
                <a:moveTo>
                  <a:pt x="649107" y="0"/>
                </a:moveTo>
                <a:lnTo>
                  <a:pt x="500595" y="0"/>
                </a:lnTo>
                <a:cubicBezTo>
                  <a:pt x="465605" y="0"/>
                  <a:pt x="416701" y="20215"/>
                  <a:pt x="391949" y="44925"/>
                </a:cubicBezTo>
                <a:lnTo>
                  <a:pt x="142518" y="293937"/>
                </a:lnTo>
                <a:cubicBezTo>
                  <a:pt x="117755" y="318792"/>
                  <a:pt x="117755" y="358948"/>
                  <a:pt x="142518" y="383803"/>
                </a:cubicBezTo>
                <a:lnTo>
                  <a:pt x="328320" y="569276"/>
                </a:lnTo>
                <a:cubicBezTo>
                  <a:pt x="353214" y="593988"/>
                  <a:pt x="393426" y="593988"/>
                  <a:pt x="418321" y="569276"/>
                </a:cubicBezTo>
                <a:lnTo>
                  <a:pt x="667749" y="320264"/>
                </a:lnTo>
                <a:cubicBezTo>
                  <a:pt x="692502" y="295554"/>
                  <a:pt x="712754" y="246748"/>
                  <a:pt x="712754" y="211801"/>
                </a:cubicBezTo>
                <a:lnTo>
                  <a:pt x="712754" y="63539"/>
                </a:lnTo>
                <a:cubicBezTo>
                  <a:pt x="712655" y="28488"/>
                  <a:pt x="684214" y="98"/>
                  <a:pt x="649107" y="0"/>
                </a:cubicBezTo>
                <a:close/>
                <a:moveTo>
                  <a:pt x="568128" y="206254"/>
                </a:moveTo>
                <a:cubicBezTo>
                  <a:pt x="533899" y="206254"/>
                  <a:pt x="506151" y="178552"/>
                  <a:pt x="506151" y="144381"/>
                </a:cubicBezTo>
                <a:cubicBezTo>
                  <a:pt x="506151" y="110210"/>
                  <a:pt x="533899" y="82508"/>
                  <a:pt x="568128" y="82508"/>
                </a:cubicBezTo>
                <a:cubicBezTo>
                  <a:pt x="602358" y="82508"/>
                  <a:pt x="630108" y="110210"/>
                  <a:pt x="630108" y="144381"/>
                </a:cubicBezTo>
                <a:cubicBezTo>
                  <a:pt x="630108" y="178552"/>
                  <a:pt x="602358" y="206254"/>
                  <a:pt x="568128" y="206254"/>
                </a:cubicBezTo>
                <a:close/>
                <a:moveTo>
                  <a:pt x="51545" y="353837"/>
                </a:moveTo>
                <a:lnTo>
                  <a:pt x="275657" y="580435"/>
                </a:lnTo>
                <a:cubicBezTo>
                  <a:pt x="251262" y="593451"/>
                  <a:pt x="221197" y="588904"/>
                  <a:pt x="201757" y="569260"/>
                </a:cubicBezTo>
                <a:lnTo>
                  <a:pt x="18321" y="383787"/>
                </a:lnTo>
                <a:cubicBezTo>
                  <a:pt x="-6107" y="359092"/>
                  <a:pt x="-6107" y="318648"/>
                  <a:pt x="18321" y="293937"/>
                </a:cubicBezTo>
                <a:lnTo>
                  <a:pt x="264593" y="44925"/>
                </a:lnTo>
                <a:cubicBezTo>
                  <a:pt x="289054" y="20215"/>
                  <a:pt x="337310" y="0"/>
                  <a:pt x="371878" y="0"/>
                </a:cubicBezTo>
                <a:lnTo>
                  <a:pt x="51545" y="323903"/>
                </a:lnTo>
                <a:cubicBezTo>
                  <a:pt x="43396" y="332229"/>
                  <a:pt x="43396" y="345527"/>
                  <a:pt x="51545" y="3538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00" b="1" kern="0">
              <a:solidFill>
                <a:srgbClr val="000000"/>
              </a:solidFill>
              <a:cs typeface="+mn-ea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52CDEA8A-19C1-4092-912C-8595B2D6133A}"/>
              </a:ext>
            </a:extLst>
          </p:cNvPr>
          <p:cNvSpPr/>
          <p:nvPr/>
        </p:nvSpPr>
        <p:spPr>
          <a:xfrm>
            <a:off x="1961456" y="3723305"/>
            <a:ext cx="713350" cy="713350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0" name="图形 10">
            <a:extLst>
              <a:ext uri="{FF2B5EF4-FFF2-40B4-BE49-F238E27FC236}">
                <a16:creationId xmlns:a16="http://schemas.microsoft.com/office/drawing/2014/main" xmlns="" id="{F9A7E135-126E-4E0E-8988-08C9E31193E9}"/>
              </a:ext>
            </a:extLst>
          </p:cNvPr>
          <p:cNvSpPr/>
          <p:nvPr/>
        </p:nvSpPr>
        <p:spPr>
          <a:xfrm>
            <a:off x="2126168" y="3878774"/>
            <a:ext cx="383926" cy="402412"/>
          </a:xfrm>
          <a:custGeom>
            <a:avLst/>
            <a:gdLst>
              <a:gd name="connsiteX0" fmla="*/ 0 w 665667"/>
              <a:gd name="connsiteY0" fmla="*/ 80849 h 697720"/>
              <a:gd name="connsiteX1" fmla="*/ 0 w 665667"/>
              <a:gd name="connsiteY1" fmla="*/ 589805 h 697720"/>
              <a:gd name="connsiteX2" fmla="*/ 109698 w 665667"/>
              <a:gd name="connsiteY2" fmla="*/ 697721 h 697720"/>
              <a:gd name="connsiteX3" fmla="*/ 109698 w 665667"/>
              <a:gd name="connsiteY3" fmla="*/ 0 h 697720"/>
              <a:gd name="connsiteX4" fmla="*/ 0 w 665667"/>
              <a:gd name="connsiteY4" fmla="*/ 80849 h 697720"/>
              <a:gd name="connsiteX5" fmla="*/ 22794 w 665667"/>
              <a:gd name="connsiteY5" fmla="*/ 556682 h 697720"/>
              <a:gd name="connsiteX6" fmla="*/ 16383 w 665667"/>
              <a:gd name="connsiteY6" fmla="*/ 548490 h 697720"/>
              <a:gd name="connsiteX7" fmla="*/ 22794 w 665667"/>
              <a:gd name="connsiteY7" fmla="*/ 540299 h 697720"/>
              <a:gd name="connsiteX8" fmla="*/ 29205 w 665667"/>
              <a:gd name="connsiteY8" fmla="*/ 548490 h 697720"/>
              <a:gd name="connsiteX9" fmla="*/ 22794 w 665667"/>
              <a:gd name="connsiteY9" fmla="*/ 556682 h 697720"/>
              <a:gd name="connsiteX10" fmla="*/ 22794 w 665667"/>
              <a:gd name="connsiteY10" fmla="*/ 527833 h 697720"/>
              <a:gd name="connsiteX11" fmla="*/ 16383 w 665667"/>
              <a:gd name="connsiteY11" fmla="*/ 519641 h 697720"/>
              <a:gd name="connsiteX12" fmla="*/ 22794 w 665667"/>
              <a:gd name="connsiteY12" fmla="*/ 511449 h 697720"/>
              <a:gd name="connsiteX13" fmla="*/ 29205 w 665667"/>
              <a:gd name="connsiteY13" fmla="*/ 519641 h 697720"/>
              <a:gd name="connsiteX14" fmla="*/ 22794 w 665667"/>
              <a:gd name="connsiteY14" fmla="*/ 527833 h 697720"/>
              <a:gd name="connsiteX15" fmla="*/ 22794 w 665667"/>
              <a:gd name="connsiteY15" fmla="*/ 498984 h 697720"/>
              <a:gd name="connsiteX16" fmla="*/ 16383 w 665667"/>
              <a:gd name="connsiteY16" fmla="*/ 490792 h 697720"/>
              <a:gd name="connsiteX17" fmla="*/ 22794 w 665667"/>
              <a:gd name="connsiteY17" fmla="*/ 482600 h 697720"/>
              <a:gd name="connsiteX18" fmla="*/ 29205 w 665667"/>
              <a:gd name="connsiteY18" fmla="*/ 490792 h 697720"/>
              <a:gd name="connsiteX19" fmla="*/ 22794 w 665667"/>
              <a:gd name="connsiteY19" fmla="*/ 498984 h 697720"/>
              <a:gd name="connsiteX20" fmla="*/ 22794 w 665667"/>
              <a:gd name="connsiteY20" fmla="*/ 470135 h 697720"/>
              <a:gd name="connsiteX21" fmla="*/ 16383 w 665667"/>
              <a:gd name="connsiteY21" fmla="*/ 461943 h 697720"/>
              <a:gd name="connsiteX22" fmla="*/ 22794 w 665667"/>
              <a:gd name="connsiteY22" fmla="*/ 453751 h 697720"/>
              <a:gd name="connsiteX23" fmla="*/ 29205 w 665667"/>
              <a:gd name="connsiteY23" fmla="*/ 461943 h 697720"/>
              <a:gd name="connsiteX24" fmla="*/ 22794 w 665667"/>
              <a:gd name="connsiteY24" fmla="*/ 470135 h 697720"/>
              <a:gd name="connsiteX25" fmla="*/ 22794 w 665667"/>
              <a:gd name="connsiteY25" fmla="*/ 441285 h 697720"/>
              <a:gd name="connsiteX26" fmla="*/ 16383 w 665667"/>
              <a:gd name="connsiteY26" fmla="*/ 433094 h 697720"/>
              <a:gd name="connsiteX27" fmla="*/ 22794 w 665667"/>
              <a:gd name="connsiteY27" fmla="*/ 424902 h 697720"/>
              <a:gd name="connsiteX28" fmla="*/ 29205 w 665667"/>
              <a:gd name="connsiteY28" fmla="*/ 433094 h 697720"/>
              <a:gd name="connsiteX29" fmla="*/ 22794 w 665667"/>
              <a:gd name="connsiteY29" fmla="*/ 441285 h 697720"/>
              <a:gd name="connsiteX30" fmla="*/ 22794 w 665667"/>
              <a:gd name="connsiteY30" fmla="*/ 412080 h 697720"/>
              <a:gd name="connsiteX31" fmla="*/ 16383 w 665667"/>
              <a:gd name="connsiteY31" fmla="*/ 403888 h 697720"/>
              <a:gd name="connsiteX32" fmla="*/ 22794 w 665667"/>
              <a:gd name="connsiteY32" fmla="*/ 395697 h 697720"/>
              <a:gd name="connsiteX33" fmla="*/ 29205 w 665667"/>
              <a:gd name="connsiteY33" fmla="*/ 403888 h 697720"/>
              <a:gd name="connsiteX34" fmla="*/ 22794 w 665667"/>
              <a:gd name="connsiteY34" fmla="*/ 412080 h 697720"/>
              <a:gd name="connsiteX35" fmla="*/ 22794 w 665667"/>
              <a:gd name="connsiteY35" fmla="*/ 383231 h 697720"/>
              <a:gd name="connsiteX36" fmla="*/ 16383 w 665667"/>
              <a:gd name="connsiteY36" fmla="*/ 375039 h 697720"/>
              <a:gd name="connsiteX37" fmla="*/ 22794 w 665667"/>
              <a:gd name="connsiteY37" fmla="*/ 366847 h 697720"/>
              <a:gd name="connsiteX38" fmla="*/ 29205 w 665667"/>
              <a:gd name="connsiteY38" fmla="*/ 375039 h 697720"/>
              <a:gd name="connsiteX39" fmla="*/ 22794 w 665667"/>
              <a:gd name="connsiteY39" fmla="*/ 383231 h 697720"/>
              <a:gd name="connsiteX40" fmla="*/ 22794 w 665667"/>
              <a:gd name="connsiteY40" fmla="*/ 354382 h 697720"/>
              <a:gd name="connsiteX41" fmla="*/ 16383 w 665667"/>
              <a:gd name="connsiteY41" fmla="*/ 346190 h 697720"/>
              <a:gd name="connsiteX42" fmla="*/ 22794 w 665667"/>
              <a:gd name="connsiteY42" fmla="*/ 337998 h 697720"/>
              <a:gd name="connsiteX43" fmla="*/ 29205 w 665667"/>
              <a:gd name="connsiteY43" fmla="*/ 346190 h 697720"/>
              <a:gd name="connsiteX44" fmla="*/ 22794 w 665667"/>
              <a:gd name="connsiteY44" fmla="*/ 354382 h 697720"/>
              <a:gd name="connsiteX45" fmla="*/ 22794 w 665667"/>
              <a:gd name="connsiteY45" fmla="*/ 325533 h 697720"/>
              <a:gd name="connsiteX46" fmla="*/ 16383 w 665667"/>
              <a:gd name="connsiteY46" fmla="*/ 317341 h 697720"/>
              <a:gd name="connsiteX47" fmla="*/ 22794 w 665667"/>
              <a:gd name="connsiteY47" fmla="*/ 309149 h 697720"/>
              <a:gd name="connsiteX48" fmla="*/ 29205 w 665667"/>
              <a:gd name="connsiteY48" fmla="*/ 317341 h 697720"/>
              <a:gd name="connsiteX49" fmla="*/ 22794 w 665667"/>
              <a:gd name="connsiteY49" fmla="*/ 325533 h 697720"/>
              <a:gd name="connsiteX50" fmla="*/ 22794 w 665667"/>
              <a:gd name="connsiteY50" fmla="*/ 296683 h 697720"/>
              <a:gd name="connsiteX51" fmla="*/ 16383 w 665667"/>
              <a:gd name="connsiteY51" fmla="*/ 288492 h 697720"/>
              <a:gd name="connsiteX52" fmla="*/ 22794 w 665667"/>
              <a:gd name="connsiteY52" fmla="*/ 280300 h 697720"/>
              <a:gd name="connsiteX53" fmla="*/ 29205 w 665667"/>
              <a:gd name="connsiteY53" fmla="*/ 288492 h 697720"/>
              <a:gd name="connsiteX54" fmla="*/ 22794 w 665667"/>
              <a:gd name="connsiteY54" fmla="*/ 296683 h 697720"/>
              <a:gd name="connsiteX55" fmla="*/ 22794 w 665667"/>
              <a:gd name="connsiteY55" fmla="*/ 267478 h 697720"/>
              <a:gd name="connsiteX56" fmla="*/ 16383 w 665667"/>
              <a:gd name="connsiteY56" fmla="*/ 259286 h 697720"/>
              <a:gd name="connsiteX57" fmla="*/ 22794 w 665667"/>
              <a:gd name="connsiteY57" fmla="*/ 251095 h 697720"/>
              <a:gd name="connsiteX58" fmla="*/ 29205 w 665667"/>
              <a:gd name="connsiteY58" fmla="*/ 259286 h 697720"/>
              <a:gd name="connsiteX59" fmla="*/ 22794 w 665667"/>
              <a:gd name="connsiteY59" fmla="*/ 267478 h 697720"/>
              <a:gd name="connsiteX60" fmla="*/ 22794 w 665667"/>
              <a:gd name="connsiteY60" fmla="*/ 238629 h 697720"/>
              <a:gd name="connsiteX61" fmla="*/ 16383 w 665667"/>
              <a:gd name="connsiteY61" fmla="*/ 230437 h 697720"/>
              <a:gd name="connsiteX62" fmla="*/ 22794 w 665667"/>
              <a:gd name="connsiteY62" fmla="*/ 222245 h 697720"/>
              <a:gd name="connsiteX63" fmla="*/ 29205 w 665667"/>
              <a:gd name="connsiteY63" fmla="*/ 230437 h 697720"/>
              <a:gd name="connsiteX64" fmla="*/ 22794 w 665667"/>
              <a:gd name="connsiteY64" fmla="*/ 238629 h 697720"/>
              <a:gd name="connsiteX65" fmla="*/ 22794 w 665667"/>
              <a:gd name="connsiteY65" fmla="*/ 209780 h 697720"/>
              <a:gd name="connsiteX66" fmla="*/ 16383 w 665667"/>
              <a:gd name="connsiteY66" fmla="*/ 201588 h 697720"/>
              <a:gd name="connsiteX67" fmla="*/ 22794 w 665667"/>
              <a:gd name="connsiteY67" fmla="*/ 193396 h 697720"/>
              <a:gd name="connsiteX68" fmla="*/ 29205 w 665667"/>
              <a:gd name="connsiteY68" fmla="*/ 201588 h 697720"/>
              <a:gd name="connsiteX69" fmla="*/ 22794 w 665667"/>
              <a:gd name="connsiteY69" fmla="*/ 209780 h 697720"/>
              <a:gd name="connsiteX70" fmla="*/ 22794 w 665667"/>
              <a:gd name="connsiteY70" fmla="*/ 180931 h 697720"/>
              <a:gd name="connsiteX71" fmla="*/ 16383 w 665667"/>
              <a:gd name="connsiteY71" fmla="*/ 172739 h 697720"/>
              <a:gd name="connsiteX72" fmla="*/ 22794 w 665667"/>
              <a:gd name="connsiteY72" fmla="*/ 164547 h 697720"/>
              <a:gd name="connsiteX73" fmla="*/ 29205 w 665667"/>
              <a:gd name="connsiteY73" fmla="*/ 172739 h 697720"/>
              <a:gd name="connsiteX74" fmla="*/ 22794 w 665667"/>
              <a:gd name="connsiteY74" fmla="*/ 180931 h 697720"/>
              <a:gd name="connsiteX75" fmla="*/ 22794 w 665667"/>
              <a:gd name="connsiteY75" fmla="*/ 151725 h 697720"/>
              <a:gd name="connsiteX76" fmla="*/ 16383 w 665667"/>
              <a:gd name="connsiteY76" fmla="*/ 143533 h 697720"/>
              <a:gd name="connsiteX77" fmla="*/ 22794 w 665667"/>
              <a:gd name="connsiteY77" fmla="*/ 135342 h 697720"/>
              <a:gd name="connsiteX78" fmla="*/ 29205 w 665667"/>
              <a:gd name="connsiteY78" fmla="*/ 143533 h 697720"/>
              <a:gd name="connsiteX79" fmla="*/ 22794 w 665667"/>
              <a:gd name="connsiteY79" fmla="*/ 151725 h 697720"/>
              <a:gd name="connsiteX80" fmla="*/ 42383 w 665667"/>
              <a:gd name="connsiteY80" fmla="*/ 569504 h 697720"/>
              <a:gd name="connsiteX81" fmla="*/ 35972 w 665667"/>
              <a:gd name="connsiteY81" fmla="*/ 561312 h 697720"/>
              <a:gd name="connsiteX82" fmla="*/ 42383 w 665667"/>
              <a:gd name="connsiteY82" fmla="*/ 553120 h 697720"/>
              <a:gd name="connsiteX83" fmla="*/ 48794 w 665667"/>
              <a:gd name="connsiteY83" fmla="*/ 561312 h 697720"/>
              <a:gd name="connsiteX84" fmla="*/ 42383 w 665667"/>
              <a:gd name="connsiteY84" fmla="*/ 569504 h 697720"/>
              <a:gd name="connsiteX85" fmla="*/ 42383 w 665667"/>
              <a:gd name="connsiteY85" fmla="*/ 540655 h 697720"/>
              <a:gd name="connsiteX86" fmla="*/ 35972 w 665667"/>
              <a:gd name="connsiteY86" fmla="*/ 532463 h 697720"/>
              <a:gd name="connsiteX87" fmla="*/ 42383 w 665667"/>
              <a:gd name="connsiteY87" fmla="*/ 524271 h 697720"/>
              <a:gd name="connsiteX88" fmla="*/ 48794 w 665667"/>
              <a:gd name="connsiteY88" fmla="*/ 532463 h 697720"/>
              <a:gd name="connsiteX89" fmla="*/ 42383 w 665667"/>
              <a:gd name="connsiteY89" fmla="*/ 540655 h 697720"/>
              <a:gd name="connsiteX90" fmla="*/ 42383 w 665667"/>
              <a:gd name="connsiteY90" fmla="*/ 511806 h 697720"/>
              <a:gd name="connsiteX91" fmla="*/ 35972 w 665667"/>
              <a:gd name="connsiteY91" fmla="*/ 503614 h 697720"/>
              <a:gd name="connsiteX92" fmla="*/ 42383 w 665667"/>
              <a:gd name="connsiteY92" fmla="*/ 495422 h 697720"/>
              <a:gd name="connsiteX93" fmla="*/ 48794 w 665667"/>
              <a:gd name="connsiteY93" fmla="*/ 503614 h 697720"/>
              <a:gd name="connsiteX94" fmla="*/ 42383 w 665667"/>
              <a:gd name="connsiteY94" fmla="*/ 511806 h 697720"/>
              <a:gd name="connsiteX95" fmla="*/ 42383 w 665667"/>
              <a:gd name="connsiteY95" fmla="*/ 482600 h 697720"/>
              <a:gd name="connsiteX96" fmla="*/ 35972 w 665667"/>
              <a:gd name="connsiteY96" fmla="*/ 474408 h 697720"/>
              <a:gd name="connsiteX97" fmla="*/ 42383 w 665667"/>
              <a:gd name="connsiteY97" fmla="*/ 466217 h 697720"/>
              <a:gd name="connsiteX98" fmla="*/ 48794 w 665667"/>
              <a:gd name="connsiteY98" fmla="*/ 474408 h 697720"/>
              <a:gd name="connsiteX99" fmla="*/ 42383 w 665667"/>
              <a:gd name="connsiteY99" fmla="*/ 482600 h 697720"/>
              <a:gd name="connsiteX100" fmla="*/ 42383 w 665667"/>
              <a:gd name="connsiteY100" fmla="*/ 453751 h 697720"/>
              <a:gd name="connsiteX101" fmla="*/ 35972 w 665667"/>
              <a:gd name="connsiteY101" fmla="*/ 445559 h 697720"/>
              <a:gd name="connsiteX102" fmla="*/ 42383 w 665667"/>
              <a:gd name="connsiteY102" fmla="*/ 437368 h 697720"/>
              <a:gd name="connsiteX103" fmla="*/ 48794 w 665667"/>
              <a:gd name="connsiteY103" fmla="*/ 445559 h 697720"/>
              <a:gd name="connsiteX104" fmla="*/ 42383 w 665667"/>
              <a:gd name="connsiteY104" fmla="*/ 453751 h 697720"/>
              <a:gd name="connsiteX105" fmla="*/ 42383 w 665667"/>
              <a:gd name="connsiteY105" fmla="*/ 424902 h 697720"/>
              <a:gd name="connsiteX106" fmla="*/ 35972 w 665667"/>
              <a:gd name="connsiteY106" fmla="*/ 416710 h 697720"/>
              <a:gd name="connsiteX107" fmla="*/ 42383 w 665667"/>
              <a:gd name="connsiteY107" fmla="*/ 408518 h 697720"/>
              <a:gd name="connsiteX108" fmla="*/ 48794 w 665667"/>
              <a:gd name="connsiteY108" fmla="*/ 416710 h 697720"/>
              <a:gd name="connsiteX109" fmla="*/ 42383 w 665667"/>
              <a:gd name="connsiteY109" fmla="*/ 424902 h 697720"/>
              <a:gd name="connsiteX110" fmla="*/ 42383 w 665667"/>
              <a:gd name="connsiteY110" fmla="*/ 396053 h 697720"/>
              <a:gd name="connsiteX111" fmla="*/ 35972 w 665667"/>
              <a:gd name="connsiteY111" fmla="*/ 387861 h 697720"/>
              <a:gd name="connsiteX112" fmla="*/ 42383 w 665667"/>
              <a:gd name="connsiteY112" fmla="*/ 379669 h 697720"/>
              <a:gd name="connsiteX113" fmla="*/ 48794 w 665667"/>
              <a:gd name="connsiteY113" fmla="*/ 387861 h 697720"/>
              <a:gd name="connsiteX114" fmla="*/ 42383 w 665667"/>
              <a:gd name="connsiteY114" fmla="*/ 396053 h 697720"/>
              <a:gd name="connsiteX115" fmla="*/ 42383 w 665667"/>
              <a:gd name="connsiteY115" fmla="*/ 367204 h 697720"/>
              <a:gd name="connsiteX116" fmla="*/ 35972 w 665667"/>
              <a:gd name="connsiteY116" fmla="*/ 359012 h 697720"/>
              <a:gd name="connsiteX117" fmla="*/ 42383 w 665667"/>
              <a:gd name="connsiteY117" fmla="*/ 350820 h 697720"/>
              <a:gd name="connsiteX118" fmla="*/ 48794 w 665667"/>
              <a:gd name="connsiteY118" fmla="*/ 359012 h 697720"/>
              <a:gd name="connsiteX119" fmla="*/ 42383 w 665667"/>
              <a:gd name="connsiteY119" fmla="*/ 367204 h 697720"/>
              <a:gd name="connsiteX120" fmla="*/ 42383 w 665667"/>
              <a:gd name="connsiteY120" fmla="*/ 337998 h 697720"/>
              <a:gd name="connsiteX121" fmla="*/ 35972 w 665667"/>
              <a:gd name="connsiteY121" fmla="*/ 329806 h 697720"/>
              <a:gd name="connsiteX122" fmla="*/ 42383 w 665667"/>
              <a:gd name="connsiteY122" fmla="*/ 321615 h 697720"/>
              <a:gd name="connsiteX123" fmla="*/ 48794 w 665667"/>
              <a:gd name="connsiteY123" fmla="*/ 329806 h 697720"/>
              <a:gd name="connsiteX124" fmla="*/ 42383 w 665667"/>
              <a:gd name="connsiteY124" fmla="*/ 337998 h 697720"/>
              <a:gd name="connsiteX125" fmla="*/ 42383 w 665667"/>
              <a:gd name="connsiteY125" fmla="*/ 309149 h 697720"/>
              <a:gd name="connsiteX126" fmla="*/ 35972 w 665667"/>
              <a:gd name="connsiteY126" fmla="*/ 300957 h 697720"/>
              <a:gd name="connsiteX127" fmla="*/ 42383 w 665667"/>
              <a:gd name="connsiteY127" fmla="*/ 292766 h 697720"/>
              <a:gd name="connsiteX128" fmla="*/ 48794 w 665667"/>
              <a:gd name="connsiteY128" fmla="*/ 300957 h 697720"/>
              <a:gd name="connsiteX129" fmla="*/ 42383 w 665667"/>
              <a:gd name="connsiteY129" fmla="*/ 309149 h 697720"/>
              <a:gd name="connsiteX130" fmla="*/ 42383 w 665667"/>
              <a:gd name="connsiteY130" fmla="*/ 280300 h 697720"/>
              <a:gd name="connsiteX131" fmla="*/ 35972 w 665667"/>
              <a:gd name="connsiteY131" fmla="*/ 272108 h 697720"/>
              <a:gd name="connsiteX132" fmla="*/ 42383 w 665667"/>
              <a:gd name="connsiteY132" fmla="*/ 263916 h 697720"/>
              <a:gd name="connsiteX133" fmla="*/ 48794 w 665667"/>
              <a:gd name="connsiteY133" fmla="*/ 272108 h 697720"/>
              <a:gd name="connsiteX134" fmla="*/ 42383 w 665667"/>
              <a:gd name="connsiteY134" fmla="*/ 280300 h 697720"/>
              <a:gd name="connsiteX135" fmla="*/ 42383 w 665667"/>
              <a:gd name="connsiteY135" fmla="*/ 251451 h 697720"/>
              <a:gd name="connsiteX136" fmla="*/ 35972 w 665667"/>
              <a:gd name="connsiteY136" fmla="*/ 243259 h 697720"/>
              <a:gd name="connsiteX137" fmla="*/ 42383 w 665667"/>
              <a:gd name="connsiteY137" fmla="*/ 235067 h 697720"/>
              <a:gd name="connsiteX138" fmla="*/ 48794 w 665667"/>
              <a:gd name="connsiteY138" fmla="*/ 243259 h 697720"/>
              <a:gd name="connsiteX139" fmla="*/ 42383 w 665667"/>
              <a:gd name="connsiteY139" fmla="*/ 251451 h 697720"/>
              <a:gd name="connsiteX140" fmla="*/ 42383 w 665667"/>
              <a:gd name="connsiteY140" fmla="*/ 222245 h 697720"/>
              <a:gd name="connsiteX141" fmla="*/ 35972 w 665667"/>
              <a:gd name="connsiteY141" fmla="*/ 214054 h 697720"/>
              <a:gd name="connsiteX142" fmla="*/ 42383 w 665667"/>
              <a:gd name="connsiteY142" fmla="*/ 205862 h 697720"/>
              <a:gd name="connsiteX143" fmla="*/ 48794 w 665667"/>
              <a:gd name="connsiteY143" fmla="*/ 214054 h 697720"/>
              <a:gd name="connsiteX144" fmla="*/ 42383 w 665667"/>
              <a:gd name="connsiteY144" fmla="*/ 222245 h 697720"/>
              <a:gd name="connsiteX145" fmla="*/ 42383 w 665667"/>
              <a:gd name="connsiteY145" fmla="*/ 193396 h 697720"/>
              <a:gd name="connsiteX146" fmla="*/ 35972 w 665667"/>
              <a:gd name="connsiteY146" fmla="*/ 185205 h 697720"/>
              <a:gd name="connsiteX147" fmla="*/ 42383 w 665667"/>
              <a:gd name="connsiteY147" fmla="*/ 177013 h 697720"/>
              <a:gd name="connsiteX148" fmla="*/ 48794 w 665667"/>
              <a:gd name="connsiteY148" fmla="*/ 185205 h 697720"/>
              <a:gd name="connsiteX149" fmla="*/ 42383 w 665667"/>
              <a:gd name="connsiteY149" fmla="*/ 193396 h 697720"/>
              <a:gd name="connsiteX150" fmla="*/ 42383 w 665667"/>
              <a:gd name="connsiteY150" fmla="*/ 164547 h 697720"/>
              <a:gd name="connsiteX151" fmla="*/ 35972 w 665667"/>
              <a:gd name="connsiteY151" fmla="*/ 156355 h 697720"/>
              <a:gd name="connsiteX152" fmla="*/ 42383 w 665667"/>
              <a:gd name="connsiteY152" fmla="*/ 148164 h 697720"/>
              <a:gd name="connsiteX153" fmla="*/ 48794 w 665667"/>
              <a:gd name="connsiteY153" fmla="*/ 156355 h 697720"/>
              <a:gd name="connsiteX154" fmla="*/ 42383 w 665667"/>
              <a:gd name="connsiteY154" fmla="*/ 164547 h 697720"/>
              <a:gd name="connsiteX155" fmla="*/ 42383 w 665667"/>
              <a:gd name="connsiteY155" fmla="*/ 135698 h 697720"/>
              <a:gd name="connsiteX156" fmla="*/ 35972 w 665667"/>
              <a:gd name="connsiteY156" fmla="*/ 127506 h 697720"/>
              <a:gd name="connsiteX157" fmla="*/ 42383 w 665667"/>
              <a:gd name="connsiteY157" fmla="*/ 119314 h 697720"/>
              <a:gd name="connsiteX158" fmla="*/ 48794 w 665667"/>
              <a:gd name="connsiteY158" fmla="*/ 127506 h 697720"/>
              <a:gd name="connsiteX159" fmla="*/ 42383 w 665667"/>
              <a:gd name="connsiteY159" fmla="*/ 135698 h 697720"/>
              <a:gd name="connsiteX160" fmla="*/ 62328 w 665667"/>
              <a:gd name="connsiteY160" fmla="*/ 577696 h 697720"/>
              <a:gd name="connsiteX161" fmla="*/ 55918 w 665667"/>
              <a:gd name="connsiteY161" fmla="*/ 569504 h 697720"/>
              <a:gd name="connsiteX162" fmla="*/ 62328 w 665667"/>
              <a:gd name="connsiteY162" fmla="*/ 561312 h 697720"/>
              <a:gd name="connsiteX163" fmla="*/ 68739 w 665667"/>
              <a:gd name="connsiteY163" fmla="*/ 569504 h 697720"/>
              <a:gd name="connsiteX164" fmla="*/ 62328 w 665667"/>
              <a:gd name="connsiteY164" fmla="*/ 577696 h 697720"/>
              <a:gd name="connsiteX165" fmla="*/ 62328 w 665667"/>
              <a:gd name="connsiteY165" fmla="*/ 548846 h 697720"/>
              <a:gd name="connsiteX166" fmla="*/ 55918 w 665667"/>
              <a:gd name="connsiteY166" fmla="*/ 540655 h 697720"/>
              <a:gd name="connsiteX167" fmla="*/ 62328 w 665667"/>
              <a:gd name="connsiteY167" fmla="*/ 532463 h 697720"/>
              <a:gd name="connsiteX168" fmla="*/ 68739 w 665667"/>
              <a:gd name="connsiteY168" fmla="*/ 540655 h 697720"/>
              <a:gd name="connsiteX169" fmla="*/ 62328 w 665667"/>
              <a:gd name="connsiteY169" fmla="*/ 548846 h 697720"/>
              <a:gd name="connsiteX170" fmla="*/ 62328 w 665667"/>
              <a:gd name="connsiteY170" fmla="*/ 519641 h 697720"/>
              <a:gd name="connsiteX171" fmla="*/ 55918 w 665667"/>
              <a:gd name="connsiteY171" fmla="*/ 511449 h 697720"/>
              <a:gd name="connsiteX172" fmla="*/ 62328 w 665667"/>
              <a:gd name="connsiteY172" fmla="*/ 503258 h 697720"/>
              <a:gd name="connsiteX173" fmla="*/ 68739 w 665667"/>
              <a:gd name="connsiteY173" fmla="*/ 511449 h 697720"/>
              <a:gd name="connsiteX174" fmla="*/ 62328 w 665667"/>
              <a:gd name="connsiteY174" fmla="*/ 519641 h 697720"/>
              <a:gd name="connsiteX175" fmla="*/ 62328 w 665667"/>
              <a:gd name="connsiteY175" fmla="*/ 490792 h 697720"/>
              <a:gd name="connsiteX176" fmla="*/ 55918 w 665667"/>
              <a:gd name="connsiteY176" fmla="*/ 482600 h 697720"/>
              <a:gd name="connsiteX177" fmla="*/ 62328 w 665667"/>
              <a:gd name="connsiteY177" fmla="*/ 474408 h 697720"/>
              <a:gd name="connsiteX178" fmla="*/ 68739 w 665667"/>
              <a:gd name="connsiteY178" fmla="*/ 482600 h 697720"/>
              <a:gd name="connsiteX179" fmla="*/ 62328 w 665667"/>
              <a:gd name="connsiteY179" fmla="*/ 490792 h 697720"/>
              <a:gd name="connsiteX180" fmla="*/ 62328 w 665667"/>
              <a:gd name="connsiteY180" fmla="*/ 461943 h 697720"/>
              <a:gd name="connsiteX181" fmla="*/ 55918 w 665667"/>
              <a:gd name="connsiteY181" fmla="*/ 453751 h 697720"/>
              <a:gd name="connsiteX182" fmla="*/ 62328 w 665667"/>
              <a:gd name="connsiteY182" fmla="*/ 445559 h 697720"/>
              <a:gd name="connsiteX183" fmla="*/ 68739 w 665667"/>
              <a:gd name="connsiteY183" fmla="*/ 453751 h 697720"/>
              <a:gd name="connsiteX184" fmla="*/ 62328 w 665667"/>
              <a:gd name="connsiteY184" fmla="*/ 461943 h 697720"/>
              <a:gd name="connsiteX185" fmla="*/ 62328 w 665667"/>
              <a:gd name="connsiteY185" fmla="*/ 433094 h 697720"/>
              <a:gd name="connsiteX186" fmla="*/ 55918 w 665667"/>
              <a:gd name="connsiteY186" fmla="*/ 424902 h 697720"/>
              <a:gd name="connsiteX187" fmla="*/ 62328 w 665667"/>
              <a:gd name="connsiteY187" fmla="*/ 416710 h 697720"/>
              <a:gd name="connsiteX188" fmla="*/ 68739 w 665667"/>
              <a:gd name="connsiteY188" fmla="*/ 424902 h 697720"/>
              <a:gd name="connsiteX189" fmla="*/ 62328 w 665667"/>
              <a:gd name="connsiteY189" fmla="*/ 433094 h 697720"/>
              <a:gd name="connsiteX190" fmla="*/ 62328 w 665667"/>
              <a:gd name="connsiteY190" fmla="*/ 404244 h 697720"/>
              <a:gd name="connsiteX191" fmla="*/ 55918 w 665667"/>
              <a:gd name="connsiteY191" fmla="*/ 396053 h 697720"/>
              <a:gd name="connsiteX192" fmla="*/ 62328 w 665667"/>
              <a:gd name="connsiteY192" fmla="*/ 387861 h 697720"/>
              <a:gd name="connsiteX193" fmla="*/ 68739 w 665667"/>
              <a:gd name="connsiteY193" fmla="*/ 396053 h 697720"/>
              <a:gd name="connsiteX194" fmla="*/ 62328 w 665667"/>
              <a:gd name="connsiteY194" fmla="*/ 404244 h 697720"/>
              <a:gd name="connsiteX195" fmla="*/ 62328 w 665667"/>
              <a:gd name="connsiteY195" fmla="*/ 375039 h 697720"/>
              <a:gd name="connsiteX196" fmla="*/ 55918 w 665667"/>
              <a:gd name="connsiteY196" fmla="*/ 366847 h 697720"/>
              <a:gd name="connsiteX197" fmla="*/ 62328 w 665667"/>
              <a:gd name="connsiteY197" fmla="*/ 358656 h 697720"/>
              <a:gd name="connsiteX198" fmla="*/ 68739 w 665667"/>
              <a:gd name="connsiteY198" fmla="*/ 366847 h 697720"/>
              <a:gd name="connsiteX199" fmla="*/ 62328 w 665667"/>
              <a:gd name="connsiteY199" fmla="*/ 375039 h 697720"/>
              <a:gd name="connsiteX200" fmla="*/ 62328 w 665667"/>
              <a:gd name="connsiteY200" fmla="*/ 346190 h 697720"/>
              <a:gd name="connsiteX201" fmla="*/ 55918 w 665667"/>
              <a:gd name="connsiteY201" fmla="*/ 337998 h 697720"/>
              <a:gd name="connsiteX202" fmla="*/ 62328 w 665667"/>
              <a:gd name="connsiteY202" fmla="*/ 329806 h 697720"/>
              <a:gd name="connsiteX203" fmla="*/ 68739 w 665667"/>
              <a:gd name="connsiteY203" fmla="*/ 337998 h 697720"/>
              <a:gd name="connsiteX204" fmla="*/ 62328 w 665667"/>
              <a:gd name="connsiteY204" fmla="*/ 346190 h 697720"/>
              <a:gd name="connsiteX205" fmla="*/ 62328 w 665667"/>
              <a:gd name="connsiteY205" fmla="*/ 317341 h 697720"/>
              <a:gd name="connsiteX206" fmla="*/ 55918 w 665667"/>
              <a:gd name="connsiteY206" fmla="*/ 309149 h 697720"/>
              <a:gd name="connsiteX207" fmla="*/ 62328 w 665667"/>
              <a:gd name="connsiteY207" fmla="*/ 300957 h 697720"/>
              <a:gd name="connsiteX208" fmla="*/ 68739 w 665667"/>
              <a:gd name="connsiteY208" fmla="*/ 309149 h 697720"/>
              <a:gd name="connsiteX209" fmla="*/ 62328 w 665667"/>
              <a:gd name="connsiteY209" fmla="*/ 317341 h 697720"/>
              <a:gd name="connsiteX210" fmla="*/ 62328 w 665667"/>
              <a:gd name="connsiteY210" fmla="*/ 288492 h 697720"/>
              <a:gd name="connsiteX211" fmla="*/ 55918 w 665667"/>
              <a:gd name="connsiteY211" fmla="*/ 280300 h 697720"/>
              <a:gd name="connsiteX212" fmla="*/ 62328 w 665667"/>
              <a:gd name="connsiteY212" fmla="*/ 272108 h 697720"/>
              <a:gd name="connsiteX213" fmla="*/ 68739 w 665667"/>
              <a:gd name="connsiteY213" fmla="*/ 280300 h 697720"/>
              <a:gd name="connsiteX214" fmla="*/ 62328 w 665667"/>
              <a:gd name="connsiteY214" fmla="*/ 288492 h 697720"/>
              <a:gd name="connsiteX215" fmla="*/ 62328 w 665667"/>
              <a:gd name="connsiteY215" fmla="*/ 259286 h 697720"/>
              <a:gd name="connsiteX216" fmla="*/ 55918 w 665667"/>
              <a:gd name="connsiteY216" fmla="*/ 251095 h 697720"/>
              <a:gd name="connsiteX217" fmla="*/ 62328 w 665667"/>
              <a:gd name="connsiteY217" fmla="*/ 242903 h 697720"/>
              <a:gd name="connsiteX218" fmla="*/ 68739 w 665667"/>
              <a:gd name="connsiteY218" fmla="*/ 251095 h 697720"/>
              <a:gd name="connsiteX219" fmla="*/ 62328 w 665667"/>
              <a:gd name="connsiteY219" fmla="*/ 259286 h 697720"/>
              <a:gd name="connsiteX220" fmla="*/ 62328 w 665667"/>
              <a:gd name="connsiteY220" fmla="*/ 230437 h 697720"/>
              <a:gd name="connsiteX221" fmla="*/ 55918 w 665667"/>
              <a:gd name="connsiteY221" fmla="*/ 222245 h 697720"/>
              <a:gd name="connsiteX222" fmla="*/ 62328 w 665667"/>
              <a:gd name="connsiteY222" fmla="*/ 214054 h 697720"/>
              <a:gd name="connsiteX223" fmla="*/ 68739 w 665667"/>
              <a:gd name="connsiteY223" fmla="*/ 222245 h 697720"/>
              <a:gd name="connsiteX224" fmla="*/ 62328 w 665667"/>
              <a:gd name="connsiteY224" fmla="*/ 230437 h 697720"/>
              <a:gd name="connsiteX225" fmla="*/ 62328 w 665667"/>
              <a:gd name="connsiteY225" fmla="*/ 201588 h 697720"/>
              <a:gd name="connsiteX226" fmla="*/ 55918 w 665667"/>
              <a:gd name="connsiteY226" fmla="*/ 193396 h 697720"/>
              <a:gd name="connsiteX227" fmla="*/ 62328 w 665667"/>
              <a:gd name="connsiteY227" fmla="*/ 185205 h 697720"/>
              <a:gd name="connsiteX228" fmla="*/ 68739 w 665667"/>
              <a:gd name="connsiteY228" fmla="*/ 193396 h 697720"/>
              <a:gd name="connsiteX229" fmla="*/ 62328 w 665667"/>
              <a:gd name="connsiteY229" fmla="*/ 201588 h 697720"/>
              <a:gd name="connsiteX230" fmla="*/ 62328 w 665667"/>
              <a:gd name="connsiteY230" fmla="*/ 172739 h 697720"/>
              <a:gd name="connsiteX231" fmla="*/ 55918 w 665667"/>
              <a:gd name="connsiteY231" fmla="*/ 164547 h 697720"/>
              <a:gd name="connsiteX232" fmla="*/ 62328 w 665667"/>
              <a:gd name="connsiteY232" fmla="*/ 156355 h 697720"/>
              <a:gd name="connsiteX233" fmla="*/ 68739 w 665667"/>
              <a:gd name="connsiteY233" fmla="*/ 164547 h 697720"/>
              <a:gd name="connsiteX234" fmla="*/ 62328 w 665667"/>
              <a:gd name="connsiteY234" fmla="*/ 172739 h 697720"/>
              <a:gd name="connsiteX235" fmla="*/ 62328 w 665667"/>
              <a:gd name="connsiteY235" fmla="*/ 143890 h 697720"/>
              <a:gd name="connsiteX236" fmla="*/ 55918 w 665667"/>
              <a:gd name="connsiteY236" fmla="*/ 135698 h 697720"/>
              <a:gd name="connsiteX237" fmla="*/ 62328 w 665667"/>
              <a:gd name="connsiteY237" fmla="*/ 127506 h 697720"/>
              <a:gd name="connsiteX238" fmla="*/ 68739 w 665667"/>
              <a:gd name="connsiteY238" fmla="*/ 135698 h 697720"/>
              <a:gd name="connsiteX239" fmla="*/ 62328 w 665667"/>
              <a:gd name="connsiteY239" fmla="*/ 143890 h 697720"/>
              <a:gd name="connsiteX240" fmla="*/ 62328 w 665667"/>
              <a:gd name="connsiteY240" fmla="*/ 114684 h 697720"/>
              <a:gd name="connsiteX241" fmla="*/ 55918 w 665667"/>
              <a:gd name="connsiteY241" fmla="*/ 106493 h 697720"/>
              <a:gd name="connsiteX242" fmla="*/ 62328 w 665667"/>
              <a:gd name="connsiteY242" fmla="*/ 98301 h 697720"/>
              <a:gd name="connsiteX243" fmla="*/ 68739 w 665667"/>
              <a:gd name="connsiteY243" fmla="*/ 106493 h 697720"/>
              <a:gd name="connsiteX244" fmla="*/ 62328 w 665667"/>
              <a:gd name="connsiteY244" fmla="*/ 114684 h 697720"/>
              <a:gd name="connsiteX245" fmla="*/ 387861 w 665667"/>
              <a:gd name="connsiteY245" fmla="*/ 134986 h 697720"/>
              <a:gd name="connsiteX246" fmla="*/ 387861 w 665667"/>
              <a:gd name="connsiteY246" fmla="*/ 13534 h 697720"/>
              <a:gd name="connsiteX247" fmla="*/ 129643 w 665667"/>
              <a:gd name="connsiteY247" fmla="*/ 0 h 697720"/>
              <a:gd name="connsiteX248" fmla="*/ 129643 w 665667"/>
              <a:gd name="connsiteY248" fmla="*/ 697721 h 697720"/>
              <a:gd name="connsiteX249" fmla="*/ 387505 w 665667"/>
              <a:gd name="connsiteY249" fmla="*/ 684188 h 697720"/>
              <a:gd name="connsiteX250" fmla="*/ 387505 w 665667"/>
              <a:gd name="connsiteY250" fmla="*/ 159561 h 697720"/>
              <a:gd name="connsiteX251" fmla="*/ 168109 w 665667"/>
              <a:gd name="connsiteY251" fmla="*/ 159561 h 697720"/>
              <a:gd name="connsiteX252" fmla="*/ 168109 w 665667"/>
              <a:gd name="connsiteY252" fmla="*/ 134986 h 697720"/>
              <a:gd name="connsiteX253" fmla="*/ 387861 w 665667"/>
              <a:gd name="connsiteY253" fmla="*/ 134986 h 697720"/>
              <a:gd name="connsiteX254" fmla="*/ 338711 w 665667"/>
              <a:gd name="connsiteY254" fmla="*/ 52712 h 697720"/>
              <a:gd name="connsiteX255" fmla="*/ 362217 w 665667"/>
              <a:gd name="connsiteY255" fmla="*/ 76219 h 697720"/>
              <a:gd name="connsiteX256" fmla="*/ 338711 w 665667"/>
              <a:gd name="connsiteY256" fmla="*/ 99726 h 697720"/>
              <a:gd name="connsiteX257" fmla="*/ 315204 w 665667"/>
              <a:gd name="connsiteY257" fmla="*/ 76219 h 697720"/>
              <a:gd name="connsiteX258" fmla="*/ 338711 w 665667"/>
              <a:gd name="connsiteY258" fmla="*/ 52712 h 697720"/>
              <a:gd name="connsiteX259" fmla="*/ 539942 w 665667"/>
              <a:gd name="connsiteY259" fmla="*/ 167753 h 697720"/>
              <a:gd name="connsiteX260" fmla="*/ 539942 w 665667"/>
              <a:gd name="connsiteY260" fmla="*/ 61260 h 697720"/>
              <a:gd name="connsiteX261" fmla="*/ 414217 w 665667"/>
              <a:gd name="connsiteY261" fmla="*/ 49507 h 697720"/>
              <a:gd name="connsiteX262" fmla="*/ 414217 w 665667"/>
              <a:gd name="connsiteY262" fmla="*/ 662106 h 697720"/>
              <a:gd name="connsiteX263" fmla="*/ 539942 w 665667"/>
              <a:gd name="connsiteY263" fmla="*/ 650353 h 697720"/>
              <a:gd name="connsiteX264" fmla="*/ 539942 w 665667"/>
              <a:gd name="connsiteY264" fmla="*/ 189478 h 697720"/>
              <a:gd name="connsiteX265" fmla="*/ 432737 w 665667"/>
              <a:gd name="connsiteY265" fmla="*/ 189478 h 697720"/>
              <a:gd name="connsiteX266" fmla="*/ 432737 w 665667"/>
              <a:gd name="connsiteY266" fmla="*/ 167753 h 697720"/>
              <a:gd name="connsiteX267" fmla="*/ 539942 w 665667"/>
              <a:gd name="connsiteY267" fmla="*/ 167753 h 697720"/>
              <a:gd name="connsiteX268" fmla="*/ 516079 w 665667"/>
              <a:gd name="connsiteY268" fmla="*/ 95808 h 697720"/>
              <a:gd name="connsiteX269" fmla="*/ 527477 w 665667"/>
              <a:gd name="connsiteY269" fmla="*/ 116465 h 697720"/>
              <a:gd name="connsiteX270" fmla="*/ 516079 w 665667"/>
              <a:gd name="connsiteY270" fmla="*/ 137123 h 697720"/>
              <a:gd name="connsiteX271" fmla="*/ 504682 w 665667"/>
              <a:gd name="connsiteY271" fmla="*/ 116465 h 697720"/>
              <a:gd name="connsiteX272" fmla="*/ 516079 w 665667"/>
              <a:gd name="connsiteY272" fmla="*/ 95808 h 697720"/>
              <a:gd name="connsiteX273" fmla="*/ 665668 w 665667"/>
              <a:gd name="connsiteY273" fmla="*/ 206930 h 697720"/>
              <a:gd name="connsiteX274" fmla="*/ 665668 w 665667"/>
              <a:gd name="connsiteY274" fmla="*/ 115397 h 697720"/>
              <a:gd name="connsiteX275" fmla="*/ 557751 w 665667"/>
              <a:gd name="connsiteY275" fmla="*/ 105068 h 697720"/>
              <a:gd name="connsiteX276" fmla="*/ 557751 w 665667"/>
              <a:gd name="connsiteY276" fmla="*/ 630408 h 697720"/>
              <a:gd name="connsiteX277" fmla="*/ 665668 w 665667"/>
              <a:gd name="connsiteY277" fmla="*/ 620079 h 697720"/>
              <a:gd name="connsiteX278" fmla="*/ 665668 w 665667"/>
              <a:gd name="connsiteY278" fmla="*/ 225451 h 697720"/>
              <a:gd name="connsiteX279" fmla="*/ 573778 w 665667"/>
              <a:gd name="connsiteY279" fmla="*/ 225451 h 697720"/>
              <a:gd name="connsiteX280" fmla="*/ 573778 w 665667"/>
              <a:gd name="connsiteY280" fmla="*/ 206930 h 697720"/>
              <a:gd name="connsiteX281" fmla="*/ 665668 w 665667"/>
              <a:gd name="connsiteY281" fmla="*/ 206930 h 697720"/>
              <a:gd name="connsiteX282" fmla="*/ 645367 w 665667"/>
              <a:gd name="connsiteY282" fmla="*/ 145314 h 697720"/>
              <a:gd name="connsiteX283" fmla="*/ 655339 w 665667"/>
              <a:gd name="connsiteY283" fmla="*/ 163122 h 697720"/>
              <a:gd name="connsiteX284" fmla="*/ 645367 w 665667"/>
              <a:gd name="connsiteY284" fmla="*/ 180931 h 697720"/>
              <a:gd name="connsiteX285" fmla="*/ 635394 w 665667"/>
              <a:gd name="connsiteY285" fmla="*/ 163122 h 697720"/>
              <a:gd name="connsiteX286" fmla="*/ 645367 w 665667"/>
              <a:gd name="connsiteY286" fmla="*/ 145314 h 69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</a:cxnLst>
            <a:rect l="l" t="t" r="r" b="b"/>
            <a:pathLst>
              <a:path w="665667" h="697720">
                <a:moveTo>
                  <a:pt x="0" y="80849"/>
                </a:moveTo>
                <a:lnTo>
                  <a:pt x="0" y="589805"/>
                </a:lnTo>
                <a:lnTo>
                  <a:pt x="109698" y="697721"/>
                </a:lnTo>
                <a:lnTo>
                  <a:pt x="109698" y="0"/>
                </a:lnTo>
                <a:lnTo>
                  <a:pt x="0" y="80849"/>
                </a:lnTo>
                <a:close/>
                <a:moveTo>
                  <a:pt x="22794" y="556682"/>
                </a:moveTo>
                <a:cubicBezTo>
                  <a:pt x="19233" y="556682"/>
                  <a:pt x="16383" y="553120"/>
                  <a:pt x="16383" y="548490"/>
                </a:cubicBezTo>
                <a:cubicBezTo>
                  <a:pt x="16383" y="543860"/>
                  <a:pt x="19233" y="540299"/>
                  <a:pt x="22794" y="540299"/>
                </a:cubicBezTo>
                <a:cubicBezTo>
                  <a:pt x="26356" y="540299"/>
                  <a:pt x="29205" y="543860"/>
                  <a:pt x="29205" y="548490"/>
                </a:cubicBezTo>
                <a:cubicBezTo>
                  <a:pt x="29205" y="553120"/>
                  <a:pt x="26000" y="556682"/>
                  <a:pt x="22794" y="556682"/>
                </a:cubicBezTo>
                <a:close/>
                <a:moveTo>
                  <a:pt x="22794" y="527833"/>
                </a:moveTo>
                <a:cubicBezTo>
                  <a:pt x="19233" y="527833"/>
                  <a:pt x="16383" y="524271"/>
                  <a:pt x="16383" y="519641"/>
                </a:cubicBezTo>
                <a:cubicBezTo>
                  <a:pt x="16383" y="515011"/>
                  <a:pt x="19233" y="511449"/>
                  <a:pt x="22794" y="511449"/>
                </a:cubicBezTo>
                <a:cubicBezTo>
                  <a:pt x="26356" y="511449"/>
                  <a:pt x="29205" y="515011"/>
                  <a:pt x="29205" y="519641"/>
                </a:cubicBezTo>
                <a:cubicBezTo>
                  <a:pt x="28849" y="524271"/>
                  <a:pt x="26000" y="527833"/>
                  <a:pt x="22794" y="527833"/>
                </a:cubicBezTo>
                <a:close/>
                <a:moveTo>
                  <a:pt x="22794" y="498984"/>
                </a:moveTo>
                <a:cubicBezTo>
                  <a:pt x="19233" y="498984"/>
                  <a:pt x="16383" y="495422"/>
                  <a:pt x="16383" y="490792"/>
                </a:cubicBezTo>
                <a:cubicBezTo>
                  <a:pt x="16383" y="486162"/>
                  <a:pt x="19233" y="482600"/>
                  <a:pt x="22794" y="482600"/>
                </a:cubicBezTo>
                <a:cubicBezTo>
                  <a:pt x="26356" y="482600"/>
                  <a:pt x="29205" y="486162"/>
                  <a:pt x="29205" y="490792"/>
                </a:cubicBezTo>
                <a:cubicBezTo>
                  <a:pt x="29205" y="495422"/>
                  <a:pt x="26000" y="498984"/>
                  <a:pt x="22794" y="498984"/>
                </a:cubicBezTo>
                <a:close/>
                <a:moveTo>
                  <a:pt x="22794" y="470135"/>
                </a:moveTo>
                <a:cubicBezTo>
                  <a:pt x="19233" y="470135"/>
                  <a:pt x="16383" y="466573"/>
                  <a:pt x="16383" y="461943"/>
                </a:cubicBezTo>
                <a:cubicBezTo>
                  <a:pt x="16383" y="457313"/>
                  <a:pt x="19233" y="453751"/>
                  <a:pt x="22794" y="453751"/>
                </a:cubicBezTo>
                <a:cubicBezTo>
                  <a:pt x="26356" y="453751"/>
                  <a:pt x="29205" y="457313"/>
                  <a:pt x="29205" y="461943"/>
                </a:cubicBezTo>
                <a:cubicBezTo>
                  <a:pt x="28849" y="466573"/>
                  <a:pt x="26000" y="470135"/>
                  <a:pt x="22794" y="470135"/>
                </a:cubicBezTo>
                <a:close/>
                <a:moveTo>
                  <a:pt x="22794" y="441285"/>
                </a:moveTo>
                <a:cubicBezTo>
                  <a:pt x="19233" y="441285"/>
                  <a:pt x="16383" y="437724"/>
                  <a:pt x="16383" y="433094"/>
                </a:cubicBezTo>
                <a:cubicBezTo>
                  <a:pt x="16383" y="428464"/>
                  <a:pt x="19233" y="424902"/>
                  <a:pt x="22794" y="424902"/>
                </a:cubicBezTo>
                <a:cubicBezTo>
                  <a:pt x="26356" y="424902"/>
                  <a:pt x="29205" y="428464"/>
                  <a:pt x="29205" y="433094"/>
                </a:cubicBezTo>
                <a:cubicBezTo>
                  <a:pt x="28849" y="437368"/>
                  <a:pt x="26000" y="441285"/>
                  <a:pt x="22794" y="441285"/>
                </a:cubicBezTo>
                <a:close/>
                <a:moveTo>
                  <a:pt x="22794" y="412080"/>
                </a:moveTo>
                <a:cubicBezTo>
                  <a:pt x="19233" y="412080"/>
                  <a:pt x="16383" y="408518"/>
                  <a:pt x="16383" y="403888"/>
                </a:cubicBezTo>
                <a:cubicBezTo>
                  <a:pt x="16383" y="399258"/>
                  <a:pt x="19233" y="395697"/>
                  <a:pt x="22794" y="395697"/>
                </a:cubicBezTo>
                <a:cubicBezTo>
                  <a:pt x="26356" y="395697"/>
                  <a:pt x="29205" y="399258"/>
                  <a:pt x="29205" y="403888"/>
                </a:cubicBezTo>
                <a:cubicBezTo>
                  <a:pt x="28849" y="408518"/>
                  <a:pt x="26000" y="412080"/>
                  <a:pt x="22794" y="412080"/>
                </a:cubicBezTo>
                <a:close/>
                <a:moveTo>
                  <a:pt x="22794" y="383231"/>
                </a:moveTo>
                <a:cubicBezTo>
                  <a:pt x="19233" y="383231"/>
                  <a:pt x="16383" y="379669"/>
                  <a:pt x="16383" y="375039"/>
                </a:cubicBezTo>
                <a:cubicBezTo>
                  <a:pt x="16383" y="370409"/>
                  <a:pt x="19233" y="366847"/>
                  <a:pt x="22794" y="366847"/>
                </a:cubicBezTo>
                <a:cubicBezTo>
                  <a:pt x="26356" y="366847"/>
                  <a:pt x="29205" y="370409"/>
                  <a:pt x="29205" y="375039"/>
                </a:cubicBezTo>
                <a:cubicBezTo>
                  <a:pt x="28849" y="379669"/>
                  <a:pt x="26000" y="383231"/>
                  <a:pt x="22794" y="383231"/>
                </a:cubicBezTo>
                <a:close/>
                <a:moveTo>
                  <a:pt x="22794" y="354382"/>
                </a:moveTo>
                <a:cubicBezTo>
                  <a:pt x="19233" y="354382"/>
                  <a:pt x="16383" y="350820"/>
                  <a:pt x="16383" y="346190"/>
                </a:cubicBezTo>
                <a:cubicBezTo>
                  <a:pt x="16383" y="341560"/>
                  <a:pt x="19233" y="337998"/>
                  <a:pt x="22794" y="337998"/>
                </a:cubicBezTo>
                <a:cubicBezTo>
                  <a:pt x="26356" y="337998"/>
                  <a:pt x="29205" y="341560"/>
                  <a:pt x="29205" y="346190"/>
                </a:cubicBezTo>
                <a:cubicBezTo>
                  <a:pt x="28849" y="350820"/>
                  <a:pt x="26000" y="354382"/>
                  <a:pt x="22794" y="354382"/>
                </a:cubicBezTo>
                <a:close/>
                <a:moveTo>
                  <a:pt x="22794" y="325533"/>
                </a:moveTo>
                <a:cubicBezTo>
                  <a:pt x="19233" y="325533"/>
                  <a:pt x="16383" y="321971"/>
                  <a:pt x="16383" y="317341"/>
                </a:cubicBezTo>
                <a:cubicBezTo>
                  <a:pt x="16383" y="312711"/>
                  <a:pt x="19233" y="309149"/>
                  <a:pt x="22794" y="309149"/>
                </a:cubicBezTo>
                <a:cubicBezTo>
                  <a:pt x="26356" y="309149"/>
                  <a:pt x="29205" y="312711"/>
                  <a:pt x="29205" y="317341"/>
                </a:cubicBezTo>
                <a:cubicBezTo>
                  <a:pt x="28849" y="321971"/>
                  <a:pt x="26000" y="325533"/>
                  <a:pt x="22794" y="325533"/>
                </a:cubicBezTo>
                <a:close/>
                <a:moveTo>
                  <a:pt x="22794" y="296683"/>
                </a:moveTo>
                <a:cubicBezTo>
                  <a:pt x="19233" y="296683"/>
                  <a:pt x="16383" y="293122"/>
                  <a:pt x="16383" y="288492"/>
                </a:cubicBezTo>
                <a:cubicBezTo>
                  <a:pt x="16383" y="283862"/>
                  <a:pt x="19233" y="280300"/>
                  <a:pt x="22794" y="280300"/>
                </a:cubicBezTo>
                <a:cubicBezTo>
                  <a:pt x="26356" y="280300"/>
                  <a:pt x="29205" y="283862"/>
                  <a:pt x="29205" y="288492"/>
                </a:cubicBezTo>
                <a:cubicBezTo>
                  <a:pt x="28849" y="292766"/>
                  <a:pt x="26000" y="296683"/>
                  <a:pt x="22794" y="296683"/>
                </a:cubicBezTo>
                <a:close/>
                <a:moveTo>
                  <a:pt x="22794" y="267478"/>
                </a:moveTo>
                <a:cubicBezTo>
                  <a:pt x="19233" y="267478"/>
                  <a:pt x="16383" y="263916"/>
                  <a:pt x="16383" y="259286"/>
                </a:cubicBezTo>
                <a:cubicBezTo>
                  <a:pt x="16383" y="254656"/>
                  <a:pt x="19233" y="251095"/>
                  <a:pt x="22794" y="251095"/>
                </a:cubicBezTo>
                <a:cubicBezTo>
                  <a:pt x="26356" y="251095"/>
                  <a:pt x="29205" y="254656"/>
                  <a:pt x="29205" y="259286"/>
                </a:cubicBezTo>
                <a:cubicBezTo>
                  <a:pt x="28849" y="263916"/>
                  <a:pt x="26000" y="267478"/>
                  <a:pt x="22794" y="267478"/>
                </a:cubicBezTo>
                <a:close/>
                <a:moveTo>
                  <a:pt x="22794" y="238629"/>
                </a:moveTo>
                <a:cubicBezTo>
                  <a:pt x="19233" y="238629"/>
                  <a:pt x="16383" y="235067"/>
                  <a:pt x="16383" y="230437"/>
                </a:cubicBezTo>
                <a:cubicBezTo>
                  <a:pt x="16383" y="225807"/>
                  <a:pt x="19233" y="222245"/>
                  <a:pt x="22794" y="222245"/>
                </a:cubicBezTo>
                <a:cubicBezTo>
                  <a:pt x="26356" y="222245"/>
                  <a:pt x="29205" y="225807"/>
                  <a:pt x="29205" y="230437"/>
                </a:cubicBezTo>
                <a:cubicBezTo>
                  <a:pt x="28849" y="235067"/>
                  <a:pt x="26000" y="238629"/>
                  <a:pt x="22794" y="238629"/>
                </a:cubicBezTo>
                <a:close/>
                <a:moveTo>
                  <a:pt x="22794" y="209780"/>
                </a:moveTo>
                <a:cubicBezTo>
                  <a:pt x="19233" y="209780"/>
                  <a:pt x="16383" y="206218"/>
                  <a:pt x="16383" y="201588"/>
                </a:cubicBezTo>
                <a:cubicBezTo>
                  <a:pt x="16383" y="196958"/>
                  <a:pt x="19233" y="193396"/>
                  <a:pt x="22794" y="193396"/>
                </a:cubicBezTo>
                <a:cubicBezTo>
                  <a:pt x="26356" y="193396"/>
                  <a:pt x="29205" y="196958"/>
                  <a:pt x="29205" y="201588"/>
                </a:cubicBezTo>
                <a:cubicBezTo>
                  <a:pt x="28849" y="206218"/>
                  <a:pt x="26000" y="209780"/>
                  <a:pt x="22794" y="209780"/>
                </a:cubicBezTo>
                <a:close/>
                <a:moveTo>
                  <a:pt x="22794" y="180931"/>
                </a:moveTo>
                <a:cubicBezTo>
                  <a:pt x="19233" y="180931"/>
                  <a:pt x="16383" y="177369"/>
                  <a:pt x="16383" y="172739"/>
                </a:cubicBezTo>
                <a:cubicBezTo>
                  <a:pt x="16383" y="168109"/>
                  <a:pt x="19233" y="164547"/>
                  <a:pt x="22794" y="164547"/>
                </a:cubicBezTo>
                <a:cubicBezTo>
                  <a:pt x="26356" y="164547"/>
                  <a:pt x="29205" y="168109"/>
                  <a:pt x="29205" y="172739"/>
                </a:cubicBezTo>
                <a:cubicBezTo>
                  <a:pt x="28849" y="177013"/>
                  <a:pt x="26000" y="180931"/>
                  <a:pt x="22794" y="180931"/>
                </a:cubicBezTo>
                <a:close/>
                <a:moveTo>
                  <a:pt x="22794" y="151725"/>
                </a:moveTo>
                <a:cubicBezTo>
                  <a:pt x="19233" y="151725"/>
                  <a:pt x="16383" y="148164"/>
                  <a:pt x="16383" y="143533"/>
                </a:cubicBezTo>
                <a:cubicBezTo>
                  <a:pt x="16383" y="138903"/>
                  <a:pt x="19233" y="135342"/>
                  <a:pt x="22794" y="135342"/>
                </a:cubicBezTo>
                <a:cubicBezTo>
                  <a:pt x="26356" y="135342"/>
                  <a:pt x="29205" y="138903"/>
                  <a:pt x="29205" y="143533"/>
                </a:cubicBezTo>
                <a:cubicBezTo>
                  <a:pt x="28849" y="148164"/>
                  <a:pt x="26000" y="151725"/>
                  <a:pt x="22794" y="151725"/>
                </a:cubicBezTo>
                <a:close/>
                <a:moveTo>
                  <a:pt x="42383" y="569504"/>
                </a:moveTo>
                <a:cubicBezTo>
                  <a:pt x="38822" y="569504"/>
                  <a:pt x="35972" y="565942"/>
                  <a:pt x="35972" y="561312"/>
                </a:cubicBezTo>
                <a:cubicBezTo>
                  <a:pt x="35972" y="556682"/>
                  <a:pt x="38822" y="553120"/>
                  <a:pt x="42383" y="553120"/>
                </a:cubicBezTo>
                <a:cubicBezTo>
                  <a:pt x="45945" y="553120"/>
                  <a:pt x="48794" y="556682"/>
                  <a:pt x="48794" y="561312"/>
                </a:cubicBezTo>
                <a:cubicBezTo>
                  <a:pt x="48794" y="565942"/>
                  <a:pt x="45945" y="569504"/>
                  <a:pt x="42383" y="569504"/>
                </a:cubicBezTo>
                <a:close/>
                <a:moveTo>
                  <a:pt x="42383" y="540655"/>
                </a:moveTo>
                <a:cubicBezTo>
                  <a:pt x="38822" y="540655"/>
                  <a:pt x="35972" y="537093"/>
                  <a:pt x="35972" y="532463"/>
                </a:cubicBezTo>
                <a:cubicBezTo>
                  <a:pt x="35972" y="527833"/>
                  <a:pt x="38822" y="524271"/>
                  <a:pt x="42383" y="524271"/>
                </a:cubicBezTo>
                <a:cubicBezTo>
                  <a:pt x="45945" y="524271"/>
                  <a:pt x="48794" y="527833"/>
                  <a:pt x="48794" y="532463"/>
                </a:cubicBezTo>
                <a:cubicBezTo>
                  <a:pt x="48794" y="537093"/>
                  <a:pt x="45945" y="540655"/>
                  <a:pt x="42383" y="540655"/>
                </a:cubicBezTo>
                <a:close/>
                <a:moveTo>
                  <a:pt x="42383" y="511806"/>
                </a:moveTo>
                <a:cubicBezTo>
                  <a:pt x="38822" y="511806"/>
                  <a:pt x="35972" y="508244"/>
                  <a:pt x="35972" y="503614"/>
                </a:cubicBezTo>
                <a:cubicBezTo>
                  <a:pt x="35972" y="498984"/>
                  <a:pt x="38822" y="495422"/>
                  <a:pt x="42383" y="495422"/>
                </a:cubicBezTo>
                <a:cubicBezTo>
                  <a:pt x="45945" y="495422"/>
                  <a:pt x="48794" y="498984"/>
                  <a:pt x="48794" y="503614"/>
                </a:cubicBezTo>
                <a:cubicBezTo>
                  <a:pt x="48794" y="507888"/>
                  <a:pt x="45945" y="511806"/>
                  <a:pt x="42383" y="511806"/>
                </a:cubicBezTo>
                <a:close/>
                <a:moveTo>
                  <a:pt x="42383" y="482600"/>
                </a:moveTo>
                <a:cubicBezTo>
                  <a:pt x="38822" y="482600"/>
                  <a:pt x="35972" y="479039"/>
                  <a:pt x="35972" y="474408"/>
                </a:cubicBezTo>
                <a:cubicBezTo>
                  <a:pt x="35972" y="469778"/>
                  <a:pt x="38822" y="466217"/>
                  <a:pt x="42383" y="466217"/>
                </a:cubicBezTo>
                <a:cubicBezTo>
                  <a:pt x="45945" y="466217"/>
                  <a:pt x="48794" y="469778"/>
                  <a:pt x="48794" y="474408"/>
                </a:cubicBezTo>
                <a:cubicBezTo>
                  <a:pt x="48794" y="479039"/>
                  <a:pt x="45945" y="482600"/>
                  <a:pt x="42383" y="482600"/>
                </a:cubicBezTo>
                <a:close/>
                <a:moveTo>
                  <a:pt x="42383" y="453751"/>
                </a:moveTo>
                <a:cubicBezTo>
                  <a:pt x="38822" y="453751"/>
                  <a:pt x="35972" y="450189"/>
                  <a:pt x="35972" y="445559"/>
                </a:cubicBezTo>
                <a:cubicBezTo>
                  <a:pt x="35972" y="440929"/>
                  <a:pt x="38822" y="437368"/>
                  <a:pt x="42383" y="437368"/>
                </a:cubicBezTo>
                <a:cubicBezTo>
                  <a:pt x="45945" y="437368"/>
                  <a:pt x="48794" y="440929"/>
                  <a:pt x="48794" y="445559"/>
                </a:cubicBezTo>
                <a:cubicBezTo>
                  <a:pt x="48794" y="450189"/>
                  <a:pt x="45945" y="453751"/>
                  <a:pt x="42383" y="453751"/>
                </a:cubicBezTo>
                <a:close/>
                <a:moveTo>
                  <a:pt x="42383" y="424902"/>
                </a:moveTo>
                <a:cubicBezTo>
                  <a:pt x="38822" y="424902"/>
                  <a:pt x="35972" y="421340"/>
                  <a:pt x="35972" y="416710"/>
                </a:cubicBezTo>
                <a:cubicBezTo>
                  <a:pt x="35972" y="412080"/>
                  <a:pt x="38822" y="408518"/>
                  <a:pt x="42383" y="408518"/>
                </a:cubicBezTo>
                <a:cubicBezTo>
                  <a:pt x="45945" y="408518"/>
                  <a:pt x="48794" y="412080"/>
                  <a:pt x="48794" y="416710"/>
                </a:cubicBezTo>
                <a:cubicBezTo>
                  <a:pt x="48794" y="421340"/>
                  <a:pt x="45945" y="424902"/>
                  <a:pt x="42383" y="424902"/>
                </a:cubicBezTo>
                <a:close/>
                <a:moveTo>
                  <a:pt x="42383" y="396053"/>
                </a:moveTo>
                <a:cubicBezTo>
                  <a:pt x="38822" y="396053"/>
                  <a:pt x="35972" y="392491"/>
                  <a:pt x="35972" y="387861"/>
                </a:cubicBezTo>
                <a:cubicBezTo>
                  <a:pt x="35972" y="383231"/>
                  <a:pt x="38822" y="379669"/>
                  <a:pt x="42383" y="379669"/>
                </a:cubicBezTo>
                <a:cubicBezTo>
                  <a:pt x="45945" y="379669"/>
                  <a:pt x="48794" y="383231"/>
                  <a:pt x="48794" y="387861"/>
                </a:cubicBezTo>
                <a:cubicBezTo>
                  <a:pt x="48794" y="392491"/>
                  <a:pt x="45945" y="396053"/>
                  <a:pt x="42383" y="396053"/>
                </a:cubicBezTo>
                <a:close/>
                <a:moveTo>
                  <a:pt x="42383" y="367204"/>
                </a:moveTo>
                <a:cubicBezTo>
                  <a:pt x="38822" y="367204"/>
                  <a:pt x="35972" y="363642"/>
                  <a:pt x="35972" y="359012"/>
                </a:cubicBezTo>
                <a:cubicBezTo>
                  <a:pt x="35972" y="354382"/>
                  <a:pt x="38822" y="350820"/>
                  <a:pt x="42383" y="350820"/>
                </a:cubicBezTo>
                <a:cubicBezTo>
                  <a:pt x="45945" y="350820"/>
                  <a:pt x="48794" y="354382"/>
                  <a:pt x="48794" y="359012"/>
                </a:cubicBezTo>
                <a:cubicBezTo>
                  <a:pt x="48794" y="363286"/>
                  <a:pt x="45945" y="367204"/>
                  <a:pt x="42383" y="367204"/>
                </a:cubicBezTo>
                <a:close/>
                <a:moveTo>
                  <a:pt x="42383" y="337998"/>
                </a:moveTo>
                <a:cubicBezTo>
                  <a:pt x="38822" y="337998"/>
                  <a:pt x="35972" y="334437"/>
                  <a:pt x="35972" y="329806"/>
                </a:cubicBezTo>
                <a:cubicBezTo>
                  <a:pt x="35972" y="325176"/>
                  <a:pt x="38822" y="321615"/>
                  <a:pt x="42383" y="321615"/>
                </a:cubicBezTo>
                <a:cubicBezTo>
                  <a:pt x="45945" y="321615"/>
                  <a:pt x="48794" y="325176"/>
                  <a:pt x="48794" y="329806"/>
                </a:cubicBezTo>
                <a:cubicBezTo>
                  <a:pt x="48794" y="334437"/>
                  <a:pt x="45945" y="337998"/>
                  <a:pt x="42383" y="337998"/>
                </a:cubicBezTo>
                <a:close/>
                <a:moveTo>
                  <a:pt x="42383" y="309149"/>
                </a:moveTo>
                <a:cubicBezTo>
                  <a:pt x="38822" y="309149"/>
                  <a:pt x="35972" y="305587"/>
                  <a:pt x="35972" y="300957"/>
                </a:cubicBezTo>
                <a:cubicBezTo>
                  <a:pt x="35972" y="296327"/>
                  <a:pt x="38822" y="292766"/>
                  <a:pt x="42383" y="292766"/>
                </a:cubicBezTo>
                <a:cubicBezTo>
                  <a:pt x="45945" y="292766"/>
                  <a:pt x="48794" y="296327"/>
                  <a:pt x="48794" y="300957"/>
                </a:cubicBezTo>
                <a:cubicBezTo>
                  <a:pt x="48794" y="305587"/>
                  <a:pt x="45945" y="309149"/>
                  <a:pt x="42383" y="309149"/>
                </a:cubicBezTo>
                <a:close/>
                <a:moveTo>
                  <a:pt x="42383" y="280300"/>
                </a:moveTo>
                <a:cubicBezTo>
                  <a:pt x="38822" y="280300"/>
                  <a:pt x="35972" y="276738"/>
                  <a:pt x="35972" y="272108"/>
                </a:cubicBezTo>
                <a:cubicBezTo>
                  <a:pt x="35972" y="267478"/>
                  <a:pt x="38822" y="263916"/>
                  <a:pt x="42383" y="263916"/>
                </a:cubicBezTo>
                <a:cubicBezTo>
                  <a:pt x="45945" y="263916"/>
                  <a:pt x="48794" y="267478"/>
                  <a:pt x="48794" y="272108"/>
                </a:cubicBezTo>
                <a:cubicBezTo>
                  <a:pt x="48794" y="276738"/>
                  <a:pt x="45945" y="280300"/>
                  <a:pt x="42383" y="280300"/>
                </a:cubicBezTo>
                <a:close/>
                <a:moveTo>
                  <a:pt x="42383" y="251451"/>
                </a:moveTo>
                <a:cubicBezTo>
                  <a:pt x="38822" y="251451"/>
                  <a:pt x="35972" y="247889"/>
                  <a:pt x="35972" y="243259"/>
                </a:cubicBezTo>
                <a:cubicBezTo>
                  <a:pt x="35972" y="238629"/>
                  <a:pt x="38822" y="235067"/>
                  <a:pt x="42383" y="235067"/>
                </a:cubicBezTo>
                <a:cubicBezTo>
                  <a:pt x="45945" y="235067"/>
                  <a:pt x="48794" y="238629"/>
                  <a:pt x="48794" y="243259"/>
                </a:cubicBezTo>
                <a:cubicBezTo>
                  <a:pt x="48794" y="247533"/>
                  <a:pt x="45945" y="251451"/>
                  <a:pt x="42383" y="251451"/>
                </a:cubicBezTo>
                <a:close/>
                <a:moveTo>
                  <a:pt x="42383" y="222245"/>
                </a:moveTo>
                <a:cubicBezTo>
                  <a:pt x="38822" y="222245"/>
                  <a:pt x="35972" y="218684"/>
                  <a:pt x="35972" y="214054"/>
                </a:cubicBezTo>
                <a:cubicBezTo>
                  <a:pt x="35972" y="209424"/>
                  <a:pt x="38822" y="205862"/>
                  <a:pt x="42383" y="205862"/>
                </a:cubicBezTo>
                <a:cubicBezTo>
                  <a:pt x="45945" y="205862"/>
                  <a:pt x="48794" y="209424"/>
                  <a:pt x="48794" y="214054"/>
                </a:cubicBezTo>
                <a:cubicBezTo>
                  <a:pt x="48794" y="218684"/>
                  <a:pt x="45945" y="222245"/>
                  <a:pt x="42383" y="222245"/>
                </a:cubicBezTo>
                <a:close/>
                <a:moveTo>
                  <a:pt x="42383" y="193396"/>
                </a:moveTo>
                <a:cubicBezTo>
                  <a:pt x="38822" y="193396"/>
                  <a:pt x="35972" y="189835"/>
                  <a:pt x="35972" y="185205"/>
                </a:cubicBezTo>
                <a:cubicBezTo>
                  <a:pt x="35972" y="180574"/>
                  <a:pt x="38822" y="177013"/>
                  <a:pt x="42383" y="177013"/>
                </a:cubicBezTo>
                <a:cubicBezTo>
                  <a:pt x="45945" y="177013"/>
                  <a:pt x="48794" y="180574"/>
                  <a:pt x="48794" y="185205"/>
                </a:cubicBezTo>
                <a:cubicBezTo>
                  <a:pt x="48794" y="189835"/>
                  <a:pt x="45945" y="193396"/>
                  <a:pt x="42383" y="193396"/>
                </a:cubicBezTo>
                <a:close/>
                <a:moveTo>
                  <a:pt x="42383" y="164547"/>
                </a:moveTo>
                <a:cubicBezTo>
                  <a:pt x="38822" y="164547"/>
                  <a:pt x="35972" y="160985"/>
                  <a:pt x="35972" y="156355"/>
                </a:cubicBezTo>
                <a:cubicBezTo>
                  <a:pt x="35972" y="151725"/>
                  <a:pt x="38822" y="148164"/>
                  <a:pt x="42383" y="148164"/>
                </a:cubicBezTo>
                <a:cubicBezTo>
                  <a:pt x="45945" y="148164"/>
                  <a:pt x="48794" y="151725"/>
                  <a:pt x="48794" y="156355"/>
                </a:cubicBezTo>
                <a:cubicBezTo>
                  <a:pt x="48794" y="160985"/>
                  <a:pt x="45945" y="164547"/>
                  <a:pt x="42383" y="164547"/>
                </a:cubicBezTo>
                <a:close/>
                <a:moveTo>
                  <a:pt x="42383" y="135698"/>
                </a:moveTo>
                <a:cubicBezTo>
                  <a:pt x="38822" y="135698"/>
                  <a:pt x="35972" y="132136"/>
                  <a:pt x="35972" y="127506"/>
                </a:cubicBezTo>
                <a:cubicBezTo>
                  <a:pt x="35972" y="122876"/>
                  <a:pt x="38822" y="119314"/>
                  <a:pt x="42383" y="119314"/>
                </a:cubicBezTo>
                <a:cubicBezTo>
                  <a:pt x="45945" y="119314"/>
                  <a:pt x="48794" y="122876"/>
                  <a:pt x="48794" y="127506"/>
                </a:cubicBezTo>
                <a:cubicBezTo>
                  <a:pt x="48794" y="132136"/>
                  <a:pt x="45945" y="135698"/>
                  <a:pt x="42383" y="135698"/>
                </a:cubicBezTo>
                <a:close/>
                <a:moveTo>
                  <a:pt x="62328" y="577696"/>
                </a:moveTo>
                <a:cubicBezTo>
                  <a:pt x="58767" y="577696"/>
                  <a:pt x="55918" y="574134"/>
                  <a:pt x="55918" y="569504"/>
                </a:cubicBezTo>
                <a:cubicBezTo>
                  <a:pt x="55918" y="564874"/>
                  <a:pt x="58767" y="561312"/>
                  <a:pt x="62328" y="561312"/>
                </a:cubicBezTo>
                <a:cubicBezTo>
                  <a:pt x="65890" y="561312"/>
                  <a:pt x="68739" y="564874"/>
                  <a:pt x="68739" y="569504"/>
                </a:cubicBezTo>
                <a:cubicBezTo>
                  <a:pt x="68739" y="574134"/>
                  <a:pt x="65890" y="577696"/>
                  <a:pt x="62328" y="577696"/>
                </a:cubicBezTo>
                <a:close/>
                <a:moveTo>
                  <a:pt x="62328" y="548846"/>
                </a:moveTo>
                <a:cubicBezTo>
                  <a:pt x="58767" y="548846"/>
                  <a:pt x="55918" y="545285"/>
                  <a:pt x="55918" y="540655"/>
                </a:cubicBezTo>
                <a:cubicBezTo>
                  <a:pt x="55918" y="536025"/>
                  <a:pt x="58767" y="532463"/>
                  <a:pt x="62328" y="532463"/>
                </a:cubicBezTo>
                <a:cubicBezTo>
                  <a:pt x="65890" y="532463"/>
                  <a:pt x="68739" y="536025"/>
                  <a:pt x="68739" y="540655"/>
                </a:cubicBezTo>
                <a:cubicBezTo>
                  <a:pt x="68739" y="544929"/>
                  <a:pt x="65890" y="548846"/>
                  <a:pt x="62328" y="548846"/>
                </a:cubicBezTo>
                <a:close/>
                <a:moveTo>
                  <a:pt x="62328" y="519641"/>
                </a:moveTo>
                <a:cubicBezTo>
                  <a:pt x="58767" y="519641"/>
                  <a:pt x="55918" y="516079"/>
                  <a:pt x="55918" y="511449"/>
                </a:cubicBezTo>
                <a:cubicBezTo>
                  <a:pt x="55918" y="506819"/>
                  <a:pt x="58767" y="503258"/>
                  <a:pt x="62328" y="503258"/>
                </a:cubicBezTo>
                <a:cubicBezTo>
                  <a:pt x="65890" y="503258"/>
                  <a:pt x="68739" y="506819"/>
                  <a:pt x="68739" y="511449"/>
                </a:cubicBezTo>
                <a:cubicBezTo>
                  <a:pt x="68739" y="516079"/>
                  <a:pt x="65890" y="519641"/>
                  <a:pt x="62328" y="519641"/>
                </a:cubicBezTo>
                <a:close/>
                <a:moveTo>
                  <a:pt x="62328" y="490792"/>
                </a:moveTo>
                <a:cubicBezTo>
                  <a:pt x="58767" y="490792"/>
                  <a:pt x="55918" y="487230"/>
                  <a:pt x="55918" y="482600"/>
                </a:cubicBezTo>
                <a:cubicBezTo>
                  <a:pt x="55918" y="477970"/>
                  <a:pt x="58767" y="474408"/>
                  <a:pt x="62328" y="474408"/>
                </a:cubicBezTo>
                <a:cubicBezTo>
                  <a:pt x="65890" y="474408"/>
                  <a:pt x="68739" y="477970"/>
                  <a:pt x="68739" y="482600"/>
                </a:cubicBezTo>
                <a:cubicBezTo>
                  <a:pt x="68739" y="487230"/>
                  <a:pt x="65890" y="490792"/>
                  <a:pt x="62328" y="490792"/>
                </a:cubicBezTo>
                <a:close/>
                <a:moveTo>
                  <a:pt x="62328" y="461943"/>
                </a:moveTo>
                <a:cubicBezTo>
                  <a:pt x="58767" y="461943"/>
                  <a:pt x="55918" y="458381"/>
                  <a:pt x="55918" y="453751"/>
                </a:cubicBezTo>
                <a:cubicBezTo>
                  <a:pt x="55918" y="449121"/>
                  <a:pt x="58767" y="445559"/>
                  <a:pt x="62328" y="445559"/>
                </a:cubicBezTo>
                <a:cubicBezTo>
                  <a:pt x="65890" y="445559"/>
                  <a:pt x="68739" y="449121"/>
                  <a:pt x="68739" y="453751"/>
                </a:cubicBezTo>
                <a:cubicBezTo>
                  <a:pt x="68739" y="458381"/>
                  <a:pt x="65890" y="461943"/>
                  <a:pt x="62328" y="461943"/>
                </a:cubicBezTo>
                <a:close/>
                <a:moveTo>
                  <a:pt x="62328" y="433094"/>
                </a:moveTo>
                <a:cubicBezTo>
                  <a:pt x="58767" y="433094"/>
                  <a:pt x="55918" y="429532"/>
                  <a:pt x="55918" y="424902"/>
                </a:cubicBezTo>
                <a:cubicBezTo>
                  <a:pt x="55918" y="420272"/>
                  <a:pt x="58767" y="416710"/>
                  <a:pt x="62328" y="416710"/>
                </a:cubicBezTo>
                <a:cubicBezTo>
                  <a:pt x="65890" y="416710"/>
                  <a:pt x="68739" y="420272"/>
                  <a:pt x="68739" y="424902"/>
                </a:cubicBezTo>
                <a:cubicBezTo>
                  <a:pt x="68739" y="429532"/>
                  <a:pt x="65890" y="433094"/>
                  <a:pt x="62328" y="433094"/>
                </a:cubicBezTo>
                <a:close/>
                <a:moveTo>
                  <a:pt x="62328" y="404244"/>
                </a:moveTo>
                <a:cubicBezTo>
                  <a:pt x="58767" y="404244"/>
                  <a:pt x="55918" y="400683"/>
                  <a:pt x="55918" y="396053"/>
                </a:cubicBezTo>
                <a:cubicBezTo>
                  <a:pt x="55918" y="391423"/>
                  <a:pt x="58767" y="387861"/>
                  <a:pt x="62328" y="387861"/>
                </a:cubicBezTo>
                <a:cubicBezTo>
                  <a:pt x="65890" y="387861"/>
                  <a:pt x="68739" y="391423"/>
                  <a:pt x="68739" y="396053"/>
                </a:cubicBezTo>
                <a:cubicBezTo>
                  <a:pt x="68739" y="400327"/>
                  <a:pt x="65890" y="404244"/>
                  <a:pt x="62328" y="404244"/>
                </a:cubicBezTo>
                <a:close/>
                <a:moveTo>
                  <a:pt x="62328" y="375039"/>
                </a:moveTo>
                <a:cubicBezTo>
                  <a:pt x="58767" y="375039"/>
                  <a:pt x="55918" y="371478"/>
                  <a:pt x="55918" y="366847"/>
                </a:cubicBezTo>
                <a:cubicBezTo>
                  <a:pt x="55918" y="362217"/>
                  <a:pt x="58767" y="358656"/>
                  <a:pt x="62328" y="358656"/>
                </a:cubicBezTo>
                <a:cubicBezTo>
                  <a:pt x="65890" y="358656"/>
                  <a:pt x="68739" y="362217"/>
                  <a:pt x="68739" y="366847"/>
                </a:cubicBezTo>
                <a:cubicBezTo>
                  <a:pt x="68739" y="371478"/>
                  <a:pt x="65890" y="375039"/>
                  <a:pt x="62328" y="375039"/>
                </a:cubicBezTo>
                <a:close/>
                <a:moveTo>
                  <a:pt x="62328" y="346190"/>
                </a:moveTo>
                <a:cubicBezTo>
                  <a:pt x="58767" y="346190"/>
                  <a:pt x="55918" y="342628"/>
                  <a:pt x="55918" y="337998"/>
                </a:cubicBezTo>
                <a:cubicBezTo>
                  <a:pt x="55918" y="333368"/>
                  <a:pt x="58767" y="329806"/>
                  <a:pt x="62328" y="329806"/>
                </a:cubicBezTo>
                <a:cubicBezTo>
                  <a:pt x="65890" y="329806"/>
                  <a:pt x="68739" y="333368"/>
                  <a:pt x="68739" y="337998"/>
                </a:cubicBezTo>
                <a:cubicBezTo>
                  <a:pt x="68739" y="342628"/>
                  <a:pt x="65890" y="346190"/>
                  <a:pt x="62328" y="346190"/>
                </a:cubicBezTo>
                <a:close/>
                <a:moveTo>
                  <a:pt x="62328" y="317341"/>
                </a:moveTo>
                <a:cubicBezTo>
                  <a:pt x="58767" y="317341"/>
                  <a:pt x="55918" y="313779"/>
                  <a:pt x="55918" y="309149"/>
                </a:cubicBezTo>
                <a:cubicBezTo>
                  <a:pt x="55918" y="304519"/>
                  <a:pt x="58767" y="300957"/>
                  <a:pt x="62328" y="300957"/>
                </a:cubicBezTo>
                <a:cubicBezTo>
                  <a:pt x="65890" y="300957"/>
                  <a:pt x="68739" y="304519"/>
                  <a:pt x="68739" y="309149"/>
                </a:cubicBezTo>
                <a:cubicBezTo>
                  <a:pt x="68739" y="313779"/>
                  <a:pt x="65890" y="317341"/>
                  <a:pt x="62328" y="317341"/>
                </a:cubicBezTo>
                <a:close/>
                <a:moveTo>
                  <a:pt x="62328" y="288492"/>
                </a:moveTo>
                <a:cubicBezTo>
                  <a:pt x="58767" y="288492"/>
                  <a:pt x="55918" y="284930"/>
                  <a:pt x="55918" y="280300"/>
                </a:cubicBezTo>
                <a:cubicBezTo>
                  <a:pt x="55918" y="275670"/>
                  <a:pt x="58767" y="272108"/>
                  <a:pt x="62328" y="272108"/>
                </a:cubicBezTo>
                <a:cubicBezTo>
                  <a:pt x="65890" y="272108"/>
                  <a:pt x="68739" y="275670"/>
                  <a:pt x="68739" y="280300"/>
                </a:cubicBezTo>
                <a:cubicBezTo>
                  <a:pt x="68739" y="284930"/>
                  <a:pt x="65890" y="288492"/>
                  <a:pt x="62328" y="288492"/>
                </a:cubicBezTo>
                <a:close/>
                <a:moveTo>
                  <a:pt x="62328" y="259286"/>
                </a:moveTo>
                <a:cubicBezTo>
                  <a:pt x="58767" y="259286"/>
                  <a:pt x="55918" y="255725"/>
                  <a:pt x="55918" y="251095"/>
                </a:cubicBezTo>
                <a:cubicBezTo>
                  <a:pt x="55918" y="246464"/>
                  <a:pt x="58767" y="242903"/>
                  <a:pt x="62328" y="242903"/>
                </a:cubicBezTo>
                <a:cubicBezTo>
                  <a:pt x="65890" y="242903"/>
                  <a:pt x="68739" y="246464"/>
                  <a:pt x="68739" y="251095"/>
                </a:cubicBezTo>
                <a:cubicBezTo>
                  <a:pt x="68739" y="255725"/>
                  <a:pt x="65890" y="259286"/>
                  <a:pt x="62328" y="259286"/>
                </a:cubicBezTo>
                <a:close/>
                <a:moveTo>
                  <a:pt x="62328" y="230437"/>
                </a:moveTo>
                <a:cubicBezTo>
                  <a:pt x="58767" y="230437"/>
                  <a:pt x="55918" y="226876"/>
                  <a:pt x="55918" y="222245"/>
                </a:cubicBezTo>
                <a:cubicBezTo>
                  <a:pt x="55918" y="217615"/>
                  <a:pt x="58767" y="214054"/>
                  <a:pt x="62328" y="214054"/>
                </a:cubicBezTo>
                <a:cubicBezTo>
                  <a:pt x="65890" y="214054"/>
                  <a:pt x="68739" y="217615"/>
                  <a:pt x="68739" y="222245"/>
                </a:cubicBezTo>
                <a:cubicBezTo>
                  <a:pt x="68739" y="226876"/>
                  <a:pt x="65890" y="230437"/>
                  <a:pt x="62328" y="230437"/>
                </a:cubicBezTo>
                <a:close/>
                <a:moveTo>
                  <a:pt x="62328" y="201588"/>
                </a:moveTo>
                <a:cubicBezTo>
                  <a:pt x="58767" y="201588"/>
                  <a:pt x="55918" y="198026"/>
                  <a:pt x="55918" y="193396"/>
                </a:cubicBezTo>
                <a:cubicBezTo>
                  <a:pt x="55918" y="188766"/>
                  <a:pt x="58767" y="185205"/>
                  <a:pt x="62328" y="185205"/>
                </a:cubicBezTo>
                <a:cubicBezTo>
                  <a:pt x="65890" y="185205"/>
                  <a:pt x="68739" y="188766"/>
                  <a:pt x="68739" y="193396"/>
                </a:cubicBezTo>
                <a:cubicBezTo>
                  <a:pt x="68739" y="198026"/>
                  <a:pt x="65890" y="201588"/>
                  <a:pt x="62328" y="201588"/>
                </a:cubicBezTo>
                <a:close/>
                <a:moveTo>
                  <a:pt x="62328" y="172739"/>
                </a:moveTo>
                <a:cubicBezTo>
                  <a:pt x="58767" y="172739"/>
                  <a:pt x="55918" y="169177"/>
                  <a:pt x="55918" y="164547"/>
                </a:cubicBezTo>
                <a:cubicBezTo>
                  <a:pt x="55918" y="159917"/>
                  <a:pt x="58767" y="156355"/>
                  <a:pt x="62328" y="156355"/>
                </a:cubicBezTo>
                <a:cubicBezTo>
                  <a:pt x="65890" y="156355"/>
                  <a:pt x="68739" y="159917"/>
                  <a:pt x="68739" y="164547"/>
                </a:cubicBezTo>
                <a:cubicBezTo>
                  <a:pt x="68739" y="169177"/>
                  <a:pt x="65890" y="172739"/>
                  <a:pt x="62328" y="172739"/>
                </a:cubicBezTo>
                <a:close/>
                <a:moveTo>
                  <a:pt x="62328" y="143890"/>
                </a:moveTo>
                <a:cubicBezTo>
                  <a:pt x="58767" y="143890"/>
                  <a:pt x="55918" y="140328"/>
                  <a:pt x="55918" y="135698"/>
                </a:cubicBezTo>
                <a:cubicBezTo>
                  <a:pt x="55918" y="131068"/>
                  <a:pt x="58767" y="127506"/>
                  <a:pt x="62328" y="127506"/>
                </a:cubicBezTo>
                <a:cubicBezTo>
                  <a:pt x="65890" y="127506"/>
                  <a:pt x="68739" y="131068"/>
                  <a:pt x="68739" y="135698"/>
                </a:cubicBezTo>
                <a:cubicBezTo>
                  <a:pt x="68739" y="140328"/>
                  <a:pt x="65890" y="143890"/>
                  <a:pt x="62328" y="143890"/>
                </a:cubicBezTo>
                <a:close/>
                <a:moveTo>
                  <a:pt x="62328" y="114684"/>
                </a:moveTo>
                <a:cubicBezTo>
                  <a:pt x="58767" y="114684"/>
                  <a:pt x="55918" y="111123"/>
                  <a:pt x="55918" y="106493"/>
                </a:cubicBezTo>
                <a:cubicBezTo>
                  <a:pt x="55918" y="101862"/>
                  <a:pt x="58767" y="98301"/>
                  <a:pt x="62328" y="98301"/>
                </a:cubicBezTo>
                <a:cubicBezTo>
                  <a:pt x="65890" y="98301"/>
                  <a:pt x="68739" y="101862"/>
                  <a:pt x="68739" y="106493"/>
                </a:cubicBezTo>
                <a:cubicBezTo>
                  <a:pt x="68739" y="111123"/>
                  <a:pt x="65890" y="114684"/>
                  <a:pt x="62328" y="114684"/>
                </a:cubicBezTo>
                <a:close/>
                <a:moveTo>
                  <a:pt x="387861" y="134986"/>
                </a:moveTo>
                <a:lnTo>
                  <a:pt x="387861" y="13534"/>
                </a:lnTo>
                <a:lnTo>
                  <a:pt x="129643" y="0"/>
                </a:lnTo>
                <a:lnTo>
                  <a:pt x="129643" y="697721"/>
                </a:lnTo>
                <a:lnTo>
                  <a:pt x="387505" y="684188"/>
                </a:lnTo>
                <a:lnTo>
                  <a:pt x="387505" y="159561"/>
                </a:lnTo>
                <a:lnTo>
                  <a:pt x="168109" y="159561"/>
                </a:lnTo>
                <a:lnTo>
                  <a:pt x="168109" y="134986"/>
                </a:lnTo>
                <a:lnTo>
                  <a:pt x="387861" y="134986"/>
                </a:lnTo>
                <a:close/>
                <a:moveTo>
                  <a:pt x="338711" y="52712"/>
                </a:moveTo>
                <a:cubicBezTo>
                  <a:pt x="351889" y="52712"/>
                  <a:pt x="362217" y="63397"/>
                  <a:pt x="362217" y="76219"/>
                </a:cubicBezTo>
                <a:cubicBezTo>
                  <a:pt x="362217" y="89397"/>
                  <a:pt x="351532" y="99726"/>
                  <a:pt x="338711" y="99726"/>
                </a:cubicBezTo>
                <a:cubicBezTo>
                  <a:pt x="325533" y="99726"/>
                  <a:pt x="315204" y="89041"/>
                  <a:pt x="315204" y="76219"/>
                </a:cubicBezTo>
                <a:cubicBezTo>
                  <a:pt x="315204" y="63397"/>
                  <a:pt x="325889" y="52712"/>
                  <a:pt x="338711" y="52712"/>
                </a:cubicBezTo>
                <a:close/>
                <a:moveTo>
                  <a:pt x="539942" y="167753"/>
                </a:moveTo>
                <a:lnTo>
                  <a:pt x="539942" y="61260"/>
                </a:lnTo>
                <a:lnTo>
                  <a:pt x="414217" y="49507"/>
                </a:lnTo>
                <a:lnTo>
                  <a:pt x="414217" y="662106"/>
                </a:lnTo>
                <a:lnTo>
                  <a:pt x="539942" y="650353"/>
                </a:lnTo>
                <a:lnTo>
                  <a:pt x="539942" y="189478"/>
                </a:lnTo>
                <a:lnTo>
                  <a:pt x="432737" y="189478"/>
                </a:lnTo>
                <a:lnTo>
                  <a:pt x="432737" y="167753"/>
                </a:lnTo>
                <a:lnTo>
                  <a:pt x="539942" y="167753"/>
                </a:lnTo>
                <a:close/>
                <a:moveTo>
                  <a:pt x="516079" y="95808"/>
                </a:moveTo>
                <a:cubicBezTo>
                  <a:pt x="522490" y="95808"/>
                  <a:pt x="527477" y="105068"/>
                  <a:pt x="527477" y="116465"/>
                </a:cubicBezTo>
                <a:cubicBezTo>
                  <a:pt x="527477" y="127862"/>
                  <a:pt x="522490" y="137123"/>
                  <a:pt x="516079" y="137123"/>
                </a:cubicBezTo>
                <a:cubicBezTo>
                  <a:pt x="509669" y="137123"/>
                  <a:pt x="504682" y="127862"/>
                  <a:pt x="504682" y="116465"/>
                </a:cubicBezTo>
                <a:cubicBezTo>
                  <a:pt x="504682" y="105068"/>
                  <a:pt x="509669" y="95808"/>
                  <a:pt x="516079" y="95808"/>
                </a:cubicBezTo>
                <a:close/>
                <a:moveTo>
                  <a:pt x="665668" y="206930"/>
                </a:moveTo>
                <a:lnTo>
                  <a:pt x="665668" y="115397"/>
                </a:lnTo>
                <a:lnTo>
                  <a:pt x="557751" y="105068"/>
                </a:lnTo>
                <a:lnTo>
                  <a:pt x="557751" y="630408"/>
                </a:lnTo>
                <a:lnTo>
                  <a:pt x="665668" y="620079"/>
                </a:lnTo>
                <a:lnTo>
                  <a:pt x="665668" y="225451"/>
                </a:lnTo>
                <a:lnTo>
                  <a:pt x="573778" y="225451"/>
                </a:lnTo>
                <a:lnTo>
                  <a:pt x="573778" y="206930"/>
                </a:lnTo>
                <a:lnTo>
                  <a:pt x="665668" y="206930"/>
                </a:lnTo>
                <a:close/>
                <a:moveTo>
                  <a:pt x="645367" y="145314"/>
                </a:moveTo>
                <a:cubicBezTo>
                  <a:pt x="650709" y="145314"/>
                  <a:pt x="655339" y="153150"/>
                  <a:pt x="655339" y="163122"/>
                </a:cubicBezTo>
                <a:cubicBezTo>
                  <a:pt x="655339" y="173095"/>
                  <a:pt x="651065" y="180931"/>
                  <a:pt x="645367" y="180931"/>
                </a:cubicBezTo>
                <a:cubicBezTo>
                  <a:pt x="640024" y="180931"/>
                  <a:pt x="635394" y="173095"/>
                  <a:pt x="635394" y="163122"/>
                </a:cubicBezTo>
                <a:cubicBezTo>
                  <a:pt x="635394" y="153150"/>
                  <a:pt x="640024" y="145314"/>
                  <a:pt x="645367" y="1453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00" b="1" kern="0">
              <a:solidFill>
                <a:srgbClr val="000000"/>
              </a:solidFill>
              <a:cs typeface="+mn-ea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8737F9E3-18C8-420F-B5D3-DE6132EE2C6C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139D0746-E232-416D-B977-02D6F648920C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平行四边形 43">
              <a:extLst>
                <a:ext uri="{FF2B5EF4-FFF2-40B4-BE49-F238E27FC236}">
                  <a16:creationId xmlns:a16="http://schemas.microsoft.com/office/drawing/2014/main" xmlns="" id="{5E07C26F-AD8F-46CA-8ECE-FF59786CFD72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E13C32D5-D8C8-446E-A7C9-A9C0E1F53A52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04.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C17311C8-ED6E-407C-8088-305D7042AF39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未来计划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629ADA1D-1DF2-492E-AB2F-E519B600E41A}"/>
                </a:ext>
              </a:extLst>
            </p:cNvPr>
            <p:cNvSpPr txBox="1"/>
            <p:nvPr/>
          </p:nvSpPr>
          <p:spPr>
            <a:xfrm>
              <a:off x="2595703" y="541858"/>
              <a:ext cx="212657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Future Plans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2196764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48E5CD4-B381-4C54-83C1-25BE8A39C91F}"/>
              </a:ext>
            </a:extLst>
          </p:cNvPr>
          <p:cNvGrpSpPr/>
          <p:nvPr/>
        </p:nvGrpSpPr>
        <p:grpSpPr>
          <a:xfrm>
            <a:off x="1074058" y="4222027"/>
            <a:ext cx="1218600" cy="942353"/>
            <a:chOff x="1074058" y="4222027"/>
            <a:chExt cx="1218600" cy="942353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CD28765A-15AD-4182-B897-3EDE57D2DF0C}"/>
                </a:ext>
              </a:extLst>
            </p:cNvPr>
            <p:cNvSpPr/>
            <p:nvPr/>
          </p:nvSpPr>
          <p:spPr>
            <a:xfrm>
              <a:off x="1074058" y="4222027"/>
              <a:ext cx="942353" cy="942353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7BDD37D9-BC18-4914-A0E1-7B4321A66DBB}"/>
                </a:ext>
              </a:extLst>
            </p:cNvPr>
            <p:cNvSpPr/>
            <p:nvPr/>
          </p:nvSpPr>
          <p:spPr>
            <a:xfrm>
              <a:off x="1785258" y="4742803"/>
              <a:ext cx="421577" cy="421577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CBDF45F3-2FEB-45AE-B50A-A76974E48CBF}"/>
                </a:ext>
              </a:extLst>
            </p:cNvPr>
            <p:cNvSpPr/>
            <p:nvPr/>
          </p:nvSpPr>
          <p:spPr>
            <a:xfrm>
              <a:off x="1698240" y="4764858"/>
              <a:ext cx="594418" cy="3779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1600" dirty="0">
                  <a:solidFill>
                    <a:schemeClr val="accent2"/>
                  </a:solidFill>
                  <a:cs typeface="+mn-ea"/>
                  <a:sym typeface="+mn-lt"/>
                </a:rPr>
                <a:t>3</a:t>
              </a:r>
              <a:endParaRPr lang="zh-CN" altLang="en-US" sz="16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D80546AC-F3B6-4F8D-B610-9CADC45CFB25}"/>
                </a:ext>
              </a:extLst>
            </p:cNvPr>
            <p:cNvGrpSpPr/>
            <p:nvPr/>
          </p:nvGrpSpPr>
          <p:grpSpPr>
            <a:xfrm>
              <a:off x="1308168" y="4492120"/>
              <a:ext cx="474133" cy="402167"/>
              <a:chOff x="8921751" y="4171951"/>
              <a:chExt cx="474133" cy="402167"/>
            </a:xfrm>
            <a:solidFill>
              <a:schemeClr val="bg1"/>
            </a:solidFill>
          </p:grpSpPr>
          <p:sp>
            <p:nvSpPr>
              <p:cNvPr id="51" name="Rectangle 111">
                <a:extLst>
                  <a:ext uri="{FF2B5EF4-FFF2-40B4-BE49-F238E27FC236}">
                    <a16:creationId xmlns:a16="http://schemas.microsoft.com/office/drawing/2014/main" xmlns="" id="{F8700665-C582-4506-8076-62DDAEFF7475}"/>
                  </a:ext>
                </a:extLst>
              </p:cNvPr>
              <p:cNvSpPr/>
              <p:nvPr/>
            </p:nvSpPr>
            <p:spPr>
              <a:xfrm>
                <a:off x="9014884" y="4358218"/>
                <a:ext cx="33867" cy="71967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Freeform 112">
                <a:extLst>
                  <a:ext uri="{FF2B5EF4-FFF2-40B4-BE49-F238E27FC236}">
                    <a16:creationId xmlns:a16="http://schemas.microsoft.com/office/drawing/2014/main" xmlns="" id="{FB67F2BB-21C8-4DC8-8845-5E9AD8A94451}"/>
                  </a:ext>
                </a:extLst>
              </p:cNvPr>
              <p:cNvSpPr>
                <a:spLocks noEditPoints="1"/>
              </p:cNvSpPr>
              <p:nvPr/>
            </p:nvSpPr>
            <p:spPr>
              <a:xfrm>
                <a:off x="8921751" y="4171951"/>
                <a:ext cx="474133" cy="203200"/>
              </a:xfrm>
              <a:custGeom>
                <a:avLst/>
                <a:gdLst/>
                <a:ahLst/>
                <a:cxnLst>
                  <a:cxn ang="0">
                    <a:pos x="259161" y="55134"/>
                  </a:cxn>
                  <a:cxn ang="0">
                    <a:pos x="259161" y="52837"/>
                  </a:cxn>
                  <a:cxn ang="0">
                    <a:pos x="259161" y="41350"/>
                  </a:cxn>
                  <a:cxn ang="0">
                    <a:pos x="218241" y="0"/>
                  </a:cxn>
                  <a:cxn ang="0">
                    <a:pos x="136401" y="0"/>
                  </a:cxn>
                  <a:cxn ang="0">
                    <a:pos x="95481" y="41350"/>
                  </a:cxn>
                  <a:cxn ang="0">
                    <a:pos x="95481" y="55134"/>
                  </a:cxn>
                  <a:cxn ang="0">
                    <a:pos x="0" y="55134"/>
                  </a:cxn>
                  <a:cxn ang="0">
                    <a:pos x="0" y="151618"/>
                  </a:cxn>
                  <a:cxn ang="0">
                    <a:pos x="54560" y="151618"/>
                  </a:cxn>
                  <a:cxn ang="0">
                    <a:pos x="54560" y="124051"/>
                  </a:cxn>
                  <a:cxn ang="0">
                    <a:pos x="109121" y="124051"/>
                  </a:cxn>
                  <a:cxn ang="0">
                    <a:pos x="109121" y="151618"/>
                  </a:cxn>
                  <a:cxn ang="0">
                    <a:pos x="245521" y="151618"/>
                  </a:cxn>
                  <a:cxn ang="0">
                    <a:pos x="245521" y="124051"/>
                  </a:cxn>
                  <a:cxn ang="0">
                    <a:pos x="300082" y="124051"/>
                  </a:cxn>
                  <a:cxn ang="0">
                    <a:pos x="300082" y="151618"/>
                  </a:cxn>
                  <a:cxn ang="0">
                    <a:pos x="354642" y="151618"/>
                  </a:cxn>
                  <a:cxn ang="0">
                    <a:pos x="354642" y="55134"/>
                  </a:cxn>
                  <a:cxn ang="0">
                    <a:pos x="259161" y="55134"/>
                  </a:cxn>
                  <a:cxn ang="0">
                    <a:pos x="122761" y="41350"/>
                  </a:cxn>
                  <a:cxn ang="0">
                    <a:pos x="136401" y="27567"/>
                  </a:cxn>
                  <a:cxn ang="0">
                    <a:pos x="218241" y="27567"/>
                  </a:cxn>
                  <a:cxn ang="0">
                    <a:pos x="231881" y="41350"/>
                  </a:cxn>
                  <a:cxn ang="0">
                    <a:pos x="231881" y="55134"/>
                  </a:cxn>
                  <a:cxn ang="0">
                    <a:pos x="122761" y="55134"/>
                  </a:cxn>
                  <a:cxn ang="0">
                    <a:pos x="122761" y="41350"/>
                  </a:cxn>
                </a:cxnLst>
                <a:rect l="0" t="0" r="0" b="0"/>
                <a:pathLst>
                  <a:path w="156" h="66">
                    <a:moveTo>
                      <a:pt x="114" y="24"/>
                    </a:moveTo>
                    <a:cubicBezTo>
                      <a:pt x="114" y="23"/>
                      <a:pt x="114" y="23"/>
                      <a:pt x="114" y="23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4" y="6"/>
                      <a:pt x="105" y="0"/>
                      <a:pt x="96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8" y="0"/>
                      <a:pt x="42" y="9"/>
                      <a:pt x="42" y="18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48" y="66"/>
                      <a:pt x="48" y="66"/>
                      <a:pt x="48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54"/>
                      <a:pt x="108" y="54"/>
                      <a:pt x="108" y="54"/>
                    </a:cubicBezTo>
                    <a:cubicBezTo>
                      <a:pt x="132" y="54"/>
                      <a:pt x="132" y="54"/>
                      <a:pt x="132" y="54"/>
                    </a:cubicBezTo>
                    <a:cubicBezTo>
                      <a:pt x="132" y="66"/>
                      <a:pt x="132" y="66"/>
                      <a:pt x="132" y="66"/>
                    </a:cubicBezTo>
                    <a:cubicBezTo>
                      <a:pt x="156" y="66"/>
                      <a:pt x="156" y="66"/>
                      <a:pt x="156" y="66"/>
                    </a:cubicBezTo>
                    <a:cubicBezTo>
                      <a:pt x="156" y="24"/>
                      <a:pt x="156" y="24"/>
                      <a:pt x="156" y="24"/>
                    </a:cubicBezTo>
                    <a:lnTo>
                      <a:pt x="114" y="24"/>
                    </a:lnTo>
                    <a:close/>
                    <a:moveTo>
                      <a:pt x="54" y="18"/>
                    </a:moveTo>
                    <a:cubicBezTo>
                      <a:pt x="54" y="18"/>
                      <a:pt x="54" y="12"/>
                      <a:pt x="60" y="12"/>
                    </a:cubicBezTo>
                    <a:cubicBezTo>
                      <a:pt x="96" y="12"/>
                      <a:pt x="96" y="12"/>
                      <a:pt x="96" y="12"/>
                    </a:cubicBezTo>
                    <a:cubicBezTo>
                      <a:pt x="96" y="12"/>
                      <a:pt x="102" y="12"/>
                      <a:pt x="102" y="18"/>
                    </a:cubicBezTo>
                    <a:cubicBezTo>
                      <a:pt x="102" y="24"/>
                      <a:pt x="102" y="24"/>
                      <a:pt x="102" y="24"/>
                    </a:cubicBezTo>
                    <a:cubicBezTo>
                      <a:pt x="54" y="24"/>
                      <a:pt x="54" y="24"/>
                      <a:pt x="54" y="24"/>
                    </a:cubicBezTo>
                    <a:lnTo>
                      <a:pt x="54" y="18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/>
              <a:p>
                <a:pPr defTabSz="91437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733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Freeform 113">
                <a:extLst>
                  <a:ext uri="{FF2B5EF4-FFF2-40B4-BE49-F238E27FC236}">
                    <a16:creationId xmlns:a16="http://schemas.microsoft.com/office/drawing/2014/main" xmlns="" id="{A385AE47-C6D3-4B22-AC3A-0261A7EDB98B}"/>
                  </a:ext>
                </a:extLst>
              </p:cNvPr>
              <p:cNvSpPr/>
              <p:nvPr/>
            </p:nvSpPr>
            <p:spPr>
              <a:xfrm>
                <a:off x="8940801" y="4392085"/>
                <a:ext cx="438151" cy="182033"/>
              </a:xfrm>
              <a:custGeom>
                <a:avLst/>
                <a:gdLst/>
                <a:ahLst/>
                <a:cxnLst>
                  <a:cxn ang="0">
                    <a:pos x="287825" y="41117"/>
                  </a:cxn>
                  <a:cxn ang="0">
                    <a:pos x="233858" y="41117"/>
                  </a:cxn>
                  <a:cxn ang="0">
                    <a:pos x="233858" y="0"/>
                  </a:cxn>
                  <a:cxn ang="0">
                    <a:pos x="97655" y="0"/>
                  </a:cxn>
                  <a:cxn ang="0">
                    <a:pos x="97655" y="41117"/>
                  </a:cxn>
                  <a:cxn ang="0">
                    <a:pos x="41118" y="41117"/>
                  </a:cxn>
                  <a:cxn ang="0">
                    <a:pos x="41118" y="0"/>
                  </a:cxn>
                  <a:cxn ang="0">
                    <a:pos x="0" y="0"/>
                  </a:cxn>
                  <a:cxn ang="0">
                    <a:pos x="0" y="136200"/>
                  </a:cxn>
                  <a:cxn ang="0">
                    <a:pos x="328943" y="136200"/>
                  </a:cxn>
                  <a:cxn ang="0">
                    <a:pos x="328943" y="0"/>
                  </a:cxn>
                  <a:cxn ang="0">
                    <a:pos x="287825" y="0"/>
                  </a:cxn>
                  <a:cxn ang="0">
                    <a:pos x="287825" y="41117"/>
                  </a:cxn>
                </a:cxnLst>
                <a:rect l="0" t="0" r="0" b="0"/>
                <a:pathLst>
                  <a:path w="128" h="53">
                    <a:moveTo>
                      <a:pt x="112" y="16"/>
                    </a:moveTo>
                    <a:lnTo>
                      <a:pt x="91" y="16"/>
                    </a:lnTo>
                    <a:lnTo>
                      <a:pt x="91" y="0"/>
                    </a:lnTo>
                    <a:lnTo>
                      <a:pt x="38" y="0"/>
                    </a:lnTo>
                    <a:lnTo>
                      <a:pt x="38" y="16"/>
                    </a:lnTo>
                    <a:lnTo>
                      <a:pt x="16" y="16"/>
                    </a:lnTo>
                    <a:lnTo>
                      <a:pt x="16" y="0"/>
                    </a:lnTo>
                    <a:lnTo>
                      <a:pt x="0" y="0"/>
                    </a:lnTo>
                    <a:lnTo>
                      <a:pt x="0" y="53"/>
                    </a:lnTo>
                    <a:lnTo>
                      <a:pt x="128" y="53"/>
                    </a:lnTo>
                    <a:lnTo>
                      <a:pt x="128" y="0"/>
                    </a:lnTo>
                    <a:lnTo>
                      <a:pt x="112" y="0"/>
                    </a:lnTo>
                    <a:lnTo>
                      <a:pt x="112" y="16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/>
              <a:p>
                <a:pPr defTabSz="914377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733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Rectangle 114">
                <a:extLst>
                  <a:ext uri="{FF2B5EF4-FFF2-40B4-BE49-F238E27FC236}">
                    <a16:creationId xmlns:a16="http://schemas.microsoft.com/office/drawing/2014/main" xmlns="" id="{4CE3A931-27A1-4058-8075-843DFAAD90DD}"/>
                  </a:ext>
                </a:extLst>
              </p:cNvPr>
              <p:cNvSpPr/>
              <p:nvPr/>
            </p:nvSpPr>
            <p:spPr>
              <a:xfrm>
                <a:off x="9268885" y="4358218"/>
                <a:ext cx="38100" cy="71967"/>
              </a:xfrm>
              <a:prstGeom prst="rect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732CA742-82DD-4B6C-AC55-7464680E4180}"/>
              </a:ext>
            </a:extLst>
          </p:cNvPr>
          <p:cNvSpPr/>
          <p:nvPr/>
        </p:nvSpPr>
        <p:spPr>
          <a:xfrm>
            <a:off x="2297382" y="2491492"/>
            <a:ext cx="3865211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点击此处可编辑该行业国内、国外的合作领域，建议行距为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倍，字体为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72" name="文本框 1">
            <a:extLst>
              <a:ext uri="{FF2B5EF4-FFF2-40B4-BE49-F238E27FC236}">
                <a16:creationId xmlns:a16="http://schemas.microsoft.com/office/drawing/2014/main" xmlns="" id="{AAD13F5D-9C6D-4977-AD9F-9F540125522C}"/>
              </a:ext>
            </a:extLst>
          </p:cNvPr>
          <p:cNvSpPr txBox="1"/>
          <p:nvPr/>
        </p:nvSpPr>
        <p:spPr>
          <a:xfrm>
            <a:off x="2328911" y="2150564"/>
            <a:ext cx="4304683" cy="4188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探索国内外的生物行业合作网络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33934BE1-107F-42E3-A458-D2125F6CBAE9}"/>
              </a:ext>
            </a:extLst>
          </p:cNvPr>
          <p:cNvSpPr/>
          <p:nvPr/>
        </p:nvSpPr>
        <p:spPr>
          <a:xfrm>
            <a:off x="7671846" y="2491492"/>
            <a:ext cx="3865211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点击此处编辑在人才发展计划实施的相关措施，建议行距为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倍，字体为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75" name="文本框 1">
            <a:extLst>
              <a:ext uri="{FF2B5EF4-FFF2-40B4-BE49-F238E27FC236}">
                <a16:creationId xmlns:a16="http://schemas.microsoft.com/office/drawing/2014/main" xmlns="" id="{2EBA2CE8-850F-47E6-90B3-EA1F2FE81631}"/>
              </a:ext>
            </a:extLst>
          </p:cNvPr>
          <p:cNvSpPr txBox="1"/>
          <p:nvPr/>
        </p:nvSpPr>
        <p:spPr>
          <a:xfrm>
            <a:off x="7682355" y="2150564"/>
            <a:ext cx="4304683" cy="4188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招募和培养人才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FB6D963E-CCA2-4414-891E-621A8DE7500C}"/>
              </a:ext>
            </a:extLst>
          </p:cNvPr>
          <p:cNvSpPr/>
          <p:nvPr/>
        </p:nvSpPr>
        <p:spPr>
          <a:xfrm>
            <a:off x="2307892" y="4513379"/>
            <a:ext cx="3865211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+mn-ea"/>
                <a:cs typeface="+mn-ea"/>
                <a:sym typeface="+mn-lt"/>
              </a:rPr>
              <a:t>此处编辑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项目的执行及实验技术解决方案，建议行距为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倍，字体为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78" name="文本框 1">
            <a:extLst>
              <a:ext uri="{FF2B5EF4-FFF2-40B4-BE49-F238E27FC236}">
                <a16:creationId xmlns:a16="http://schemas.microsoft.com/office/drawing/2014/main" xmlns="" id="{2F4E5D24-E97D-4C4D-B653-734870121DC0}"/>
              </a:ext>
            </a:extLst>
          </p:cNvPr>
          <p:cNvSpPr txBox="1"/>
          <p:nvPr/>
        </p:nvSpPr>
        <p:spPr>
          <a:xfrm>
            <a:off x="2318401" y="4172451"/>
            <a:ext cx="4304683" cy="4188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为合作研究项目制定研究方案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704EE5BA-1848-4497-BC93-E13889748B0C}"/>
              </a:ext>
            </a:extLst>
          </p:cNvPr>
          <p:cNvSpPr/>
          <p:nvPr/>
        </p:nvSpPr>
        <p:spPr>
          <a:xfrm>
            <a:off x="7671846" y="4513379"/>
            <a:ext cx="3865211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此处编辑如何以生物科学技术快速处理大规模样品的数据，建议行距为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81" name="文本框 1">
            <a:extLst>
              <a:ext uri="{FF2B5EF4-FFF2-40B4-BE49-F238E27FC236}">
                <a16:creationId xmlns:a16="http://schemas.microsoft.com/office/drawing/2014/main" xmlns="" id="{8FCD54E5-437B-4FEC-B0BD-EBB41AC51A05}"/>
              </a:ext>
            </a:extLst>
          </p:cNvPr>
          <p:cNvSpPr txBox="1"/>
          <p:nvPr/>
        </p:nvSpPr>
        <p:spPr>
          <a:xfrm>
            <a:off x="7682355" y="4172451"/>
            <a:ext cx="4304683" cy="4188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优化快速生物信息学算法处理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F78579B3-8971-4DD0-8553-9E34CE3EB83D}"/>
              </a:ext>
            </a:extLst>
          </p:cNvPr>
          <p:cNvGrpSpPr/>
          <p:nvPr/>
        </p:nvGrpSpPr>
        <p:grpSpPr>
          <a:xfrm>
            <a:off x="6412952" y="4222027"/>
            <a:ext cx="1233114" cy="942353"/>
            <a:chOff x="6412952" y="4222027"/>
            <a:chExt cx="1233114" cy="942353"/>
          </a:xfrm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3801E477-F9D2-470A-B6B8-055BB4850D0F}"/>
                </a:ext>
              </a:extLst>
            </p:cNvPr>
            <p:cNvSpPr/>
            <p:nvPr/>
          </p:nvSpPr>
          <p:spPr>
            <a:xfrm>
              <a:off x="6412952" y="4222027"/>
              <a:ext cx="942353" cy="942353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009EB6BE-6B63-4175-A4C0-A09FA9E1406E}"/>
                </a:ext>
              </a:extLst>
            </p:cNvPr>
            <p:cNvSpPr/>
            <p:nvPr/>
          </p:nvSpPr>
          <p:spPr>
            <a:xfrm>
              <a:off x="7124152" y="4742803"/>
              <a:ext cx="421577" cy="421577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C9825B22-1184-4C5B-A395-E2724DDA869D}"/>
                </a:ext>
              </a:extLst>
            </p:cNvPr>
            <p:cNvSpPr/>
            <p:nvPr/>
          </p:nvSpPr>
          <p:spPr>
            <a:xfrm>
              <a:off x="7051648" y="4755130"/>
              <a:ext cx="594418" cy="3779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1600" dirty="0">
                  <a:solidFill>
                    <a:schemeClr val="accent2"/>
                  </a:solidFill>
                  <a:cs typeface="+mn-ea"/>
                  <a:sym typeface="+mn-lt"/>
                </a:rPr>
                <a:t>4</a:t>
              </a:r>
              <a:endParaRPr lang="zh-CN" altLang="en-US" sz="16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68" name="图形 82">
              <a:extLst>
                <a:ext uri="{FF2B5EF4-FFF2-40B4-BE49-F238E27FC236}">
                  <a16:creationId xmlns:a16="http://schemas.microsoft.com/office/drawing/2014/main" xmlns="" id="{1539826C-FE51-4A98-856A-A653A40BEBF5}"/>
                </a:ext>
              </a:extLst>
            </p:cNvPr>
            <p:cNvSpPr/>
            <p:nvPr/>
          </p:nvSpPr>
          <p:spPr>
            <a:xfrm>
              <a:off x="6657101" y="4489130"/>
              <a:ext cx="413476" cy="441413"/>
            </a:xfrm>
            <a:custGeom>
              <a:avLst/>
              <a:gdLst>
                <a:gd name="connsiteX0" fmla="*/ 298422 w 511581"/>
                <a:gd name="connsiteY0" fmla="*/ 418252 h 546147"/>
                <a:gd name="connsiteX1" fmla="*/ 277106 w 511581"/>
                <a:gd name="connsiteY1" fmla="*/ 396936 h 546147"/>
                <a:gd name="connsiteX2" fmla="*/ 298422 w 511581"/>
                <a:gd name="connsiteY2" fmla="*/ 375620 h 546147"/>
                <a:gd name="connsiteX3" fmla="*/ 447633 w 511581"/>
                <a:gd name="connsiteY3" fmla="*/ 375620 h 546147"/>
                <a:gd name="connsiteX4" fmla="*/ 468949 w 511581"/>
                <a:gd name="connsiteY4" fmla="*/ 396936 h 546147"/>
                <a:gd name="connsiteX5" fmla="*/ 447633 w 511581"/>
                <a:gd name="connsiteY5" fmla="*/ 418252 h 546147"/>
                <a:gd name="connsiteX6" fmla="*/ 426318 w 511581"/>
                <a:gd name="connsiteY6" fmla="*/ 418252 h 546147"/>
                <a:gd name="connsiteX7" fmla="*/ 426318 w 511581"/>
                <a:gd name="connsiteY7" fmla="*/ 460884 h 546147"/>
                <a:gd name="connsiteX8" fmla="*/ 490265 w 511581"/>
                <a:gd name="connsiteY8" fmla="*/ 460884 h 546147"/>
                <a:gd name="connsiteX9" fmla="*/ 511581 w 511581"/>
                <a:gd name="connsiteY9" fmla="*/ 482200 h 546147"/>
                <a:gd name="connsiteX10" fmla="*/ 511581 w 511581"/>
                <a:gd name="connsiteY10" fmla="*/ 524832 h 546147"/>
                <a:gd name="connsiteX11" fmla="*/ 490265 w 511581"/>
                <a:gd name="connsiteY11" fmla="*/ 546147 h 546147"/>
                <a:gd name="connsiteX12" fmla="*/ 21316 w 511581"/>
                <a:gd name="connsiteY12" fmla="*/ 546147 h 546147"/>
                <a:gd name="connsiteX13" fmla="*/ 0 w 511581"/>
                <a:gd name="connsiteY13" fmla="*/ 524832 h 546147"/>
                <a:gd name="connsiteX14" fmla="*/ 0 w 511581"/>
                <a:gd name="connsiteY14" fmla="*/ 482200 h 546147"/>
                <a:gd name="connsiteX15" fmla="*/ 21316 w 511581"/>
                <a:gd name="connsiteY15" fmla="*/ 460884 h 546147"/>
                <a:gd name="connsiteX16" fmla="*/ 81917 w 511581"/>
                <a:gd name="connsiteY16" fmla="*/ 460884 h 546147"/>
                <a:gd name="connsiteX17" fmla="*/ 131007 w 511581"/>
                <a:gd name="connsiteY17" fmla="*/ 159520 h 546147"/>
                <a:gd name="connsiteX18" fmla="*/ 166093 w 511581"/>
                <a:gd name="connsiteY18" fmla="*/ 220270 h 546147"/>
                <a:gd name="connsiteX19" fmla="*/ 148572 w 511581"/>
                <a:gd name="connsiteY19" fmla="*/ 460884 h 546147"/>
                <a:gd name="connsiteX20" fmla="*/ 319738 w 511581"/>
                <a:gd name="connsiteY20" fmla="*/ 460884 h 546147"/>
                <a:gd name="connsiteX21" fmla="*/ 319738 w 511581"/>
                <a:gd name="connsiteY21" fmla="*/ 418252 h 546147"/>
                <a:gd name="connsiteX22" fmla="*/ 298422 w 511581"/>
                <a:gd name="connsiteY22" fmla="*/ 418252 h 546147"/>
                <a:gd name="connsiteX23" fmla="*/ 297655 w 511581"/>
                <a:gd name="connsiteY23" fmla="*/ 43135 h 546147"/>
                <a:gd name="connsiteX24" fmla="*/ 372261 w 511581"/>
                <a:gd name="connsiteY24" fmla="*/ 172352 h 546147"/>
                <a:gd name="connsiteX25" fmla="*/ 381490 w 511581"/>
                <a:gd name="connsiteY25" fmla="*/ 167023 h 546147"/>
                <a:gd name="connsiteX26" fmla="*/ 425089 w 511581"/>
                <a:gd name="connsiteY26" fmla="*/ 179015 h 546147"/>
                <a:gd name="connsiteX27" fmla="*/ 413464 w 511581"/>
                <a:gd name="connsiteY27" fmla="*/ 222402 h 546147"/>
                <a:gd name="connsiteX28" fmla="*/ 247328 w 511581"/>
                <a:gd name="connsiteY28" fmla="*/ 318323 h 546147"/>
                <a:gd name="connsiteX29" fmla="*/ 203574 w 511581"/>
                <a:gd name="connsiteY29" fmla="*/ 306911 h 546147"/>
                <a:gd name="connsiteX30" fmla="*/ 214987 w 511581"/>
                <a:gd name="connsiteY30" fmla="*/ 263157 h 546147"/>
                <a:gd name="connsiteX31" fmla="*/ 215354 w 511581"/>
                <a:gd name="connsiteY31" fmla="*/ 262945 h 546147"/>
                <a:gd name="connsiteX32" fmla="*/ 224584 w 511581"/>
                <a:gd name="connsiteY32" fmla="*/ 257616 h 546147"/>
                <a:gd name="connsiteX33" fmla="*/ 149979 w 511581"/>
                <a:gd name="connsiteY33" fmla="*/ 128399 h 546147"/>
                <a:gd name="connsiteX34" fmla="*/ 180412 w 511581"/>
                <a:gd name="connsiteY34" fmla="*/ 11722 h 546147"/>
                <a:gd name="connsiteX35" fmla="*/ 297089 w 511581"/>
                <a:gd name="connsiteY35" fmla="*/ 42156 h 546147"/>
                <a:gd name="connsiteX36" fmla="*/ 297655 w 511581"/>
                <a:gd name="connsiteY36" fmla="*/ 43135 h 546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11581" h="546147">
                  <a:moveTo>
                    <a:pt x="298422" y="418252"/>
                  </a:moveTo>
                  <a:cubicBezTo>
                    <a:pt x="286650" y="418252"/>
                    <a:pt x="277106" y="408709"/>
                    <a:pt x="277106" y="396936"/>
                  </a:cubicBezTo>
                  <a:cubicBezTo>
                    <a:pt x="277106" y="385164"/>
                    <a:pt x="286650" y="375620"/>
                    <a:pt x="298422" y="375620"/>
                  </a:cubicBezTo>
                  <a:lnTo>
                    <a:pt x="447633" y="375620"/>
                  </a:lnTo>
                  <a:cubicBezTo>
                    <a:pt x="459406" y="375620"/>
                    <a:pt x="468949" y="385164"/>
                    <a:pt x="468949" y="396936"/>
                  </a:cubicBezTo>
                  <a:cubicBezTo>
                    <a:pt x="468949" y="408709"/>
                    <a:pt x="459406" y="418252"/>
                    <a:pt x="447633" y="418252"/>
                  </a:cubicBezTo>
                  <a:lnTo>
                    <a:pt x="426318" y="418252"/>
                  </a:lnTo>
                  <a:lnTo>
                    <a:pt x="426318" y="460884"/>
                  </a:lnTo>
                  <a:lnTo>
                    <a:pt x="490265" y="460884"/>
                  </a:lnTo>
                  <a:cubicBezTo>
                    <a:pt x="502038" y="460884"/>
                    <a:pt x="511581" y="470427"/>
                    <a:pt x="511581" y="482200"/>
                  </a:cubicBezTo>
                  <a:lnTo>
                    <a:pt x="511581" y="524832"/>
                  </a:lnTo>
                  <a:cubicBezTo>
                    <a:pt x="511581" y="536604"/>
                    <a:pt x="502038" y="546147"/>
                    <a:pt x="490265" y="546147"/>
                  </a:cubicBezTo>
                  <a:lnTo>
                    <a:pt x="21316" y="546147"/>
                  </a:lnTo>
                  <a:cubicBezTo>
                    <a:pt x="9543" y="546147"/>
                    <a:pt x="0" y="536604"/>
                    <a:pt x="0" y="524832"/>
                  </a:cubicBezTo>
                  <a:lnTo>
                    <a:pt x="0" y="482200"/>
                  </a:lnTo>
                  <a:cubicBezTo>
                    <a:pt x="0" y="470427"/>
                    <a:pt x="9543" y="460884"/>
                    <a:pt x="21316" y="460884"/>
                  </a:cubicBezTo>
                  <a:lnTo>
                    <a:pt x="81917" y="460884"/>
                  </a:lnTo>
                  <a:cubicBezTo>
                    <a:pt x="49261" y="343135"/>
                    <a:pt x="65504" y="241714"/>
                    <a:pt x="131007" y="159520"/>
                  </a:cubicBezTo>
                  <a:lnTo>
                    <a:pt x="166093" y="220270"/>
                  </a:lnTo>
                  <a:cubicBezTo>
                    <a:pt x="124058" y="286008"/>
                    <a:pt x="118090" y="365389"/>
                    <a:pt x="148572" y="460884"/>
                  </a:cubicBezTo>
                  <a:lnTo>
                    <a:pt x="319738" y="460884"/>
                  </a:lnTo>
                  <a:lnTo>
                    <a:pt x="319738" y="418252"/>
                  </a:lnTo>
                  <a:lnTo>
                    <a:pt x="298422" y="418252"/>
                  </a:lnTo>
                  <a:close/>
                  <a:moveTo>
                    <a:pt x="297655" y="43135"/>
                  </a:moveTo>
                  <a:lnTo>
                    <a:pt x="372261" y="172352"/>
                  </a:lnTo>
                  <a:lnTo>
                    <a:pt x="381490" y="167023"/>
                  </a:lnTo>
                  <a:cubicBezTo>
                    <a:pt x="396841" y="158295"/>
                    <a:pt x="416361" y="163664"/>
                    <a:pt x="425089" y="179015"/>
                  </a:cubicBezTo>
                  <a:cubicBezTo>
                    <a:pt x="433735" y="194222"/>
                    <a:pt x="428555" y="213555"/>
                    <a:pt x="413464" y="222402"/>
                  </a:cubicBezTo>
                  <a:lnTo>
                    <a:pt x="247328" y="318323"/>
                  </a:lnTo>
                  <a:cubicBezTo>
                    <a:pt x="232094" y="327254"/>
                    <a:pt x="212505" y="322144"/>
                    <a:pt x="203574" y="306911"/>
                  </a:cubicBezTo>
                  <a:cubicBezTo>
                    <a:pt x="194644" y="291677"/>
                    <a:pt x="199753" y="272087"/>
                    <a:pt x="214987" y="263157"/>
                  </a:cubicBezTo>
                  <a:cubicBezTo>
                    <a:pt x="215109" y="263085"/>
                    <a:pt x="215231" y="263014"/>
                    <a:pt x="215354" y="262945"/>
                  </a:cubicBezTo>
                  <a:lnTo>
                    <a:pt x="224584" y="257616"/>
                  </a:lnTo>
                  <a:lnTo>
                    <a:pt x="149979" y="128399"/>
                  </a:lnTo>
                  <a:cubicBezTo>
                    <a:pt x="126163" y="87775"/>
                    <a:pt x="139789" y="35537"/>
                    <a:pt x="180412" y="11722"/>
                  </a:cubicBezTo>
                  <a:cubicBezTo>
                    <a:pt x="221036" y="-12094"/>
                    <a:pt x="273274" y="1532"/>
                    <a:pt x="297089" y="42156"/>
                  </a:cubicBezTo>
                  <a:cubicBezTo>
                    <a:pt x="297280" y="42481"/>
                    <a:pt x="297469" y="42807"/>
                    <a:pt x="297655" y="4313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3">
                <a:solidFill>
                  <a:srgbClr val="000000"/>
                </a:solidFill>
                <a:cs typeface="+mn-ea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04E32CB0-DFA0-49D1-A1EC-6478170011D6}"/>
              </a:ext>
            </a:extLst>
          </p:cNvPr>
          <p:cNvGrpSpPr/>
          <p:nvPr/>
        </p:nvGrpSpPr>
        <p:grpSpPr>
          <a:xfrm>
            <a:off x="6412952" y="2200140"/>
            <a:ext cx="1233114" cy="942353"/>
            <a:chOff x="6412952" y="2200140"/>
            <a:chExt cx="1233114" cy="942353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3107045B-F03D-4294-B220-EDBB2115655D}"/>
                </a:ext>
              </a:extLst>
            </p:cNvPr>
            <p:cNvSpPr/>
            <p:nvPr/>
          </p:nvSpPr>
          <p:spPr>
            <a:xfrm>
              <a:off x="6412952" y="2200140"/>
              <a:ext cx="942353" cy="942353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B9C90B32-FA54-4DBB-AA1B-0BB0EE6BEAE4}"/>
                </a:ext>
              </a:extLst>
            </p:cNvPr>
            <p:cNvSpPr/>
            <p:nvPr/>
          </p:nvSpPr>
          <p:spPr>
            <a:xfrm>
              <a:off x="7124152" y="2720916"/>
              <a:ext cx="421577" cy="421577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C8CFD1F1-E348-4CAB-877A-BBBFBE8E3148}"/>
                </a:ext>
              </a:extLst>
            </p:cNvPr>
            <p:cNvSpPr/>
            <p:nvPr/>
          </p:nvSpPr>
          <p:spPr>
            <a:xfrm>
              <a:off x="7051648" y="2742971"/>
              <a:ext cx="594418" cy="3779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1600" dirty="0">
                  <a:solidFill>
                    <a:schemeClr val="accent2"/>
                  </a:solidFill>
                  <a:cs typeface="+mn-ea"/>
                  <a:sym typeface="+mn-lt"/>
                </a:rPr>
                <a:t>2</a:t>
              </a:r>
              <a:endParaRPr lang="zh-CN" altLang="en-US" sz="16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69" name="图形 250">
              <a:extLst>
                <a:ext uri="{FF2B5EF4-FFF2-40B4-BE49-F238E27FC236}">
                  <a16:creationId xmlns:a16="http://schemas.microsoft.com/office/drawing/2014/main" xmlns="" id="{F14DB8CB-28E4-4CD1-A5CE-3AB052C48208}"/>
                </a:ext>
              </a:extLst>
            </p:cNvPr>
            <p:cNvSpPr/>
            <p:nvPr/>
          </p:nvSpPr>
          <p:spPr>
            <a:xfrm>
              <a:off x="6684681" y="2430701"/>
              <a:ext cx="422077" cy="421577"/>
            </a:xfrm>
            <a:custGeom>
              <a:avLst/>
              <a:gdLst>
                <a:gd name="connsiteX0" fmla="*/ 262231 w 619602"/>
                <a:gd name="connsiteY0" fmla="*/ 616001 h 618868"/>
                <a:gd name="connsiteX1" fmla="*/ 265023 w 619602"/>
                <a:gd name="connsiteY1" fmla="*/ 589981 h 618868"/>
                <a:gd name="connsiteX2" fmla="*/ 271382 w 619602"/>
                <a:gd name="connsiteY2" fmla="*/ 547324 h 618868"/>
                <a:gd name="connsiteX3" fmla="*/ 273903 w 619602"/>
                <a:gd name="connsiteY3" fmla="*/ 525880 h 618868"/>
                <a:gd name="connsiteX4" fmla="*/ 278285 w 619602"/>
                <a:gd name="connsiteY4" fmla="*/ 492918 h 618868"/>
                <a:gd name="connsiteX5" fmla="*/ 280689 w 619602"/>
                <a:gd name="connsiteY5" fmla="*/ 473722 h 618868"/>
                <a:gd name="connsiteX6" fmla="*/ 283403 w 619602"/>
                <a:gd name="connsiteY6" fmla="*/ 444949 h 618868"/>
                <a:gd name="connsiteX7" fmla="*/ 285536 w 619602"/>
                <a:gd name="connsiteY7" fmla="*/ 429631 h 618868"/>
                <a:gd name="connsiteX8" fmla="*/ 279448 w 619602"/>
                <a:gd name="connsiteY8" fmla="*/ 399772 h 618868"/>
                <a:gd name="connsiteX9" fmla="*/ 276695 w 619602"/>
                <a:gd name="connsiteY9" fmla="*/ 389262 h 618868"/>
                <a:gd name="connsiteX10" fmla="*/ 279914 w 619602"/>
                <a:gd name="connsiteY10" fmla="*/ 385617 h 618868"/>
                <a:gd name="connsiteX11" fmla="*/ 341494 w 619602"/>
                <a:gd name="connsiteY11" fmla="*/ 385462 h 618868"/>
                <a:gd name="connsiteX12" fmla="*/ 344441 w 619602"/>
                <a:gd name="connsiteY12" fmla="*/ 389457 h 618868"/>
                <a:gd name="connsiteX13" fmla="*/ 338392 w 619602"/>
                <a:gd name="connsiteY13" fmla="*/ 410397 h 618868"/>
                <a:gd name="connsiteX14" fmla="*/ 336182 w 619602"/>
                <a:gd name="connsiteY14" fmla="*/ 418851 h 618868"/>
                <a:gd name="connsiteX15" fmla="*/ 337965 w 619602"/>
                <a:gd name="connsiteY15" fmla="*/ 447935 h 618868"/>
                <a:gd name="connsiteX16" fmla="*/ 340563 w 619602"/>
                <a:gd name="connsiteY16" fmla="*/ 468797 h 618868"/>
                <a:gd name="connsiteX17" fmla="*/ 343278 w 619602"/>
                <a:gd name="connsiteY17" fmla="*/ 499277 h 618868"/>
                <a:gd name="connsiteX18" fmla="*/ 349599 w 619602"/>
                <a:gd name="connsiteY18" fmla="*/ 543602 h 618868"/>
                <a:gd name="connsiteX19" fmla="*/ 352003 w 619602"/>
                <a:gd name="connsiteY19" fmla="*/ 563378 h 618868"/>
                <a:gd name="connsiteX20" fmla="*/ 354717 w 619602"/>
                <a:gd name="connsiteY20" fmla="*/ 593277 h 618868"/>
                <a:gd name="connsiteX21" fmla="*/ 357083 w 619602"/>
                <a:gd name="connsiteY21" fmla="*/ 611425 h 618868"/>
                <a:gd name="connsiteX22" fmla="*/ 360690 w 619602"/>
                <a:gd name="connsiteY22" fmla="*/ 615649 h 618868"/>
                <a:gd name="connsiteX23" fmla="*/ 368484 w 619602"/>
                <a:gd name="connsiteY23" fmla="*/ 585831 h 618868"/>
                <a:gd name="connsiteX24" fmla="*/ 376899 w 619602"/>
                <a:gd name="connsiteY24" fmla="*/ 557135 h 618868"/>
                <a:gd name="connsiteX25" fmla="*/ 382173 w 619602"/>
                <a:gd name="connsiteY25" fmla="*/ 536971 h 618868"/>
                <a:gd name="connsiteX26" fmla="*/ 388377 w 619602"/>
                <a:gd name="connsiteY26" fmla="*/ 515099 h 618868"/>
                <a:gd name="connsiteX27" fmla="*/ 393690 w 619602"/>
                <a:gd name="connsiteY27" fmla="*/ 495011 h 618868"/>
                <a:gd name="connsiteX28" fmla="*/ 399778 w 619602"/>
                <a:gd name="connsiteY28" fmla="*/ 473528 h 618868"/>
                <a:gd name="connsiteX29" fmla="*/ 405169 w 619602"/>
                <a:gd name="connsiteY29" fmla="*/ 453557 h 618868"/>
                <a:gd name="connsiteX30" fmla="*/ 411490 w 619602"/>
                <a:gd name="connsiteY30" fmla="*/ 431027 h 618868"/>
                <a:gd name="connsiteX31" fmla="*/ 416725 w 619602"/>
                <a:gd name="connsiteY31" fmla="*/ 410397 h 618868"/>
                <a:gd name="connsiteX32" fmla="*/ 422929 w 619602"/>
                <a:gd name="connsiteY32" fmla="*/ 389030 h 618868"/>
                <a:gd name="connsiteX33" fmla="*/ 428126 w 619602"/>
                <a:gd name="connsiteY33" fmla="*/ 369447 h 618868"/>
                <a:gd name="connsiteX34" fmla="*/ 430918 w 619602"/>
                <a:gd name="connsiteY34" fmla="*/ 360838 h 618868"/>
                <a:gd name="connsiteX35" fmla="*/ 440535 w 619602"/>
                <a:gd name="connsiteY35" fmla="*/ 358589 h 618868"/>
                <a:gd name="connsiteX36" fmla="*/ 477219 w 619602"/>
                <a:gd name="connsiteY36" fmla="*/ 373169 h 618868"/>
                <a:gd name="connsiteX37" fmla="*/ 515338 w 619602"/>
                <a:gd name="connsiteY37" fmla="*/ 387478 h 618868"/>
                <a:gd name="connsiteX38" fmla="*/ 545509 w 619602"/>
                <a:gd name="connsiteY38" fmla="*/ 399190 h 618868"/>
                <a:gd name="connsiteX39" fmla="*/ 582038 w 619602"/>
                <a:gd name="connsiteY39" fmla="*/ 418618 h 618868"/>
                <a:gd name="connsiteX40" fmla="*/ 604724 w 619602"/>
                <a:gd name="connsiteY40" fmla="*/ 446539 h 618868"/>
                <a:gd name="connsiteX41" fmla="*/ 607280 w 619602"/>
                <a:gd name="connsiteY41" fmla="*/ 462942 h 618868"/>
                <a:gd name="connsiteX42" fmla="*/ 609881 w 619602"/>
                <a:gd name="connsiteY42" fmla="*/ 493422 h 618868"/>
                <a:gd name="connsiteX43" fmla="*/ 614148 w 619602"/>
                <a:gd name="connsiteY43" fmla="*/ 529215 h 618868"/>
                <a:gd name="connsiteX44" fmla="*/ 614299 w 619602"/>
                <a:gd name="connsiteY44" fmla="*/ 530844 h 618868"/>
                <a:gd name="connsiteX45" fmla="*/ 617015 w 619602"/>
                <a:gd name="connsiteY45" fmla="*/ 566946 h 618868"/>
                <a:gd name="connsiteX46" fmla="*/ 619458 w 619602"/>
                <a:gd name="connsiteY46" fmla="*/ 591842 h 618868"/>
                <a:gd name="connsiteX47" fmla="*/ 592586 w 619602"/>
                <a:gd name="connsiteY47" fmla="*/ 618868 h 618868"/>
                <a:gd name="connsiteX48" fmla="*/ 358479 w 619602"/>
                <a:gd name="connsiteY48" fmla="*/ 618365 h 618868"/>
                <a:gd name="connsiteX49" fmla="*/ 29714 w 619602"/>
                <a:gd name="connsiteY49" fmla="*/ 618716 h 618868"/>
                <a:gd name="connsiteX50" fmla="*/ 6136 w 619602"/>
                <a:gd name="connsiteY50" fmla="*/ 608867 h 618868"/>
                <a:gd name="connsiteX51" fmla="*/ 1366 w 619602"/>
                <a:gd name="connsiteY51" fmla="*/ 577765 h 618868"/>
                <a:gd name="connsiteX52" fmla="*/ 2220 w 619602"/>
                <a:gd name="connsiteY52" fmla="*/ 574585 h 618868"/>
                <a:gd name="connsiteX53" fmla="*/ 5011 w 619602"/>
                <a:gd name="connsiteY53" fmla="*/ 539025 h 618868"/>
                <a:gd name="connsiteX54" fmla="*/ 9045 w 619602"/>
                <a:gd name="connsiteY54" fmla="*/ 508856 h 618868"/>
                <a:gd name="connsiteX55" fmla="*/ 9239 w 619602"/>
                <a:gd name="connsiteY55" fmla="*/ 507189 h 618868"/>
                <a:gd name="connsiteX56" fmla="*/ 12186 w 619602"/>
                <a:gd name="connsiteY56" fmla="*/ 471706 h 618868"/>
                <a:gd name="connsiteX57" fmla="*/ 20213 w 619602"/>
                <a:gd name="connsiteY57" fmla="*/ 437930 h 618868"/>
                <a:gd name="connsiteX58" fmla="*/ 47862 w 619602"/>
                <a:gd name="connsiteY58" fmla="*/ 412297 h 618868"/>
                <a:gd name="connsiteX59" fmla="*/ 100911 w 619602"/>
                <a:gd name="connsiteY59" fmla="*/ 389379 h 618868"/>
                <a:gd name="connsiteX60" fmla="*/ 143335 w 619602"/>
                <a:gd name="connsiteY60" fmla="*/ 372316 h 618868"/>
                <a:gd name="connsiteX61" fmla="*/ 179322 w 619602"/>
                <a:gd name="connsiteY61" fmla="*/ 358511 h 618868"/>
                <a:gd name="connsiteX62" fmla="*/ 191266 w 619602"/>
                <a:gd name="connsiteY62" fmla="*/ 365957 h 618868"/>
                <a:gd name="connsiteX63" fmla="*/ 197470 w 619602"/>
                <a:gd name="connsiteY63" fmla="*/ 387944 h 618868"/>
                <a:gd name="connsiteX64" fmla="*/ 202666 w 619602"/>
                <a:gd name="connsiteY64" fmla="*/ 408070 h 618868"/>
                <a:gd name="connsiteX65" fmla="*/ 208949 w 619602"/>
                <a:gd name="connsiteY65" fmla="*/ 430019 h 618868"/>
                <a:gd name="connsiteX66" fmla="*/ 214145 w 619602"/>
                <a:gd name="connsiteY66" fmla="*/ 449563 h 618868"/>
                <a:gd name="connsiteX67" fmla="*/ 222793 w 619602"/>
                <a:gd name="connsiteY67" fmla="*/ 480470 h 618868"/>
                <a:gd name="connsiteX68" fmla="*/ 227911 w 619602"/>
                <a:gd name="connsiteY68" fmla="*/ 499937 h 618868"/>
                <a:gd name="connsiteX69" fmla="*/ 234310 w 619602"/>
                <a:gd name="connsiteY69" fmla="*/ 522467 h 618868"/>
                <a:gd name="connsiteX70" fmla="*/ 239506 w 619602"/>
                <a:gd name="connsiteY70" fmla="*/ 542632 h 618868"/>
                <a:gd name="connsiteX71" fmla="*/ 245711 w 619602"/>
                <a:gd name="connsiteY71" fmla="*/ 564542 h 618868"/>
                <a:gd name="connsiteX72" fmla="*/ 250984 w 619602"/>
                <a:gd name="connsiteY72" fmla="*/ 584707 h 618868"/>
                <a:gd name="connsiteX73" fmla="*/ 258314 w 619602"/>
                <a:gd name="connsiteY73" fmla="*/ 612631 h 618868"/>
                <a:gd name="connsiteX74" fmla="*/ 262231 w 619602"/>
                <a:gd name="connsiteY74" fmla="*/ 616001 h 618868"/>
                <a:gd name="connsiteX75" fmla="*/ 165012 w 619602"/>
                <a:gd name="connsiteY75" fmla="*/ 155079 h 618868"/>
                <a:gd name="connsiteX76" fmla="*/ 172652 w 619602"/>
                <a:gd name="connsiteY76" fmla="*/ 113973 h 618868"/>
                <a:gd name="connsiteX77" fmla="*/ 193476 w 619602"/>
                <a:gd name="connsiteY77" fmla="*/ 66198 h 618868"/>
                <a:gd name="connsiteX78" fmla="*/ 249317 w 619602"/>
                <a:gd name="connsiteY78" fmla="*/ 15243 h 618868"/>
                <a:gd name="connsiteX79" fmla="*/ 282667 w 619602"/>
                <a:gd name="connsiteY79" fmla="*/ 3609 h 618868"/>
                <a:gd name="connsiteX80" fmla="*/ 309036 w 619602"/>
                <a:gd name="connsiteY80" fmla="*/ 3 h 618868"/>
                <a:gd name="connsiteX81" fmla="*/ 336491 w 619602"/>
                <a:gd name="connsiteY81" fmla="*/ 3260 h 618868"/>
                <a:gd name="connsiteX82" fmla="*/ 361388 w 619602"/>
                <a:gd name="connsiteY82" fmla="*/ 10589 h 618868"/>
                <a:gd name="connsiteX83" fmla="*/ 417423 w 619602"/>
                <a:gd name="connsiteY83" fmla="*/ 52277 h 618868"/>
                <a:gd name="connsiteX84" fmla="*/ 443676 w 619602"/>
                <a:gd name="connsiteY84" fmla="*/ 96717 h 618868"/>
                <a:gd name="connsiteX85" fmla="*/ 451238 w 619602"/>
                <a:gd name="connsiteY85" fmla="*/ 125607 h 618868"/>
                <a:gd name="connsiteX86" fmla="*/ 455038 w 619602"/>
                <a:gd name="connsiteY86" fmla="*/ 152364 h 618868"/>
                <a:gd name="connsiteX87" fmla="*/ 451470 w 619602"/>
                <a:gd name="connsiteY87" fmla="*/ 189243 h 618868"/>
                <a:gd name="connsiteX88" fmla="*/ 446739 w 619602"/>
                <a:gd name="connsiteY88" fmla="*/ 210571 h 618868"/>
                <a:gd name="connsiteX89" fmla="*/ 431150 w 619602"/>
                <a:gd name="connsiteY89" fmla="*/ 248846 h 618868"/>
                <a:gd name="connsiteX90" fmla="*/ 386826 w 619602"/>
                <a:gd name="connsiteY90" fmla="*/ 302554 h 618868"/>
                <a:gd name="connsiteX91" fmla="*/ 346419 w 619602"/>
                <a:gd name="connsiteY91" fmla="*/ 324735 h 618868"/>
                <a:gd name="connsiteX92" fmla="*/ 305934 w 619602"/>
                <a:gd name="connsiteY92" fmla="*/ 331057 h 618868"/>
                <a:gd name="connsiteX93" fmla="*/ 244199 w 619602"/>
                <a:gd name="connsiteY93" fmla="*/ 309961 h 618868"/>
                <a:gd name="connsiteX94" fmla="*/ 202705 w 619602"/>
                <a:gd name="connsiteY94" fmla="*/ 268895 h 618868"/>
                <a:gd name="connsiteX95" fmla="*/ 182346 w 619602"/>
                <a:gd name="connsiteY95" fmla="*/ 233140 h 618868"/>
                <a:gd name="connsiteX96" fmla="*/ 170907 w 619602"/>
                <a:gd name="connsiteY96" fmla="*/ 199984 h 618868"/>
                <a:gd name="connsiteX97" fmla="*/ 168192 w 619602"/>
                <a:gd name="connsiteY97" fmla="*/ 182534 h 618868"/>
                <a:gd name="connsiteX98" fmla="*/ 165012 w 619602"/>
                <a:gd name="connsiteY98" fmla="*/ 155079 h 61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619602" h="618868">
                  <a:moveTo>
                    <a:pt x="262231" y="616001"/>
                  </a:moveTo>
                  <a:cubicBezTo>
                    <a:pt x="263239" y="606503"/>
                    <a:pt x="263898" y="598163"/>
                    <a:pt x="265023" y="589981"/>
                  </a:cubicBezTo>
                  <a:cubicBezTo>
                    <a:pt x="266962" y="575710"/>
                    <a:pt x="269288" y="561556"/>
                    <a:pt x="271382" y="547324"/>
                  </a:cubicBezTo>
                  <a:cubicBezTo>
                    <a:pt x="272390" y="540189"/>
                    <a:pt x="273049" y="533015"/>
                    <a:pt x="273903" y="525880"/>
                  </a:cubicBezTo>
                  <a:lnTo>
                    <a:pt x="278285" y="492918"/>
                  </a:lnTo>
                  <a:cubicBezTo>
                    <a:pt x="279138" y="486558"/>
                    <a:pt x="279991" y="480121"/>
                    <a:pt x="280689" y="473722"/>
                  </a:cubicBezTo>
                  <a:cubicBezTo>
                    <a:pt x="281659" y="464144"/>
                    <a:pt x="282357" y="454527"/>
                    <a:pt x="283403" y="444949"/>
                  </a:cubicBezTo>
                  <a:cubicBezTo>
                    <a:pt x="283946" y="439830"/>
                    <a:pt x="285032" y="434750"/>
                    <a:pt x="285536" y="429631"/>
                  </a:cubicBezTo>
                  <a:cubicBezTo>
                    <a:pt x="286622" y="419083"/>
                    <a:pt x="282279" y="409583"/>
                    <a:pt x="279448" y="399772"/>
                  </a:cubicBezTo>
                  <a:cubicBezTo>
                    <a:pt x="278517" y="396281"/>
                    <a:pt x="277160" y="392791"/>
                    <a:pt x="276695" y="389262"/>
                  </a:cubicBezTo>
                  <a:cubicBezTo>
                    <a:pt x="276579" y="388138"/>
                    <a:pt x="278789" y="385617"/>
                    <a:pt x="279914" y="385617"/>
                  </a:cubicBezTo>
                  <a:cubicBezTo>
                    <a:pt x="300466" y="385385"/>
                    <a:pt x="320980" y="385462"/>
                    <a:pt x="341494" y="385462"/>
                  </a:cubicBezTo>
                  <a:cubicBezTo>
                    <a:pt x="344441" y="385462"/>
                    <a:pt x="345527" y="386160"/>
                    <a:pt x="344441" y="389457"/>
                  </a:cubicBezTo>
                  <a:cubicBezTo>
                    <a:pt x="342115" y="396398"/>
                    <a:pt x="340331" y="403416"/>
                    <a:pt x="338392" y="410397"/>
                  </a:cubicBezTo>
                  <a:cubicBezTo>
                    <a:pt x="337616" y="413189"/>
                    <a:pt x="336647" y="415981"/>
                    <a:pt x="336182" y="418851"/>
                  </a:cubicBezTo>
                  <a:cubicBezTo>
                    <a:pt x="334553" y="428623"/>
                    <a:pt x="335949" y="438240"/>
                    <a:pt x="337965" y="447935"/>
                  </a:cubicBezTo>
                  <a:cubicBezTo>
                    <a:pt x="339438" y="454799"/>
                    <a:pt x="339904" y="461817"/>
                    <a:pt x="340563" y="468797"/>
                  </a:cubicBezTo>
                  <a:cubicBezTo>
                    <a:pt x="341494" y="478958"/>
                    <a:pt x="342037" y="489156"/>
                    <a:pt x="343278" y="499277"/>
                  </a:cubicBezTo>
                  <a:cubicBezTo>
                    <a:pt x="345178" y="514091"/>
                    <a:pt x="347544" y="528827"/>
                    <a:pt x="349599" y="543602"/>
                  </a:cubicBezTo>
                  <a:cubicBezTo>
                    <a:pt x="350568" y="550194"/>
                    <a:pt x="351382" y="556786"/>
                    <a:pt x="352003" y="563378"/>
                  </a:cubicBezTo>
                  <a:cubicBezTo>
                    <a:pt x="353011" y="573345"/>
                    <a:pt x="353748" y="583350"/>
                    <a:pt x="354717" y="593277"/>
                  </a:cubicBezTo>
                  <a:cubicBezTo>
                    <a:pt x="355299" y="599365"/>
                    <a:pt x="356113" y="605412"/>
                    <a:pt x="357083" y="611425"/>
                  </a:cubicBezTo>
                  <a:cubicBezTo>
                    <a:pt x="357238" y="612588"/>
                    <a:pt x="358790" y="613522"/>
                    <a:pt x="360690" y="615649"/>
                  </a:cubicBezTo>
                  <a:cubicBezTo>
                    <a:pt x="363559" y="604678"/>
                    <a:pt x="365847" y="595216"/>
                    <a:pt x="368484" y="585831"/>
                  </a:cubicBezTo>
                  <a:cubicBezTo>
                    <a:pt x="371121" y="576214"/>
                    <a:pt x="374146" y="566713"/>
                    <a:pt x="376899" y="557135"/>
                  </a:cubicBezTo>
                  <a:cubicBezTo>
                    <a:pt x="378799" y="550465"/>
                    <a:pt x="380389" y="543679"/>
                    <a:pt x="382173" y="536971"/>
                  </a:cubicBezTo>
                  <a:cubicBezTo>
                    <a:pt x="384228" y="529680"/>
                    <a:pt x="386399" y="522429"/>
                    <a:pt x="388377" y="515099"/>
                  </a:cubicBezTo>
                  <a:cubicBezTo>
                    <a:pt x="390239" y="508429"/>
                    <a:pt x="391790" y="501682"/>
                    <a:pt x="393690" y="495011"/>
                  </a:cubicBezTo>
                  <a:cubicBezTo>
                    <a:pt x="395629" y="487838"/>
                    <a:pt x="397762" y="480703"/>
                    <a:pt x="399778" y="473528"/>
                  </a:cubicBezTo>
                  <a:cubicBezTo>
                    <a:pt x="401562" y="466936"/>
                    <a:pt x="403307" y="460188"/>
                    <a:pt x="405169" y="453557"/>
                  </a:cubicBezTo>
                  <a:cubicBezTo>
                    <a:pt x="407224" y="446035"/>
                    <a:pt x="409434" y="438589"/>
                    <a:pt x="411490" y="431027"/>
                  </a:cubicBezTo>
                  <a:cubicBezTo>
                    <a:pt x="413312" y="424163"/>
                    <a:pt x="414863" y="417222"/>
                    <a:pt x="416725" y="410397"/>
                  </a:cubicBezTo>
                  <a:cubicBezTo>
                    <a:pt x="418663" y="403223"/>
                    <a:pt x="420913" y="396126"/>
                    <a:pt x="422929" y="389030"/>
                  </a:cubicBezTo>
                  <a:cubicBezTo>
                    <a:pt x="424752" y="382515"/>
                    <a:pt x="426342" y="375962"/>
                    <a:pt x="428126" y="369447"/>
                  </a:cubicBezTo>
                  <a:cubicBezTo>
                    <a:pt x="428902" y="366461"/>
                    <a:pt x="428979" y="362466"/>
                    <a:pt x="430918" y="360838"/>
                  </a:cubicBezTo>
                  <a:cubicBezTo>
                    <a:pt x="433244" y="358899"/>
                    <a:pt x="437859" y="357658"/>
                    <a:pt x="440535" y="358589"/>
                  </a:cubicBezTo>
                  <a:cubicBezTo>
                    <a:pt x="452944" y="363010"/>
                    <a:pt x="464965" y="368399"/>
                    <a:pt x="477219" y="373169"/>
                  </a:cubicBezTo>
                  <a:cubicBezTo>
                    <a:pt x="489861" y="378094"/>
                    <a:pt x="502658" y="382670"/>
                    <a:pt x="515338" y="387478"/>
                  </a:cubicBezTo>
                  <a:cubicBezTo>
                    <a:pt x="525421" y="391318"/>
                    <a:pt x="535504" y="395196"/>
                    <a:pt x="545509" y="399190"/>
                  </a:cubicBezTo>
                  <a:cubicBezTo>
                    <a:pt x="558422" y="404347"/>
                    <a:pt x="570753" y="410435"/>
                    <a:pt x="582038" y="418618"/>
                  </a:cubicBezTo>
                  <a:cubicBezTo>
                    <a:pt x="592198" y="426025"/>
                    <a:pt x="600186" y="435138"/>
                    <a:pt x="604724" y="446539"/>
                  </a:cubicBezTo>
                  <a:cubicBezTo>
                    <a:pt x="606777" y="451580"/>
                    <a:pt x="606698" y="457397"/>
                    <a:pt x="607280" y="462942"/>
                  </a:cubicBezTo>
                  <a:cubicBezTo>
                    <a:pt x="608293" y="473063"/>
                    <a:pt x="608832" y="483262"/>
                    <a:pt x="609881" y="493422"/>
                  </a:cubicBezTo>
                  <a:cubicBezTo>
                    <a:pt x="611160" y="505366"/>
                    <a:pt x="612748" y="517271"/>
                    <a:pt x="614148" y="529215"/>
                  </a:cubicBezTo>
                  <a:lnTo>
                    <a:pt x="614299" y="530844"/>
                  </a:lnTo>
                  <a:cubicBezTo>
                    <a:pt x="615197" y="542942"/>
                    <a:pt x="616045" y="554925"/>
                    <a:pt x="617015" y="566946"/>
                  </a:cubicBezTo>
                  <a:cubicBezTo>
                    <a:pt x="617676" y="575284"/>
                    <a:pt x="618336" y="583621"/>
                    <a:pt x="619458" y="591842"/>
                  </a:cubicBezTo>
                  <a:cubicBezTo>
                    <a:pt x="621204" y="605145"/>
                    <a:pt x="606820" y="618989"/>
                    <a:pt x="592586" y="618868"/>
                  </a:cubicBezTo>
                  <a:cubicBezTo>
                    <a:pt x="514563" y="618171"/>
                    <a:pt x="436579" y="618365"/>
                    <a:pt x="358479" y="618365"/>
                  </a:cubicBezTo>
                  <a:cubicBezTo>
                    <a:pt x="248929" y="618365"/>
                    <a:pt x="139341" y="618444"/>
                    <a:pt x="29714" y="618716"/>
                  </a:cubicBezTo>
                  <a:cubicBezTo>
                    <a:pt x="19980" y="618716"/>
                    <a:pt x="11566" y="616619"/>
                    <a:pt x="6136" y="608867"/>
                  </a:cubicBezTo>
                  <a:cubicBezTo>
                    <a:pt x="-378" y="599482"/>
                    <a:pt x="-1232" y="588701"/>
                    <a:pt x="1366" y="577765"/>
                  </a:cubicBezTo>
                  <a:cubicBezTo>
                    <a:pt x="1638" y="576680"/>
                    <a:pt x="2220" y="575633"/>
                    <a:pt x="2220" y="574585"/>
                  </a:cubicBezTo>
                  <a:cubicBezTo>
                    <a:pt x="3189" y="562720"/>
                    <a:pt x="3848" y="550853"/>
                    <a:pt x="5011" y="539025"/>
                  </a:cubicBezTo>
                  <a:cubicBezTo>
                    <a:pt x="6059" y="528943"/>
                    <a:pt x="7726" y="518900"/>
                    <a:pt x="9045" y="508856"/>
                  </a:cubicBezTo>
                  <a:lnTo>
                    <a:pt x="9239" y="507189"/>
                  </a:lnTo>
                  <a:cubicBezTo>
                    <a:pt x="10130" y="495361"/>
                    <a:pt x="9975" y="483301"/>
                    <a:pt x="12186" y="471706"/>
                  </a:cubicBezTo>
                  <a:cubicBezTo>
                    <a:pt x="14318" y="460421"/>
                    <a:pt x="12496" y="448439"/>
                    <a:pt x="20213" y="437930"/>
                  </a:cubicBezTo>
                  <a:cubicBezTo>
                    <a:pt x="27969" y="427576"/>
                    <a:pt x="37120" y="419083"/>
                    <a:pt x="47862" y="412297"/>
                  </a:cubicBezTo>
                  <a:cubicBezTo>
                    <a:pt x="64226" y="401905"/>
                    <a:pt x="82840" y="396243"/>
                    <a:pt x="100911" y="389379"/>
                  </a:cubicBezTo>
                  <a:cubicBezTo>
                    <a:pt x="115143" y="383950"/>
                    <a:pt x="129142" y="377978"/>
                    <a:pt x="143335" y="372316"/>
                  </a:cubicBezTo>
                  <a:cubicBezTo>
                    <a:pt x="155240" y="367585"/>
                    <a:pt x="167261" y="362893"/>
                    <a:pt x="179322" y="358511"/>
                  </a:cubicBezTo>
                  <a:cubicBezTo>
                    <a:pt x="184906" y="356417"/>
                    <a:pt x="189986" y="360256"/>
                    <a:pt x="191266" y="365957"/>
                  </a:cubicBezTo>
                  <a:cubicBezTo>
                    <a:pt x="192972" y="373324"/>
                    <a:pt x="195492" y="380576"/>
                    <a:pt x="197470" y="387944"/>
                  </a:cubicBezTo>
                  <a:cubicBezTo>
                    <a:pt x="199293" y="394614"/>
                    <a:pt x="200844" y="401361"/>
                    <a:pt x="202666" y="408070"/>
                  </a:cubicBezTo>
                  <a:cubicBezTo>
                    <a:pt x="204644" y="415399"/>
                    <a:pt x="206932" y="422651"/>
                    <a:pt x="208949" y="430019"/>
                  </a:cubicBezTo>
                  <a:cubicBezTo>
                    <a:pt x="210694" y="436495"/>
                    <a:pt x="212322" y="443048"/>
                    <a:pt x="214145" y="449563"/>
                  </a:cubicBezTo>
                  <a:cubicBezTo>
                    <a:pt x="216975" y="459879"/>
                    <a:pt x="219962" y="470116"/>
                    <a:pt x="222793" y="480470"/>
                  </a:cubicBezTo>
                  <a:cubicBezTo>
                    <a:pt x="224615" y="486946"/>
                    <a:pt x="226205" y="493461"/>
                    <a:pt x="227911" y="499937"/>
                  </a:cubicBezTo>
                  <a:cubicBezTo>
                    <a:pt x="230006" y="507499"/>
                    <a:pt x="232254" y="514944"/>
                    <a:pt x="234310" y="522467"/>
                  </a:cubicBezTo>
                  <a:cubicBezTo>
                    <a:pt x="236133" y="529176"/>
                    <a:pt x="237645" y="535924"/>
                    <a:pt x="239506" y="542632"/>
                  </a:cubicBezTo>
                  <a:cubicBezTo>
                    <a:pt x="241522" y="549961"/>
                    <a:pt x="243733" y="557213"/>
                    <a:pt x="245711" y="564542"/>
                  </a:cubicBezTo>
                  <a:cubicBezTo>
                    <a:pt x="247572" y="571250"/>
                    <a:pt x="249240" y="577959"/>
                    <a:pt x="250984" y="584707"/>
                  </a:cubicBezTo>
                  <a:cubicBezTo>
                    <a:pt x="253389" y="594014"/>
                    <a:pt x="255716" y="603359"/>
                    <a:pt x="258314" y="612631"/>
                  </a:cubicBezTo>
                  <a:cubicBezTo>
                    <a:pt x="258585" y="613788"/>
                    <a:pt x="260369" y="614449"/>
                    <a:pt x="262231" y="616001"/>
                  </a:cubicBezTo>
                  <a:close/>
                  <a:moveTo>
                    <a:pt x="165012" y="155079"/>
                  </a:moveTo>
                  <a:cubicBezTo>
                    <a:pt x="167184" y="143251"/>
                    <a:pt x="169704" y="128593"/>
                    <a:pt x="172652" y="113973"/>
                  </a:cubicBezTo>
                  <a:cubicBezTo>
                    <a:pt x="176064" y="96639"/>
                    <a:pt x="183897" y="81011"/>
                    <a:pt x="193476" y="66198"/>
                  </a:cubicBezTo>
                  <a:cubicBezTo>
                    <a:pt x="207272" y="44587"/>
                    <a:pt x="226537" y="27008"/>
                    <a:pt x="249317" y="15243"/>
                  </a:cubicBezTo>
                  <a:cubicBezTo>
                    <a:pt x="259787" y="9814"/>
                    <a:pt x="270800" y="5393"/>
                    <a:pt x="282667" y="3609"/>
                  </a:cubicBezTo>
                  <a:cubicBezTo>
                    <a:pt x="291469" y="2330"/>
                    <a:pt x="300233" y="80"/>
                    <a:pt x="309036" y="3"/>
                  </a:cubicBezTo>
                  <a:cubicBezTo>
                    <a:pt x="318188" y="-75"/>
                    <a:pt x="327456" y="1438"/>
                    <a:pt x="336491" y="3260"/>
                  </a:cubicBezTo>
                  <a:cubicBezTo>
                    <a:pt x="344945" y="4967"/>
                    <a:pt x="353438" y="7332"/>
                    <a:pt x="361388" y="10589"/>
                  </a:cubicBezTo>
                  <a:cubicBezTo>
                    <a:pt x="383302" y="19502"/>
                    <a:pt x="402587" y="33849"/>
                    <a:pt x="417423" y="52277"/>
                  </a:cubicBezTo>
                  <a:cubicBezTo>
                    <a:pt x="428552" y="65927"/>
                    <a:pt x="437316" y="80701"/>
                    <a:pt x="443676" y="96717"/>
                  </a:cubicBezTo>
                  <a:cubicBezTo>
                    <a:pt x="447360" y="105907"/>
                    <a:pt x="449182" y="115873"/>
                    <a:pt x="451238" y="125607"/>
                  </a:cubicBezTo>
                  <a:cubicBezTo>
                    <a:pt x="453021" y="134410"/>
                    <a:pt x="455116" y="143445"/>
                    <a:pt x="455038" y="152364"/>
                  </a:cubicBezTo>
                  <a:cubicBezTo>
                    <a:pt x="454648" y="164721"/>
                    <a:pt x="453457" y="177040"/>
                    <a:pt x="451470" y="189243"/>
                  </a:cubicBezTo>
                  <a:cubicBezTo>
                    <a:pt x="450500" y="196456"/>
                    <a:pt x="448407" y="203475"/>
                    <a:pt x="446739" y="210571"/>
                  </a:cubicBezTo>
                  <a:cubicBezTo>
                    <a:pt x="443598" y="224144"/>
                    <a:pt x="437588" y="236553"/>
                    <a:pt x="431150" y="248846"/>
                  </a:cubicBezTo>
                  <a:cubicBezTo>
                    <a:pt x="420176" y="269786"/>
                    <a:pt x="405324" y="287547"/>
                    <a:pt x="386826" y="302554"/>
                  </a:cubicBezTo>
                  <a:cubicBezTo>
                    <a:pt x="374857" y="312401"/>
                    <a:pt x="361152" y="319924"/>
                    <a:pt x="346419" y="324735"/>
                  </a:cubicBezTo>
                  <a:cubicBezTo>
                    <a:pt x="333195" y="329001"/>
                    <a:pt x="319778" y="331948"/>
                    <a:pt x="305934" y="331057"/>
                  </a:cubicBezTo>
                  <a:cubicBezTo>
                    <a:pt x="283834" y="329702"/>
                    <a:pt x="262507" y="322414"/>
                    <a:pt x="244199" y="309961"/>
                  </a:cubicBezTo>
                  <a:cubicBezTo>
                    <a:pt x="227756" y="298832"/>
                    <a:pt x="213369" y="285491"/>
                    <a:pt x="202705" y="268895"/>
                  </a:cubicBezTo>
                  <a:cubicBezTo>
                    <a:pt x="195145" y="257434"/>
                    <a:pt x="188345" y="245490"/>
                    <a:pt x="182346" y="233140"/>
                  </a:cubicBezTo>
                  <a:cubicBezTo>
                    <a:pt x="177421" y="222592"/>
                    <a:pt x="174164" y="211191"/>
                    <a:pt x="170907" y="199984"/>
                  </a:cubicBezTo>
                  <a:cubicBezTo>
                    <a:pt x="169200" y="194361"/>
                    <a:pt x="168929" y="188351"/>
                    <a:pt x="168192" y="182534"/>
                  </a:cubicBezTo>
                  <a:cubicBezTo>
                    <a:pt x="167184" y="174391"/>
                    <a:pt x="166292" y="166325"/>
                    <a:pt x="165012" y="15507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3">
                <a:solidFill>
                  <a:srgbClr val="000000"/>
                </a:solidFill>
                <a:cs typeface="+mn-ea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2CED69A-022D-4E4C-AA6B-65AAAE5D879E}"/>
              </a:ext>
            </a:extLst>
          </p:cNvPr>
          <p:cNvGrpSpPr/>
          <p:nvPr/>
        </p:nvGrpSpPr>
        <p:grpSpPr>
          <a:xfrm>
            <a:off x="1074058" y="2200140"/>
            <a:ext cx="1233114" cy="942353"/>
            <a:chOff x="1074058" y="2200140"/>
            <a:chExt cx="1233114" cy="942353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F0E0CB41-E6C7-48A0-B172-AC1430E67BFE}"/>
                </a:ext>
              </a:extLst>
            </p:cNvPr>
            <p:cNvSpPr/>
            <p:nvPr/>
          </p:nvSpPr>
          <p:spPr>
            <a:xfrm>
              <a:off x="1074058" y="2200140"/>
              <a:ext cx="942353" cy="942353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1B396E4E-D785-4627-B315-810F3A34601B}"/>
                </a:ext>
              </a:extLst>
            </p:cNvPr>
            <p:cNvSpPr/>
            <p:nvPr/>
          </p:nvSpPr>
          <p:spPr>
            <a:xfrm>
              <a:off x="1785258" y="2720916"/>
              <a:ext cx="421577" cy="421577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DD9B3368-9668-49DB-98F2-91C1C5094238}"/>
                </a:ext>
              </a:extLst>
            </p:cNvPr>
            <p:cNvSpPr/>
            <p:nvPr/>
          </p:nvSpPr>
          <p:spPr>
            <a:xfrm>
              <a:off x="1712754" y="2742971"/>
              <a:ext cx="594418" cy="3779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en-US" altLang="zh-CN" sz="1600" dirty="0">
                  <a:solidFill>
                    <a:schemeClr val="accent2"/>
                  </a:solidFill>
                  <a:cs typeface="+mn-ea"/>
                  <a:sym typeface="+mn-lt"/>
                </a:rPr>
                <a:t>1</a:t>
              </a:r>
              <a:endParaRPr lang="zh-CN" altLang="en-US" sz="16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82" name="图形 110">
              <a:extLst>
                <a:ext uri="{FF2B5EF4-FFF2-40B4-BE49-F238E27FC236}">
                  <a16:creationId xmlns:a16="http://schemas.microsoft.com/office/drawing/2014/main" xmlns="" id="{6C93B5E5-A29D-4A41-B186-CBA58740BDAA}"/>
                </a:ext>
              </a:extLst>
            </p:cNvPr>
            <p:cNvSpPr/>
            <p:nvPr/>
          </p:nvSpPr>
          <p:spPr>
            <a:xfrm>
              <a:off x="1308168" y="2462291"/>
              <a:ext cx="424846" cy="425843"/>
            </a:xfrm>
            <a:custGeom>
              <a:avLst/>
              <a:gdLst>
                <a:gd name="connsiteX0" fmla="*/ 128314 w 683269"/>
                <a:gd name="connsiteY0" fmla="*/ 165204 h 684873"/>
                <a:gd name="connsiteX1" fmla="*/ 176431 w 683269"/>
                <a:gd name="connsiteY1" fmla="*/ 165204 h 684873"/>
                <a:gd name="connsiteX2" fmla="*/ 213321 w 683269"/>
                <a:gd name="connsiteY2" fmla="*/ 240588 h 684873"/>
                <a:gd name="connsiteX3" fmla="*/ 128314 w 683269"/>
                <a:gd name="connsiteY3" fmla="*/ 522878 h 684873"/>
                <a:gd name="connsiteX4" fmla="*/ 176431 w 683269"/>
                <a:gd name="connsiteY4" fmla="*/ 522878 h 684873"/>
                <a:gd name="connsiteX5" fmla="*/ 213321 w 683269"/>
                <a:gd name="connsiteY5" fmla="*/ 425039 h 684873"/>
                <a:gd name="connsiteX6" fmla="*/ 554956 w 683269"/>
                <a:gd name="connsiteY6" fmla="*/ 522878 h 684873"/>
                <a:gd name="connsiteX7" fmla="*/ 508443 w 683269"/>
                <a:gd name="connsiteY7" fmla="*/ 522878 h 684873"/>
                <a:gd name="connsiteX8" fmla="*/ 469949 w 683269"/>
                <a:gd name="connsiteY8" fmla="*/ 425039 h 684873"/>
                <a:gd name="connsiteX9" fmla="*/ 561372 w 683269"/>
                <a:gd name="connsiteY9" fmla="*/ 165204 h 684873"/>
                <a:gd name="connsiteX10" fmla="*/ 518066 w 683269"/>
                <a:gd name="connsiteY10" fmla="*/ 165204 h 684873"/>
                <a:gd name="connsiteX11" fmla="*/ 484384 w 683269"/>
                <a:gd name="connsiteY11" fmla="*/ 240588 h 684873"/>
                <a:gd name="connsiteX12" fmla="*/ 0 w 683269"/>
                <a:gd name="connsiteY12" fmla="*/ 113878 h 684873"/>
                <a:gd name="connsiteX13" fmla="*/ 121898 w 683269"/>
                <a:gd name="connsiteY13" fmla="*/ 113878 h 684873"/>
                <a:gd name="connsiteX14" fmla="*/ 121898 w 683269"/>
                <a:gd name="connsiteY14" fmla="*/ 235776 h 684873"/>
                <a:gd name="connsiteX15" fmla="*/ 0 w 683269"/>
                <a:gd name="connsiteY15" fmla="*/ 235776 h 684873"/>
                <a:gd name="connsiteX16" fmla="*/ 561372 w 683269"/>
                <a:gd name="connsiteY16" fmla="*/ 113878 h 684873"/>
                <a:gd name="connsiteX17" fmla="*/ 683270 w 683269"/>
                <a:gd name="connsiteY17" fmla="*/ 113878 h 684873"/>
                <a:gd name="connsiteX18" fmla="*/ 683270 w 683269"/>
                <a:gd name="connsiteY18" fmla="*/ 235776 h 684873"/>
                <a:gd name="connsiteX19" fmla="*/ 561372 w 683269"/>
                <a:gd name="connsiteY19" fmla="*/ 235776 h 684873"/>
                <a:gd name="connsiteX20" fmla="*/ 561372 w 683269"/>
                <a:gd name="connsiteY20" fmla="*/ 461929 h 684873"/>
                <a:gd name="connsiteX21" fmla="*/ 683270 w 683269"/>
                <a:gd name="connsiteY21" fmla="*/ 461929 h 684873"/>
                <a:gd name="connsiteX22" fmla="*/ 683270 w 683269"/>
                <a:gd name="connsiteY22" fmla="*/ 583827 h 684873"/>
                <a:gd name="connsiteX23" fmla="*/ 561372 w 683269"/>
                <a:gd name="connsiteY23" fmla="*/ 583827 h 684873"/>
                <a:gd name="connsiteX24" fmla="*/ 0 w 683269"/>
                <a:gd name="connsiteY24" fmla="*/ 461929 h 684873"/>
                <a:gd name="connsiteX25" fmla="*/ 121898 w 683269"/>
                <a:gd name="connsiteY25" fmla="*/ 461929 h 684873"/>
                <a:gd name="connsiteX26" fmla="*/ 121898 w 683269"/>
                <a:gd name="connsiteY26" fmla="*/ 583827 h 684873"/>
                <a:gd name="connsiteX27" fmla="*/ 0 w 683269"/>
                <a:gd name="connsiteY27" fmla="*/ 583827 h 684873"/>
                <a:gd name="connsiteX28" fmla="*/ 283894 w 683269"/>
                <a:gd name="connsiteY28" fmla="*/ 0 h 684873"/>
                <a:gd name="connsiteX29" fmla="*/ 405792 w 683269"/>
                <a:gd name="connsiteY29" fmla="*/ 0 h 684873"/>
                <a:gd name="connsiteX30" fmla="*/ 405792 w 683269"/>
                <a:gd name="connsiteY30" fmla="*/ 121898 h 684873"/>
                <a:gd name="connsiteX31" fmla="*/ 283894 w 683269"/>
                <a:gd name="connsiteY31" fmla="*/ 121898 h 684873"/>
                <a:gd name="connsiteX32" fmla="*/ 283894 w 683269"/>
                <a:gd name="connsiteY32" fmla="*/ 0 h 684873"/>
                <a:gd name="connsiteX33" fmla="*/ 283894 w 683269"/>
                <a:gd name="connsiteY33" fmla="*/ 562976 h 684873"/>
                <a:gd name="connsiteX34" fmla="*/ 405792 w 683269"/>
                <a:gd name="connsiteY34" fmla="*/ 562976 h 684873"/>
                <a:gd name="connsiteX35" fmla="*/ 405792 w 683269"/>
                <a:gd name="connsiteY35" fmla="*/ 684874 h 684873"/>
                <a:gd name="connsiteX36" fmla="*/ 283894 w 683269"/>
                <a:gd name="connsiteY36" fmla="*/ 684874 h 684873"/>
                <a:gd name="connsiteX37" fmla="*/ 283894 w 683269"/>
                <a:gd name="connsiteY37" fmla="*/ 562976 h 684873"/>
                <a:gd name="connsiteX38" fmla="*/ 89820 w 683269"/>
                <a:gd name="connsiteY38" fmla="*/ 312764 h 684873"/>
                <a:gd name="connsiteX39" fmla="*/ 153976 w 683269"/>
                <a:gd name="connsiteY39" fmla="*/ 312764 h 684873"/>
                <a:gd name="connsiteX40" fmla="*/ 153976 w 683269"/>
                <a:gd name="connsiteY40" fmla="*/ 376921 h 684873"/>
                <a:gd name="connsiteX41" fmla="*/ 89820 w 683269"/>
                <a:gd name="connsiteY41" fmla="*/ 376921 h 684873"/>
                <a:gd name="connsiteX42" fmla="*/ 181243 w 683269"/>
                <a:gd name="connsiteY42" fmla="*/ 232568 h 684873"/>
                <a:gd name="connsiteX43" fmla="*/ 346447 w 683269"/>
                <a:gd name="connsiteY43" fmla="*/ 139541 h 684873"/>
                <a:gd name="connsiteX44" fmla="*/ 510047 w 683269"/>
                <a:gd name="connsiteY44" fmla="*/ 232568 h 684873"/>
                <a:gd name="connsiteX45" fmla="*/ 346447 w 683269"/>
                <a:gd name="connsiteY45" fmla="*/ 338427 h 684873"/>
                <a:gd name="connsiteX46" fmla="*/ 333615 w 683269"/>
                <a:gd name="connsiteY46" fmla="*/ 550145 h 684873"/>
                <a:gd name="connsiteX47" fmla="*/ 170016 w 683269"/>
                <a:gd name="connsiteY47" fmla="*/ 433058 h 684873"/>
                <a:gd name="connsiteX48" fmla="*/ 170016 w 683269"/>
                <a:gd name="connsiteY48" fmla="*/ 256627 h 684873"/>
                <a:gd name="connsiteX49" fmla="*/ 333615 w 683269"/>
                <a:gd name="connsiteY49" fmla="*/ 362486 h 684873"/>
                <a:gd name="connsiteX50" fmla="*/ 529294 w 683269"/>
                <a:gd name="connsiteY50" fmla="*/ 312764 h 684873"/>
                <a:gd name="connsiteX51" fmla="*/ 593450 w 683269"/>
                <a:gd name="connsiteY51" fmla="*/ 312764 h 684873"/>
                <a:gd name="connsiteX52" fmla="*/ 593450 w 683269"/>
                <a:gd name="connsiteY52" fmla="*/ 376921 h 684873"/>
                <a:gd name="connsiteX53" fmla="*/ 529294 w 683269"/>
                <a:gd name="connsiteY53" fmla="*/ 376921 h 684873"/>
                <a:gd name="connsiteX54" fmla="*/ 518066 w 683269"/>
                <a:gd name="connsiteY54" fmla="*/ 258231 h 684873"/>
                <a:gd name="connsiteX55" fmla="*/ 508443 w 683269"/>
                <a:gd name="connsiteY55" fmla="*/ 457117 h 684873"/>
                <a:gd name="connsiteX56" fmla="*/ 364090 w 683269"/>
                <a:gd name="connsiteY56" fmla="*/ 550145 h 684873"/>
                <a:gd name="connsiteX57" fmla="*/ 362486 w 683269"/>
                <a:gd name="connsiteY57" fmla="*/ 359278 h 684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83269" h="684873">
                  <a:moveTo>
                    <a:pt x="128314" y="165204"/>
                  </a:moveTo>
                  <a:lnTo>
                    <a:pt x="176431" y="165204"/>
                  </a:lnTo>
                  <a:lnTo>
                    <a:pt x="213321" y="240588"/>
                  </a:lnTo>
                  <a:close/>
                  <a:moveTo>
                    <a:pt x="128314" y="522878"/>
                  </a:moveTo>
                  <a:lnTo>
                    <a:pt x="176431" y="522878"/>
                  </a:lnTo>
                  <a:lnTo>
                    <a:pt x="213321" y="425039"/>
                  </a:lnTo>
                  <a:close/>
                  <a:moveTo>
                    <a:pt x="554956" y="522878"/>
                  </a:moveTo>
                  <a:lnTo>
                    <a:pt x="508443" y="522878"/>
                  </a:lnTo>
                  <a:lnTo>
                    <a:pt x="469949" y="425039"/>
                  </a:lnTo>
                  <a:close/>
                  <a:moveTo>
                    <a:pt x="561372" y="165204"/>
                  </a:moveTo>
                  <a:lnTo>
                    <a:pt x="518066" y="165204"/>
                  </a:lnTo>
                  <a:lnTo>
                    <a:pt x="484384" y="240588"/>
                  </a:lnTo>
                  <a:close/>
                  <a:moveTo>
                    <a:pt x="0" y="113878"/>
                  </a:moveTo>
                  <a:lnTo>
                    <a:pt x="121898" y="113878"/>
                  </a:lnTo>
                  <a:lnTo>
                    <a:pt x="121898" y="235776"/>
                  </a:lnTo>
                  <a:lnTo>
                    <a:pt x="0" y="235776"/>
                  </a:lnTo>
                  <a:close/>
                  <a:moveTo>
                    <a:pt x="561372" y="113878"/>
                  </a:moveTo>
                  <a:lnTo>
                    <a:pt x="683270" y="113878"/>
                  </a:lnTo>
                  <a:lnTo>
                    <a:pt x="683270" y="235776"/>
                  </a:lnTo>
                  <a:lnTo>
                    <a:pt x="561372" y="235776"/>
                  </a:lnTo>
                  <a:close/>
                  <a:moveTo>
                    <a:pt x="561372" y="461929"/>
                  </a:moveTo>
                  <a:lnTo>
                    <a:pt x="683270" y="461929"/>
                  </a:lnTo>
                  <a:lnTo>
                    <a:pt x="683270" y="583827"/>
                  </a:lnTo>
                  <a:lnTo>
                    <a:pt x="561372" y="583827"/>
                  </a:lnTo>
                  <a:close/>
                  <a:moveTo>
                    <a:pt x="0" y="461929"/>
                  </a:moveTo>
                  <a:lnTo>
                    <a:pt x="121898" y="461929"/>
                  </a:lnTo>
                  <a:lnTo>
                    <a:pt x="121898" y="583827"/>
                  </a:lnTo>
                  <a:lnTo>
                    <a:pt x="0" y="583827"/>
                  </a:lnTo>
                  <a:close/>
                  <a:moveTo>
                    <a:pt x="283894" y="0"/>
                  </a:moveTo>
                  <a:lnTo>
                    <a:pt x="405792" y="0"/>
                  </a:lnTo>
                  <a:lnTo>
                    <a:pt x="405792" y="121898"/>
                  </a:lnTo>
                  <a:lnTo>
                    <a:pt x="283894" y="121898"/>
                  </a:lnTo>
                  <a:lnTo>
                    <a:pt x="283894" y="0"/>
                  </a:lnTo>
                  <a:close/>
                  <a:moveTo>
                    <a:pt x="283894" y="562976"/>
                  </a:moveTo>
                  <a:lnTo>
                    <a:pt x="405792" y="562976"/>
                  </a:lnTo>
                  <a:lnTo>
                    <a:pt x="405792" y="684874"/>
                  </a:lnTo>
                  <a:lnTo>
                    <a:pt x="283894" y="684874"/>
                  </a:lnTo>
                  <a:lnTo>
                    <a:pt x="283894" y="562976"/>
                  </a:lnTo>
                  <a:close/>
                  <a:moveTo>
                    <a:pt x="89820" y="312764"/>
                  </a:moveTo>
                  <a:lnTo>
                    <a:pt x="153976" y="312764"/>
                  </a:lnTo>
                  <a:lnTo>
                    <a:pt x="153976" y="376921"/>
                  </a:lnTo>
                  <a:lnTo>
                    <a:pt x="89820" y="376921"/>
                  </a:lnTo>
                  <a:close/>
                  <a:moveTo>
                    <a:pt x="181243" y="232568"/>
                  </a:moveTo>
                  <a:lnTo>
                    <a:pt x="346447" y="139541"/>
                  </a:lnTo>
                  <a:lnTo>
                    <a:pt x="510047" y="232568"/>
                  </a:lnTo>
                  <a:lnTo>
                    <a:pt x="346447" y="338427"/>
                  </a:lnTo>
                  <a:close/>
                  <a:moveTo>
                    <a:pt x="333615" y="550145"/>
                  </a:moveTo>
                  <a:lnTo>
                    <a:pt x="170016" y="433058"/>
                  </a:lnTo>
                  <a:lnTo>
                    <a:pt x="170016" y="256627"/>
                  </a:lnTo>
                  <a:lnTo>
                    <a:pt x="333615" y="362486"/>
                  </a:lnTo>
                  <a:close/>
                  <a:moveTo>
                    <a:pt x="529294" y="312764"/>
                  </a:moveTo>
                  <a:lnTo>
                    <a:pt x="593450" y="312764"/>
                  </a:lnTo>
                  <a:lnTo>
                    <a:pt x="593450" y="376921"/>
                  </a:lnTo>
                  <a:lnTo>
                    <a:pt x="529294" y="376921"/>
                  </a:lnTo>
                  <a:close/>
                  <a:moveTo>
                    <a:pt x="518066" y="258231"/>
                  </a:moveTo>
                  <a:lnTo>
                    <a:pt x="508443" y="457117"/>
                  </a:lnTo>
                  <a:lnTo>
                    <a:pt x="364090" y="550145"/>
                  </a:lnTo>
                  <a:lnTo>
                    <a:pt x="362486" y="35927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33">
                <a:solidFill>
                  <a:srgbClr val="000000"/>
                </a:solidFill>
                <a:cs typeface="+mn-ea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F2AC8F05-EFA6-42C9-AFD9-C95FBD1C29EF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218A6A9F-C433-4874-A4A6-18D3EE43F773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xmlns="" id="{090FC726-349A-4398-9D66-04DFD8843A10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168A9A34-71BD-4F72-92FA-73C7809512C2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04.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34C2D259-EDAA-4D75-B3BA-2AE23859BA85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未来计划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71EB5FB6-55E8-4640-BCD8-008D202AE863}"/>
                </a:ext>
              </a:extLst>
            </p:cNvPr>
            <p:cNvSpPr txBox="1"/>
            <p:nvPr/>
          </p:nvSpPr>
          <p:spPr>
            <a:xfrm>
              <a:off x="2595703" y="541858"/>
              <a:ext cx="212657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Future Plans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7075398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7">
            <a:extLst>
              <a:ext uri="{FF2B5EF4-FFF2-40B4-BE49-F238E27FC236}">
                <a16:creationId xmlns:a16="http://schemas.microsoft.com/office/drawing/2014/main" xmlns="" id="{5E51DF53-5986-477C-BDE6-9ED8E44D313A}"/>
              </a:ext>
            </a:extLst>
          </p:cNvPr>
          <p:cNvSpPr/>
          <p:nvPr/>
        </p:nvSpPr>
        <p:spPr bwMode="auto">
          <a:xfrm rot="21146637">
            <a:off x="203743" y="2563888"/>
            <a:ext cx="6773094" cy="3214295"/>
          </a:xfrm>
          <a:custGeom>
            <a:avLst/>
            <a:gdLst>
              <a:gd name="T0" fmla="*/ 0 w 1296"/>
              <a:gd name="T1" fmla="*/ 421 h 439"/>
              <a:gd name="T2" fmla="*/ 61 w 1296"/>
              <a:gd name="T3" fmla="*/ 427 h 439"/>
              <a:gd name="T4" fmla="*/ 221 w 1296"/>
              <a:gd name="T5" fmla="*/ 433 h 439"/>
              <a:gd name="T6" fmla="*/ 447 w 1296"/>
              <a:gd name="T7" fmla="*/ 422 h 439"/>
              <a:gd name="T8" fmla="*/ 573 w 1296"/>
              <a:gd name="T9" fmla="*/ 404 h 439"/>
              <a:gd name="T10" fmla="*/ 702 w 1296"/>
              <a:gd name="T11" fmla="*/ 377 h 439"/>
              <a:gd name="T12" fmla="*/ 828 w 1296"/>
              <a:gd name="T13" fmla="*/ 338 h 439"/>
              <a:gd name="T14" fmla="*/ 944 w 1296"/>
              <a:gd name="T15" fmla="*/ 288 h 439"/>
              <a:gd name="T16" fmla="*/ 1047 w 1296"/>
              <a:gd name="T17" fmla="*/ 229 h 439"/>
              <a:gd name="T18" fmla="*/ 1131 w 1296"/>
              <a:gd name="T19" fmla="*/ 165 h 439"/>
              <a:gd name="T20" fmla="*/ 1195 w 1296"/>
              <a:gd name="T21" fmla="*/ 102 h 439"/>
              <a:gd name="T22" fmla="*/ 1219 w 1296"/>
              <a:gd name="T23" fmla="*/ 74 h 439"/>
              <a:gd name="T24" fmla="*/ 1239 w 1296"/>
              <a:gd name="T25" fmla="*/ 50 h 439"/>
              <a:gd name="T26" fmla="*/ 1253 w 1296"/>
              <a:gd name="T27" fmla="*/ 29 h 439"/>
              <a:gd name="T28" fmla="*/ 1264 w 1296"/>
              <a:gd name="T29" fmla="*/ 13 h 439"/>
              <a:gd name="T30" fmla="*/ 1272 w 1296"/>
              <a:gd name="T31" fmla="*/ 0 h 439"/>
              <a:gd name="T32" fmla="*/ 1296 w 1296"/>
              <a:gd name="T33" fmla="*/ 16 h 439"/>
              <a:gd name="T34" fmla="*/ 1287 w 1296"/>
              <a:gd name="T35" fmla="*/ 29 h 439"/>
              <a:gd name="T36" fmla="*/ 1276 w 1296"/>
              <a:gd name="T37" fmla="*/ 45 h 439"/>
              <a:gd name="T38" fmla="*/ 1260 w 1296"/>
              <a:gd name="T39" fmla="*/ 66 h 439"/>
              <a:gd name="T40" fmla="*/ 1239 w 1296"/>
              <a:gd name="T41" fmla="*/ 91 h 439"/>
              <a:gd name="T42" fmla="*/ 1213 w 1296"/>
              <a:gd name="T43" fmla="*/ 120 h 439"/>
              <a:gd name="T44" fmla="*/ 1146 w 1296"/>
              <a:gd name="T45" fmla="*/ 183 h 439"/>
              <a:gd name="T46" fmla="*/ 1058 w 1296"/>
              <a:gd name="T47" fmla="*/ 247 h 439"/>
              <a:gd name="T48" fmla="*/ 953 w 1296"/>
              <a:gd name="T49" fmla="*/ 305 h 439"/>
              <a:gd name="T50" fmla="*/ 833 w 1296"/>
              <a:gd name="T51" fmla="*/ 354 h 439"/>
              <a:gd name="T52" fmla="*/ 706 w 1296"/>
              <a:gd name="T53" fmla="*/ 390 h 439"/>
              <a:gd name="T54" fmla="*/ 575 w 1296"/>
              <a:gd name="T55" fmla="*/ 415 h 439"/>
              <a:gd name="T56" fmla="*/ 448 w 1296"/>
              <a:gd name="T57" fmla="*/ 430 h 439"/>
              <a:gd name="T58" fmla="*/ 221 w 1296"/>
              <a:gd name="T59" fmla="*/ 437 h 439"/>
              <a:gd name="T60" fmla="*/ 60 w 1296"/>
              <a:gd name="T61" fmla="*/ 428 h 439"/>
              <a:gd name="T62" fmla="*/ 0 w 1296"/>
              <a:gd name="T63" fmla="*/ 421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96" h="439">
                <a:moveTo>
                  <a:pt x="0" y="421"/>
                </a:moveTo>
                <a:cubicBezTo>
                  <a:pt x="0" y="421"/>
                  <a:pt x="22" y="424"/>
                  <a:pt x="61" y="427"/>
                </a:cubicBezTo>
                <a:cubicBezTo>
                  <a:pt x="99" y="430"/>
                  <a:pt x="154" y="433"/>
                  <a:pt x="221" y="433"/>
                </a:cubicBezTo>
                <a:cubicBezTo>
                  <a:pt x="287" y="433"/>
                  <a:pt x="365" y="430"/>
                  <a:pt x="447" y="422"/>
                </a:cubicBezTo>
                <a:cubicBezTo>
                  <a:pt x="488" y="417"/>
                  <a:pt x="531" y="412"/>
                  <a:pt x="573" y="404"/>
                </a:cubicBezTo>
                <a:cubicBezTo>
                  <a:pt x="616" y="397"/>
                  <a:pt x="660" y="388"/>
                  <a:pt x="702" y="377"/>
                </a:cubicBezTo>
                <a:cubicBezTo>
                  <a:pt x="745" y="366"/>
                  <a:pt x="787" y="353"/>
                  <a:pt x="828" y="338"/>
                </a:cubicBezTo>
                <a:cubicBezTo>
                  <a:pt x="868" y="323"/>
                  <a:pt x="907" y="306"/>
                  <a:pt x="944" y="288"/>
                </a:cubicBezTo>
                <a:cubicBezTo>
                  <a:pt x="981" y="269"/>
                  <a:pt x="1015" y="249"/>
                  <a:pt x="1047" y="229"/>
                </a:cubicBezTo>
                <a:cubicBezTo>
                  <a:pt x="1078" y="208"/>
                  <a:pt x="1106" y="186"/>
                  <a:pt x="1131" y="165"/>
                </a:cubicBezTo>
                <a:cubicBezTo>
                  <a:pt x="1156" y="143"/>
                  <a:pt x="1177" y="122"/>
                  <a:pt x="1195" y="102"/>
                </a:cubicBezTo>
                <a:cubicBezTo>
                  <a:pt x="1204" y="93"/>
                  <a:pt x="1212" y="83"/>
                  <a:pt x="1219" y="74"/>
                </a:cubicBezTo>
                <a:cubicBezTo>
                  <a:pt x="1226" y="65"/>
                  <a:pt x="1233" y="57"/>
                  <a:pt x="1239" y="50"/>
                </a:cubicBezTo>
                <a:cubicBezTo>
                  <a:pt x="1244" y="42"/>
                  <a:pt x="1249" y="35"/>
                  <a:pt x="1253" y="29"/>
                </a:cubicBezTo>
                <a:cubicBezTo>
                  <a:pt x="1258" y="23"/>
                  <a:pt x="1261" y="18"/>
                  <a:pt x="1264" y="13"/>
                </a:cubicBezTo>
                <a:cubicBezTo>
                  <a:pt x="1270" y="5"/>
                  <a:pt x="1272" y="0"/>
                  <a:pt x="1272" y="0"/>
                </a:cubicBezTo>
                <a:cubicBezTo>
                  <a:pt x="1296" y="16"/>
                  <a:pt x="1296" y="16"/>
                  <a:pt x="1296" y="16"/>
                </a:cubicBezTo>
                <a:cubicBezTo>
                  <a:pt x="1296" y="16"/>
                  <a:pt x="1293" y="20"/>
                  <a:pt x="1287" y="29"/>
                </a:cubicBezTo>
                <a:cubicBezTo>
                  <a:pt x="1284" y="33"/>
                  <a:pt x="1280" y="39"/>
                  <a:pt x="1276" y="45"/>
                </a:cubicBezTo>
                <a:cubicBezTo>
                  <a:pt x="1271" y="51"/>
                  <a:pt x="1266" y="58"/>
                  <a:pt x="1260" y="66"/>
                </a:cubicBezTo>
                <a:cubicBezTo>
                  <a:pt x="1254" y="73"/>
                  <a:pt x="1247" y="82"/>
                  <a:pt x="1239" y="91"/>
                </a:cubicBezTo>
                <a:cubicBezTo>
                  <a:pt x="1231" y="100"/>
                  <a:pt x="1223" y="110"/>
                  <a:pt x="1213" y="120"/>
                </a:cubicBezTo>
                <a:cubicBezTo>
                  <a:pt x="1195" y="140"/>
                  <a:pt x="1172" y="161"/>
                  <a:pt x="1146" y="183"/>
                </a:cubicBezTo>
                <a:cubicBezTo>
                  <a:pt x="1120" y="204"/>
                  <a:pt x="1091" y="226"/>
                  <a:pt x="1058" y="247"/>
                </a:cubicBezTo>
                <a:cubicBezTo>
                  <a:pt x="1026" y="267"/>
                  <a:pt x="990" y="287"/>
                  <a:pt x="953" y="305"/>
                </a:cubicBezTo>
                <a:cubicBezTo>
                  <a:pt x="915" y="323"/>
                  <a:pt x="875" y="339"/>
                  <a:pt x="833" y="354"/>
                </a:cubicBezTo>
                <a:cubicBezTo>
                  <a:pt x="792" y="368"/>
                  <a:pt x="749" y="380"/>
                  <a:pt x="706" y="390"/>
                </a:cubicBezTo>
                <a:cubicBezTo>
                  <a:pt x="662" y="401"/>
                  <a:pt x="619" y="409"/>
                  <a:pt x="575" y="415"/>
                </a:cubicBezTo>
                <a:cubicBezTo>
                  <a:pt x="532" y="422"/>
                  <a:pt x="489" y="427"/>
                  <a:pt x="448" y="430"/>
                </a:cubicBezTo>
                <a:cubicBezTo>
                  <a:pt x="365" y="437"/>
                  <a:pt x="287" y="439"/>
                  <a:pt x="221" y="437"/>
                </a:cubicBezTo>
                <a:cubicBezTo>
                  <a:pt x="154" y="436"/>
                  <a:pt x="99" y="432"/>
                  <a:pt x="60" y="428"/>
                </a:cubicBezTo>
                <a:cubicBezTo>
                  <a:pt x="22" y="424"/>
                  <a:pt x="0" y="421"/>
                  <a:pt x="0" y="421"/>
                </a:cubicBezTo>
              </a:path>
            </a:pathLst>
          </a:cu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D4A88998-4701-4D0E-B8AE-7EE73CAF28F5}"/>
              </a:ext>
            </a:extLst>
          </p:cNvPr>
          <p:cNvSpPr/>
          <p:nvPr/>
        </p:nvSpPr>
        <p:spPr>
          <a:xfrm>
            <a:off x="6375900" y="2035158"/>
            <a:ext cx="477520" cy="477520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Freeform 5">
            <a:extLst>
              <a:ext uri="{FF2B5EF4-FFF2-40B4-BE49-F238E27FC236}">
                <a16:creationId xmlns:a16="http://schemas.microsoft.com/office/drawing/2014/main" xmlns="" id="{5B1C5529-9383-4D4F-805C-F54B85C170F4}"/>
              </a:ext>
            </a:extLst>
          </p:cNvPr>
          <p:cNvSpPr>
            <a:spLocks noEditPoints="1"/>
          </p:cNvSpPr>
          <p:nvPr/>
        </p:nvSpPr>
        <p:spPr bwMode="auto">
          <a:xfrm>
            <a:off x="6470198" y="2133424"/>
            <a:ext cx="288925" cy="280988"/>
          </a:xfrm>
          <a:custGeom>
            <a:avLst/>
            <a:gdLst>
              <a:gd name="T0" fmla="*/ 81 w 197"/>
              <a:gd name="T1" fmla="*/ 149 h 190"/>
              <a:gd name="T2" fmla="*/ 120 w 197"/>
              <a:gd name="T3" fmla="*/ 138 h 190"/>
              <a:gd name="T4" fmla="*/ 173 w 197"/>
              <a:gd name="T5" fmla="*/ 190 h 190"/>
              <a:gd name="T6" fmla="*/ 197 w 197"/>
              <a:gd name="T7" fmla="*/ 167 h 190"/>
              <a:gd name="T8" fmla="*/ 144 w 197"/>
              <a:gd name="T9" fmla="*/ 114 h 190"/>
              <a:gd name="T10" fmla="*/ 134 w 197"/>
              <a:gd name="T11" fmla="*/ 22 h 190"/>
              <a:gd name="T12" fmla="*/ 81 w 197"/>
              <a:gd name="T13" fmla="*/ 0 h 190"/>
              <a:gd name="T14" fmla="*/ 81 w 197"/>
              <a:gd name="T15" fmla="*/ 27 h 190"/>
              <a:gd name="T16" fmla="*/ 129 w 197"/>
              <a:gd name="T17" fmla="*/ 75 h 190"/>
              <a:gd name="T18" fmla="*/ 81 w 197"/>
              <a:gd name="T19" fmla="*/ 122 h 190"/>
              <a:gd name="T20" fmla="*/ 81 w 197"/>
              <a:gd name="T21" fmla="*/ 149 h 190"/>
              <a:gd name="T22" fmla="*/ 29 w 197"/>
              <a:gd name="T23" fmla="*/ 127 h 190"/>
              <a:gd name="T24" fmla="*/ 81 w 197"/>
              <a:gd name="T25" fmla="*/ 149 h 190"/>
              <a:gd name="T26" fmla="*/ 81 w 197"/>
              <a:gd name="T27" fmla="*/ 122 h 190"/>
              <a:gd name="T28" fmla="*/ 33 w 197"/>
              <a:gd name="T29" fmla="*/ 75 h 190"/>
              <a:gd name="T30" fmla="*/ 81 w 197"/>
              <a:gd name="T31" fmla="*/ 27 h 190"/>
              <a:gd name="T32" fmla="*/ 81 w 197"/>
              <a:gd name="T33" fmla="*/ 0 h 190"/>
              <a:gd name="T34" fmla="*/ 29 w 197"/>
              <a:gd name="T35" fmla="*/ 22 h 190"/>
              <a:gd name="T36" fmla="*/ 29 w 197"/>
              <a:gd name="T37" fmla="*/ 127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7" h="190">
                <a:moveTo>
                  <a:pt x="81" y="149"/>
                </a:moveTo>
                <a:cubicBezTo>
                  <a:pt x="95" y="149"/>
                  <a:pt x="108" y="145"/>
                  <a:pt x="120" y="138"/>
                </a:cubicBezTo>
                <a:cubicBezTo>
                  <a:pt x="173" y="190"/>
                  <a:pt x="173" y="190"/>
                  <a:pt x="173" y="190"/>
                </a:cubicBezTo>
                <a:cubicBezTo>
                  <a:pt x="197" y="167"/>
                  <a:pt x="197" y="167"/>
                  <a:pt x="197" y="167"/>
                </a:cubicBezTo>
                <a:cubicBezTo>
                  <a:pt x="144" y="114"/>
                  <a:pt x="144" y="114"/>
                  <a:pt x="144" y="114"/>
                </a:cubicBezTo>
                <a:cubicBezTo>
                  <a:pt x="162" y="85"/>
                  <a:pt x="158" y="47"/>
                  <a:pt x="134" y="22"/>
                </a:cubicBezTo>
                <a:cubicBezTo>
                  <a:pt x="119" y="8"/>
                  <a:pt x="100" y="0"/>
                  <a:pt x="81" y="0"/>
                </a:cubicBezTo>
                <a:cubicBezTo>
                  <a:pt x="81" y="27"/>
                  <a:pt x="81" y="27"/>
                  <a:pt x="81" y="27"/>
                </a:cubicBezTo>
                <a:cubicBezTo>
                  <a:pt x="107" y="27"/>
                  <a:pt x="129" y="48"/>
                  <a:pt x="129" y="75"/>
                </a:cubicBezTo>
                <a:cubicBezTo>
                  <a:pt x="129" y="101"/>
                  <a:pt x="107" y="122"/>
                  <a:pt x="81" y="122"/>
                </a:cubicBezTo>
                <a:lnTo>
                  <a:pt x="81" y="149"/>
                </a:lnTo>
                <a:close/>
                <a:moveTo>
                  <a:pt x="29" y="127"/>
                </a:moveTo>
                <a:cubicBezTo>
                  <a:pt x="43" y="142"/>
                  <a:pt x="62" y="149"/>
                  <a:pt x="81" y="149"/>
                </a:cubicBezTo>
                <a:cubicBezTo>
                  <a:pt x="81" y="122"/>
                  <a:pt x="81" y="122"/>
                  <a:pt x="81" y="122"/>
                </a:cubicBezTo>
                <a:cubicBezTo>
                  <a:pt x="55" y="122"/>
                  <a:pt x="33" y="101"/>
                  <a:pt x="33" y="75"/>
                </a:cubicBezTo>
                <a:cubicBezTo>
                  <a:pt x="33" y="48"/>
                  <a:pt x="55" y="27"/>
                  <a:pt x="81" y="27"/>
                </a:cubicBezTo>
                <a:cubicBezTo>
                  <a:pt x="81" y="0"/>
                  <a:pt x="81" y="0"/>
                  <a:pt x="81" y="0"/>
                </a:cubicBezTo>
                <a:cubicBezTo>
                  <a:pt x="62" y="0"/>
                  <a:pt x="43" y="8"/>
                  <a:pt x="29" y="22"/>
                </a:cubicBezTo>
                <a:cubicBezTo>
                  <a:pt x="0" y="51"/>
                  <a:pt x="0" y="98"/>
                  <a:pt x="29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211829BD-6A84-48AD-88EE-B8B287DC2A3D}"/>
              </a:ext>
            </a:extLst>
          </p:cNvPr>
          <p:cNvSpPr/>
          <p:nvPr/>
        </p:nvSpPr>
        <p:spPr>
          <a:xfrm>
            <a:off x="5611672" y="3581550"/>
            <a:ext cx="477520" cy="477520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Freeform 38">
            <a:extLst>
              <a:ext uri="{FF2B5EF4-FFF2-40B4-BE49-F238E27FC236}">
                <a16:creationId xmlns:a16="http://schemas.microsoft.com/office/drawing/2014/main" xmlns="" id="{439CADE6-F543-4085-8DB3-92094428DDA4}"/>
              </a:ext>
            </a:extLst>
          </p:cNvPr>
          <p:cNvSpPr>
            <a:spLocks noEditPoints="1"/>
          </p:cNvSpPr>
          <p:nvPr/>
        </p:nvSpPr>
        <p:spPr bwMode="auto">
          <a:xfrm>
            <a:off x="5678189" y="3657591"/>
            <a:ext cx="344487" cy="325438"/>
          </a:xfrm>
          <a:custGeom>
            <a:avLst/>
            <a:gdLst>
              <a:gd name="T0" fmla="*/ 23 w 281"/>
              <a:gd name="T1" fmla="*/ 251 h 265"/>
              <a:gd name="T2" fmla="*/ 23 w 281"/>
              <a:gd name="T3" fmla="*/ 254 h 265"/>
              <a:gd name="T4" fmla="*/ 33 w 281"/>
              <a:gd name="T5" fmla="*/ 265 h 265"/>
              <a:gd name="T6" fmla="*/ 270 w 281"/>
              <a:gd name="T7" fmla="*/ 265 h 265"/>
              <a:gd name="T8" fmla="*/ 281 w 281"/>
              <a:gd name="T9" fmla="*/ 254 h 265"/>
              <a:gd name="T10" fmla="*/ 281 w 281"/>
              <a:gd name="T11" fmla="*/ 251 h 265"/>
              <a:gd name="T12" fmla="*/ 270 w 281"/>
              <a:gd name="T13" fmla="*/ 240 h 265"/>
              <a:gd name="T14" fmla="*/ 195 w 281"/>
              <a:gd name="T15" fmla="*/ 240 h 265"/>
              <a:gd name="T16" fmla="*/ 275 w 281"/>
              <a:gd name="T17" fmla="*/ 177 h 265"/>
              <a:gd name="T18" fmla="*/ 133 w 281"/>
              <a:gd name="T19" fmla="*/ 0 h 265"/>
              <a:gd name="T20" fmla="*/ 0 w 281"/>
              <a:gd name="T21" fmla="*/ 109 h 265"/>
              <a:gd name="T22" fmla="*/ 109 w 281"/>
              <a:gd name="T23" fmla="*/ 240 h 265"/>
              <a:gd name="T24" fmla="*/ 33 w 281"/>
              <a:gd name="T25" fmla="*/ 240 h 265"/>
              <a:gd name="T26" fmla="*/ 23 w 281"/>
              <a:gd name="T27" fmla="*/ 251 h 265"/>
              <a:gd name="T28" fmla="*/ 123 w 281"/>
              <a:gd name="T29" fmla="*/ 122 h 265"/>
              <a:gd name="T30" fmla="*/ 27 w 281"/>
              <a:gd name="T31" fmla="*/ 104 h 265"/>
              <a:gd name="T32" fmla="*/ 123 w 281"/>
              <a:gd name="T33" fmla="*/ 26 h 265"/>
              <a:gd name="T34" fmla="*/ 123 w 281"/>
              <a:gd name="T35" fmla="*/ 122 h 265"/>
              <a:gd name="T36" fmla="*/ 252 w 281"/>
              <a:gd name="T37" fmla="*/ 168 h 265"/>
              <a:gd name="T38" fmla="*/ 132 w 281"/>
              <a:gd name="T39" fmla="*/ 149 h 265"/>
              <a:gd name="T40" fmla="*/ 137 w 281"/>
              <a:gd name="T41" fmla="*/ 28 h 265"/>
              <a:gd name="T42" fmla="*/ 252 w 281"/>
              <a:gd name="T43" fmla="*/ 168 h 265"/>
              <a:gd name="T44" fmla="*/ 154 w 281"/>
              <a:gd name="T45" fmla="*/ 251 h 265"/>
              <a:gd name="T46" fmla="*/ 156 w 281"/>
              <a:gd name="T47" fmla="*/ 167 h 265"/>
              <a:gd name="T48" fmla="*/ 247 w 281"/>
              <a:gd name="T49" fmla="*/ 182 h 265"/>
              <a:gd name="T50" fmla="*/ 164 w 281"/>
              <a:gd name="T51" fmla="*/ 251 h 265"/>
              <a:gd name="T52" fmla="*/ 154 w 281"/>
              <a:gd name="T53" fmla="*/ 251 h 265"/>
              <a:gd name="T54" fmla="*/ 133 w 281"/>
              <a:gd name="T55" fmla="*/ 250 h 265"/>
              <a:gd name="T56" fmla="*/ 27 w 281"/>
              <a:gd name="T57" fmla="*/ 121 h 265"/>
              <a:gd name="T58" fmla="*/ 119 w 281"/>
              <a:gd name="T59" fmla="*/ 136 h 265"/>
              <a:gd name="T60" fmla="*/ 120 w 281"/>
              <a:gd name="T61" fmla="*/ 160 h 265"/>
              <a:gd name="T62" fmla="*/ 142 w 281"/>
              <a:gd name="T63" fmla="*/ 166 h 265"/>
              <a:gd name="T64" fmla="*/ 142 w 281"/>
              <a:gd name="T65" fmla="*/ 250 h 265"/>
              <a:gd name="T66" fmla="*/ 133 w 281"/>
              <a:gd name="T67" fmla="*/ 250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1" h="265">
                <a:moveTo>
                  <a:pt x="23" y="251"/>
                </a:moveTo>
                <a:cubicBezTo>
                  <a:pt x="23" y="254"/>
                  <a:pt x="23" y="254"/>
                  <a:pt x="23" y="254"/>
                </a:cubicBezTo>
                <a:cubicBezTo>
                  <a:pt x="23" y="260"/>
                  <a:pt x="27" y="265"/>
                  <a:pt x="33" y="265"/>
                </a:cubicBezTo>
                <a:cubicBezTo>
                  <a:pt x="270" y="265"/>
                  <a:pt x="270" y="265"/>
                  <a:pt x="270" y="265"/>
                </a:cubicBezTo>
                <a:cubicBezTo>
                  <a:pt x="276" y="265"/>
                  <a:pt x="281" y="260"/>
                  <a:pt x="281" y="254"/>
                </a:cubicBezTo>
                <a:cubicBezTo>
                  <a:pt x="281" y="251"/>
                  <a:pt x="281" y="251"/>
                  <a:pt x="281" y="251"/>
                </a:cubicBezTo>
                <a:cubicBezTo>
                  <a:pt x="281" y="245"/>
                  <a:pt x="276" y="240"/>
                  <a:pt x="270" y="240"/>
                </a:cubicBezTo>
                <a:cubicBezTo>
                  <a:pt x="195" y="240"/>
                  <a:pt x="195" y="240"/>
                  <a:pt x="195" y="240"/>
                </a:cubicBezTo>
                <a:cubicBezTo>
                  <a:pt x="275" y="177"/>
                  <a:pt x="275" y="177"/>
                  <a:pt x="275" y="177"/>
                </a:cubicBezTo>
                <a:cubicBezTo>
                  <a:pt x="133" y="0"/>
                  <a:pt x="133" y="0"/>
                  <a:pt x="133" y="0"/>
                </a:cubicBezTo>
                <a:cubicBezTo>
                  <a:pt x="0" y="109"/>
                  <a:pt x="0" y="109"/>
                  <a:pt x="0" y="109"/>
                </a:cubicBezTo>
                <a:cubicBezTo>
                  <a:pt x="109" y="240"/>
                  <a:pt x="109" y="240"/>
                  <a:pt x="109" y="240"/>
                </a:cubicBezTo>
                <a:cubicBezTo>
                  <a:pt x="33" y="240"/>
                  <a:pt x="33" y="240"/>
                  <a:pt x="33" y="240"/>
                </a:cubicBezTo>
                <a:cubicBezTo>
                  <a:pt x="27" y="240"/>
                  <a:pt x="23" y="245"/>
                  <a:pt x="23" y="251"/>
                </a:cubicBezTo>
                <a:close/>
                <a:moveTo>
                  <a:pt x="123" y="122"/>
                </a:moveTo>
                <a:cubicBezTo>
                  <a:pt x="27" y="104"/>
                  <a:pt x="27" y="104"/>
                  <a:pt x="27" y="104"/>
                </a:cubicBezTo>
                <a:cubicBezTo>
                  <a:pt x="123" y="26"/>
                  <a:pt x="123" y="26"/>
                  <a:pt x="123" y="26"/>
                </a:cubicBezTo>
                <a:lnTo>
                  <a:pt x="123" y="122"/>
                </a:lnTo>
                <a:close/>
                <a:moveTo>
                  <a:pt x="252" y="168"/>
                </a:moveTo>
                <a:cubicBezTo>
                  <a:pt x="132" y="149"/>
                  <a:pt x="132" y="149"/>
                  <a:pt x="132" y="149"/>
                </a:cubicBezTo>
                <a:cubicBezTo>
                  <a:pt x="137" y="28"/>
                  <a:pt x="137" y="28"/>
                  <a:pt x="137" y="28"/>
                </a:cubicBezTo>
                <a:lnTo>
                  <a:pt x="252" y="168"/>
                </a:lnTo>
                <a:close/>
                <a:moveTo>
                  <a:pt x="154" y="251"/>
                </a:moveTo>
                <a:cubicBezTo>
                  <a:pt x="156" y="167"/>
                  <a:pt x="156" y="167"/>
                  <a:pt x="156" y="167"/>
                </a:cubicBezTo>
                <a:cubicBezTo>
                  <a:pt x="247" y="182"/>
                  <a:pt x="247" y="182"/>
                  <a:pt x="247" y="182"/>
                </a:cubicBezTo>
                <a:cubicBezTo>
                  <a:pt x="164" y="251"/>
                  <a:pt x="164" y="251"/>
                  <a:pt x="164" y="251"/>
                </a:cubicBezTo>
                <a:lnTo>
                  <a:pt x="154" y="251"/>
                </a:lnTo>
                <a:close/>
                <a:moveTo>
                  <a:pt x="133" y="250"/>
                </a:moveTo>
                <a:cubicBezTo>
                  <a:pt x="27" y="121"/>
                  <a:pt x="27" y="121"/>
                  <a:pt x="27" y="121"/>
                </a:cubicBezTo>
                <a:cubicBezTo>
                  <a:pt x="119" y="136"/>
                  <a:pt x="119" y="136"/>
                  <a:pt x="119" y="136"/>
                </a:cubicBezTo>
                <a:cubicBezTo>
                  <a:pt x="122" y="144"/>
                  <a:pt x="119" y="152"/>
                  <a:pt x="120" y="160"/>
                </a:cubicBezTo>
                <a:cubicBezTo>
                  <a:pt x="126" y="163"/>
                  <a:pt x="136" y="162"/>
                  <a:pt x="142" y="166"/>
                </a:cubicBezTo>
                <a:cubicBezTo>
                  <a:pt x="142" y="250"/>
                  <a:pt x="142" y="250"/>
                  <a:pt x="142" y="250"/>
                </a:cubicBezTo>
                <a:lnTo>
                  <a:pt x="133" y="2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B5E81FAB-77C1-4B63-9C93-61A7FB96DFC1}"/>
              </a:ext>
            </a:extLst>
          </p:cNvPr>
          <p:cNvSpPr/>
          <p:nvPr/>
        </p:nvSpPr>
        <p:spPr>
          <a:xfrm>
            <a:off x="4345624" y="4783801"/>
            <a:ext cx="477520" cy="477520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F6780A3E-988D-434A-88E5-B5CA6A361215}"/>
              </a:ext>
            </a:extLst>
          </p:cNvPr>
          <p:cNvGrpSpPr/>
          <p:nvPr/>
        </p:nvGrpSpPr>
        <p:grpSpPr>
          <a:xfrm>
            <a:off x="4437547" y="4903568"/>
            <a:ext cx="293674" cy="237987"/>
            <a:chOff x="7691438" y="2030413"/>
            <a:chExt cx="795338" cy="644525"/>
          </a:xfrm>
          <a:solidFill>
            <a:schemeClr val="bg1"/>
          </a:solidFill>
          <a:effectLst/>
        </p:grpSpPr>
        <p:sp>
          <p:nvSpPr>
            <p:cNvPr id="32" name="Freeform 74">
              <a:extLst>
                <a:ext uri="{FF2B5EF4-FFF2-40B4-BE49-F238E27FC236}">
                  <a16:creationId xmlns:a16="http://schemas.microsoft.com/office/drawing/2014/main" xmlns="" id="{D896017A-8CC7-4428-AD69-4ABA03745A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91438" y="2030413"/>
              <a:ext cx="795338" cy="644525"/>
            </a:xfrm>
            <a:custGeom>
              <a:avLst/>
              <a:gdLst>
                <a:gd name="T0" fmla="*/ 254 w 272"/>
                <a:gd name="T1" fmla="*/ 53 h 220"/>
                <a:gd name="T2" fmla="*/ 196 w 272"/>
                <a:gd name="T3" fmla="*/ 53 h 220"/>
                <a:gd name="T4" fmla="*/ 196 w 272"/>
                <a:gd name="T5" fmla="*/ 23 h 220"/>
                <a:gd name="T6" fmla="*/ 173 w 272"/>
                <a:gd name="T7" fmla="*/ 0 h 220"/>
                <a:gd name="T8" fmla="*/ 23 w 272"/>
                <a:gd name="T9" fmla="*/ 0 h 220"/>
                <a:gd name="T10" fmla="*/ 0 w 272"/>
                <a:gd name="T11" fmla="*/ 23 h 220"/>
                <a:gd name="T12" fmla="*/ 0 w 272"/>
                <a:gd name="T13" fmla="*/ 141 h 220"/>
                <a:gd name="T14" fmla="*/ 23 w 272"/>
                <a:gd name="T15" fmla="*/ 164 h 220"/>
                <a:gd name="T16" fmla="*/ 42 w 272"/>
                <a:gd name="T17" fmla="*/ 164 h 220"/>
                <a:gd name="T18" fmla="*/ 42 w 272"/>
                <a:gd name="T19" fmla="*/ 202 h 220"/>
                <a:gd name="T20" fmla="*/ 51 w 272"/>
                <a:gd name="T21" fmla="*/ 211 h 220"/>
                <a:gd name="T22" fmla="*/ 57 w 272"/>
                <a:gd name="T23" fmla="*/ 208 h 220"/>
                <a:gd name="T24" fmla="*/ 57 w 272"/>
                <a:gd name="T25" fmla="*/ 208 h 220"/>
                <a:gd name="T26" fmla="*/ 101 w 272"/>
                <a:gd name="T27" fmla="*/ 164 h 220"/>
                <a:gd name="T28" fmla="*/ 117 w 272"/>
                <a:gd name="T29" fmla="*/ 164 h 220"/>
                <a:gd name="T30" fmla="*/ 117 w 272"/>
                <a:gd name="T31" fmla="*/ 165 h 220"/>
                <a:gd name="T32" fmla="*/ 135 w 272"/>
                <a:gd name="T33" fmla="*/ 183 h 220"/>
                <a:gd name="T34" fmla="*/ 192 w 272"/>
                <a:gd name="T35" fmla="*/ 183 h 220"/>
                <a:gd name="T36" fmla="*/ 227 w 272"/>
                <a:gd name="T37" fmla="*/ 218 h 220"/>
                <a:gd name="T38" fmla="*/ 227 w 272"/>
                <a:gd name="T39" fmla="*/ 218 h 220"/>
                <a:gd name="T40" fmla="*/ 231 w 272"/>
                <a:gd name="T41" fmla="*/ 220 h 220"/>
                <a:gd name="T42" fmla="*/ 238 w 272"/>
                <a:gd name="T43" fmla="*/ 213 h 220"/>
                <a:gd name="T44" fmla="*/ 238 w 272"/>
                <a:gd name="T45" fmla="*/ 183 h 220"/>
                <a:gd name="T46" fmla="*/ 254 w 272"/>
                <a:gd name="T47" fmla="*/ 183 h 220"/>
                <a:gd name="T48" fmla="*/ 272 w 272"/>
                <a:gd name="T49" fmla="*/ 165 h 220"/>
                <a:gd name="T50" fmla="*/ 272 w 272"/>
                <a:gd name="T51" fmla="*/ 71 h 220"/>
                <a:gd name="T52" fmla="*/ 254 w 272"/>
                <a:gd name="T53" fmla="*/ 53 h 220"/>
                <a:gd name="T54" fmla="*/ 172 w 272"/>
                <a:gd name="T55" fmla="*/ 148 h 220"/>
                <a:gd name="T56" fmla="*/ 98 w 272"/>
                <a:gd name="T57" fmla="*/ 148 h 220"/>
                <a:gd name="T58" fmla="*/ 92 w 272"/>
                <a:gd name="T59" fmla="*/ 150 h 220"/>
                <a:gd name="T60" fmla="*/ 92 w 272"/>
                <a:gd name="T61" fmla="*/ 150 h 220"/>
                <a:gd name="T62" fmla="*/ 58 w 272"/>
                <a:gd name="T63" fmla="*/ 184 h 220"/>
                <a:gd name="T64" fmla="*/ 58 w 272"/>
                <a:gd name="T65" fmla="*/ 156 h 220"/>
                <a:gd name="T66" fmla="*/ 50 w 272"/>
                <a:gd name="T67" fmla="*/ 148 h 220"/>
                <a:gd name="T68" fmla="*/ 24 w 272"/>
                <a:gd name="T69" fmla="*/ 148 h 220"/>
                <a:gd name="T70" fmla="*/ 16 w 272"/>
                <a:gd name="T71" fmla="*/ 140 h 220"/>
                <a:gd name="T72" fmla="*/ 16 w 272"/>
                <a:gd name="T73" fmla="*/ 24 h 220"/>
                <a:gd name="T74" fmla="*/ 24 w 272"/>
                <a:gd name="T75" fmla="*/ 17 h 220"/>
                <a:gd name="T76" fmla="*/ 172 w 272"/>
                <a:gd name="T77" fmla="*/ 17 h 220"/>
                <a:gd name="T78" fmla="*/ 180 w 272"/>
                <a:gd name="T79" fmla="*/ 24 h 220"/>
                <a:gd name="T80" fmla="*/ 180 w 272"/>
                <a:gd name="T81" fmla="*/ 140 h 220"/>
                <a:gd name="T82" fmla="*/ 180 w 272"/>
                <a:gd name="T83" fmla="*/ 140 h 220"/>
                <a:gd name="T84" fmla="*/ 172 w 272"/>
                <a:gd name="T85" fmla="*/ 14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2" h="220">
                  <a:moveTo>
                    <a:pt x="254" y="53"/>
                  </a:moveTo>
                  <a:cubicBezTo>
                    <a:pt x="196" y="53"/>
                    <a:pt x="196" y="53"/>
                    <a:pt x="196" y="53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6" y="11"/>
                    <a:pt x="186" y="0"/>
                    <a:pt x="17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1"/>
                    <a:pt x="0" y="23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54"/>
                    <a:pt x="10" y="164"/>
                    <a:pt x="23" y="164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42" y="202"/>
                    <a:pt x="42" y="202"/>
                    <a:pt x="42" y="202"/>
                  </a:cubicBezTo>
                  <a:cubicBezTo>
                    <a:pt x="42" y="207"/>
                    <a:pt x="46" y="211"/>
                    <a:pt x="51" y="211"/>
                  </a:cubicBezTo>
                  <a:cubicBezTo>
                    <a:pt x="53" y="211"/>
                    <a:pt x="55" y="210"/>
                    <a:pt x="57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17" y="164"/>
                    <a:pt x="117" y="164"/>
                    <a:pt x="117" y="164"/>
                  </a:cubicBezTo>
                  <a:cubicBezTo>
                    <a:pt x="117" y="165"/>
                    <a:pt x="117" y="165"/>
                    <a:pt x="117" y="165"/>
                  </a:cubicBezTo>
                  <a:cubicBezTo>
                    <a:pt x="117" y="175"/>
                    <a:pt x="125" y="183"/>
                    <a:pt x="135" y="183"/>
                  </a:cubicBezTo>
                  <a:cubicBezTo>
                    <a:pt x="192" y="183"/>
                    <a:pt x="192" y="183"/>
                    <a:pt x="192" y="183"/>
                  </a:cubicBezTo>
                  <a:cubicBezTo>
                    <a:pt x="227" y="218"/>
                    <a:pt x="227" y="218"/>
                    <a:pt x="227" y="218"/>
                  </a:cubicBezTo>
                  <a:cubicBezTo>
                    <a:pt x="227" y="218"/>
                    <a:pt x="227" y="218"/>
                    <a:pt x="227" y="218"/>
                  </a:cubicBezTo>
                  <a:cubicBezTo>
                    <a:pt x="228" y="219"/>
                    <a:pt x="230" y="220"/>
                    <a:pt x="231" y="220"/>
                  </a:cubicBezTo>
                  <a:cubicBezTo>
                    <a:pt x="235" y="220"/>
                    <a:pt x="238" y="217"/>
                    <a:pt x="238" y="213"/>
                  </a:cubicBezTo>
                  <a:cubicBezTo>
                    <a:pt x="238" y="183"/>
                    <a:pt x="238" y="183"/>
                    <a:pt x="238" y="183"/>
                  </a:cubicBezTo>
                  <a:cubicBezTo>
                    <a:pt x="254" y="183"/>
                    <a:pt x="254" y="183"/>
                    <a:pt x="254" y="183"/>
                  </a:cubicBezTo>
                  <a:cubicBezTo>
                    <a:pt x="264" y="183"/>
                    <a:pt x="272" y="175"/>
                    <a:pt x="272" y="165"/>
                  </a:cubicBezTo>
                  <a:cubicBezTo>
                    <a:pt x="272" y="71"/>
                    <a:pt x="272" y="71"/>
                    <a:pt x="272" y="71"/>
                  </a:cubicBezTo>
                  <a:cubicBezTo>
                    <a:pt x="272" y="61"/>
                    <a:pt x="264" y="53"/>
                    <a:pt x="254" y="53"/>
                  </a:cubicBezTo>
                  <a:close/>
                  <a:moveTo>
                    <a:pt x="172" y="148"/>
                  </a:moveTo>
                  <a:cubicBezTo>
                    <a:pt x="98" y="148"/>
                    <a:pt x="98" y="148"/>
                    <a:pt x="98" y="148"/>
                  </a:cubicBezTo>
                  <a:cubicBezTo>
                    <a:pt x="96" y="148"/>
                    <a:pt x="94" y="149"/>
                    <a:pt x="92" y="150"/>
                  </a:cubicBezTo>
                  <a:cubicBezTo>
                    <a:pt x="92" y="150"/>
                    <a:pt x="92" y="150"/>
                    <a:pt x="92" y="150"/>
                  </a:cubicBezTo>
                  <a:cubicBezTo>
                    <a:pt x="58" y="184"/>
                    <a:pt x="58" y="184"/>
                    <a:pt x="58" y="184"/>
                  </a:cubicBezTo>
                  <a:cubicBezTo>
                    <a:pt x="58" y="156"/>
                    <a:pt x="58" y="156"/>
                    <a:pt x="58" y="156"/>
                  </a:cubicBezTo>
                  <a:cubicBezTo>
                    <a:pt x="58" y="151"/>
                    <a:pt x="55" y="148"/>
                    <a:pt x="50" y="14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19" y="148"/>
                    <a:pt x="16" y="144"/>
                    <a:pt x="16" y="140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0"/>
                    <a:pt x="19" y="17"/>
                    <a:pt x="24" y="17"/>
                  </a:cubicBezTo>
                  <a:cubicBezTo>
                    <a:pt x="172" y="17"/>
                    <a:pt x="172" y="17"/>
                    <a:pt x="172" y="17"/>
                  </a:cubicBezTo>
                  <a:cubicBezTo>
                    <a:pt x="176" y="17"/>
                    <a:pt x="180" y="20"/>
                    <a:pt x="180" y="24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0" y="144"/>
                    <a:pt x="176" y="148"/>
                    <a:pt x="172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Rectangle 75">
              <a:extLst>
                <a:ext uri="{FF2B5EF4-FFF2-40B4-BE49-F238E27FC236}">
                  <a16:creationId xmlns:a16="http://schemas.microsoft.com/office/drawing/2014/main" xmlns="" id="{ECCF8E75-5358-4AA1-BA3E-A52F2141B4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9388" y="2138363"/>
              <a:ext cx="35718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Rectangle 76">
              <a:extLst>
                <a:ext uri="{FF2B5EF4-FFF2-40B4-BE49-F238E27FC236}">
                  <a16:creationId xmlns:a16="http://schemas.microsoft.com/office/drawing/2014/main" xmlns="" id="{D5CA52AE-599F-4A08-BEF4-CA174AE615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9388" y="2247901"/>
              <a:ext cx="35718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Rectangle 77">
              <a:extLst>
                <a:ext uri="{FF2B5EF4-FFF2-40B4-BE49-F238E27FC236}">
                  <a16:creationId xmlns:a16="http://schemas.microsoft.com/office/drawing/2014/main" xmlns="" id="{414AF0D5-1F34-41D0-BEB0-813381758D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9388" y="2355851"/>
              <a:ext cx="357188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57EB57BD-18FB-49A4-95A2-8E81312C83EC}"/>
              </a:ext>
            </a:extLst>
          </p:cNvPr>
          <p:cNvSpPr/>
          <p:nvPr/>
        </p:nvSpPr>
        <p:spPr>
          <a:xfrm>
            <a:off x="2552568" y="5524182"/>
            <a:ext cx="477520" cy="477520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72BA343E-CC51-4BDB-91F7-961513009F52}"/>
              </a:ext>
            </a:extLst>
          </p:cNvPr>
          <p:cNvGrpSpPr/>
          <p:nvPr/>
        </p:nvGrpSpPr>
        <p:grpSpPr>
          <a:xfrm>
            <a:off x="2635336" y="5607111"/>
            <a:ext cx="311984" cy="311662"/>
            <a:chOff x="7885113" y="400050"/>
            <a:chExt cx="1539876" cy="1538288"/>
          </a:xfrm>
          <a:solidFill>
            <a:schemeClr val="bg1"/>
          </a:solidFill>
          <a:effectLst/>
        </p:grpSpPr>
        <p:sp>
          <p:nvSpPr>
            <p:cNvPr id="26" name="Freeform 36">
              <a:extLst>
                <a:ext uri="{FF2B5EF4-FFF2-40B4-BE49-F238E27FC236}">
                  <a16:creationId xmlns:a16="http://schemas.microsoft.com/office/drawing/2014/main" xmlns="" id="{C7560A06-315A-4CF2-A21C-B885CEC99D48}"/>
                </a:ext>
              </a:extLst>
            </p:cNvPr>
            <p:cNvSpPr/>
            <p:nvPr/>
          </p:nvSpPr>
          <p:spPr bwMode="auto">
            <a:xfrm>
              <a:off x="8434388" y="949325"/>
              <a:ext cx="441325" cy="439738"/>
            </a:xfrm>
            <a:custGeom>
              <a:avLst/>
              <a:gdLst>
                <a:gd name="T0" fmla="*/ 10 w 150"/>
                <a:gd name="T1" fmla="*/ 103 h 150"/>
                <a:gd name="T2" fmla="*/ 103 w 150"/>
                <a:gd name="T3" fmla="*/ 10 h 150"/>
                <a:gd name="T4" fmla="*/ 140 w 150"/>
                <a:gd name="T5" fmla="*/ 10 h 150"/>
                <a:gd name="T6" fmla="*/ 140 w 150"/>
                <a:gd name="T7" fmla="*/ 10 h 150"/>
                <a:gd name="T8" fmla="*/ 140 w 150"/>
                <a:gd name="T9" fmla="*/ 47 h 150"/>
                <a:gd name="T10" fmla="*/ 140 w 150"/>
                <a:gd name="T11" fmla="*/ 47 h 150"/>
                <a:gd name="T12" fmla="*/ 47 w 150"/>
                <a:gd name="T13" fmla="*/ 140 h 150"/>
                <a:gd name="T14" fmla="*/ 10 w 150"/>
                <a:gd name="T15" fmla="*/ 140 h 150"/>
                <a:gd name="T16" fmla="*/ 10 w 150"/>
                <a:gd name="T17" fmla="*/ 140 h 150"/>
                <a:gd name="T18" fmla="*/ 10 w 150"/>
                <a:gd name="T19" fmla="*/ 10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50">
                  <a:moveTo>
                    <a:pt x="10" y="103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13" y="0"/>
                    <a:pt x="129" y="0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50" y="21"/>
                    <a:pt x="150" y="37"/>
                    <a:pt x="140" y="47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37" y="150"/>
                    <a:pt x="21" y="150"/>
                    <a:pt x="10" y="140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0" y="129"/>
                    <a:pt x="0" y="113"/>
                    <a:pt x="10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37">
              <a:extLst>
                <a:ext uri="{FF2B5EF4-FFF2-40B4-BE49-F238E27FC236}">
                  <a16:creationId xmlns:a16="http://schemas.microsoft.com/office/drawing/2014/main" xmlns="" id="{F9C91A36-D9EF-492F-B59C-B417937B93F3}"/>
                </a:ext>
              </a:extLst>
            </p:cNvPr>
            <p:cNvSpPr/>
            <p:nvPr/>
          </p:nvSpPr>
          <p:spPr bwMode="auto">
            <a:xfrm>
              <a:off x="8540751" y="400050"/>
              <a:ext cx="884238" cy="884238"/>
            </a:xfrm>
            <a:custGeom>
              <a:avLst/>
              <a:gdLst>
                <a:gd name="T0" fmla="*/ 19 w 301"/>
                <a:gd name="T1" fmla="*/ 232 h 301"/>
                <a:gd name="T2" fmla="*/ 53 w 301"/>
                <a:gd name="T3" fmla="*/ 198 h 301"/>
                <a:gd name="T4" fmla="*/ 71 w 301"/>
                <a:gd name="T5" fmla="*/ 140 h 301"/>
                <a:gd name="T6" fmla="*/ 138 w 301"/>
                <a:gd name="T7" fmla="*/ 72 h 301"/>
                <a:gd name="T8" fmla="*/ 229 w 301"/>
                <a:gd name="T9" fmla="*/ 72 h 301"/>
                <a:gd name="T10" fmla="*/ 229 w 301"/>
                <a:gd name="T11" fmla="*/ 162 h 301"/>
                <a:gd name="T12" fmla="*/ 161 w 301"/>
                <a:gd name="T13" fmla="*/ 230 h 301"/>
                <a:gd name="T14" fmla="*/ 161 w 301"/>
                <a:gd name="T15" fmla="*/ 230 h 301"/>
                <a:gd name="T16" fmla="*/ 103 w 301"/>
                <a:gd name="T17" fmla="*/ 247 h 301"/>
                <a:gd name="T18" fmla="*/ 69 w 301"/>
                <a:gd name="T19" fmla="*/ 281 h 301"/>
                <a:gd name="T20" fmla="*/ 192 w 301"/>
                <a:gd name="T21" fmla="*/ 261 h 301"/>
                <a:gd name="T22" fmla="*/ 192 w 301"/>
                <a:gd name="T23" fmla="*/ 261 h 301"/>
                <a:gd name="T24" fmla="*/ 259 w 301"/>
                <a:gd name="T25" fmla="*/ 193 h 301"/>
                <a:gd name="T26" fmla="*/ 259 w 301"/>
                <a:gd name="T27" fmla="*/ 41 h 301"/>
                <a:gd name="T28" fmla="*/ 108 w 301"/>
                <a:gd name="T29" fmla="*/ 41 h 301"/>
                <a:gd name="T30" fmla="*/ 40 w 301"/>
                <a:gd name="T31" fmla="*/ 109 h 301"/>
                <a:gd name="T32" fmla="*/ 19 w 301"/>
                <a:gd name="T33" fmla="*/ 23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301">
                  <a:moveTo>
                    <a:pt x="19" y="232"/>
                  </a:moveTo>
                  <a:cubicBezTo>
                    <a:pt x="53" y="198"/>
                    <a:pt x="53" y="198"/>
                    <a:pt x="53" y="198"/>
                  </a:cubicBezTo>
                  <a:cubicBezTo>
                    <a:pt x="49" y="178"/>
                    <a:pt x="55" y="156"/>
                    <a:pt x="71" y="140"/>
                  </a:cubicBezTo>
                  <a:cubicBezTo>
                    <a:pt x="138" y="72"/>
                    <a:pt x="138" y="72"/>
                    <a:pt x="138" y="72"/>
                  </a:cubicBezTo>
                  <a:cubicBezTo>
                    <a:pt x="163" y="47"/>
                    <a:pt x="204" y="47"/>
                    <a:pt x="229" y="72"/>
                  </a:cubicBezTo>
                  <a:cubicBezTo>
                    <a:pt x="254" y="97"/>
                    <a:pt x="254" y="138"/>
                    <a:pt x="229" y="162"/>
                  </a:cubicBezTo>
                  <a:cubicBezTo>
                    <a:pt x="161" y="230"/>
                    <a:pt x="161" y="230"/>
                    <a:pt x="161" y="230"/>
                  </a:cubicBezTo>
                  <a:cubicBezTo>
                    <a:pt x="161" y="230"/>
                    <a:pt x="161" y="230"/>
                    <a:pt x="161" y="230"/>
                  </a:cubicBezTo>
                  <a:cubicBezTo>
                    <a:pt x="145" y="246"/>
                    <a:pt x="123" y="252"/>
                    <a:pt x="103" y="247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109" y="301"/>
                    <a:pt x="158" y="294"/>
                    <a:pt x="192" y="261"/>
                  </a:cubicBezTo>
                  <a:cubicBezTo>
                    <a:pt x="192" y="261"/>
                    <a:pt x="192" y="261"/>
                    <a:pt x="192" y="261"/>
                  </a:cubicBezTo>
                  <a:cubicBezTo>
                    <a:pt x="259" y="193"/>
                    <a:pt x="259" y="193"/>
                    <a:pt x="259" y="193"/>
                  </a:cubicBezTo>
                  <a:cubicBezTo>
                    <a:pt x="301" y="151"/>
                    <a:pt x="301" y="83"/>
                    <a:pt x="259" y="41"/>
                  </a:cubicBezTo>
                  <a:cubicBezTo>
                    <a:pt x="217" y="0"/>
                    <a:pt x="150" y="0"/>
                    <a:pt x="108" y="4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7" y="142"/>
                    <a:pt x="0" y="192"/>
                    <a:pt x="19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38">
              <a:extLst>
                <a:ext uri="{FF2B5EF4-FFF2-40B4-BE49-F238E27FC236}">
                  <a16:creationId xmlns:a16="http://schemas.microsoft.com/office/drawing/2014/main" xmlns="" id="{456453F9-57B9-48C8-99B0-A1EC9621689C}"/>
                </a:ext>
              </a:extLst>
            </p:cNvPr>
            <p:cNvSpPr/>
            <p:nvPr/>
          </p:nvSpPr>
          <p:spPr bwMode="auto">
            <a:xfrm>
              <a:off x="7885113" y="1055688"/>
              <a:ext cx="884238" cy="882650"/>
            </a:xfrm>
            <a:custGeom>
              <a:avLst/>
              <a:gdLst>
                <a:gd name="T0" fmla="*/ 261 w 301"/>
                <a:gd name="T1" fmla="*/ 192 h 301"/>
                <a:gd name="T2" fmla="*/ 281 w 301"/>
                <a:gd name="T3" fmla="*/ 69 h 301"/>
                <a:gd name="T4" fmla="*/ 247 w 301"/>
                <a:gd name="T5" fmla="*/ 103 h 301"/>
                <a:gd name="T6" fmla="*/ 230 w 301"/>
                <a:gd name="T7" fmla="*/ 161 h 301"/>
                <a:gd name="T8" fmla="*/ 162 w 301"/>
                <a:gd name="T9" fmla="*/ 229 h 301"/>
                <a:gd name="T10" fmla="*/ 162 w 301"/>
                <a:gd name="T11" fmla="*/ 229 h 301"/>
                <a:gd name="T12" fmla="*/ 72 w 301"/>
                <a:gd name="T13" fmla="*/ 229 h 301"/>
                <a:gd name="T14" fmla="*/ 72 w 301"/>
                <a:gd name="T15" fmla="*/ 138 h 301"/>
                <a:gd name="T16" fmla="*/ 140 w 301"/>
                <a:gd name="T17" fmla="*/ 71 h 301"/>
                <a:gd name="T18" fmla="*/ 198 w 301"/>
                <a:gd name="T19" fmla="*/ 54 h 301"/>
                <a:gd name="T20" fmla="*/ 232 w 301"/>
                <a:gd name="T21" fmla="*/ 19 h 301"/>
                <a:gd name="T22" fmla="*/ 109 w 301"/>
                <a:gd name="T23" fmla="*/ 40 h 301"/>
                <a:gd name="T24" fmla="*/ 41 w 301"/>
                <a:gd name="T25" fmla="*/ 108 h 301"/>
                <a:gd name="T26" fmla="*/ 41 w 301"/>
                <a:gd name="T27" fmla="*/ 259 h 301"/>
                <a:gd name="T28" fmla="*/ 193 w 301"/>
                <a:gd name="T29" fmla="*/ 259 h 301"/>
                <a:gd name="T30" fmla="*/ 193 w 301"/>
                <a:gd name="T31" fmla="*/ 259 h 301"/>
                <a:gd name="T32" fmla="*/ 261 w 301"/>
                <a:gd name="T33" fmla="*/ 19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301">
                  <a:moveTo>
                    <a:pt x="261" y="192"/>
                  </a:moveTo>
                  <a:cubicBezTo>
                    <a:pt x="294" y="158"/>
                    <a:pt x="301" y="109"/>
                    <a:pt x="281" y="69"/>
                  </a:cubicBezTo>
                  <a:cubicBezTo>
                    <a:pt x="247" y="103"/>
                    <a:pt x="247" y="103"/>
                    <a:pt x="247" y="103"/>
                  </a:cubicBezTo>
                  <a:cubicBezTo>
                    <a:pt x="252" y="123"/>
                    <a:pt x="246" y="145"/>
                    <a:pt x="230" y="161"/>
                  </a:cubicBezTo>
                  <a:cubicBezTo>
                    <a:pt x="162" y="229"/>
                    <a:pt x="162" y="229"/>
                    <a:pt x="162" y="229"/>
                  </a:cubicBezTo>
                  <a:cubicBezTo>
                    <a:pt x="162" y="229"/>
                    <a:pt x="162" y="229"/>
                    <a:pt x="162" y="229"/>
                  </a:cubicBezTo>
                  <a:cubicBezTo>
                    <a:pt x="137" y="254"/>
                    <a:pt x="97" y="254"/>
                    <a:pt x="72" y="229"/>
                  </a:cubicBezTo>
                  <a:cubicBezTo>
                    <a:pt x="47" y="204"/>
                    <a:pt x="47" y="163"/>
                    <a:pt x="72" y="138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56" y="55"/>
                    <a:pt x="178" y="49"/>
                    <a:pt x="198" y="54"/>
                  </a:cubicBezTo>
                  <a:cubicBezTo>
                    <a:pt x="232" y="19"/>
                    <a:pt x="232" y="19"/>
                    <a:pt x="232" y="19"/>
                  </a:cubicBezTo>
                  <a:cubicBezTo>
                    <a:pt x="192" y="0"/>
                    <a:pt x="142" y="7"/>
                    <a:pt x="109" y="40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0" y="150"/>
                    <a:pt x="0" y="218"/>
                    <a:pt x="41" y="259"/>
                  </a:cubicBezTo>
                  <a:cubicBezTo>
                    <a:pt x="83" y="301"/>
                    <a:pt x="151" y="301"/>
                    <a:pt x="193" y="259"/>
                  </a:cubicBezTo>
                  <a:cubicBezTo>
                    <a:pt x="193" y="259"/>
                    <a:pt x="193" y="259"/>
                    <a:pt x="193" y="259"/>
                  </a:cubicBezTo>
                  <a:lnTo>
                    <a:pt x="261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l" defTabSz="6089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53F3CDF8-B9AD-458B-BE97-28B645A9E8E7}"/>
              </a:ext>
            </a:extLst>
          </p:cNvPr>
          <p:cNvSpPr/>
          <p:nvPr/>
        </p:nvSpPr>
        <p:spPr>
          <a:xfrm>
            <a:off x="4639299" y="2083841"/>
            <a:ext cx="1525397" cy="38015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第四步规划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8ED94FF1-B19E-4C9C-90CF-20FB70AE7E5E}"/>
              </a:ext>
            </a:extLst>
          </p:cNvPr>
          <p:cNvSpPr/>
          <p:nvPr/>
        </p:nvSpPr>
        <p:spPr>
          <a:xfrm>
            <a:off x="3982871" y="3503671"/>
            <a:ext cx="1525397" cy="38015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第三步规划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E899724D-4C81-42BF-B43B-5FC05E705CDA}"/>
              </a:ext>
            </a:extLst>
          </p:cNvPr>
          <p:cNvSpPr/>
          <p:nvPr/>
        </p:nvSpPr>
        <p:spPr>
          <a:xfrm>
            <a:off x="2652844" y="4753351"/>
            <a:ext cx="1525397" cy="38015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第二步规划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xmlns="" id="{8B9755BD-948E-4FB4-95FB-97ECD0E54EA3}"/>
              </a:ext>
            </a:extLst>
          </p:cNvPr>
          <p:cNvSpPr/>
          <p:nvPr/>
        </p:nvSpPr>
        <p:spPr>
          <a:xfrm>
            <a:off x="756098" y="5524182"/>
            <a:ext cx="1525397" cy="38015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prstClr val="white"/>
                </a:solidFill>
                <a:cs typeface="+mn-ea"/>
                <a:sym typeface="+mn-lt"/>
              </a:rPr>
              <a:t>第一步规划</a:t>
            </a:r>
          </a:p>
        </p:txBody>
      </p:sp>
      <p:pic>
        <p:nvPicPr>
          <p:cNvPr id="3" name="图片 2" descr="杯子里装着饮料&#10;&#10;中度可信度描述已自动生成">
            <a:extLst>
              <a:ext uri="{FF2B5EF4-FFF2-40B4-BE49-F238E27FC236}">
                <a16:creationId xmlns:a16="http://schemas.microsoft.com/office/drawing/2014/main" xmlns="" id="{181E7B64-9F59-4CAA-8A2D-25ED4CE5C3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349" y="1591636"/>
            <a:ext cx="2726951" cy="2726951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20000"/>
              </a:schemeClr>
            </a:outerShdw>
          </a:effectLst>
        </p:spPr>
      </p:pic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F8F5B793-ED3B-453E-ACEF-4A558CA97B23}"/>
              </a:ext>
            </a:extLst>
          </p:cNvPr>
          <p:cNvSpPr/>
          <p:nvPr/>
        </p:nvSpPr>
        <p:spPr>
          <a:xfrm>
            <a:off x="2596323" y="3809197"/>
            <a:ext cx="435034" cy="435032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05DBE9AD-7273-4280-85FE-1D0634A266EA}"/>
              </a:ext>
            </a:extLst>
          </p:cNvPr>
          <p:cNvSpPr/>
          <p:nvPr/>
        </p:nvSpPr>
        <p:spPr>
          <a:xfrm>
            <a:off x="3113868" y="3507607"/>
            <a:ext cx="186432" cy="186431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7F274854-6763-4479-819F-E918CE5C0FFD}"/>
              </a:ext>
            </a:extLst>
          </p:cNvPr>
          <p:cNvSpPr/>
          <p:nvPr/>
        </p:nvSpPr>
        <p:spPr>
          <a:xfrm>
            <a:off x="6949582" y="2837978"/>
            <a:ext cx="4421863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点击此处可编辑项目的规划和组织、及时执行所需的程序，建议行距为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48" name="文本框 1">
            <a:extLst>
              <a:ext uri="{FF2B5EF4-FFF2-40B4-BE49-F238E27FC236}">
                <a16:creationId xmlns:a16="http://schemas.microsoft.com/office/drawing/2014/main" xmlns="" id="{8981DA54-2535-4CE9-909F-357704E0B7E5}"/>
              </a:ext>
            </a:extLst>
          </p:cNvPr>
          <p:cNvSpPr txBox="1"/>
          <p:nvPr/>
        </p:nvSpPr>
        <p:spPr>
          <a:xfrm>
            <a:off x="6970601" y="2497050"/>
            <a:ext cx="4304683" cy="4188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待办项目的工作规划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958065E1-E67F-4A70-95E6-728CFF2CC8B8}"/>
              </a:ext>
            </a:extLst>
          </p:cNvPr>
          <p:cNvSpPr/>
          <p:nvPr/>
        </p:nvSpPr>
        <p:spPr>
          <a:xfrm>
            <a:off x="6949582" y="4238456"/>
            <a:ext cx="4421863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点击此处可编辑项目的规划和组织、及时执行所需的程序，建议行距为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51" name="文本框 1">
            <a:extLst>
              <a:ext uri="{FF2B5EF4-FFF2-40B4-BE49-F238E27FC236}">
                <a16:creationId xmlns:a16="http://schemas.microsoft.com/office/drawing/2014/main" xmlns="" id="{4C9179E7-097B-470C-B958-87F02E23FFC9}"/>
              </a:ext>
            </a:extLst>
          </p:cNvPr>
          <p:cNvSpPr txBox="1"/>
          <p:nvPr/>
        </p:nvSpPr>
        <p:spPr>
          <a:xfrm>
            <a:off x="6970601" y="3897528"/>
            <a:ext cx="4304683" cy="4188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待办项目的工作规划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5F917866-78F9-4A73-8F2D-0CF1C78A00E5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00222984-1F6A-4127-9D3F-BC9C741D7C70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xmlns="" id="{7864FE35-16EC-4C23-8869-24BC644A4D51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84D7C369-FA48-4F0D-BFA6-44101EE7D5AE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04.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34A5118D-DDF9-4F41-8517-B0A3D048675C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未来计划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F7B8DBFE-CFB1-4B14-92D7-EFA90BB9AB5E}"/>
                </a:ext>
              </a:extLst>
            </p:cNvPr>
            <p:cNvSpPr txBox="1"/>
            <p:nvPr/>
          </p:nvSpPr>
          <p:spPr>
            <a:xfrm>
              <a:off x="2595703" y="541858"/>
              <a:ext cx="212657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Future Plans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0867244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xmlns="" id="{5E9EEA4E-8A51-4DB3-81C6-0D1FB0C0221B}"/>
              </a:ext>
            </a:extLst>
          </p:cNvPr>
          <p:cNvSpPr/>
          <p:nvPr/>
        </p:nvSpPr>
        <p:spPr>
          <a:xfrm>
            <a:off x="5796184" y="2222053"/>
            <a:ext cx="3001373" cy="3001364"/>
          </a:xfrm>
          <a:prstGeom prst="ellipse">
            <a:avLst/>
          </a:prstGeom>
          <a:noFill/>
          <a:ln>
            <a:gradFill>
              <a:gsLst>
                <a:gs pos="100000">
                  <a:schemeClr val="accent2"/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箭头: 右 9">
            <a:extLst>
              <a:ext uri="{FF2B5EF4-FFF2-40B4-BE49-F238E27FC236}">
                <a16:creationId xmlns:a16="http://schemas.microsoft.com/office/drawing/2014/main" xmlns="" id="{15572483-3C21-41EF-8806-F2AB3B77A876}"/>
              </a:ext>
            </a:extLst>
          </p:cNvPr>
          <p:cNvSpPr/>
          <p:nvPr/>
        </p:nvSpPr>
        <p:spPr>
          <a:xfrm>
            <a:off x="9608388" y="3596495"/>
            <a:ext cx="509720" cy="252478"/>
          </a:xfrm>
          <a:prstGeom prst="rightArrow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箭头: 右 10">
            <a:extLst>
              <a:ext uri="{FF2B5EF4-FFF2-40B4-BE49-F238E27FC236}">
                <a16:creationId xmlns:a16="http://schemas.microsoft.com/office/drawing/2014/main" xmlns="" id="{847E64B4-7027-49E6-AA3F-1C593DF74685}"/>
              </a:ext>
            </a:extLst>
          </p:cNvPr>
          <p:cNvSpPr/>
          <p:nvPr/>
        </p:nvSpPr>
        <p:spPr>
          <a:xfrm>
            <a:off x="2012112" y="3596495"/>
            <a:ext cx="509720" cy="252478"/>
          </a:xfrm>
          <a:prstGeom prst="rightArrow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箭头: 右 11">
            <a:extLst>
              <a:ext uri="{FF2B5EF4-FFF2-40B4-BE49-F238E27FC236}">
                <a16:creationId xmlns:a16="http://schemas.microsoft.com/office/drawing/2014/main" xmlns="" id="{BAC1EB5C-1E48-490A-B6AB-013E7E33C347}"/>
              </a:ext>
            </a:extLst>
          </p:cNvPr>
          <p:cNvSpPr/>
          <p:nvPr/>
        </p:nvSpPr>
        <p:spPr>
          <a:xfrm>
            <a:off x="3556130" y="3596495"/>
            <a:ext cx="509720" cy="252478"/>
          </a:xfrm>
          <a:prstGeom prst="rightArrow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33F4046-D7E9-41D9-A73A-6DB8AEE7118C}"/>
              </a:ext>
            </a:extLst>
          </p:cNvPr>
          <p:cNvGrpSpPr/>
          <p:nvPr/>
        </p:nvGrpSpPr>
        <p:grpSpPr>
          <a:xfrm>
            <a:off x="1077602" y="3385316"/>
            <a:ext cx="674839" cy="674837"/>
            <a:chOff x="1077602" y="3385316"/>
            <a:chExt cx="674839" cy="674837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A106EBC8-9C16-451F-9871-50E1A990F9E8}"/>
                </a:ext>
              </a:extLst>
            </p:cNvPr>
            <p:cNvSpPr/>
            <p:nvPr/>
          </p:nvSpPr>
          <p:spPr>
            <a:xfrm>
              <a:off x="1077602" y="3385316"/>
              <a:ext cx="674839" cy="674837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24">
              <a:extLst>
                <a:ext uri="{FF2B5EF4-FFF2-40B4-BE49-F238E27FC236}">
                  <a16:creationId xmlns:a16="http://schemas.microsoft.com/office/drawing/2014/main" xmlns="" id="{A1C457D4-C84F-4170-B338-FBBE108417F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275709" y="3565620"/>
              <a:ext cx="278625" cy="314228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7"/>
                <a:gd name="T124" fmla="*/ 0 h 86"/>
                <a:gd name="T125" fmla="*/ 77 w 77"/>
                <a:gd name="T126" fmla="*/ 86 h 8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233B361-4E43-4C9C-89F4-A6B736BBBE9F}"/>
              </a:ext>
            </a:extLst>
          </p:cNvPr>
          <p:cNvGrpSpPr/>
          <p:nvPr/>
        </p:nvGrpSpPr>
        <p:grpSpPr>
          <a:xfrm>
            <a:off x="2657268" y="3316525"/>
            <a:ext cx="812420" cy="812418"/>
            <a:chOff x="2657268" y="3316525"/>
            <a:chExt cx="812420" cy="812418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0F7B965E-DFE3-40F4-89DB-26A8D32FF1D1}"/>
                </a:ext>
              </a:extLst>
            </p:cNvPr>
            <p:cNvSpPr/>
            <p:nvPr/>
          </p:nvSpPr>
          <p:spPr>
            <a:xfrm>
              <a:off x="2657268" y="3316525"/>
              <a:ext cx="812420" cy="812418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99">
              <a:extLst>
                <a:ext uri="{FF2B5EF4-FFF2-40B4-BE49-F238E27FC236}">
                  <a16:creationId xmlns:a16="http://schemas.microsoft.com/office/drawing/2014/main" xmlns="" id="{428CFCF0-E2FE-4F55-B48B-04B59EB36DD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897320" y="3551284"/>
              <a:ext cx="332316" cy="342900"/>
            </a:xfrm>
            <a:custGeom>
              <a:avLst/>
              <a:gdLst>
                <a:gd name="T0" fmla="*/ 35 w 89"/>
                <a:gd name="T1" fmla="*/ 11 h 92"/>
                <a:gd name="T2" fmla="*/ 56 w 89"/>
                <a:gd name="T3" fmla="*/ 11 h 92"/>
                <a:gd name="T4" fmla="*/ 70 w 89"/>
                <a:gd name="T5" fmla="*/ 10 h 92"/>
                <a:gd name="T6" fmla="*/ 70 w 89"/>
                <a:gd name="T7" fmla="*/ 27 h 92"/>
                <a:gd name="T8" fmla="*/ 70 w 89"/>
                <a:gd name="T9" fmla="*/ 10 h 92"/>
                <a:gd name="T10" fmla="*/ 30 w 89"/>
                <a:gd name="T11" fmla="*/ 55 h 92"/>
                <a:gd name="T12" fmla="*/ 32 w 89"/>
                <a:gd name="T13" fmla="*/ 85 h 92"/>
                <a:gd name="T14" fmla="*/ 22 w 89"/>
                <a:gd name="T15" fmla="*/ 59 h 92"/>
                <a:gd name="T16" fmla="*/ 17 w 89"/>
                <a:gd name="T17" fmla="*/ 85 h 92"/>
                <a:gd name="T18" fmla="*/ 11 w 89"/>
                <a:gd name="T19" fmla="*/ 55 h 92"/>
                <a:gd name="T20" fmla="*/ 4 w 89"/>
                <a:gd name="T21" fmla="*/ 53 h 92"/>
                <a:gd name="T22" fmla="*/ 10 w 89"/>
                <a:gd name="T23" fmla="*/ 28 h 92"/>
                <a:gd name="T24" fmla="*/ 21 w 89"/>
                <a:gd name="T25" fmla="*/ 35 h 92"/>
                <a:gd name="T26" fmla="*/ 31 w 89"/>
                <a:gd name="T27" fmla="*/ 28 h 92"/>
                <a:gd name="T28" fmla="*/ 44 w 89"/>
                <a:gd name="T29" fmla="*/ 24 h 92"/>
                <a:gd name="T30" fmla="*/ 44 w 89"/>
                <a:gd name="T31" fmla="*/ 27 h 92"/>
                <a:gd name="T32" fmla="*/ 45 w 89"/>
                <a:gd name="T33" fmla="*/ 48 h 92"/>
                <a:gd name="T34" fmla="*/ 45 w 89"/>
                <a:gd name="T35" fmla="*/ 48 h 92"/>
                <a:gd name="T36" fmla="*/ 45 w 89"/>
                <a:gd name="T37" fmla="*/ 48 h 92"/>
                <a:gd name="T38" fmla="*/ 47 w 89"/>
                <a:gd name="T39" fmla="*/ 27 h 92"/>
                <a:gd name="T40" fmla="*/ 47 w 89"/>
                <a:gd name="T41" fmla="*/ 24 h 92"/>
                <a:gd name="T42" fmla="*/ 59 w 89"/>
                <a:gd name="T43" fmla="*/ 28 h 92"/>
                <a:gd name="T44" fmla="*/ 70 w 89"/>
                <a:gd name="T45" fmla="*/ 35 h 92"/>
                <a:gd name="T46" fmla="*/ 80 w 89"/>
                <a:gd name="T47" fmla="*/ 28 h 92"/>
                <a:gd name="T48" fmla="*/ 85 w 89"/>
                <a:gd name="T49" fmla="*/ 51 h 92"/>
                <a:gd name="T50" fmla="*/ 79 w 89"/>
                <a:gd name="T51" fmla="*/ 55 h 92"/>
                <a:gd name="T52" fmla="*/ 80 w 89"/>
                <a:gd name="T53" fmla="*/ 85 h 92"/>
                <a:gd name="T54" fmla="*/ 71 w 89"/>
                <a:gd name="T55" fmla="*/ 59 h 92"/>
                <a:gd name="T56" fmla="*/ 66 w 89"/>
                <a:gd name="T57" fmla="*/ 85 h 92"/>
                <a:gd name="T58" fmla="*/ 60 w 89"/>
                <a:gd name="T59" fmla="*/ 55 h 92"/>
                <a:gd name="T60" fmla="*/ 57 w 89"/>
                <a:gd name="T61" fmla="*/ 55 h 92"/>
                <a:gd name="T62" fmla="*/ 49 w 89"/>
                <a:gd name="T63" fmla="*/ 92 h 92"/>
                <a:gd name="T64" fmla="*/ 43 w 89"/>
                <a:gd name="T65" fmla="*/ 61 h 92"/>
                <a:gd name="T66" fmla="*/ 32 w 89"/>
                <a:gd name="T67" fmla="*/ 92 h 92"/>
                <a:gd name="T68" fmla="*/ 30 w 89"/>
                <a:gd name="T69" fmla="*/ 52 h 92"/>
                <a:gd name="T70" fmla="*/ 13 w 89"/>
                <a:gd name="T71" fmla="*/ 18 h 92"/>
                <a:gd name="T72" fmla="*/ 29 w 89"/>
                <a:gd name="T73" fmla="*/ 18 h 9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9"/>
                <a:gd name="T112" fmla="*/ 0 h 92"/>
                <a:gd name="T113" fmla="*/ 89 w 89"/>
                <a:gd name="T114" fmla="*/ 92 h 9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8729D58-5BE5-4DF6-9339-0EF13DF1D49D}"/>
              </a:ext>
            </a:extLst>
          </p:cNvPr>
          <p:cNvGrpSpPr/>
          <p:nvPr/>
        </p:nvGrpSpPr>
        <p:grpSpPr>
          <a:xfrm>
            <a:off x="4162470" y="3189979"/>
            <a:ext cx="1065513" cy="1065510"/>
            <a:chOff x="4162470" y="3189979"/>
            <a:chExt cx="1065513" cy="106551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5B030DFE-D4D1-45BC-9FBC-76B50DE22E74}"/>
                </a:ext>
              </a:extLst>
            </p:cNvPr>
            <p:cNvSpPr/>
            <p:nvPr/>
          </p:nvSpPr>
          <p:spPr>
            <a:xfrm>
              <a:off x="4162470" y="3189979"/>
              <a:ext cx="1065513" cy="106551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93">
              <a:extLst>
                <a:ext uri="{FF2B5EF4-FFF2-40B4-BE49-F238E27FC236}">
                  <a16:creationId xmlns:a16="http://schemas.microsoft.com/office/drawing/2014/main" xmlns="" id="{40E52FC6-A36B-4F52-9105-3B139539067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396510" y="3517555"/>
              <a:ext cx="597433" cy="410358"/>
            </a:xfrm>
            <a:custGeom>
              <a:avLst/>
              <a:gdLst>
                <a:gd name="T0" fmla="*/ 56 w 112"/>
                <a:gd name="T1" fmla="*/ 20 h 77"/>
                <a:gd name="T2" fmla="*/ 15 w 112"/>
                <a:gd name="T3" fmla="*/ 49 h 77"/>
                <a:gd name="T4" fmla="*/ 10 w 112"/>
                <a:gd name="T5" fmla="*/ 52 h 77"/>
                <a:gd name="T6" fmla="*/ 4 w 112"/>
                <a:gd name="T7" fmla="*/ 66 h 77"/>
                <a:gd name="T8" fmla="*/ 4 w 112"/>
                <a:gd name="T9" fmla="*/ 37 h 77"/>
                <a:gd name="T10" fmla="*/ 0 w 112"/>
                <a:gd name="T11" fmla="*/ 46 h 77"/>
                <a:gd name="T12" fmla="*/ 13 w 112"/>
                <a:gd name="T13" fmla="*/ 29 h 77"/>
                <a:gd name="T14" fmla="*/ 15 w 112"/>
                <a:gd name="T15" fmla="*/ 49 h 77"/>
                <a:gd name="T16" fmla="*/ 15 w 112"/>
                <a:gd name="T17" fmla="*/ 25 h 77"/>
                <a:gd name="T18" fmla="*/ 3 w 112"/>
                <a:gd name="T19" fmla="*/ 22 h 77"/>
                <a:gd name="T20" fmla="*/ 96 w 112"/>
                <a:gd name="T21" fmla="*/ 66 h 77"/>
                <a:gd name="T22" fmla="*/ 102 w 112"/>
                <a:gd name="T23" fmla="*/ 52 h 77"/>
                <a:gd name="T24" fmla="*/ 107 w 112"/>
                <a:gd name="T25" fmla="*/ 49 h 77"/>
                <a:gd name="T26" fmla="*/ 107 w 112"/>
                <a:gd name="T27" fmla="*/ 37 h 77"/>
                <a:gd name="T28" fmla="*/ 112 w 112"/>
                <a:gd name="T29" fmla="*/ 33 h 77"/>
                <a:gd name="T30" fmla="*/ 98 w 112"/>
                <a:gd name="T31" fmla="*/ 31 h 77"/>
                <a:gd name="T32" fmla="*/ 101 w 112"/>
                <a:gd name="T33" fmla="*/ 15 h 77"/>
                <a:gd name="T34" fmla="*/ 97 w 112"/>
                <a:gd name="T35" fmla="*/ 26 h 77"/>
                <a:gd name="T36" fmla="*/ 101 w 112"/>
                <a:gd name="T37" fmla="*/ 15 h 77"/>
                <a:gd name="T38" fmla="*/ 80 w 112"/>
                <a:gd name="T39" fmla="*/ 72 h 77"/>
                <a:gd name="T40" fmla="*/ 82 w 112"/>
                <a:gd name="T41" fmla="*/ 72 h 77"/>
                <a:gd name="T42" fmla="*/ 87 w 112"/>
                <a:gd name="T43" fmla="*/ 47 h 77"/>
                <a:gd name="T44" fmla="*/ 88 w 112"/>
                <a:gd name="T45" fmla="*/ 47 h 77"/>
                <a:gd name="T46" fmla="*/ 88 w 112"/>
                <a:gd name="T47" fmla="*/ 26 h 77"/>
                <a:gd name="T48" fmla="*/ 77 w 112"/>
                <a:gd name="T49" fmla="*/ 51 h 77"/>
                <a:gd name="T50" fmla="*/ 65 w 112"/>
                <a:gd name="T51" fmla="*/ 32 h 77"/>
                <a:gd name="T52" fmla="*/ 64 w 112"/>
                <a:gd name="T53" fmla="*/ 50 h 77"/>
                <a:gd name="T54" fmla="*/ 57 w 112"/>
                <a:gd name="T55" fmla="*/ 55 h 77"/>
                <a:gd name="T56" fmla="*/ 48 w 112"/>
                <a:gd name="T57" fmla="*/ 77 h 77"/>
                <a:gd name="T58" fmla="*/ 48 w 112"/>
                <a:gd name="T59" fmla="*/ 32 h 77"/>
                <a:gd name="T60" fmla="*/ 41 w 112"/>
                <a:gd name="T61" fmla="*/ 47 h 77"/>
                <a:gd name="T62" fmla="*/ 65 w 112"/>
                <a:gd name="T63" fmla="*/ 21 h 77"/>
                <a:gd name="T64" fmla="*/ 65 w 112"/>
                <a:gd name="T65" fmla="*/ 47 h 77"/>
                <a:gd name="T66" fmla="*/ 31 w 112"/>
                <a:gd name="T67" fmla="*/ 72 h 77"/>
                <a:gd name="T68" fmla="*/ 30 w 112"/>
                <a:gd name="T69" fmla="*/ 72 h 77"/>
                <a:gd name="T70" fmla="*/ 24 w 112"/>
                <a:gd name="T71" fmla="*/ 47 h 77"/>
                <a:gd name="T72" fmla="*/ 23 w 112"/>
                <a:gd name="T73" fmla="*/ 47 h 77"/>
                <a:gd name="T74" fmla="*/ 23 w 112"/>
                <a:gd name="T75" fmla="*/ 26 h 77"/>
                <a:gd name="T76" fmla="*/ 35 w 112"/>
                <a:gd name="T77" fmla="*/ 51 h 77"/>
                <a:gd name="T78" fmla="*/ 39 w 112"/>
                <a:gd name="T79" fmla="*/ 17 h 77"/>
                <a:gd name="T80" fmla="*/ 31 w 112"/>
                <a:gd name="T81" fmla="*/ 25 h 77"/>
                <a:gd name="T82" fmla="*/ 81 w 112"/>
                <a:gd name="T83" fmla="*/ 9 h 77"/>
                <a:gd name="T84" fmla="*/ 75 w 112"/>
                <a:gd name="T85" fmla="*/ 23 h 77"/>
                <a:gd name="T86" fmla="*/ 81 w 112"/>
                <a:gd name="T87" fmla="*/ 9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2"/>
                <a:gd name="T133" fmla="*/ 0 h 77"/>
                <a:gd name="T134" fmla="*/ 112 w 112"/>
                <a:gd name="T135" fmla="*/ 77 h 7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320925D1-424D-49E4-ADD5-2399FEAC0F32}"/>
              </a:ext>
            </a:extLst>
          </p:cNvPr>
          <p:cNvSpPr/>
          <p:nvPr/>
        </p:nvSpPr>
        <p:spPr>
          <a:xfrm>
            <a:off x="6451356" y="3028343"/>
            <a:ext cx="1388787" cy="1388782"/>
          </a:xfrm>
          <a:prstGeom prst="ellipse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Freeform 103">
            <a:extLst>
              <a:ext uri="{FF2B5EF4-FFF2-40B4-BE49-F238E27FC236}">
                <a16:creationId xmlns:a16="http://schemas.microsoft.com/office/drawing/2014/main" xmlns="" id="{7F262A1D-F5FF-4E0A-9FBA-926CFFF3192F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839287" y="3486167"/>
            <a:ext cx="612925" cy="473134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38100" dir="162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9A672C6-FE36-4D89-82CB-5EC1DBDE7449}"/>
              </a:ext>
            </a:extLst>
          </p:cNvPr>
          <p:cNvGrpSpPr/>
          <p:nvPr/>
        </p:nvGrpSpPr>
        <p:grpSpPr>
          <a:xfrm>
            <a:off x="8239346" y="3154236"/>
            <a:ext cx="1136996" cy="1136996"/>
            <a:chOff x="8239346" y="3154236"/>
            <a:chExt cx="1136996" cy="1136996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81822923-8B5C-469B-83B6-F1130B757BA3}"/>
                </a:ext>
              </a:extLst>
            </p:cNvPr>
            <p:cNvSpPr/>
            <p:nvPr/>
          </p:nvSpPr>
          <p:spPr>
            <a:xfrm>
              <a:off x="8239346" y="3154236"/>
              <a:ext cx="1136996" cy="1136996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xmlns="" id="{D6CC361B-8EAC-4D12-9743-4F4D964D890A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8566399" y="3508283"/>
              <a:ext cx="482890" cy="428902"/>
            </a:xfrm>
            <a:custGeom>
              <a:avLst/>
              <a:gdLst>
                <a:gd name="T0" fmla="*/ 91 w 91"/>
                <a:gd name="T1" fmla="*/ 17 h 81"/>
                <a:gd name="T2" fmla="*/ 91 w 91"/>
                <a:gd name="T3" fmla="*/ 63 h 81"/>
                <a:gd name="T4" fmla="*/ 86 w 91"/>
                <a:gd name="T5" fmla="*/ 76 h 81"/>
                <a:gd name="T6" fmla="*/ 74 w 91"/>
                <a:gd name="T7" fmla="*/ 81 h 81"/>
                <a:gd name="T8" fmla="*/ 18 w 91"/>
                <a:gd name="T9" fmla="*/ 81 h 81"/>
                <a:gd name="T10" fmla="*/ 5 w 91"/>
                <a:gd name="T11" fmla="*/ 76 h 81"/>
                <a:gd name="T12" fmla="*/ 0 w 91"/>
                <a:gd name="T13" fmla="*/ 63 h 81"/>
                <a:gd name="T14" fmla="*/ 0 w 91"/>
                <a:gd name="T15" fmla="*/ 17 h 81"/>
                <a:gd name="T16" fmla="*/ 0 w 91"/>
                <a:gd name="T17" fmla="*/ 12 h 81"/>
                <a:gd name="T18" fmla="*/ 5 w 91"/>
                <a:gd name="T19" fmla="*/ 12 h 81"/>
                <a:gd name="T20" fmla="*/ 15 w 91"/>
                <a:gd name="T21" fmla="*/ 12 h 81"/>
                <a:gd name="T22" fmla="*/ 15 w 91"/>
                <a:gd name="T23" fmla="*/ 24 h 81"/>
                <a:gd name="T24" fmla="*/ 21 w 91"/>
                <a:gd name="T25" fmla="*/ 30 h 81"/>
                <a:gd name="T26" fmla="*/ 21 w 91"/>
                <a:gd name="T27" fmla="*/ 30 h 81"/>
                <a:gd name="T28" fmla="*/ 24 w 91"/>
                <a:gd name="T29" fmla="*/ 29 h 81"/>
                <a:gd name="T30" fmla="*/ 21 w 91"/>
                <a:gd name="T31" fmla="*/ 24 h 81"/>
                <a:gd name="T32" fmla="*/ 21 w 91"/>
                <a:gd name="T33" fmla="*/ 6 h 81"/>
                <a:gd name="T34" fmla="*/ 27 w 91"/>
                <a:gd name="T35" fmla="*/ 0 h 81"/>
                <a:gd name="T36" fmla="*/ 27 w 91"/>
                <a:gd name="T37" fmla="*/ 0 h 81"/>
                <a:gd name="T38" fmla="*/ 33 w 91"/>
                <a:gd name="T39" fmla="*/ 6 h 81"/>
                <a:gd name="T40" fmla="*/ 33 w 91"/>
                <a:gd name="T41" fmla="*/ 12 h 81"/>
                <a:gd name="T42" fmla="*/ 59 w 91"/>
                <a:gd name="T43" fmla="*/ 12 h 81"/>
                <a:gd name="T44" fmla="*/ 59 w 91"/>
                <a:gd name="T45" fmla="*/ 24 h 81"/>
                <a:gd name="T46" fmla="*/ 65 w 91"/>
                <a:gd name="T47" fmla="*/ 30 h 81"/>
                <a:gd name="T48" fmla="*/ 65 w 91"/>
                <a:gd name="T49" fmla="*/ 30 h 81"/>
                <a:gd name="T50" fmla="*/ 68 w 91"/>
                <a:gd name="T51" fmla="*/ 29 h 81"/>
                <a:gd name="T52" fmla="*/ 65 w 91"/>
                <a:gd name="T53" fmla="*/ 24 h 81"/>
                <a:gd name="T54" fmla="*/ 65 w 91"/>
                <a:gd name="T55" fmla="*/ 6 h 81"/>
                <a:gd name="T56" fmla="*/ 70 w 91"/>
                <a:gd name="T57" fmla="*/ 0 h 81"/>
                <a:gd name="T58" fmla="*/ 70 w 91"/>
                <a:gd name="T59" fmla="*/ 0 h 81"/>
                <a:gd name="T60" fmla="*/ 76 w 91"/>
                <a:gd name="T61" fmla="*/ 6 h 81"/>
                <a:gd name="T62" fmla="*/ 76 w 91"/>
                <a:gd name="T63" fmla="*/ 12 h 81"/>
                <a:gd name="T64" fmla="*/ 86 w 91"/>
                <a:gd name="T65" fmla="*/ 12 h 81"/>
                <a:gd name="T66" fmla="*/ 91 w 91"/>
                <a:gd name="T67" fmla="*/ 12 h 81"/>
                <a:gd name="T68" fmla="*/ 91 w 91"/>
                <a:gd name="T69" fmla="*/ 17 h 81"/>
                <a:gd name="T70" fmla="*/ 45 w 91"/>
                <a:gd name="T71" fmla="*/ 68 h 81"/>
                <a:gd name="T72" fmla="*/ 45 w 91"/>
                <a:gd name="T73" fmla="*/ 40 h 81"/>
                <a:gd name="T74" fmla="*/ 39 w 91"/>
                <a:gd name="T75" fmla="*/ 40 h 81"/>
                <a:gd name="T76" fmla="*/ 38 w 91"/>
                <a:gd name="T77" fmla="*/ 42 h 81"/>
                <a:gd name="T78" fmla="*/ 36 w 91"/>
                <a:gd name="T79" fmla="*/ 43 h 81"/>
                <a:gd name="T80" fmla="*/ 36 w 91"/>
                <a:gd name="T81" fmla="*/ 47 h 81"/>
                <a:gd name="T82" fmla="*/ 38 w 91"/>
                <a:gd name="T83" fmla="*/ 47 h 81"/>
                <a:gd name="T84" fmla="*/ 38 w 91"/>
                <a:gd name="T85" fmla="*/ 68 h 81"/>
                <a:gd name="T86" fmla="*/ 45 w 91"/>
                <a:gd name="T87" fmla="*/ 68 h 81"/>
                <a:gd name="T88" fmla="*/ 55 w 91"/>
                <a:gd name="T89" fmla="*/ 68 h 81"/>
                <a:gd name="T90" fmla="*/ 55 w 91"/>
                <a:gd name="T91" fmla="*/ 40 h 81"/>
                <a:gd name="T92" fmla="*/ 49 w 91"/>
                <a:gd name="T93" fmla="*/ 40 h 81"/>
                <a:gd name="T94" fmla="*/ 48 w 91"/>
                <a:gd name="T95" fmla="*/ 42 h 81"/>
                <a:gd name="T96" fmla="*/ 46 w 91"/>
                <a:gd name="T97" fmla="*/ 43 h 81"/>
                <a:gd name="T98" fmla="*/ 46 w 91"/>
                <a:gd name="T99" fmla="*/ 47 h 81"/>
                <a:gd name="T100" fmla="*/ 48 w 91"/>
                <a:gd name="T101" fmla="*/ 47 h 81"/>
                <a:gd name="T102" fmla="*/ 48 w 91"/>
                <a:gd name="T103" fmla="*/ 68 h 81"/>
                <a:gd name="T104" fmla="*/ 55 w 91"/>
                <a:gd name="T105" fmla="*/ 68 h 81"/>
                <a:gd name="T106" fmla="*/ 81 w 91"/>
                <a:gd name="T107" fmla="*/ 36 h 81"/>
                <a:gd name="T108" fmla="*/ 10 w 91"/>
                <a:gd name="T109" fmla="*/ 36 h 81"/>
                <a:gd name="T110" fmla="*/ 10 w 91"/>
                <a:gd name="T111" fmla="*/ 63 h 81"/>
                <a:gd name="T112" fmla="*/ 12 w 91"/>
                <a:gd name="T113" fmla="*/ 69 h 81"/>
                <a:gd name="T114" fmla="*/ 18 w 91"/>
                <a:gd name="T115" fmla="*/ 71 h 81"/>
                <a:gd name="T116" fmla="*/ 74 w 91"/>
                <a:gd name="T117" fmla="*/ 71 h 81"/>
                <a:gd name="T118" fmla="*/ 79 w 91"/>
                <a:gd name="T119" fmla="*/ 69 h 81"/>
                <a:gd name="T120" fmla="*/ 81 w 91"/>
                <a:gd name="T121" fmla="*/ 63 h 81"/>
                <a:gd name="T122" fmla="*/ 81 w 91"/>
                <a:gd name="T123" fmla="*/ 36 h 8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1"/>
                <a:gd name="T187" fmla="*/ 0 h 81"/>
                <a:gd name="T188" fmla="*/ 91 w 91"/>
                <a:gd name="T189" fmla="*/ 81 h 8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1" h="81">
                  <a:moveTo>
                    <a:pt x="91" y="17"/>
                  </a:moveTo>
                  <a:cubicBezTo>
                    <a:pt x="91" y="63"/>
                    <a:pt x="91" y="63"/>
                    <a:pt x="91" y="63"/>
                  </a:cubicBezTo>
                  <a:cubicBezTo>
                    <a:pt x="91" y="68"/>
                    <a:pt x="89" y="72"/>
                    <a:pt x="86" y="76"/>
                  </a:cubicBezTo>
                  <a:cubicBezTo>
                    <a:pt x="83" y="79"/>
                    <a:pt x="79" y="81"/>
                    <a:pt x="7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3" y="81"/>
                    <a:pt x="8" y="79"/>
                    <a:pt x="5" y="76"/>
                  </a:cubicBezTo>
                  <a:cubicBezTo>
                    <a:pt x="2" y="72"/>
                    <a:pt x="0" y="68"/>
                    <a:pt x="0" y="6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8"/>
                    <a:pt x="18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2" y="30"/>
                    <a:pt x="23" y="30"/>
                    <a:pt x="24" y="29"/>
                  </a:cubicBezTo>
                  <a:cubicBezTo>
                    <a:pt x="22" y="28"/>
                    <a:pt x="21" y="27"/>
                    <a:pt x="21" y="24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3"/>
                    <a:pt x="24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0" y="0"/>
                    <a:pt x="33" y="3"/>
                    <a:pt x="33" y="6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9" y="28"/>
                    <a:pt x="61" y="30"/>
                    <a:pt x="65" y="3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6" y="30"/>
                    <a:pt x="67" y="30"/>
                    <a:pt x="68" y="29"/>
                  </a:cubicBezTo>
                  <a:cubicBezTo>
                    <a:pt x="66" y="28"/>
                    <a:pt x="65" y="27"/>
                    <a:pt x="65" y="2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3"/>
                    <a:pt x="67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4" y="0"/>
                    <a:pt x="76" y="3"/>
                    <a:pt x="76" y="6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91" y="12"/>
                    <a:pt x="91" y="12"/>
                    <a:pt x="91" y="12"/>
                  </a:cubicBezTo>
                  <a:cubicBezTo>
                    <a:pt x="91" y="17"/>
                    <a:pt x="91" y="17"/>
                    <a:pt x="91" y="17"/>
                  </a:cubicBezTo>
                  <a:close/>
                  <a:moveTo>
                    <a:pt x="45" y="68"/>
                  </a:moveTo>
                  <a:cubicBezTo>
                    <a:pt x="45" y="40"/>
                    <a:pt x="45" y="40"/>
                    <a:pt x="45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1"/>
                    <a:pt x="38" y="42"/>
                  </a:cubicBezTo>
                  <a:cubicBezTo>
                    <a:pt x="38" y="43"/>
                    <a:pt x="37" y="43"/>
                    <a:pt x="36" y="43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45" y="68"/>
                    <a:pt x="45" y="68"/>
                    <a:pt x="45" y="68"/>
                  </a:cubicBezTo>
                  <a:close/>
                  <a:moveTo>
                    <a:pt x="55" y="68"/>
                  </a:moveTo>
                  <a:cubicBezTo>
                    <a:pt x="55" y="40"/>
                    <a:pt x="55" y="40"/>
                    <a:pt x="55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1"/>
                    <a:pt x="48" y="42"/>
                  </a:cubicBezTo>
                  <a:cubicBezTo>
                    <a:pt x="48" y="43"/>
                    <a:pt x="47" y="43"/>
                    <a:pt x="46" y="43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55" y="68"/>
                    <a:pt x="55" y="68"/>
                    <a:pt x="55" y="68"/>
                  </a:cubicBezTo>
                  <a:close/>
                  <a:moveTo>
                    <a:pt x="81" y="36"/>
                  </a:moveTo>
                  <a:cubicBezTo>
                    <a:pt x="10" y="36"/>
                    <a:pt x="10" y="36"/>
                    <a:pt x="10" y="36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5"/>
                    <a:pt x="11" y="67"/>
                    <a:pt x="12" y="69"/>
                  </a:cubicBezTo>
                  <a:cubicBezTo>
                    <a:pt x="14" y="70"/>
                    <a:pt x="15" y="71"/>
                    <a:pt x="18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6" y="71"/>
                    <a:pt x="78" y="70"/>
                    <a:pt x="79" y="69"/>
                  </a:cubicBezTo>
                  <a:cubicBezTo>
                    <a:pt x="80" y="67"/>
                    <a:pt x="81" y="65"/>
                    <a:pt x="81" y="63"/>
                  </a:cubicBezTo>
                  <a:lnTo>
                    <a:pt x="81" y="36"/>
                  </a:lnTo>
                  <a:close/>
                </a:path>
              </a:pathLst>
            </a:cu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E6FB692-04E6-442D-866E-D4DD0240E6AA}"/>
              </a:ext>
            </a:extLst>
          </p:cNvPr>
          <p:cNvGrpSpPr/>
          <p:nvPr/>
        </p:nvGrpSpPr>
        <p:grpSpPr>
          <a:xfrm>
            <a:off x="7701697" y="1867009"/>
            <a:ext cx="1136996" cy="1136996"/>
            <a:chOff x="7701697" y="1867009"/>
            <a:chExt cx="1136996" cy="1136996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BF1A2616-5C6E-4012-8EF0-5DA7775F9AA7}"/>
                </a:ext>
              </a:extLst>
            </p:cNvPr>
            <p:cNvSpPr/>
            <p:nvPr/>
          </p:nvSpPr>
          <p:spPr>
            <a:xfrm>
              <a:off x="7701697" y="1867009"/>
              <a:ext cx="1136996" cy="1136996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xmlns="" id="{FF02FECC-45B6-4BA2-8353-45E5A6E5F75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8043719" y="2139145"/>
              <a:ext cx="452952" cy="592725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"/>
                <a:gd name="T148" fmla="*/ 0 h 97"/>
                <a:gd name="T149" fmla="*/ 74 w 74"/>
                <a:gd name="T150" fmla="*/ 97 h 9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F6CB1A4-C241-4DBA-BC0F-0D67CE10F9E1}"/>
              </a:ext>
            </a:extLst>
          </p:cNvPr>
          <p:cNvGrpSpPr/>
          <p:nvPr/>
        </p:nvGrpSpPr>
        <p:grpSpPr>
          <a:xfrm>
            <a:off x="7701697" y="4462441"/>
            <a:ext cx="1136996" cy="1136996"/>
            <a:chOff x="7701697" y="4462441"/>
            <a:chExt cx="1136996" cy="1136996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AB6071BD-6CF5-4544-ABE5-5F6C003589B3}"/>
                </a:ext>
              </a:extLst>
            </p:cNvPr>
            <p:cNvSpPr/>
            <p:nvPr/>
          </p:nvSpPr>
          <p:spPr>
            <a:xfrm>
              <a:off x="7701697" y="4462441"/>
              <a:ext cx="1136996" cy="1136996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34">
              <a:extLst>
                <a:ext uri="{FF2B5EF4-FFF2-40B4-BE49-F238E27FC236}">
                  <a16:creationId xmlns:a16="http://schemas.microsoft.com/office/drawing/2014/main" xmlns="" id="{81C1C202-C417-4701-A31E-91EAE5058A5C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8014275" y="4750078"/>
              <a:ext cx="511840" cy="561722"/>
            </a:xfrm>
            <a:custGeom>
              <a:avLst/>
              <a:gdLst>
                <a:gd name="T0" fmla="*/ 65 w 100"/>
                <a:gd name="T1" fmla="*/ 0 h 110"/>
                <a:gd name="T2" fmla="*/ 77 w 100"/>
                <a:gd name="T3" fmla="*/ 12 h 110"/>
                <a:gd name="T4" fmla="*/ 68 w 100"/>
                <a:gd name="T5" fmla="*/ 40 h 110"/>
                <a:gd name="T6" fmla="*/ 67 w 100"/>
                <a:gd name="T7" fmla="*/ 10 h 110"/>
                <a:gd name="T8" fmla="*/ 28 w 100"/>
                <a:gd name="T9" fmla="*/ 9 h 110"/>
                <a:gd name="T10" fmla="*/ 28 w 100"/>
                <a:gd name="T11" fmla="*/ 16 h 110"/>
                <a:gd name="T12" fmla="*/ 25 w 100"/>
                <a:gd name="T13" fmla="*/ 24 h 110"/>
                <a:gd name="T14" fmla="*/ 18 w 100"/>
                <a:gd name="T15" fmla="*/ 26 h 110"/>
                <a:gd name="T16" fmla="*/ 9 w 100"/>
                <a:gd name="T17" fmla="*/ 25 h 110"/>
                <a:gd name="T18" fmla="*/ 10 w 100"/>
                <a:gd name="T19" fmla="*/ 87 h 110"/>
                <a:gd name="T20" fmla="*/ 12 w 100"/>
                <a:gd name="T21" fmla="*/ 88 h 110"/>
                <a:gd name="T22" fmla="*/ 44 w 100"/>
                <a:gd name="T23" fmla="*/ 97 h 110"/>
                <a:gd name="T24" fmla="*/ 4 w 100"/>
                <a:gd name="T25" fmla="*/ 93 h 110"/>
                <a:gd name="T26" fmla="*/ 4 w 100"/>
                <a:gd name="T27" fmla="*/ 93 h 110"/>
                <a:gd name="T28" fmla="*/ 0 w 100"/>
                <a:gd name="T29" fmla="*/ 22 h 110"/>
                <a:gd name="T30" fmla="*/ 2 w 100"/>
                <a:gd name="T31" fmla="*/ 19 h 110"/>
                <a:gd name="T32" fmla="*/ 21 w 100"/>
                <a:gd name="T33" fmla="*/ 0 h 110"/>
                <a:gd name="T34" fmla="*/ 90 w 100"/>
                <a:gd name="T35" fmla="*/ 45 h 110"/>
                <a:gd name="T36" fmla="*/ 84 w 100"/>
                <a:gd name="T37" fmla="*/ 39 h 110"/>
                <a:gd name="T38" fmla="*/ 83 w 100"/>
                <a:gd name="T39" fmla="*/ 47 h 110"/>
                <a:gd name="T40" fmla="*/ 94 w 100"/>
                <a:gd name="T41" fmla="*/ 53 h 110"/>
                <a:gd name="T42" fmla="*/ 86 w 100"/>
                <a:gd name="T43" fmla="*/ 81 h 110"/>
                <a:gd name="T44" fmla="*/ 100 w 100"/>
                <a:gd name="T45" fmla="*/ 51 h 110"/>
                <a:gd name="T46" fmla="*/ 90 w 100"/>
                <a:gd name="T47" fmla="*/ 45 h 110"/>
                <a:gd name="T48" fmla="*/ 54 w 100"/>
                <a:gd name="T49" fmla="*/ 84 h 110"/>
                <a:gd name="T50" fmla="*/ 90 w 100"/>
                <a:gd name="T51" fmla="*/ 55 h 110"/>
                <a:gd name="T52" fmla="*/ 52 w 100"/>
                <a:gd name="T53" fmla="*/ 87 h 110"/>
                <a:gd name="T54" fmla="*/ 51 w 100"/>
                <a:gd name="T55" fmla="*/ 103 h 110"/>
                <a:gd name="T56" fmla="*/ 52 w 100"/>
                <a:gd name="T57" fmla="*/ 110 h 110"/>
                <a:gd name="T58" fmla="*/ 56 w 100"/>
                <a:gd name="T59" fmla="*/ 106 h 110"/>
                <a:gd name="T60" fmla="*/ 52 w 100"/>
                <a:gd name="T61" fmla="*/ 87 h 110"/>
                <a:gd name="T62" fmla="*/ 18 w 100"/>
                <a:gd name="T63" fmla="*/ 60 h 110"/>
                <a:gd name="T64" fmla="*/ 30 w 100"/>
                <a:gd name="T65" fmla="*/ 56 h 110"/>
                <a:gd name="T66" fmla="*/ 18 w 100"/>
                <a:gd name="T67" fmla="*/ 43 h 110"/>
                <a:gd name="T68" fmla="*/ 60 w 100"/>
                <a:gd name="T69" fmla="*/ 48 h 110"/>
                <a:gd name="T70" fmla="*/ 18 w 100"/>
                <a:gd name="T71" fmla="*/ 43 h 110"/>
                <a:gd name="T72" fmla="*/ 18 w 100"/>
                <a:gd name="T73" fmla="*/ 36 h 110"/>
                <a:gd name="T74" fmla="*/ 60 w 100"/>
                <a:gd name="T75" fmla="*/ 31 h 110"/>
                <a:gd name="T76" fmla="*/ 37 w 100"/>
                <a:gd name="T77" fmla="*/ 19 h 110"/>
                <a:gd name="T78" fmla="*/ 60 w 100"/>
                <a:gd name="T79" fmla="*/ 24 h 110"/>
                <a:gd name="T80" fmla="*/ 37 w 100"/>
                <a:gd name="T81" fmla="*/ 19 h 110"/>
                <a:gd name="T82" fmla="*/ 14 w 100"/>
                <a:gd name="T83" fmla="*/ 21 h 110"/>
                <a:gd name="T84" fmla="*/ 18 w 100"/>
                <a:gd name="T85" fmla="*/ 22 h 110"/>
                <a:gd name="T86" fmla="*/ 20 w 100"/>
                <a:gd name="T87" fmla="*/ 22 h 110"/>
                <a:gd name="T88" fmla="*/ 24 w 100"/>
                <a:gd name="T89" fmla="*/ 18 h 110"/>
                <a:gd name="T90" fmla="*/ 24 w 100"/>
                <a:gd name="T91" fmla="*/ 17 h 110"/>
                <a:gd name="T92" fmla="*/ 23 w 100"/>
                <a:gd name="T93" fmla="*/ 12 h 110"/>
                <a:gd name="T94" fmla="*/ 12 w 100"/>
                <a:gd name="T95" fmla="*/ 21 h 1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00"/>
                <a:gd name="T145" fmla="*/ 0 h 110"/>
                <a:gd name="T146" fmla="*/ 100 w 100"/>
                <a:gd name="T147" fmla="*/ 110 h 11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00" h="110">
                  <a:moveTo>
                    <a:pt x="23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8" y="0"/>
                    <a:pt x="71" y="1"/>
                    <a:pt x="74" y="4"/>
                  </a:cubicBezTo>
                  <a:cubicBezTo>
                    <a:pt x="76" y="6"/>
                    <a:pt x="77" y="9"/>
                    <a:pt x="77" y="12"/>
                  </a:cubicBezTo>
                  <a:cubicBezTo>
                    <a:pt x="77" y="35"/>
                    <a:pt x="77" y="35"/>
                    <a:pt x="77" y="35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11"/>
                    <a:pt x="68" y="11"/>
                    <a:pt x="67" y="10"/>
                  </a:cubicBezTo>
                  <a:cubicBezTo>
                    <a:pt x="67" y="10"/>
                    <a:pt x="66" y="9"/>
                    <a:pt x="65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7"/>
                    <a:pt x="28" y="18"/>
                    <a:pt x="28" y="19"/>
                  </a:cubicBezTo>
                  <a:cubicBezTo>
                    <a:pt x="28" y="21"/>
                    <a:pt x="27" y="23"/>
                    <a:pt x="25" y="24"/>
                  </a:cubicBezTo>
                  <a:cubicBezTo>
                    <a:pt x="24" y="25"/>
                    <a:pt x="23" y="26"/>
                    <a:pt x="21" y="26"/>
                  </a:cubicBezTo>
                  <a:cubicBezTo>
                    <a:pt x="20" y="26"/>
                    <a:pt x="19" y="26"/>
                    <a:pt x="18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6"/>
                    <a:pt x="10" y="86"/>
                    <a:pt x="10" y="87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1" y="87"/>
                    <a:pt x="11" y="88"/>
                    <a:pt x="12" y="88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9" y="97"/>
                    <a:pt x="6" y="96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2" y="91"/>
                    <a:pt x="0" y="88"/>
                    <a:pt x="0" y="8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3" y="0"/>
                    <a:pt x="23" y="0"/>
                  </a:cubicBezTo>
                  <a:close/>
                  <a:moveTo>
                    <a:pt x="90" y="45"/>
                  </a:moveTo>
                  <a:cubicBezTo>
                    <a:pt x="90" y="43"/>
                    <a:pt x="90" y="43"/>
                    <a:pt x="90" y="43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83" y="47"/>
                    <a:pt x="83" y="47"/>
                    <a:pt x="83" y="47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2" y="62"/>
                    <a:pt x="88" y="70"/>
                    <a:pt x="82" y="77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93" y="73"/>
                    <a:pt x="98" y="63"/>
                    <a:pt x="100" y="53"/>
                  </a:cubicBezTo>
                  <a:cubicBezTo>
                    <a:pt x="100" y="51"/>
                    <a:pt x="100" y="51"/>
                    <a:pt x="100" y="51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0" y="45"/>
                    <a:pt x="90" y="45"/>
                    <a:pt x="90" y="45"/>
                  </a:cubicBezTo>
                  <a:close/>
                  <a:moveTo>
                    <a:pt x="74" y="47"/>
                  </a:moveTo>
                  <a:cubicBezTo>
                    <a:pt x="64" y="58"/>
                    <a:pt x="58" y="70"/>
                    <a:pt x="54" y="84"/>
                  </a:cubicBezTo>
                  <a:cubicBezTo>
                    <a:pt x="59" y="86"/>
                    <a:pt x="64" y="89"/>
                    <a:pt x="70" y="92"/>
                  </a:cubicBezTo>
                  <a:cubicBezTo>
                    <a:pt x="78" y="81"/>
                    <a:pt x="85" y="68"/>
                    <a:pt x="90" y="55"/>
                  </a:cubicBezTo>
                  <a:cubicBezTo>
                    <a:pt x="84" y="52"/>
                    <a:pt x="79" y="50"/>
                    <a:pt x="74" y="47"/>
                  </a:cubicBezTo>
                  <a:close/>
                  <a:moveTo>
                    <a:pt x="52" y="87"/>
                  </a:moveTo>
                  <a:cubicBezTo>
                    <a:pt x="50" y="103"/>
                    <a:pt x="50" y="103"/>
                    <a:pt x="50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50" y="108"/>
                    <a:pt x="50" y="108"/>
                    <a:pt x="50" y="108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52" y="87"/>
                    <a:pt x="52" y="87"/>
                    <a:pt x="52" y="87"/>
                  </a:cubicBezTo>
                  <a:close/>
                  <a:moveTo>
                    <a:pt x="18" y="56"/>
                  </a:moveTo>
                  <a:cubicBezTo>
                    <a:pt x="18" y="60"/>
                    <a:pt x="18" y="60"/>
                    <a:pt x="18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18" y="56"/>
                    <a:pt x="18" y="56"/>
                    <a:pt x="18" y="56"/>
                  </a:cubicBezTo>
                  <a:close/>
                  <a:moveTo>
                    <a:pt x="18" y="43"/>
                  </a:moveTo>
                  <a:cubicBezTo>
                    <a:pt x="18" y="48"/>
                    <a:pt x="18" y="48"/>
                    <a:pt x="18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43"/>
                    <a:pt x="60" y="43"/>
                    <a:pt x="60" y="43"/>
                  </a:cubicBezTo>
                  <a:cubicBezTo>
                    <a:pt x="18" y="43"/>
                    <a:pt x="18" y="43"/>
                    <a:pt x="18" y="43"/>
                  </a:cubicBezTo>
                  <a:close/>
                  <a:moveTo>
                    <a:pt x="18" y="31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37" y="19"/>
                  </a:moveTo>
                  <a:cubicBezTo>
                    <a:pt x="37" y="24"/>
                    <a:pt x="37" y="24"/>
                    <a:pt x="37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37" y="19"/>
                    <a:pt x="37" y="19"/>
                    <a:pt x="37" y="19"/>
                  </a:cubicBezTo>
                  <a:close/>
                  <a:moveTo>
                    <a:pt x="12" y="21"/>
                  </a:moveTo>
                  <a:cubicBezTo>
                    <a:pt x="14" y="21"/>
                    <a:pt x="14" y="21"/>
                    <a:pt x="14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20" y="22"/>
                  </a:cubicBezTo>
                  <a:cubicBezTo>
                    <a:pt x="21" y="22"/>
                    <a:pt x="22" y="21"/>
                    <a:pt x="22" y="20"/>
                  </a:cubicBezTo>
                  <a:cubicBezTo>
                    <a:pt x="23" y="20"/>
                    <a:pt x="24" y="19"/>
                    <a:pt x="24" y="18"/>
                  </a:cubicBezTo>
                  <a:cubicBezTo>
                    <a:pt x="24" y="18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lnTo>
                    <a:pt x="12" y="21"/>
                  </a:lnTo>
                  <a:close/>
                </a:path>
              </a:pathLst>
            </a:cu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EB4492EF-C1AA-4E34-9457-D537F43BF52A}"/>
              </a:ext>
            </a:extLst>
          </p:cNvPr>
          <p:cNvSpPr txBox="1"/>
          <p:nvPr/>
        </p:nvSpPr>
        <p:spPr>
          <a:xfrm>
            <a:off x="848885" y="4335893"/>
            <a:ext cx="1132272" cy="452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步骤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1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9A8F51E1-815A-445C-AB93-F96087DF9B6A}"/>
              </a:ext>
            </a:extLst>
          </p:cNvPr>
          <p:cNvSpPr txBox="1"/>
          <p:nvPr/>
        </p:nvSpPr>
        <p:spPr>
          <a:xfrm>
            <a:off x="2488416" y="4335893"/>
            <a:ext cx="1132272" cy="452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步骤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2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3970CE1-F273-408A-829E-13A9A14916A5}"/>
              </a:ext>
            </a:extLst>
          </p:cNvPr>
          <p:cNvSpPr txBox="1"/>
          <p:nvPr/>
        </p:nvSpPr>
        <p:spPr>
          <a:xfrm>
            <a:off x="4141143" y="4335893"/>
            <a:ext cx="1132272" cy="452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步骤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3</a:t>
            </a:r>
            <a:endParaRPr lang="zh-CN" altLang="en-US" sz="20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C428DC7D-CB9D-4407-BEBF-DC75B9DEDA08}"/>
              </a:ext>
            </a:extLst>
          </p:cNvPr>
          <p:cNvSpPr txBox="1"/>
          <p:nvPr/>
        </p:nvSpPr>
        <p:spPr>
          <a:xfrm>
            <a:off x="10286926" y="4335893"/>
            <a:ext cx="1132272" cy="452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algn="ctr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结果</a:t>
            </a:r>
          </a:p>
        </p:txBody>
      </p:sp>
      <p:sp>
        <p:nvSpPr>
          <p:cNvPr id="42" name="箭头: 右 41">
            <a:extLst>
              <a:ext uri="{FF2B5EF4-FFF2-40B4-BE49-F238E27FC236}">
                <a16:creationId xmlns:a16="http://schemas.microsoft.com/office/drawing/2014/main" xmlns="" id="{63D9C0F3-0043-43DF-B0D6-F97380903931}"/>
              </a:ext>
            </a:extLst>
          </p:cNvPr>
          <p:cNvSpPr/>
          <p:nvPr/>
        </p:nvSpPr>
        <p:spPr>
          <a:xfrm>
            <a:off x="5647034" y="3594828"/>
            <a:ext cx="509720" cy="252478"/>
          </a:xfrm>
          <a:prstGeom prst="rightArrow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01357DEB-962C-43E2-9243-E8C620A2ADF5}"/>
              </a:ext>
            </a:extLst>
          </p:cNvPr>
          <p:cNvSpPr/>
          <p:nvPr/>
        </p:nvSpPr>
        <p:spPr>
          <a:xfrm>
            <a:off x="962471" y="2269700"/>
            <a:ext cx="4771557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点击编辑具体工作的流程规划，建议行距为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44" name="文本框 1">
            <a:extLst>
              <a:ext uri="{FF2B5EF4-FFF2-40B4-BE49-F238E27FC236}">
                <a16:creationId xmlns:a16="http://schemas.microsoft.com/office/drawing/2014/main" xmlns="" id="{52BBD705-F5EA-4519-AA13-7F596F421E78}"/>
              </a:ext>
            </a:extLst>
          </p:cNvPr>
          <p:cNvSpPr txBox="1"/>
          <p:nvPr/>
        </p:nvSpPr>
        <p:spPr>
          <a:xfrm>
            <a:off x="983490" y="1928772"/>
            <a:ext cx="4304683" cy="4188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具体流程规划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097E2A7D-9EF6-489C-9DB3-1117F854637E}"/>
              </a:ext>
            </a:extLst>
          </p:cNvPr>
          <p:cNvGrpSpPr/>
          <p:nvPr/>
        </p:nvGrpSpPr>
        <p:grpSpPr>
          <a:xfrm>
            <a:off x="10322000" y="3174137"/>
            <a:ext cx="1097198" cy="1097195"/>
            <a:chOff x="10322000" y="3174137"/>
            <a:chExt cx="1097198" cy="1097195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46DCB97F-E02C-4508-8F12-8C18DCFD8623}"/>
                </a:ext>
              </a:extLst>
            </p:cNvPr>
            <p:cNvSpPr/>
            <p:nvPr/>
          </p:nvSpPr>
          <p:spPr>
            <a:xfrm>
              <a:off x="10322000" y="3174137"/>
              <a:ext cx="1097198" cy="1097195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9" name="图形 86">
              <a:extLst>
                <a:ext uri="{FF2B5EF4-FFF2-40B4-BE49-F238E27FC236}">
                  <a16:creationId xmlns:a16="http://schemas.microsoft.com/office/drawing/2014/main" xmlns="" id="{87BEF9EC-E48D-4B8A-A3F7-E61FEFF2F19A}"/>
                </a:ext>
              </a:extLst>
            </p:cNvPr>
            <p:cNvSpPr/>
            <p:nvPr/>
          </p:nvSpPr>
          <p:spPr>
            <a:xfrm>
              <a:off x="10574451" y="3463747"/>
              <a:ext cx="592297" cy="517974"/>
            </a:xfrm>
            <a:custGeom>
              <a:avLst/>
              <a:gdLst>
                <a:gd name="connsiteX0" fmla="*/ 604785 w 612041"/>
                <a:gd name="connsiteY0" fmla="*/ 401083 h 535240"/>
                <a:gd name="connsiteX1" fmla="*/ 494838 w 612041"/>
                <a:gd name="connsiteY1" fmla="*/ 345345 h 535240"/>
                <a:gd name="connsiteX2" fmla="*/ 479245 w 612041"/>
                <a:gd name="connsiteY2" fmla="*/ 350623 h 535240"/>
                <a:gd name="connsiteX3" fmla="*/ 391628 w 612041"/>
                <a:gd name="connsiteY3" fmla="*/ 347190 h 535240"/>
                <a:gd name="connsiteX4" fmla="*/ 387874 w 612041"/>
                <a:gd name="connsiteY4" fmla="*/ 345261 h 535240"/>
                <a:gd name="connsiteX5" fmla="*/ 358157 w 612041"/>
                <a:gd name="connsiteY5" fmla="*/ 304271 h 535240"/>
                <a:gd name="connsiteX6" fmla="*/ 355347 w 612041"/>
                <a:gd name="connsiteY6" fmla="*/ 292627 h 535240"/>
                <a:gd name="connsiteX7" fmla="*/ 363605 w 612041"/>
                <a:gd name="connsiteY7" fmla="*/ 251428 h 535240"/>
                <a:gd name="connsiteX8" fmla="*/ 364071 w 612041"/>
                <a:gd name="connsiteY8" fmla="*/ 250914 h 535240"/>
                <a:gd name="connsiteX9" fmla="*/ 398395 w 612041"/>
                <a:gd name="connsiteY9" fmla="*/ 237366 h 535240"/>
                <a:gd name="connsiteX10" fmla="*/ 407811 w 612041"/>
                <a:gd name="connsiteY10" fmla="*/ 237366 h 535240"/>
                <a:gd name="connsiteX11" fmla="*/ 448426 w 612041"/>
                <a:gd name="connsiteY11" fmla="*/ 187480 h 535240"/>
                <a:gd name="connsiteX12" fmla="*/ 398570 w 612041"/>
                <a:gd name="connsiteY12" fmla="*/ 146840 h 535240"/>
                <a:gd name="connsiteX13" fmla="*/ 357841 w 612041"/>
                <a:gd name="connsiteY13" fmla="*/ 188781 h 535240"/>
                <a:gd name="connsiteX14" fmla="*/ 358133 w 612041"/>
                <a:gd name="connsiteY14" fmla="*/ 198215 h 535240"/>
                <a:gd name="connsiteX15" fmla="*/ 347893 w 612041"/>
                <a:gd name="connsiteY15" fmla="*/ 232518 h 535240"/>
                <a:gd name="connsiteX16" fmla="*/ 340345 w 612041"/>
                <a:gd name="connsiteY16" fmla="*/ 240794 h 535240"/>
                <a:gd name="connsiteX17" fmla="*/ 307811 w 612041"/>
                <a:gd name="connsiteY17" fmla="*/ 250562 h 535240"/>
                <a:gd name="connsiteX18" fmla="*/ 307405 w 612041"/>
                <a:gd name="connsiteY18" fmla="*/ 250455 h 535240"/>
                <a:gd name="connsiteX19" fmla="*/ 290017 w 612041"/>
                <a:gd name="connsiteY19" fmla="*/ 231348 h 535240"/>
                <a:gd name="connsiteX20" fmla="*/ 289802 w 612041"/>
                <a:gd name="connsiteY20" fmla="*/ 229962 h 535240"/>
                <a:gd name="connsiteX21" fmla="*/ 313253 w 612041"/>
                <a:gd name="connsiteY21" fmla="*/ 164467 h 535240"/>
                <a:gd name="connsiteX22" fmla="*/ 326728 w 612041"/>
                <a:gd name="connsiteY22" fmla="*/ 148943 h 535240"/>
                <a:gd name="connsiteX23" fmla="*/ 304100 w 612041"/>
                <a:gd name="connsiteY23" fmla="*/ 17702 h 535240"/>
                <a:gd name="connsiteX24" fmla="*/ 171938 w 612041"/>
                <a:gd name="connsiteY24" fmla="*/ 39647 h 535240"/>
                <a:gd name="connsiteX25" fmla="*/ 169519 w 612041"/>
                <a:gd name="connsiteY25" fmla="*/ 43197 h 535240"/>
                <a:gd name="connsiteX26" fmla="*/ 194958 w 612041"/>
                <a:gd name="connsiteY26" fmla="*/ 172647 h 535240"/>
                <a:gd name="connsiteX27" fmla="*/ 213385 w 612041"/>
                <a:gd name="connsiteY27" fmla="*/ 182643 h 535240"/>
                <a:gd name="connsiteX28" fmla="*/ 256522 w 612041"/>
                <a:gd name="connsiteY28" fmla="*/ 238172 h 535240"/>
                <a:gd name="connsiteX29" fmla="*/ 256666 w 612041"/>
                <a:gd name="connsiteY29" fmla="*/ 239086 h 535240"/>
                <a:gd name="connsiteX30" fmla="*/ 247512 w 612041"/>
                <a:gd name="connsiteY30" fmla="*/ 261471 h 535240"/>
                <a:gd name="connsiteX31" fmla="*/ 240637 w 612041"/>
                <a:gd name="connsiteY31" fmla="*/ 267352 h 535240"/>
                <a:gd name="connsiteX32" fmla="*/ 208074 w 612041"/>
                <a:gd name="connsiteY32" fmla="*/ 273114 h 535240"/>
                <a:gd name="connsiteX33" fmla="*/ 206427 w 612041"/>
                <a:gd name="connsiteY33" fmla="*/ 272380 h 535240"/>
                <a:gd name="connsiteX34" fmla="*/ 178381 w 612041"/>
                <a:gd name="connsiteY34" fmla="*/ 242800 h 535240"/>
                <a:gd name="connsiteX35" fmla="*/ 176698 w 612041"/>
                <a:gd name="connsiteY35" fmla="*/ 239217 h 535240"/>
                <a:gd name="connsiteX36" fmla="*/ 124185 w 612041"/>
                <a:gd name="connsiteY36" fmla="*/ 223353 h 535240"/>
                <a:gd name="connsiteX37" fmla="*/ 108331 w 612041"/>
                <a:gd name="connsiteY37" fmla="*/ 275898 h 535240"/>
                <a:gd name="connsiteX38" fmla="*/ 150788 w 612041"/>
                <a:gd name="connsiteY38" fmla="*/ 295475 h 535240"/>
                <a:gd name="connsiteX39" fmla="*/ 156940 w 612041"/>
                <a:gd name="connsiteY39" fmla="*/ 293666 h 535240"/>
                <a:gd name="connsiteX40" fmla="*/ 196993 w 612041"/>
                <a:gd name="connsiteY40" fmla="*/ 294860 h 535240"/>
                <a:gd name="connsiteX41" fmla="*/ 202190 w 612041"/>
                <a:gd name="connsiteY41" fmla="*/ 297171 h 535240"/>
                <a:gd name="connsiteX42" fmla="*/ 219650 w 612041"/>
                <a:gd name="connsiteY42" fmla="*/ 321509 h 535240"/>
                <a:gd name="connsiteX43" fmla="*/ 219650 w 612041"/>
                <a:gd name="connsiteY43" fmla="*/ 321735 h 535240"/>
                <a:gd name="connsiteX44" fmla="*/ 219686 w 612041"/>
                <a:gd name="connsiteY44" fmla="*/ 322237 h 535240"/>
                <a:gd name="connsiteX45" fmla="*/ 203402 w 612041"/>
                <a:gd name="connsiteY45" fmla="*/ 355412 h 535240"/>
                <a:gd name="connsiteX46" fmla="*/ 202005 w 612041"/>
                <a:gd name="connsiteY46" fmla="*/ 356331 h 535240"/>
                <a:gd name="connsiteX47" fmla="*/ 141270 w 612041"/>
                <a:gd name="connsiteY47" fmla="*/ 357848 h 535240"/>
                <a:gd name="connsiteX48" fmla="*/ 118594 w 612041"/>
                <a:gd name="connsiteY48" fmla="*/ 348700 h 535240"/>
                <a:gd name="connsiteX49" fmla="*/ 2954 w 612041"/>
                <a:gd name="connsiteY49" fmla="*/ 417055 h 535240"/>
                <a:gd name="connsiteX50" fmla="*/ 71369 w 612041"/>
                <a:gd name="connsiteY50" fmla="*/ 532309 h 535240"/>
                <a:gd name="connsiteX51" fmla="*/ 75517 w 612041"/>
                <a:gd name="connsiteY51" fmla="*/ 533268 h 535240"/>
                <a:gd name="connsiteX52" fmla="*/ 187278 w 612041"/>
                <a:gd name="connsiteY52" fmla="*/ 460745 h 535240"/>
                <a:gd name="connsiteX53" fmla="*/ 189432 w 612041"/>
                <a:gd name="connsiteY53" fmla="*/ 437160 h 535240"/>
                <a:gd name="connsiteX54" fmla="*/ 215372 w 612041"/>
                <a:gd name="connsiteY54" fmla="*/ 388037 h 535240"/>
                <a:gd name="connsiteX55" fmla="*/ 224090 w 612041"/>
                <a:gd name="connsiteY55" fmla="*/ 382311 h 535240"/>
                <a:gd name="connsiteX56" fmla="*/ 258193 w 612041"/>
                <a:gd name="connsiteY56" fmla="*/ 379952 h 535240"/>
                <a:gd name="connsiteX57" fmla="*/ 262370 w 612041"/>
                <a:gd name="connsiteY57" fmla="*/ 381869 h 535240"/>
                <a:gd name="connsiteX58" fmla="*/ 276942 w 612041"/>
                <a:gd name="connsiteY58" fmla="*/ 402504 h 535240"/>
                <a:gd name="connsiteX59" fmla="*/ 277360 w 612041"/>
                <a:gd name="connsiteY59" fmla="*/ 409162 h 535240"/>
                <a:gd name="connsiteX60" fmla="*/ 272294 w 612041"/>
                <a:gd name="connsiteY60" fmla="*/ 418321 h 535240"/>
                <a:gd name="connsiteX61" fmla="*/ 255044 w 612041"/>
                <a:gd name="connsiteY61" fmla="*/ 480308 h 535240"/>
                <a:gd name="connsiteX62" fmla="*/ 316993 w 612041"/>
                <a:gd name="connsiteY62" fmla="*/ 497568 h 535240"/>
                <a:gd name="connsiteX63" fmla="*/ 331704 w 612041"/>
                <a:gd name="connsiteY63" fmla="*/ 484306 h 535240"/>
                <a:gd name="connsiteX64" fmla="*/ 326405 w 612041"/>
                <a:gd name="connsiteY64" fmla="*/ 425385 h 535240"/>
                <a:gd name="connsiteX65" fmla="*/ 308503 w 612041"/>
                <a:gd name="connsiteY65" fmla="*/ 414637 h 535240"/>
                <a:gd name="connsiteX66" fmla="*/ 301522 w 612041"/>
                <a:gd name="connsiteY66" fmla="*/ 405902 h 535240"/>
                <a:gd name="connsiteX67" fmla="*/ 301522 w 612041"/>
                <a:gd name="connsiteY67" fmla="*/ 405645 h 535240"/>
                <a:gd name="connsiteX68" fmla="*/ 316506 w 612041"/>
                <a:gd name="connsiteY68" fmla="*/ 381761 h 535240"/>
                <a:gd name="connsiteX69" fmla="*/ 316864 w 612041"/>
                <a:gd name="connsiteY69" fmla="*/ 381606 h 535240"/>
                <a:gd name="connsiteX70" fmla="*/ 363749 w 612041"/>
                <a:gd name="connsiteY70" fmla="*/ 383714 h 535240"/>
                <a:gd name="connsiteX71" fmla="*/ 370909 w 612041"/>
                <a:gd name="connsiteY71" fmla="*/ 387410 h 535240"/>
                <a:gd name="connsiteX72" fmla="*/ 424615 w 612041"/>
                <a:gd name="connsiteY72" fmla="*/ 457270 h 535240"/>
                <a:gd name="connsiteX73" fmla="*/ 426912 w 612041"/>
                <a:gd name="connsiteY73" fmla="*/ 465957 h 535240"/>
                <a:gd name="connsiteX74" fmla="*/ 542612 w 612041"/>
                <a:gd name="connsiteY74" fmla="*/ 528760 h 535240"/>
                <a:gd name="connsiteX75" fmla="*/ 608567 w 612041"/>
                <a:gd name="connsiteY75" fmla="*/ 412060 h 535240"/>
                <a:gd name="connsiteX76" fmla="*/ 604785 w 612041"/>
                <a:gd name="connsiteY76" fmla="*/ 401083 h 535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12041" h="535240">
                  <a:moveTo>
                    <a:pt x="604785" y="401083"/>
                  </a:moveTo>
                  <a:cubicBezTo>
                    <a:pt x="587104" y="358122"/>
                    <a:pt x="539927" y="334257"/>
                    <a:pt x="494838" y="345345"/>
                  </a:cubicBezTo>
                  <a:cubicBezTo>
                    <a:pt x="489499" y="346655"/>
                    <a:pt x="484283" y="348421"/>
                    <a:pt x="479245" y="350623"/>
                  </a:cubicBezTo>
                  <a:cubicBezTo>
                    <a:pt x="451128" y="362917"/>
                    <a:pt x="418904" y="361245"/>
                    <a:pt x="391628" y="347190"/>
                  </a:cubicBezTo>
                  <a:lnTo>
                    <a:pt x="387874" y="345261"/>
                  </a:lnTo>
                  <a:cubicBezTo>
                    <a:pt x="372025" y="337087"/>
                    <a:pt x="360825" y="321909"/>
                    <a:pt x="358157" y="304271"/>
                  </a:cubicBezTo>
                  <a:cubicBezTo>
                    <a:pt x="357574" y="300312"/>
                    <a:pt x="356633" y="296415"/>
                    <a:pt x="355347" y="292627"/>
                  </a:cubicBezTo>
                  <a:cubicBezTo>
                    <a:pt x="350342" y="278418"/>
                    <a:pt x="353511" y="262607"/>
                    <a:pt x="363605" y="251428"/>
                  </a:cubicBezTo>
                  <a:lnTo>
                    <a:pt x="364071" y="250914"/>
                  </a:lnTo>
                  <a:cubicBezTo>
                    <a:pt x="372879" y="241259"/>
                    <a:pt x="385553" y="235987"/>
                    <a:pt x="398395" y="237366"/>
                  </a:cubicBezTo>
                  <a:cubicBezTo>
                    <a:pt x="401525" y="237688"/>
                    <a:pt x="404680" y="237688"/>
                    <a:pt x="407811" y="237366"/>
                  </a:cubicBezTo>
                  <a:cubicBezTo>
                    <a:pt x="432794" y="234813"/>
                    <a:pt x="450978" y="212478"/>
                    <a:pt x="448426" y="187480"/>
                  </a:cubicBezTo>
                  <a:cubicBezTo>
                    <a:pt x="445874" y="162482"/>
                    <a:pt x="423552" y="144287"/>
                    <a:pt x="398570" y="146840"/>
                  </a:cubicBezTo>
                  <a:cubicBezTo>
                    <a:pt x="376623" y="149083"/>
                    <a:pt x="359452" y="166766"/>
                    <a:pt x="357841" y="188781"/>
                  </a:cubicBezTo>
                  <a:cubicBezTo>
                    <a:pt x="357616" y="191927"/>
                    <a:pt x="357714" y="195088"/>
                    <a:pt x="358133" y="198215"/>
                  </a:cubicBezTo>
                  <a:cubicBezTo>
                    <a:pt x="359810" y="210658"/>
                    <a:pt x="356343" y="223239"/>
                    <a:pt x="347893" y="232518"/>
                  </a:cubicBezTo>
                  <a:lnTo>
                    <a:pt x="340345" y="240794"/>
                  </a:lnTo>
                  <a:cubicBezTo>
                    <a:pt x="332145" y="249827"/>
                    <a:pt x="319627" y="253586"/>
                    <a:pt x="307811" y="250562"/>
                  </a:cubicBezTo>
                  <a:lnTo>
                    <a:pt x="307405" y="250455"/>
                  </a:lnTo>
                  <a:cubicBezTo>
                    <a:pt x="298307" y="248146"/>
                    <a:pt x="291464" y="240627"/>
                    <a:pt x="290017" y="231348"/>
                  </a:cubicBezTo>
                  <a:lnTo>
                    <a:pt x="289802" y="229962"/>
                  </a:lnTo>
                  <a:cubicBezTo>
                    <a:pt x="286007" y="205565"/>
                    <a:pt x="295131" y="181233"/>
                    <a:pt x="313253" y="164467"/>
                  </a:cubicBezTo>
                  <a:cubicBezTo>
                    <a:pt x="318293" y="159795"/>
                    <a:pt x="322811" y="154590"/>
                    <a:pt x="326728" y="148943"/>
                  </a:cubicBezTo>
                  <a:cubicBezTo>
                    <a:pt x="355597" y="107439"/>
                    <a:pt x="345226" y="47108"/>
                    <a:pt x="304100" y="17702"/>
                  </a:cubicBezTo>
                  <a:cubicBezTo>
                    <a:pt x="261548" y="-12756"/>
                    <a:pt x="202377" y="-2931"/>
                    <a:pt x="171938" y="39647"/>
                  </a:cubicBezTo>
                  <a:cubicBezTo>
                    <a:pt x="171105" y="40812"/>
                    <a:pt x="170298" y="41996"/>
                    <a:pt x="169519" y="43197"/>
                  </a:cubicBezTo>
                  <a:cubicBezTo>
                    <a:pt x="142386" y="84964"/>
                    <a:pt x="154064" y="144238"/>
                    <a:pt x="194958" y="172647"/>
                  </a:cubicBezTo>
                  <a:cubicBezTo>
                    <a:pt x="200712" y="176650"/>
                    <a:pt x="206892" y="180003"/>
                    <a:pt x="213385" y="182643"/>
                  </a:cubicBezTo>
                  <a:cubicBezTo>
                    <a:pt x="236550" y="192053"/>
                    <a:pt x="252679" y="213453"/>
                    <a:pt x="256522" y="238172"/>
                  </a:cubicBezTo>
                  <a:lnTo>
                    <a:pt x="256666" y="239086"/>
                  </a:lnTo>
                  <a:cubicBezTo>
                    <a:pt x="257990" y="247668"/>
                    <a:pt x="254468" y="256279"/>
                    <a:pt x="247512" y="261471"/>
                  </a:cubicBezTo>
                  <a:cubicBezTo>
                    <a:pt x="245096" y="263281"/>
                    <a:pt x="242800" y="265246"/>
                    <a:pt x="240637" y="267352"/>
                  </a:cubicBezTo>
                  <a:cubicBezTo>
                    <a:pt x="231978" y="275748"/>
                    <a:pt x="219086" y="278030"/>
                    <a:pt x="208074" y="273114"/>
                  </a:cubicBezTo>
                  <a:lnTo>
                    <a:pt x="206427" y="272380"/>
                  </a:lnTo>
                  <a:cubicBezTo>
                    <a:pt x="193526" y="266648"/>
                    <a:pt x="183751" y="255870"/>
                    <a:pt x="178381" y="242800"/>
                  </a:cubicBezTo>
                  <a:cubicBezTo>
                    <a:pt x="177887" y="241606"/>
                    <a:pt x="177326" y="240411"/>
                    <a:pt x="176698" y="239217"/>
                  </a:cubicBezTo>
                  <a:cubicBezTo>
                    <a:pt x="166575" y="220327"/>
                    <a:pt x="143064" y="213224"/>
                    <a:pt x="124185" y="223353"/>
                  </a:cubicBezTo>
                  <a:cubicBezTo>
                    <a:pt x="105306" y="233482"/>
                    <a:pt x="98208" y="257007"/>
                    <a:pt x="108331" y="275898"/>
                  </a:cubicBezTo>
                  <a:cubicBezTo>
                    <a:pt x="116522" y="291183"/>
                    <a:pt x="133854" y="299175"/>
                    <a:pt x="150788" y="295475"/>
                  </a:cubicBezTo>
                  <a:cubicBezTo>
                    <a:pt x="152884" y="295041"/>
                    <a:pt x="154942" y="294436"/>
                    <a:pt x="156940" y="293666"/>
                  </a:cubicBezTo>
                  <a:cubicBezTo>
                    <a:pt x="169818" y="288507"/>
                    <a:pt x="184312" y="289254"/>
                    <a:pt x="196993" y="294860"/>
                  </a:cubicBezTo>
                  <a:lnTo>
                    <a:pt x="202190" y="297171"/>
                  </a:lnTo>
                  <a:cubicBezTo>
                    <a:pt x="211934" y="301585"/>
                    <a:pt x="218588" y="310860"/>
                    <a:pt x="219650" y="321509"/>
                  </a:cubicBezTo>
                  <a:lnTo>
                    <a:pt x="219650" y="321735"/>
                  </a:lnTo>
                  <a:cubicBezTo>
                    <a:pt x="219650" y="321903"/>
                    <a:pt x="219650" y="322070"/>
                    <a:pt x="219686" y="322237"/>
                  </a:cubicBezTo>
                  <a:cubicBezTo>
                    <a:pt x="220384" y="335457"/>
                    <a:pt x="214459" y="348139"/>
                    <a:pt x="203402" y="355412"/>
                  </a:cubicBezTo>
                  <a:lnTo>
                    <a:pt x="202005" y="356331"/>
                  </a:lnTo>
                  <a:cubicBezTo>
                    <a:pt x="183698" y="368363"/>
                    <a:pt x="160354" y="368607"/>
                    <a:pt x="141270" y="357848"/>
                  </a:cubicBezTo>
                  <a:cubicBezTo>
                    <a:pt x="134139" y="353830"/>
                    <a:pt x="126517" y="350755"/>
                    <a:pt x="118594" y="348700"/>
                  </a:cubicBezTo>
                  <a:cubicBezTo>
                    <a:pt x="68833" y="335779"/>
                    <a:pt x="15629" y="367186"/>
                    <a:pt x="2954" y="417055"/>
                  </a:cubicBezTo>
                  <a:cubicBezTo>
                    <a:pt x="-9961" y="467786"/>
                    <a:pt x="20670" y="519387"/>
                    <a:pt x="71369" y="532309"/>
                  </a:cubicBezTo>
                  <a:cubicBezTo>
                    <a:pt x="72744" y="532660"/>
                    <a:pt x="74127" y="532979"/>
                    <a:pt x="75517" y="533268"/>
                  </a:cubicBezTo>
                  <a:cubicBezTo>
                    <a:pt x="126018" y="543788"/>
                    <a:pt x="176221" y="511175"/>
                    <a:pt x="187278" y="460745"/>
                  </a:cubicBezTo>
                  <a:cubicBezTo>
                    <a:pt x="188981" y="453004"/>
                    <a:pt x="189705" y="445081"/>
                    <a:pt x="189432" y="437160"/>
                  </a:cubicBezTo>
                  <a:cubicBezTo>
                    <a:pt x="188746" y="417456"/>
                    <a:pt x="198878" y="398880"/>
                    <a:pt x="215372" y="388037"/>
                  </a:cubicBezTo>
                  <a:lnTo>
                    <a:pt x="224090" y="382311"/>
                  </a:lnTo>
                  <a:cubicBezTo>
                    <a:pt x="234264" y="375623"/>
                    <a:pt x="247297" y="374548"/>
                    <a:pt x="258193" y="379952"/>
                  </a:cubicBezTo>
                  <a:cubicBezTo>
                    <a:pt x="259562" y="380633"/>
                    <a:pt x="260954" y="381272"/>
                    <a:pt x="262370" y="381869"/>
                  </a:cubicBezTo>
                  <a:cubicBezTo>
                    <a:pt x="270751" y="385419"/>
                    <a:pt x="276397" y="393414"/>
                    <a:pt x="276942" y="402504"/>
                  </a:cubicBezTo>
                  <a:lnTo>
                    <a:pt x="277360" y="409162"/>
                  </a:lnTo>
                  <a:cubicBezTo>
                    <a:pt x="277572" y="412936"/>
                    <a:pt x="275602" y="416497"/>
                    <a:pt x="272294" y="418321"/>
                  </a:cubicBezTo>
                  <a:cubicBezTo>
                    <a:pt x="250424" y="430672"/>
                    <a:pt x="242701" y="458424"/>
                    <a:pt x="255044" y="480308"/>
                  </a:cubicBezTo>
                  <a:cubicBezTo>
                    <a:pt x="267387" y="502191"/>
                    <a:pt x="295123" y="509919"/>
                    <a:pt x="316993" y="497568"/>
                  </a:cubicBezTo>
                  <a:cubicBezTo>
                    <a:pt x="322811" y="494282"/>
                    <a:pt x="327834" y="489754"/>
                    <a:pt x="331704" y="484306"/>
                  </a:cubicBezTo>
                  <a:cubicBezTo>
                    <a:pt x="344629" y="466214"/>
                    <a:pt x="342344" y="440885"/>
                    <a:pt x="326405" y="425385"/>
                  </a:cubicBezTo>
                  <a:cubicBezTo>
                    <a:pt x="321352" y="420461"/>
                    <a:pt x="315223" y="416781"/>
                    <a:pt x="308503" y="414637"/>
                  </a:cubicBezTo>
                  <a:cubicBezTo>
                    <a:pt x="304595" y="413450"/>
                    <a:pt x="301820" y="409978"/>
                    <a:pt x="301522" y="405902"/>
                  </a:cubicBezTo>
                  <a:lnTo>
                    <a:pt x="301522" y="405645"/>
                  </a:lnTo>
                  <a:cubicBezTo>
                    <a:pt x="300925" y="395304"/>
                    <a:pt x="306938" y="385718"/>
                    <a:pt x="316506" y="381761"/>
                  </a:cubicBezTo>
                  <a:lnTo>
                    <a:pt x="316864" y="381606"/>
                  </a:lnTo>
                  <a:cubicBezTo>
                    <a:pt x="331919" y="375116"/>
                    <a:pt x="349176" y="376196"/>
                    <a:pt x="363749" y="383714"/>
                  </a:cubicBezTo>
                  <a:lnTo>
                    <a:pt x="370909" y="387410"/>
                  </a:lnTo>
                  <a:cubicBezTo>
                    <a:pt x="398351" y="401489"/>
                    <a:pt x="418054" y="427119"/>
                    <a:pt x="424615" y="457270"/>
                  </a:cubicBezTo>
                  <a:cubicBezTo>
                    <a:pt x="425240" y="460172"/>
                    <a:pt x="426005" y="463067"/>
                    <a:pt x="426912" y="465957"/>
                  </a:cubicBezTo>
                  <a:cubicBezTo>
                    <a:pt x="442177" y="514376"/>
                    <a:pt x="493746" y="542385"/>
                    <a:pt x="542612" y="528760"/>
                  </a:cubicBezTo>
                  <a:cubicBezTo>
                    <a:pt x="593031" y="514758"/>
                    <a:pt x="622560" y="462510"/>
                    <a:pt x="608567" y="412060"/>
                  </a:cubicBezTo>
                  <a:cubicBezTo>
                    <a:pt x="607532" y="408327"/>
                    <a:pt x="606269" y="404661"/>
                    <a:pt x="604785" y="4010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38100" dir="16200000" algn="c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  <a:cs typeface="+mn-ea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0FF6C0C3-F916-47E7-B4F6-701F9A91B590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60DF85D3-CAD5-40C9-AC4A-64D9DC65329A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平行四边形 44">
              <a:extLst>
                <a:ext uri="{FF2B5EF4-FFF2-40B4-BE49-F238E27FC236}">
                  <a16:creationId xmlns:a16="http://schemas.microsoft.com/office/drawing/2014/main" xmlns="" id="{C7F407A2-0FA1-4A06-A83A-D07445D80137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7F1435EB-2CDD-4E05-A1DE-852CF5C40B7A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04.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09273BEC-8505-4D10-A163-3A436CEA673A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未来计划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BC31465D-8ADF-49B0-885D-014483E2D191}"/>
                </a:ext>
              </a:extLst>
            </p:cNvPr>
            <p:cNvSpPr txBox="1"/>
            <p:nvPr/>
          </p:nvSpPr>
          <p:spPr>
            <a:xfrm>
              <a:off x="2595703" y="541858"/>
              <a:ext cx="212657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Future Plans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7830928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:a16="http://schemas.microsoft.com/office/drawing/2014/main" xmlns="" id="{2C8E38AB-33EE-4BA9-B4D7-7B42570A94B2}"/>
              </a:ext>
            </a:extLst>
          </p:cNvPr>
          <p:cNvSpPr/>
          <p:nvPr/>
        </p:nvSpPr>
        <p:spPr>
          <a:xfrm>
            <a:off x="3754075" y="1005165"/>
            <a:ext cx="4681946" cy="4681946"/>
          </a:xfrm>
          <a:prstGeom prst="ellipse">
            <a:avLst/>
          </a:prstGeom>
          <a:noFill/>
          <a:ln w="190500">
            <a:gradFill>
              <a:gsLst>
                <a:gs pos="71450">
                  <a:schemeClr val="accent2">
                    <a:alpha val="3000"/>
                  </a:schemeClr>
                </a:gs>
                <a:gs pos="32000">
                  <a:schemeClr val="accent2">
                    <a:alpha val="3000"/>
                  </a:schemeClr>
                </a:gs>
                <a:gs pos="98639">
                  <a:schemeClr val="accent2">
                    <a:alpha val="0"/>
                  </a:schemeClr>
                </a:gs>
                <a:gs pos="2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90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xmlns="" id="{4D230439-6AEB-4555-ACB8-6A9ECCAA8FAF}"/>
              </a:ext>
            </a:extLst>
          </p:cNvPr>
          <p:cNvSpPr/>
          <p:nvPr/>
        </p:nvSpPr>
        <p:spPr>
          <a:xfrm>
            <a:off x="4341328" y="1591974"/>
            <a:ext cx="3507440" cy="3507440"/>
          </a:xfrm>
          <a:prstGeom prst="arc">
            <a:avLst>
              <a:gd name="adj1" fmla="val 17003554"/>
              <a:gd name="adj2" fmla="val 4913637"/>
            </a:avLst>
          </a:prstGeom>
          <a:ln w="41275" cap="rnd"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5400000" scaled="1"/>
            </a:gradFill>
          </a:ln>
          <a:effectLst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xmlns="" id="{12C93A3C-768A-4039-935C-AD1226122069}"/>
              </a:ext>
            </a:extLst>
          </p:cNvPr>
          <p:cNvSpPr/>
          <p:nvPr/>
        </p:nvSpPr>
        <p:spPr>
          <a:xfrm>
            <a:off x="4341328" y="1591974"/>
            <a:ext cx="3507440" cy="3507440"/>
          </a:xfrm>
          <a:prstGeom prst="arc">
            <a:avLst>
              <a:gd name="adj1" fmla="val 7066587"/>
              <a:gd name="adj2" fmla="val 15615182"/>
            </a:avLst>
          </a:prstGeom>
          <a:ln w="41275"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  <a:effectLst>
            <a:softEdge rad="1270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84D41B7C-E0A5-4D6F-A08D-B987DDA39C97}"/>
              </a:ext>
            </a:extLst>
          </p:cNvPr>
          <p:cNvSpPr/>
          <p:nvPr/>
        </p:nvSpPr>
        <p:spPr>
          <a:xfrm>
            <a:off x="3754075" y="1005165"/>
            <a:ext cx="4681946" cy="4681946"/>
          </a:xfrm>
          <a:prstGeom prst="ellipse">
            <a:avLst/>
          </a:prstGeom>
          <a:noFill/>
          <a:ln w="12700">
            <a:gradFill>
              <a:gsLst>
                <a:gs pos="67000">
                  <a:schemeClr val="accent1">
                    <a:alpha val="50000"/>
                  </a:schemeClr>
                </a:gs>
                <a:gs pos="30000">
                  <a:schemeClr val="accent1">
                    <a:alpha val="50000"/>
                  </a:schemeClr>
                </a:gs>
                <a:gs pos="94000">
                  <a:schemeClr val="accent1">
                    <a:alpha val="0"/>
                  </a:schemeClr>
                </a:gs>
                <a:gs pos="6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E804D149-ED15-46EB-BC90-BCF8428C1036}"/>
              </a:ext>
            </a:extLst>
          </p:cNvPr>
          <p:cNvSpPr/>
          <p:nvPr/>
        </p:nvSpPr>
        <p:spPr>
          <a:xfrm>
            <a:off x="4282083" y="1776229"/>
            <a:ext cx="78553" cy="78553"/>
          </a:xfrm>
          <a:prstGeom prst="ellipse">
            <a:avLst/>
          </a:prstGeom>
          <a:solidFill>
            <a:schemeClr val="bg1"/>
          </a:solidFill>
          <a:ln w="3175">
            <a:solidFill>
              <a:srgbClr val="5793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80404EFA-7BDD-445B-976D-BEA549F74230}"/>
              </a:ext>
            </a:extLst>
          </p:cNvPr>
          <p:cNvSpPr/>
          <p:nvPr/>
        </p:nvSpPr>
        <p:spPr>
          <a:xfrm>
            <a:off x="3714798" y="3302840"/>
            <a:ext cx="78553" cy="78553"/>
          </a:xfrm>
          <a:prstGeom prst="ellipse">
            <a:avLst/>
          </a:prstGeom>
          <a:solidFill>
            <a:schemeClr val="bg1"/>
          </a:solidFill>
          <a:ln w="3175">
            <a:solidFill>
              <a:srgbClr val="5793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26955620-E096-4AE7-8864-CB49645519F9}"/>
              </a:ext>
            </a:extLst>
          </p:cNvPr>
          <p:cNvSpPr/>
          <p:nvPr/>
        </p:nvSpPr>
        <p:spPr>
          <a:xfrm>
            <a:off x="4282083" y="4835483"/>
            <a:ext cx="78553" cy="78553"/>
          </a:xfrm>
          <a:prstGeom prst="ellipse">
            <a:avLst/>
          </a:prstGeom>
          <a:solidFill>
            <a:schemeClr val="bg1"/>
          </a:solidFill>
          <a:ln w="3175">
            <a:solidFill>
              <a:srgbClr val="5793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0218D7EF-0E66-4D0B-89FF-E4FBED3E9DA8}"/>
              </a:ext>
            </a:extLst>
          </p:cNvPr>
          <p:cNvSpPr/>
          <p:nvPr/>
        </p:nvSpPr>
        <p:spPr>
          <a:xfrm>
            <a:off x="7827343" y="1776229"/>
            <a:ext cx="78553" cy="78553"/>
          </a:xfrm>
          <a:prstGeom prst="ellipse">
            <a:avLst/>
          </a:prstGeom>
          <a:solidFill>
            <a:schemeClr val="bg1"/>
          </a:solidFill>
          <a:ln w="3175">
            <a:solidFill>
              <a:srgbClr val="5793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1B38C4C7-8493-4ED3-A5D6-69665DCE6E87}"/>
              </a:ext>
            </a:extLst>
          </p:cNvPr>
          <p:cNvSpPr/>
          <p:nvPr/>
        </p:nvSpPr>
        <p:spPr>
          <a:xfrm>
            <a:off x="8396900" y="3302840"/>
            <a:ext cx="78553" cy="78553"/>
          </a:xfrm>
          <a:prstGeom prst="ellipse">
            <a:avLst/>
          </a:prstGeom>
          <a:solidFill>
            <a:schemeClr val="bg1"/>
          </a:solidFill>
          <a:ln w="3175">
            <a:solidFill>
              <a:srgbClr val="5793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83A66E6B-2199-4592-B070-F654D8A489F6}"/>
              </a:ext>
            </a:extLst>
          </p:cNvPr>
          <p:cNvSpPr/>
          <p:nvPr/>
        </p:nvSpPr>
        <p:spPr>
          <a:xfrm>
            <a:off x="7827343" y="4835483"/>
            <a:ext cx="78553" cy="78553"/>
          </a:xfrm>
          <a:prstGeom prst="ellipse">
            <a:avLst/>
          </a:prstGeom>
          <a:solidFill>
            <a:schemeClr val="bg1"/>
          </a:solidFill>
          <a:ln w="3175">
            <a:solidFill>
              <a:srgbClr val="5793F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A3A5A78-0EF6-4690-9D6F-DF4C854181E0}"/>
              </a:ext>
            </a:extLst>
          </p:cNvPr>
          <p:cNvSpPr txBox="1"/>
          <p:nvPr/>
        </p:nvSpPr>
        <p:spPr>
          <a:xfrm>
            <a:off x="4846000" y="5663364"/>
            <a:ext cx="2500001" cy="448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下一步的工作计划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287A9B7E-231F-4BA3-BDE3-5598A465C90C}"/>
              </a:ext>
            </a:extLst>
          </p:cNvPr>
          <p:cNvGrpSpPr/>
          <p:nvPr/>
        </p:nvGrpSpPr>
        <p:grpSpPr>
          <a:xfrm>
            <a:off x="1261911" y="1389307"/>
            <a:ext cx="2806234" cy="821743"/>
            <a:chOff x="1261911" y="1389307"/>
            <a:chExt cx="2806234" cy="821743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636F75E8-450B-47D7-912C-E4A9E8A2E6A7}"/>
                </a:ext>
              </a:extLst>
            </p:cNvPr>
            <p:cNvSpPr/>
            <p:nvPr/>
          </p:nvSpPr>
          <p:spPr>
            <a:xfrm>
              <a:off x="1261911" y="1389307"/>
              <a:ext cx="2592000" cy="821743"/>
            </a:xfrm>
            <a:custGeom>
              <a:avLst/>
              <a:gdLst>
                <a:gd name="connsiteX0" fmla="*/ 0 w 4413518"/>
                <a:gd name="connsiteY0" fmla="*/ 638307 h 1463282"/>
                <a:gd name="connsiteX1" fmla="*/ 0 w 4413518"/>
                <a:gd name="connsiteY1" fmla="*/ 638307 h 1463282"/>
                <a:gd name="connsiteX2" fmla="*/ 0 w 4413518"/>
                <a:gd name="connsiteY2" fmla="*/ 638308 h 1463282"/>
                <a:gd name="connsiteX3" fmla="*/ 638308 w 4413518"/>
                <a:gd name="connsiteY3" fmla="*/ 0 h 1463282"/>
                <a:gd name="connsiteX4" fmla="*/ 3775210 w 4413518"/>
                <a:gd name="connsiteY4" fmla="*/ 0 h 1463282"/>
                <a:gd name="connsiteX5" fmla="*/ 4413518 w 4413518"/>
                <a:gd name="connsiteY5" fmla="*/ 638308 h 1463282"/>
                <a:gd name="connsiteX6" fmla="*/ 4413517 w 4413518"/>
                <a:gd name="connsiteY6" fmla="*/ 638308 h 1463282"/>
                <a:gd name="connsiteX7" fmla="*/ 4132093 w 4413518"/>
                <a:gd name="connsiteY7" fmla="*/ 1167603 h 1463282"/>
                <a:gd name="connsiteX8" fmla="*/ 4065269 w 4413518"/>
                <a:gd name="connsiteY8" fmla="*/ 1203874 h 1463282"/>
                <a:gd name="connsiteX9" fmla="*/ 4119881 w 4413518"/>
                <a:gd name="connsiteY9" fmla="*/ 1463282 h 1463282"/>
                <a:gd name="connsiteX10" fmla="*/ 3718143 w 4413518"/>
                <a:gd name="connsiteY10" fmla="*/ 1276616 h 1463282"/>
                <a:gd name="connsiteX11" fmla="*/ 638308 w 4413518"/>
                <a:gd name="connsiteY11" fmla="*/ 1276615 h 1463282"/>
                <a:gd name="connsiteX12" fmla="*/ 12968 w 4413518"/>
                <a:gd name="connsiteY12" fmla="*/ 766948 h 1463282"/>
                <a:gd name="connsiteX13" fmla="*/ 0 w 4413518"/>
                <a:gd name="connsiteY13" fmla="*/ 638307 h 1463282"/>
                <a:gd name="connsiteX14" fmla="*/ 12968 w 4413518"/>
                <a:gd name="connsiteY14" fmla="*/ 509667 h 1463282"/>
                <a:gd name="connsiteX15" fmla="*/ 638308 w 4413518"/>
                <a:gd name="connsiteY15" fmla="*/ 0 h 1463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13518" h="1463282">
                  <a:moveTo>
                    <a:pt x="0" y="638307"/>
                  </a:moveTo>
                  <a:lnTo>
                    <a:pt x="0" y="638307"/>
                  </a:lnTo>
                  <a:lnTo>
                    <a:pt x="0" y="638308"/>
                  </a:lnTo>
                  <a:close/>
                  <a:moveTo>
                    <a:pt x="638308" y="0"/>
                  </a:moveTo>
                  <a:lnTo>
                    <a:pt x="3775210" y="0"/>
                  </a:lnTo>
                  <a:cubicBezTo>
                    <a:pt x="4127738" y="0"/>
                    <a:pt x="4413518" y="285780"/>
                    <a:pt x="4413518" y="638308"/>
                  </a:cubicBezTo>
                  <a:lnTo>
                    <a:pt x="4413517" y="638308"/>
                  </a:lnTo>
                  <a:cubicBezTo>
                    <a:pt x="4413517" y="858638"/>
                    <a:pt x="4301884" y="1052895"/>
                    <a:pt x="4132093" y="1167603"/>
                  </a:cubicBezTo>
                  <a:lnTo>
                    <a:pt x="4065269" y="1203874"/>
                  </a:lnTo>
                  <a:lnTo>
                    <a:pt x="4119881" y="1463282"/>
                  </a:lnTo>
                  <a:lnTo>
                    <a:pt x="3718143" y="1276616"/>
                  </a:lnTo>
                  <a:lnTo>
                    <a:pt x="638308" y="1276615"/>
                  </a:lnTo>
                  <a:cubicBezTo>
                    <a:pt x="329846" y="1276615"/>
                    <a:pt x="72488" y="1057815"/>
                    <a:pt x="12968" y="766948"/>
                  </a:cubicBezTo>
                  <a:lnTo>
                    <a:pt x="0" y="638307"/>
                  </a:lnTo>
                  <a:lnTo>
                    <a:pt x="12968" y="509667"/>
                  </a:lnTo>
                  <a:cubicBezTo>
                    <a:pt x="72488" y="218800"/>
                    <a:pt x="329846" y="0"/>
                    <a:pt x="638308" y="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FCA56E09-F875-486E-A278-0BDB3F2E757E}"/>
                </a:ext>
              </a:extLst>
            </p:cNvPr>
            <p:cNvSpPr txBox="1"/>
            <p:nvPr/>
          </p:nvSpPr>
          <p:spPr>
            <a:xfrm>
              <a:off x="1378948" y="1517329"/>
              <a:ext cx="1372168" cy="448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工作计划</a:t>
              </a: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xmlns="" id="{6AD29020-50F3-4C11-AC86-8E9A931183F9}"/>
                </a:ext>
              </a:extLst>
            </p:cNvPr>
            <p:cNvSpPr/>
            <p:nvPr/>
          </p:nvSpPr>
          <p:spPr>
            <a:xfrm rot="5400000">
              <a:off x="2597582" y="1741332"/>
              <a:ext cx="207648" cy="4571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文本框 55">
              <a:extLst>
                <a:ext uri="{FF2B5EF4-FFF2-40B4-BE49-F238E27FC236}">
                  <a16:creationId xmlns:a16="http://schemas.microsoft.com/office/drawing/2014/main" xmlns="" id="{6D9F3834-5DF1-40D7-B316-77A67F692BCA}"/>
                </a:ext>
              </a:extLst>
            </p:cNvPr>
            <p:cNvSpPr txBox="1"/>
            <p:nvPr/>
          </p:nvSpPr>
          <p:spPr>
            <a:xfrm>
              <a:off x="2718706" y="1633937"/>
              <a:ext cx="1349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评价指标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F592B27-5393-433B-BF35-EF6DC705CA95}"/>
              </a:ext>
            </a:extLst>
          </p:cNvPr>
          <p:cNvGrpSpPr/>
          <p:nvPr/>
        </p:nvGrpSpPr>
        <p:grpSpPr>
          <a:xfrm>
            <a:off x="848004" y="2977751"/>
            <a:ext cx="2757135" cy="719818"/>
            <a:chOff x="848004" y="2977751"/>
            <a:chExt cx="2757135" cy="719818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53262203-A63C-4172-9153-AAA266228019}"/>
                </a:ext>
              </a:extLst>
            </p:cNvPr>
            <p:cNvSpPr/>
            <p:nvPr/>
          </p:nvSpPr>
          <p:spPr>
            <a:xfrm rot="5400000">
              <a:off x="1782034" y="2043721"/>
              <a:ext cx="719818" cy="2587877"/>
            </a:xfrm>
            <a:custGeom>
              <a:avLst/>
              <a:gdLst>
                <a:gd name="connsiteX0" fmla="*/ 359908 w 719818"/>
                <a:gd name="connsiteY0" fmla="*/ 2587877 h 2587877"/>
                <a:gd name="connsiteX1" fmla="*/ 359909 w 719818"/>
                <a:gd name="connsiteY1" fmla="*/ 2587876 h 2587877"/>
                <a:gd name="connsiteX2" fmla="*/ 359909 w 719818"/>
                <a:gd name="connsiteY2" fmla="*/ 2587877 h 2587877"/>
                <a:gd name="connsiteX3" fmla="*/ 0 w 719818"/>
                <a:gd name="connsiteY3" fmla="*/ 2227968 h 2587877"/>
                <a:gd name="connsiteX4" fmla="*/ 0 w 719818"/>
                <a:gd name="connsiteY4" fmla="*/ 452122 h 2587877"/>
                <a:gd name="connsiteX5" fmla="*/ 219817 w 719818"/>
                <a:gd name="connsiteY5" fmla="*/ 120496 h 2587877"/>
                <a:gd name="connsiteX6" fmla="*/ 278670 w 719818"/>
                <a:gd name="connsiteY6" fmla="*/ 108614 h 2587877"/>
                <a:gd name="connsiteX7" fmla="*/ 359910 w 719818"/>
                <a:gd name="connsiteY7" fmla="*/ 0 h 2587877"/>
                <a:gd name="connsiteX8" fmla="*/ 441151 w 719818"/>
                <a:gd name="connsiteY8" fmla="*/ 108616 h 2587877"/>
                <a:gd name="connsiteX9" fmla="*/ 500002 w 719818"/>
                <a:gd name="connsiteY9" fmla="*/ 120497 h 2587877"/>
                <a:gd name="connsiteX10" fmla="*/ 719818 w 719818"/>
                <a:gd name="connsiteY10" fmla="*/ 452123 h 2587877"/>
                <a:gd name="connsiteX11" fmla="*/ 719817 w 719818"/>
                <a:gd name="connsiteY11" fmla="*/ 2227968 h 2587877"/>
                <a:gd name="connsiteX12" fmla="*/ 500001 w 719818"/>
                <a:gd name="connsiteY12" fmla="*/ 2559593 h 2587877"/>
                <a:gd name="connsiteX13" fmla="*/ 359909 w 719818"/>
                <a:gd name="connsiteY13" fmla="*/ 2587876 h 2587877"/>
                <a:gd name="connsiteX14" fmla="*/ 219817 w 719818"/>
                <a:gd name="connsiteY14" fmla="*/ 2559593 h 2587877"/>
                <a:gd name="connsiteX15" fmla="*/ 0 w 719818"/>
                <a:gd name="connsiteY15" fmla="*/ 2227968 h 2587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19818" h="2587877">
                  <a:moveTo>
                    <a:pt x="359908" y="2587877"/>
                  </a:moveTo>
                  <a:lnTo>
                    <a:pt x="359909" y="2587876"/>
                  </a:lnTo>
                  <a:lnTo>
                    <a:pt x="359909" y="2587877"/>
                  </a:lnTo>
                  <a:close/>
                  <a:moveTo>
                    <a:pt x="0" y="2227968"/>
                  </a:moveTo>
                  <a:lnTo>
                    <a:pt x="0" y="452122"/>
                  </a:lnTo>
                  <a:cubicBezTo>
                    <a:pt x="0" y="303043"/>
                    <a:pt x="90640" y="175133"/>
                    <a:pt x="219817" y="120496"/>
                  </a:cubicBezTo>
                  <a:lnTo>
                    <a:pt x="278670" y="108614"/>
                  </a:lnTo>
                  <a:lnTo>
                    <a:pt x="359910" y="0"/>
                  </a:lnTo>
                  <a:lnTo>
                    <a:pt x="441151" y="108616"/>
                  </a:lnTo>
                  <a:lnTo>
                    <a:pt x="500002" y="120497"/>
                  </a:lnTo>
                  <a:cubicBezTo>
                    <a:pt x="629179" y="175134"/>
                    <a:pt x="719818" y="303044"/>
                    <a:pt x="719818" y="452123"/>
                  </a:cubicBezTo>
                  <a:lnTo>
                    <a:pt x="719817" y="2227968"/>
                  </a:lnTo>
                  <a:cubicBezTo>
                    <a:pt x="719817" y="2377047"/>
                    <a:pt x="629178" y="2504956"/>
                    <a:pt x="500001" y="2559593"/>
                  </a:cubicBezTo>
                  <a:lnTo>
                    <a:pt x="359909" y="2587876"/>
                  </a:lnTo>
                  <a:lnTo>
                    <a:pt x="219817" y="2559593"/>
                  </a:lnTo>
                  <a:cubicBezTo>
                    <a:pt x="90640" y="2504956"/>
                    <a:pt x="0" y="2377047"/>
                    <a:pt x="0" y="2227968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2AE21AFB-C66A-4CAC-A27A-0AC6117FED2D}"/>
                </a:ext>
              </a:extLst>
            </p:cNvPr>
            <p:cNvSpPr txBox="1"/>
            <p:nvPr/>
          </p:nvSpPr>
          <p:spPr>
            <a:xfrm>
              <a:off x="915942" y="3101459"/>
              <a:ext cx="1372168" cy="448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工作计划</a:t>
              </a:r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xmlns="" id="{C94FCABE-DE53-46C2-B331-28B4C5638421}"/>
                </a:ext>
              </a:extLst>
            </p:cNvPr>
            <p:cNvSpPr/>
            <p:nvPr/>
          </p:nvSpPr>
          <p:spPr>
            <a:xfrm rot="5400000">
              <a:off x="2134576" y="3325462"/>
              <a:ext cx="207648" cy="4571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文本框 55">
              <a:extLst>
                <a:ext uri="{FF2B5EF4-FFF2-40B4-BE49-F238E27FC236}">
                  <a16:creationId xmlns:a16="http://schemas.microsoft.com/office/drawing/2014/main" xmlns="" id="{EAD6E31D-B373-4334-AC5C-F91DA60BDB8C}"/>
                </a:ext>
              </a:extLst>
            </p:cNvPr>
            <p:cNvSpPr txBox="1"/>
            <p:nvPr/>
          </p:nvSpPr>
          <p:spPr>
            <a:xfrm>
              <a:off x="2255700" y="3218067"/>
              <a:ext cx="1349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评价指标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6E3E43B-6DB2-468A-AB60-5715F1E844CC}"/>
              </a:ext>
            </a:extLst>
          </p:cNvPr>
          <p:cNvGrpSpPr/>
          <p:nvPr/>
        </p:nvGrpSpPr>
        <p:grpSpPr>
          <a:xfrm>
            <a:off x="1319786" y="4473182"/>
            <a:ext cx="2796412" cy="821743"/>
            <a:chOff x="1319786" y="4473182"/>
            <a:chExt cx="2796412" cy="821743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4E80E4E0-C101-4240-B90C-6AD804393063}"/>
                </a:ext>
              </a:extLst>
            </p:cNvPr>
            <p:cNvSpPr/>
            <p:nvPr/>
          </p:nvSpPr>
          <p:spPr>
            <a:xfrm flipV="1">
              <a:off x="1319786" y="4473182"/>
              <a:ext cx="2592000" cy="821743"/>
            </a:xfrm>
            <a:custGeom>
              <a:avLst/>
              <a:gdLst>
                <a:gd name="connsiteX0" fmla="*/ 0 w 4413518"/>
                <a:gd name="connsiteY0" fmla="*/ 638307 h 1463282"/>
                <a:gd name="connsiteX1" fmla="*/ 0 w 4413518"/>
                <a:gd name="connsiteY1" fmla="*/ 638307 h 1463282"/>
                <a:gd name="connsiteX2" fmla="*/ 0 w 4413518"/>
                <a:gd name="connsiteY2" fmla="*/ 638308 h 1463282"/>
                <a:gd name="connsiteX3" fmla="*/ 638308 w 4413518"/>
                <a:gd name="connsiteY3" fmla="*/ 0 h 1463282"/>
                <a:gd name="connsiteX4" fmla="*/ 3775210 w 4413518"/>
                <a:gd name="connsiteY4" fmla="*/ 0 h 1463282"/>
                <a:gd name="connsiteX5" fmla="*/ 4413518 w 4413518"/>
                <a:gd name="connsiteY5" fmla="*/ 638308 h 1463282"/>
                <a:gd name="connsiteX6" fmla="*/ 4413517 w 4413518"/>
                <a:gd name="connsiteY6" fmla="*/ 638308 h 1463282"/>
                <a:gd name="connsiteX7" fmla="*/ 4132093 w 4413518"/>
                <a:gd name="connsiteY7" fmla="*/ 1167603 h 1463282"/>
                <a:gd name="connsiteX8" fmla="*/ 4065269 w 4413518"/>
                <a:gd name="connsiteY8" fmla="*/ 1203874 h 1463282"/>
                <a:gd name="connsiteX9" fmla="*/ 4119881 w 4413518"/>
                <a:gd name="connsiteY9" fmla="*/ 1463282 h 1463282"/>
                <a:gd name="connsiteX10" fmla="*/ 3718143 w 4413518"/>
                <a:gd name="connsiteY10" fmla="*/ 1276616 h 1463282"/>
                <a:gd name="connsiteX11" fmla="*/ 638308 w 4413518"/>
                <a:gd name="connsiteY11" fmla="*/ 1276615 h 1463282"/>
                <a:gd name="connsiteX12" fmla="*/ 12968 w 4413518"/>
                <a:gd name="connsiteY12" fmla="*/ 766948 h 1463282"/>
                <a:gd name="connsiteX13" fmla="*/ 0 w 4413518"/>
                <a:gd name="connsiteY13" fmla="*/ 638307 h 1463282"/>
                <a:gd name="connsiteX14" fmla="*/ 12968 w 4413518"/>
                <a:gd name="connsiteY14" fmla="*/ 509667 h 1463282"/>
                <a:gd name="connsiteX15" fmla="*/ 638308 w 4413518"/>
                <a:gd name="connsiteY15" fmla="*/ 0 h 1463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13518" h="1463282">
                  <a:moveTo>
                    <a:pt x="0" y="638307"/>
                  </a:moveTo>
                  <a:lnTo>
                    <a:pt x="0" y="638307"/>
                  </a:lnTo>
                  <a:lnTo>
                    <a:pt x="0" y="638308"/>
                  </a:lnTo>
                  <a:close/>
                  <a:moveTo>
                    <a:pt x="638308" y="0"/>
                  </a:moveTo>
                  <a:lnTo>
                    <a:pt x="3775210" y="0"/>
                  </a:lnTo>
                  <a:cubicBezTo>
                    <a:pt x="4127738" y="0"/>
                    <a:pt x="4413518" y="285780"/>
                    <a:pt x="4413518" y="638308"/>
                  </a:cubicBezTo>
                  <a:lnTo>
                    <a:pt x="4413517" y="638308"/>
                  </a:lnTo>
                  <a:cubicBezTo>
                    <a:pt x="4413517" y="858638"/>
                    <a:pt x="4301884" y="1052895"/>
                    <a:pt x="4132093" y="1167603"/>
                  </a:cubicBezTo>
                  <a:lnTo>
                    <a:pt x="4065269" y="1203874"/>
                  </a:lnTo>
                  <a:lnTo>
                    <a:pt x="4119881" y="1463282"/>
                  </a:lnTo>
                  <a:lnTo>
                    <a:pt x="3718143" y="1276616"/>
                  </a:lnTo>
                  <a:lnTo>
                    <a:pt x="638308" y="1276615"/>
                  </a:lnTo>
                  <a:cubicBezTo>
                    <a:pt x="329846" y="1276615"/>
                    <a:pt x="72488" y="1057815"/>
                    <a:pt x="12968" y="766948"/>
                  </a:cubicBezTo>
                  <a:lnTo>
                    <a:pt x="0" y="638307"/>
                  </a:lnTo>
                  <a:lnTo>
                    <a:pt x="12968" y="509667"/>
                  </a:lnTo>
                  <a:cubicBezTo>
                    <a:pt x="72488" y="218800"/>
                    <a:pt x="329846" y="0"/>
                    <a:pt x="638308" y="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22CE0688-E55E-4157-AADB-12BA17F82CE0}"/>
                </a:ext>
              </a:extLst>
            </p:cNvPr>
            <p:cNvSpPr txBox="1"/>
            <p:nvPr/>
          </p:nvSpPr>
          <p:spPr>
            <a:xfrm>
              <a:off x="1427001" y="4712990"/>
              <a:ext cx="1372168" cy="448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工作计划</a:t>
              </a:r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xmlns="" id="{AFBFB040-5CD1-4B25-B76F-27C56275A52D}"/>
                </a:ext>
              </a:extLst>
            </p:cNvPr>
            <p:cNvSpPr/>
            <p:nvPr/>
          </p:nvSpPr>
          <p:spPr>
            <a:xfrm rot="5400000">
              <a:off x="2645635" y="4936993"/>
              <a:ext cx="207648" cy="4571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文本框 55">
              <a:extLst>
                <a:ext uri="{FF2B5EF4-FFF2-40B4-BE49-F238E27FC236}">
                  <a16:creationId xmlns:a16="http://schemas.microsoft.com/office/drawing/2014/main" xmlns="" id="{7308F493-E0A0-4C18-BEC7-F0FBA3758E35}"/>
                </a:ext>
              </a:extLst>
            </p:cNvPr>
            <p:cNvSpPr txBox="1"/>
            <p:nvPr/>
          </p:nvSpPr>
          <p:spPr>
            <a:xfrm>
              <a:off x="2766759" y="4829598"/>
              <a:ext cx="1349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评价指标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8677A763-97FF-4197-AB7A-3A707703056E}"/>
              </a:ext>
            </a:extLst>
          </p:cNvPr>
          <p:cNvGrpSpPr/>
          <p:nvPr/>
        </p:nvGrpSpPr>
        <p:grpSpPr>
          <a:xfrm>
            <a:off x="8391788" y="1389307"/>
            <a:ext cx="2830748" cy="821743"/>
            <a:chOff x="8391788" y="1389307"/>
            <a:chExt cx="2830748" cy="821743"/>
          </a:xfrm>
        </p:grpSpPr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E17F424F-A9C4-4F34-B1C2-6DA06B463596}"/>
                </a:ext>
              </a:extLst>
            </p:cNvPr>
            <p:cNvSpPr/>
            <p:nvPr/>
          </p:nvSpPr>
          <p:spPr>
            <a:xfrm flipH="1">
              <a:off x="8391788" y="1389307"/>
              <a:ext cx="2592000" cy="821743"/>
            </a:xfrm>
            <a:custGeom>
              <a:avLst/>
              <a:gdLst>
                <a:gd name="connsiteX0" fmla="*/ 0 w 4413518"/>
                <a:gd name="connsiteY0" fmla="*/ 638307 h 1463282"/>
                <a:gd name="connsiteX1" fmla="*/ 0 w 4413518"/>
                <a:gd name="connsiteY1" fmla="*/ 638307 h 1463282"/>
                <a:gd name="connsiteX2" fmla="*/ 0 w 4413518"/>
                <a:gd name="connsiteY2" fmla="*/ 638308 h 1463282"/>
                <a:gd name="connsiteX3" fmla="*/ 638308 w 4413518"/>
                <a:gd name="connsiteY3" fmla="*/ 0 h 1463282"/>
                <a:gd name="connsiteX4" fmla="*/ 3775210 w 4413518"/>
                <a:gd name="connsiteY4" fmla="*/ 0 h 1463282"/>
                <a:gd name="connsiteX5" fmla="*/ 4413518 w 4413518"/>
                <a:gd name="connsiteY5" fmla="*/ 638308 h 1463282"/>
                <a:gd name="connsiteX6" fmla="*/ 4413517 w 4413518"/>
                <a:gd name="connsiteY6" fmla="*/ 638308 h 1463282"/>
                <a:gd name="connsiteX7" fmla="*/ 4132093 w 4413518"/>
                <a:gd name="connsiteY7" fmla="*/ 1167603 h 1463282"/>
                <a:gd name="connsiteX8" fmla="*/ 4065269 w 4413518"/>
                <a:gd name="connsiteY8" fmla="*/ 1203874 h 1463282"/>
                <a:gd name="connsiteX9" fmla="*/ 4119881 w 4413518"/>
                <a:gd name="connsiteY9" fmla="*/ 1463282 h 1463282"/>
                <a:gd name="connsiteX10" fmla="*/ 3718143 w 4413518"/>
                <a:gd name="connsiteY10" fmla="*/ 1276616 h 1463282"/>
                <a:gd name="connsiteX11" fmla="*/ 638308 w 4413518"/>
                <a:gd name="connsiteY11" fmla="*/ 1276615 h 1463282"/>
                <a:gd name="connsiteX12" fmla="*/ 12968 w 4413518"/>
                <a:gd name="connsiteY12" fmla="*/ 766948 h 1463282"/>
                <a:gd name="connsiteX13" fmla="*/ 0 w 4413518"/>
                <a:gd name="connsiteY13" fmla="*/ 638307 h 1463282"/>
                <a:gd name="connsiteX14" fmla="*/ 12968 w 4413518"/>
                <a:gd name="connsiteY14" fmla="*/ 509667 h 1463282"/>
                <a:gd name="connsiteX15" fmla="*/ 638308 w 4413518"/>
                <a:gd name="connsiteY15" fmla="*/ 0 h 1463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13518" h="1463282">
                  <a:moveTo>
                    <a:pt x="0" y="638307"/>
                  </a:moveTo>
                  <a:lnTo>
                    <a:pt x="0" y="638307"/>
                  </a:lnTo>
                  <a:lnTo>
                    <a:pt x="0" y="638308"/>
                  </a:lnTo>
                  <a:close/>
                  <a:moveTo>
                    <a:pt x="638308" y="0"/>
                  </a:moveTo>
                  <a:lnTo>
                    <a:pt x="3775210" y="0"/>
                  </a:lnTo>
                  <a:cubicBezTo>
                    <a:pt x="4127738" y="0"/>
                    <a:pt x="4413518" y="285780"/>
                    <a:pt x="4413518" y="638308"/>
                  </a:cubicBezTo>
                  <a:lnTo>
                    <a:pt x="4413517" y="638308"/>
                  </a:lnTo>
                  <a:cubicBezTo>
                    <a:pt x="4413517" y="858638"/>
                    <a:pt x="4301884" y="1052895"/>
                    <a:pt x="4132093" y="1167603"/>
                  </a:cubicBezTo>
                  <a:lnTo>
                    <a:pt x="4065269" y="1203874"/>
                  </a:lnTo>
                  <a:lnTo>
                    <a:pt x="4119881" y="1463282"/>
                  </a:lnTo>
                  <a:lnTo>
                    <a:pt x="3718143" y="1276616"/>
                  </a:lnTo>
                  <a:lnTo>
                    <a:pt x="638308" y="1276615"/>
                  </a:lnTo>
                  <a:cubicBezTo>
                    <a:pt x="329846" y="1276615"/>
                    <a:pt x="72488" y="1057815"/>
                    <a:pt x="12968" y="766948"/>
                  </a:cubicBezTo>
                  <a:lnTo>
                    <a:pt x="0" y="638307"/>
                  </a:lnTo>
                  <a:lnTo>
                    <a:pt x="12968" y="509667"/>
                  </a:lnTo>
                  <a:cubicBezTo>
                    <a:pt x="72488" y="218800"/>
                    <a:pt x="329846" y="0"/>
                    <a:pt x="638308" y="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311778CF-5ADD-45FB-AF1E-C0C41C4DEB4D}"/>
                </a:ext>
              </a:extLst>
            </p:cNvPr>
            <p:cNvSpPr txBox="1"/>
            <p:nvPr/>
          </p:nvSpPr>
          <p:spPr>
            <a:xfrm>
              <a:off x="8533339" y="1517329"/>
              <a:ext cx="1372168" cy="448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工作计划</a:t>
              </a:r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xmlns="" id="{47A6A1DC-AC3E-4002-B4FB-20ED607B1DD9}"/>
                </a:ext>
              </a:extLst>
            </p:cNvPr>
            <p:cNvSpPr/>
            <p:nvPr/>
          </p:nvSpPr>
          <p:spPr>
            <a:xfrm rot="5400000">
              <a:off x="9751973" y="1741332"/>
              <a:ext cx="207648" cy="4571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文本框 55">
              <a:extLst>
                <a:ext uri="{FF2B5EF4-FFF2-40B4-BE49-F238E27FC236}">
                  <a16:creationId xmlns:a16="http://schemas.microsoft.com/office/drawing/2014/main" xmlns="" id="{EC64868D-7A19-4FCC-8004-45952237FCC8}"/>
                </a:ext>
              </a:extLst>
            </p:cNvPr>
            <p:cNvSpPr txBox="1"/>
            <p:nvPr/>
          </p:nvSpPr>
          <p:spPr>
            <a:xfrm>
              <a:off x="9873097" y="1633937"/>
              <a:ext cx="1349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评价指标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D8381B7-BF2F-48EB-8F9F-F2488ED19D57}"/>
              </a:ext>
            </a:extLst>
          </p:cNvPr>
          <p:cNvGrpSpPr/>
          <p:nvPr/>
        </p:nvGrpSpPr>
        <p:grpSpPr>
          <a:xfrm>
            <a:off x="8754215" y="2977750"/>
            <a:ext cx="2879688" cy="719818"/>
            <a:chOff x="8754215" y="2977750"/>
            <a:chExt cx="2879688" cy="719818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953F23EA-1828-4DF9-812E-C623E1341843}"/>
                </a:ext>
              </a:extLst>
            </p:cNvPr>
            <p:cNvSpPr/>
            <p:nvPr/>
          </p:nvSpPr>
          <p:spPr>
            <a:xfrm rot="16200000" flipH="1">
              <a:off x="9690306" y="2041659"/>
              <a:ext cx="719818" cy="2592000"/>
            </a:xfrm>
            <a:custGeom>
              <a:avLst/>
              <a:gdLst>
                <a:gd name="connsiteX0" fmla="*/ 359908 w 719818"/>
                <a:gd name="connsiteY0" fmla="*/ 2587877 h 2587877"/>
                <a:gd name="connsiteX1" fmla="*/ 359909 w 719818"/>
                <a:gd name="connsiteY1" fmla="*/ 2587876 h 2587877"/>
                <a:gd name="connsiteX2" fmla="*/ 359909 w 719818"/>
                <a:gd name="connsiteY2" fmla="*/ 2587877 h 2587877"/>
                <a:gd name="connsiteX3" fmla="*/ 0 w 719818"/>
                <a:gd name="connsiteY3" fmla="*/ 2227968 h 2587877"/>
                <a:gd name="connsiteX4" fmla="*/ 0 w 719818"/>
                <a:gd name="connsiteY4" fmla="*/ 452122 h 2587877"/>
                <a:gd name="connsiteX5" fmla="*/ 219817 w 719818"/>
                <a:gd name="connsiteY5" fmla="*/ 120496 h 2587877"/>
                <a:gd name="connsiteX6" fmla="*/ 278670 w 719818"/>
                <a:gd name="connsiteY6" fmla="*/ 108614 h 2587877"/>
                <a:gd name="connsiteX7" fmla="*/ 359910 w 719818"/>
                <a:gd name="connsiteY7" fmla="*/ 0 h 2587877"/>
                <a:gd name="connsiteX8" fmla="*/ 441151 w 719818"/>
                <a:gd name="connsiteY8" fmla="*/ 108616 h 2587877"/>
                <a:gd name="connsiteX9" fmla="*/ 500002 w 719818"/>
                <a:gd name="connsiteY9" fmla="*/ 120497 h 2587877"/>
                <a:gd name="connsiteX10" fmla="*/ 719818 w 719818"/>
                <a:gd name="connsiteY10" fmla="*/ 452123 h 2587877"/>
                <a:gd name="connsiteX11" fmla="*/ 719817 w 719818"/>
                <a:gd name="connsiteY11" fmla="*/ 2227968 h 2587877"/>
                <a:gd name="connsiteX12" fmla="*/ 500001 w 719818"/>
                <a:gd name="connsiteY12" fmla="*/ 2559593 h 2587877"/>
                <a:gd name="connsiteX13" fmla="*/ 359909 w 719818"/>
                <a:gd name="connsiteY13" fmla="*/ 2587876 h 2587877"/>
                <a:gd name="connsiteX14" fmla="*/ 219817 w 719818"/>
                <a:gd name="connsiteY14" fmla="*/ 2559593 h 2587877"/>
                <a:gd name="connsiteX15" fmla="*/ 0 w 719818"/>
                <a:gd name="connsiteY15" fmla="*/ 2227968 h 2587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19818" h="2587877">
                  <a:moveTo>
                    <a:pt x="359908" y="2587877"/>
                  </a:moveTo>
                  <a:lnTo>
                    <a:pt x="359909" y="2587876"/>
                  </a:lnTo>
                  <a:lnTo>
                    <a:pt x="359909" y="2587877"/>
                  </a:lnTo>
                  <a:close/>
                  <a:moveTo>
                    <a:pt x="0" y="2227968"/>
                  </a:moveTo>
                  <a:lnTo>
                    <a:pt x="0" y="452122"/>
                  </a:lnTo>
                  <a:cubicBezTo>
                    <a:pt x="0" y="303043"/>
                    <a:pt x="90640" y="175133"/>
                    <a:pt x="219817" y="120496"/>
                  </a:cubicBezTo>
                  <a:lnTo>
                    <a:pt x="278670" y="108614"/>
                  </a:lnTo>
                  <a:lnTo>
                    <a:pt x="359910" y="0"/>
                  </a:lnTo>
                  <a:lnTo>
                    <a:pt x="441151" y="108616"/>
                  </a:lnTo>
                  <a:lnTo>
                    <a:pt x="500002" y="120497"/>
                  </a:lnTo>
                  <a:cubicBezTo>
                    <a:pt x="629179" y="175134"/>
                    <a:pt x="719818" y="303044"/>
                    <a:pt x="719818" y="452123"/>
                  </a:cubicBezTo>
                  <a:lnTo>
                    <a:pt x="719817" y="2227968"/>
                  </a:lnTo>
                  <a:cubicBezTo>
                    <a:pt x="719817" y="2377047"/>
                    <a:pt x="629178" y="2504956"/>
                    <a:pt x="500001" y="2559593"/>
                  </a:cubicBezTo>
                  <a:lnTo>
                    <a:pt x="359909" y="2587876"/>
                  </a:lnTo>
                  <a:lnTo>
                    <a:pt x="219817" y="2559593"/>
                  </a:lnTo>
                  <a:cubicBezTo>
                    <a:pt x="90640" y="2504956"/>
                    <a:pt x="0" y="2377047"/>
                    <a:pt x="0" y="2227968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09DBD784-0110-4C59-8358-ED1167C05CF3}"/>
                </a:ext>
              </a:extLst>
            </p:cNvPr>
            <p:cNvSpPr txBox="1"/>
            <p:nvPr/>
          </p:nvSpPr>
          <p:spPr>
            <a:xfrm>
              <a:off x="8944706" y="3101459"/>
              <a:ext cx="1372168" cy="448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工作计划</a:t>
              </a:r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xmlns="" id="{476BE2B3-CFDE-4112-BCEA-4F0D91778AEB}"/>
                </a:ext>
              </a:extLst>
            </p:cNvPr>
            <p:cNvSpPr/>
            <p:nvPr/>
          </p:nvSpPr>
          <p:spPr>
            <a:xfrm rot="5400000">
              <a:off x="10163340" y="3325462"/>
              <a:ext cx="207648" cy="4571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文本框 55">
              <a:extLst>
                <a:ext uri="{FF2B5EF4-FFF2-40B4-BE49-F238E27FC236}">
                  <a16:creationId xmlns:a16="http://schemas.microsoft.com/office/drawing/2014/main" xmlns="" id="{81C792BC-A5A4-4624-B01E-99CEE768DCAF}"/>
                </a:ext>
              </a:extLst>
            </p:cNvPr>
            <p:cNvSpPr txBox="1"/>
            <p:nvPr/>
          </p:nvSpPr>
          <p:spPr>
            <a:xfrm>
              <a:off x="10284464" y="3218067"/>
              <a:ext cx="1349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评价指标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7F6B08A3-09F3-4F61-812F-EF6D755D75BE}"/>
              </a:ext>
            </a:extLst>
          </p:cNvPr>
          <p:cNvGrpSpPr/>
          <p:nvPr/>
        </p:nvGrpSpPr>
        <p:grpSpPr>
          <a:xfrm>
            <a:off x="8391788" y="4473182"/>
            <a:ext cx="2820982" cy="821743"/>
            <a:chOff x="8391788" y="4473182"/>
            <a:chExt cx="2820982" cy="821743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58790EA6-BB69-4DFD-BA18-AFE15294E7CF}"/>
                </a:ext>
              </a:extLst>
            </p:cNvPr>
            <p:cNvSpPr/>
            <p:nvPr/>
          </p:nvSpPr>
          <p:spPr>
            <a:xfrm flipH="1" flipV="1">
              <a:off x="8391788" y="4473182"/>
              <a:ext cx="2592000" cy="821743"/>
            </a:xfrm>
            <a:custGeom>
              <a:avLst/>
              <a:gdLst>
                <a:gd name="connsiteX0" fmla="*/ 0 w 4413518"/>
                <a:gd name="connsiteY0" fmla="*/ 638307 h 1463282"/>
                <a:gd name="connsiteX1" fmla="*/ 0 w 4413518"/>
                <a:gd name="connsiteY1" fmla="*/ 638307 h 1463282"/>
                <a:gd name="connsiteX2" fmla="*/ 0 w 4413518"/>
                <a:gd name="connsiteY2" fmla="*/ 638308 h 1463282"/>
                <a:gd name="connsiteX3" fmla="*/ 638308 w 4413518"/>
                <a:gd name="connsiteY3" fmla="*/ 0 h 1463282"/>
                <a:gd name="connsiteX4" fmla="*/ 3775210 w 4413518"/>
                <a:gd name="connsiteY4" fmla="*/ 0 h 1463282"/>
                <a:gd name="connsiteX5" fmla="*/ 4413518 w 4413518"/>
                <a:gd name="connsiteY5" fmla="*/ 638308 h 1463282"/>
                <a:gd name="connsiteX6" fmla="*/ 4413517 w 4413518"/>
                <a:gd name="connsiteY6" fmla="*/ 638308 h 1463282"/>
                <a:gd name="connsiteX7" fmla="*/ 4132093 w 4413518"/>
                <a:gd name="connsiteY7" fmla="*/ 1167603 h 1463282"/>
                <a:gd name="connsiteX8" fmla="*/ 4065269 w 4413518"/>
                <a:gd name="connsiteY8" fmla="*/ 1203874 h 1463282"/>
                <a:gd name="connsiteX9" fmla="*/ 4119881 w 4413518"/>
                <a:gd name="connsiteY9" fmla="*/ 1463282 h 1463282"/>
                <a:gd name="connsiteX10" fmla="*/ 3718143 w 4413518"/>
                <a:gd name="connsiteY10" fmla="*/ 1276616 h 1463282"/>
                <a:gd name="connsiteX11" fmla="*/ 638308 w 4413518"/>
                <a:gd name="connsiteY11" fmla="*/ 1276615 h 1463282"/>
                <a:gd name="connsiteX12" fmla="*/ 12968 w 4413518"/>
                <a:gd name="connsiteY12" fmla="*/ 766948 h 1463282"/>
                <a:gd name="connsiteX13" fmla="*/ 0 w 4413518"/>
                <a:gd name="connsiteY13" fmla="*/ 638307 h 1463282"/>
                <a:gd name="connsiteX14" fmla="*/ 12968 w 4413518"/>
                <a:gd name="connsiteY14" fmla="*/ 509667 h 1463282"/>
                <a:gd name="connsiteX15" fmla="*/ 638308 w 4413518"/>
                <a:gd name="connsiteY15" fmla="*/ 0 h 1463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413518" h="1463282">
                  <a:moveTo>
                    <a:pt x="0" y="638307"/>
                  </a:moveTo>
                  <a:lnTo>
                    <a:pt x="0" y="638307"/>
                  </a:lnTo>
                  <a:lnTo>
                    <a:pt x="0" y="638308"/>
                  </a:lnTo>
                  <a:close/>
                  <a:moveTo>
                    <a:pt x="638308" y="0"/>
                  </a:moveTo>
                  <a:lnTo>
                    <a:pt x="3775210" y="0"/>
                  </a:lnTo>
                  <a:cubicBezTo>
                    <a:pt x="4127738" y="0"/>
                    <a:pt x="4413518" y="285780"/>
                    <a:pt x="4413518" y="638308"/>
                  </a:cubicBezTo>
                  <a:lnTo>
                    <a:pt x="4413517" y="638308"/>
                  </a:lnTo>
                  <a:cubicBezTo>
                    <a:pt x="4413517" y="858638"/>
                    <a:pt x="4301884" y="1052895"/>
                    <a:pt x="4132093" y="1167603"/>
                  </a:cubicBezTo>
                  <a:lnTo>
                    <a:pt x="4065269" y="1203874"/>
                  </a:lnTo>
                  <a:lnTo>
                    <a:pt x="4119881" y="1463282"/>
                  </a:lnTo>
                  <a:lnTo>
                    <a:pt x="3718143" y="1276616"/>
                  </a:lnTo>
                  <a:lnTo>
                    <a:pt x="638308" y="1276615"/>
                  </a:lnTo>
                  <a:cubicBezTo>
                    <a:pt x="329846" y="1276615"/>
                    <a:pt x="72488" y="1057815"/>
                    <a:pt x="12968" y="766948"/>
                  </a:cubicBezTo>
                  <a:lnTo>
                    <a:pt x="0" y="638307"/>
                  </a:lnTo>
                  <a:lnTo>
                    <a:pt x="12968" y="509667"/>
                  </a:lnTo>
                  <a:cubicBezTo>
                    <a:pt x="72488" y="218800"/>
                    <a:pt x="329846" y="0"/>
                    <a:pt x="638308" y="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solidFill>
                <a:schemeClr val="accent2"/>
              </a:solidFill>
            </a:ln>
            <a:effectLst>
              <a:outerShdw blurRad="2540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A584B651-DA3A-44AA-A9BD-2874B45F9455}"/>
                </a:ext>
              </a:extLst>
            </p:cNvPr>
            <p:cNvSpPr txBox="1"/>
            <p:nvPr/>
          </p:nvSpPr>
          <p:spPr>
            <a:xfrm>
              <a:off x="8523573" y="4712990"/>
              <a:ext cx="1372168" cy="448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工作计划</a:t>
              </a:r>
            </a:p>
          </p:txBody>
        </p: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xmlns="" id="{CE1A618D-CB28-46BD-B8A4-848C891A7302}"/>
                </a:ext>
              </a:extLst>
            </p:cNvPr>
            <p:cNvSpPr/>
            <p:nvPr/>
          </p:nvSpPr>
          <p:spPr>
            <a:xfrm rot="5400000">
              <a:off x="9742207" y="4936993"/>
              <a:ext cx="207648" cy="4571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文本框 55">
              <a:extLst>
                <a:ext uri="{FF2B5EF4-FFF2-40B4-BE49-F238E27FC236}">
                  <a16:creationId xmlns:a16="http://schemas.microsoft.com/office/drawing/2014/main" xmlns="" id="{16CFD5F2-A783-4F9D-82DE-4A9F457105AE}"/>
                </a:ext>
              </a:extLst>
            </p:cNvPr>
            <p:cNvSpPr txBox="1"/>
            <p:nvPr/>
          </p:nvSpPr>
          <p:spPr>
            <a:xfrm>
              <a:off x="9863331" y="4829598"/>
              <a:ext cx="13494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评价指标</a:t>
              </a:r>
            </a:p>
          </p:txBody>
        </p:sp>
      </p:grpSp>
      <p:pic>
        <p:nvPicPr>
          <p:cNvPr id="3" name="图片 2" descr="图片包含 人, 室内, 女人, 桌子&#10;&#10;描述已自动生成">
            <a:extLst>
              <a:ext uri="{FF2B5EF4-FFF2-40B4-BE49-F238E27FC236}">
                <a16:creationId xmlns:a16="http://schemas.microsoft.com/office/drawing/2014/main" xmlns="" id="{E62160FB-9894-4531-B3B5-B1D6BEAFB9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3146" y="1966146"/>
            <a:ext cx="2925709" cy="2925709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dist="38100" dir="2700000" algn="tl" rotWithShape="0">
              <a:schemeClr val="accent2">
                <a:alpha val="20000"/>
              </a:schemeClr>
            </a:outerShdw>
          </a:effectLst>
        </p:spPr>
      </p:pic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F290F670-5028-4479-AC25-C1F562081BAC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9C54F4F7-8237-4F1A-85EA-02F306EB735A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平行四边形 67">
              <a:extLst>
                <a:ext uri="{FF2B5EF4-FFF2-40B4-BE49-F238E27FC236}">
                  <a16:creationId xmlns:a16="http://schemas.microsoft.com/office/drawing/2014/main" xmlns="" id="{69044D9D-3FD7-4F62-9785-BB4724442E11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051FC904-A972-414F-AFD9-ABEDFEA958C8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chemeClr val="accent2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04.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xmlns="" id="{3BF32731-277E-4CC7-B30D-0C470BED54A9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未来计划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5788F232-D90F-40ED-9B0E-F2644A9BEB5A}"/>
                </a:ext>
              </a:extLst>
            </p:cNvPr>
            <p:cNvSpPr txBox="1"/>
            <p:nvPr/>
          </p:nvSpPr>
          <p:spPr>
            <a:xfrm>
              <a:off x="2595703" y="541858"/>
              <a:ext cx="2126576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Future Plans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9021014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1E42BD2-6CCD-4E7F-888E-F691EE09BBF6}"/>
              </a:ext>
            </a:extLst>
          </p:cNvPr>
          <p:cNvGrpSpPr/>
          <p:nvPr/>
        </p:nvGrpSpPr>
        <p:grpSpPr>
          <a:xfrm>
            <a:off x="3870345" y="5340716"/>
            <a:ext cx="2087894" cy="286204"/>
            <a:chOff x="3870345" y="5340716"/>
            <a:chExt cx="2087894" cy="286204"/>
          </a:xfrm>
        </p:grpSpPr>
        <p:sp>
          <p:nvSpPr>
            <p:cNvPr id="204" name="矩形: 圆角 203">
              <a:extLst>
                <a:ext uri="{FF2B5EF4-FFF2-40B4-BE49-F238E27FC236}">
                  <a16:creationId xmlns:a16="http://schemas.microsoft.com/office/drawing/2014/main" xmlns="" id="{F8F4EB0C-2615-4AC4-BE31-EFAD348DB015}"/>
                </a:ext>
              </a:extLst>
            </p:cNvPr>
            <p:cNvSpPr/>
            <p:nvPr/>
          </p:nvSpPr>
          <p:spPr>
            <a:xfrm>
              <a:off x="4624475" y="5340716"/>
              <a:ext cx="1333764" cy="2862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  <a:alpha val="1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5" name="矩形 204">
              <a:extLst>
                <a:ext uri="{FF2B5EF4-FFF2-40B4-BE49-F238E27FC236}">
                  <a16:creationId xmlns:a16="http://schemas.microsoft.com/office/drawing/2014/main" xmlns="" id="{A6063900-8293-4E99-8520-EA73566D30DD}"/>
                </a:ext>
              </a:extLst>
            </p:cNvPr>
            <p:cNvSpPr/>
            <p:nvPr/>
          </p:nvSpPr>
          <p:spPr>
            <a:xfrm>
              <a:off x="4769264" y="5401645"/>
              <a:ext cx="1168330" cy="18466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Office Plus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6" name="矩形: 圆角 205">
              <a:extLst>
                <a:ext uri="{FF2B5EF4-FFF2-40B4-BE49-F238E27FC236}">
                  <a16:creationId xmlns:a16="http://schemas.microsoft.com/office/drawing/2014/main" xmlns="" id="{99D8DFBF-9454-4795-88C6-47FAEEDF81E9}"/>
                </a:ext>
              </a:extLst>
            </p:cNvPr>
            <p:cNvSpPr/>
            <p:nvPr/>
          </p:nvSpPr>
          <p:spPr>
            <a:xfrm>
              <a:off x="3870345" y="5340716"/>
              <a:ext cx="913820" cy="28620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7" name="矩形 206">
              <a:extLst>
                <a:ext uri="{FF2B5EF4-FFF2-40B4-BE49-F238E27FC236}">
                  <a16:creationId xmlns:a16="http://schemas.microsoft.com/office/drawing/2014/main" xmlns="" id="{B9E6D86F-49DF-45ED-BD35-5AEA10379040}"/>
                </a:ext>
              </a:extLst>
            </p:cNvPr>
            <p:cNvSpPr/>
            <p:nvPr/>
          </p:nvSpPr>
          <p:spPr>
            <a:xfrm>
              <a:off x="4096423" y="5401645"/>
              <a:ext cx="461665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effectLst>
                    <a:outerShdw blurRad="127000" dist="38100" dir="16200000" algn="ctr" rotWithShape="0">
                      <a:schemeClr val="bg1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汇报人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78A6C0D-9339-4B2F-88AB-2EC6DF30638F}"/>
              </a:ext>
            </a:extLst>
          </p:cNvPr>
          <p:cNvGrpSpPr/>
          <p:nvPr/>
        </p:nvGrpSpPr>
        <p:grpSpPr>
          <a:xfrm>
            <a:off x="6233761" y="5340716"/>
            <a:ext cx="2087894" cy="286204"/>
            <a:chOff x="6233761" y="5340716"/>
            <a:chExt cx="2087894" cy="286204"/>
          </a:xfrm>
        </p:grpSpPr>
        <p:sp>
          <p:nvSpPr>
            <p:cNvPr id="401" name="矩形: 圆角 400">
              <a:extLst>
                <a:ext uri="{FF2B5EF4-FFF2-40B4-BE49-F238E27FC236}">
                  <a16:creationId xmlns:a16="http://schemas.microsoft.com/office/drawing/2014/main" xmlns="" id="{330AD90E-FAEF-4A4F-977B-E2BFED563861}"/>
                </a:ext>
              </a:extLst>
            </p:cNvPr>
            <p:cNvSpPr/>
            <p:nvPr/>
          </p:nvSpPr>
          <p:spPr>
            <a:xfrm>
              <a:off x="6987891" y="5340716"/>
              <a:ext cx="1333764" cy="28620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  <a:alpha val="1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2" name="矩形 401">
              <a:extLst>
                <a:ext uri="{FF2B5EF4-FFF2-40B4-BE49-F238E27FC236}">
                  <a16:creationId xmlns:a16="http://schemas.microsoft.com/office/drawing/2014/main" xmlns="" id="{06EF68F9-6B0B-445A-BDD4-AA45E5A74938}"/>
                </a:ext>
              </a:extLst>
            </p:cNvPr>
            <p:cNvSpPr/>
            <p:nvPr/>
          </p:nvSpPr>
          <p:spPr>
            <a:xfrm>
              <a:off x="7132680" y="5401645"/>
              <a:ext cx="1168330" cy="18466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20XX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年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8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月</a:t>
              </a: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1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日</a:t>
              </a:r>
            </a:p>
          </p:txBody>
        </p:sp>
        <p:sp>
          <p:nvSpPr>
            <p:cNvPr id="403" name="矩形: 圆角 402">
              <a:extLst>
                <a:ext uri="{FF2B5EF4-FFF2-40B4-BE49-F238E27FC236}">
                  <a16:creationId xmlns:a16="http://schemas.microsoft.com/office/drawing/2014/main" xmlns="" id="{2BF02AFF-2BA0-4BF1-9B53-7F03BE6BF934}"/>
                </a:ext>
              </a:extLst>
            </p:cNvPr>
            <p:cNvSpPr/>
            <p:nvPr/>
          </p:nvSpPr>
          <p:spPr>
            <a:xfrm>
              <a:off x="6233761" y="5340716"/>
              <a:ext cx="913820" cy="28620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4" name="矩形 403">
              <a:extLst>
                <a:ext uri="{FF2B5EF4-FFF2-40B4-BE49-F238E27FC236}">
                  <a16:creationId xmlns:a16="http://schemas.microsoft.com/office/drawing/2014/main" xmlns="" id="{DB1C80EE-6FC6-4C32-A0F6-44F79F2C885C}"/>
                </a:ext>
              </a:extLst>
            </p:cNvPr>
            <p:cNvSpPr/>
            <p:nvPr/>
          </p:nvSpPr>
          <p:spPr>
            <a:xfrm>
              <a:off x="6382895" y="5401645"/>
              <a:ext cx="615554" cy="18466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b="1" dirty="0">
                  <a:solidFill>
                    <a:schemeClr val="bg1"/>
                  </a:solidFill>
                  <a:effectLst>
                    <a:outerShdw blurRad="127000" dist="38100" dir="16200000" algn="ctr" rotWithShape="0">
                      <a:schemeClr val="bg1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汇报时间</a:t>
              </a:r>
            </a:p>
          </p:txBody>
        </p:sp>
      </p:grpSp>
      <p:sp>
        <p:nvSpPr>
          <p:cNvPr id="405" name="文本框 404">
            <a:extLst>
              <a:ext uri="{FF2B5EF4-FFF2-40B4-BE49-F238E27FC236}">
                <a16:creationId xmlns:a16="http://schemas.microsoft.com/office/drawing/2014/main" xmlns="" id="{7D123DE1-6A17-4B20-9CAF-666AD1CE7D29}"/>
              </a:ext>
            </a:extLst>
          </p:cNvPr>
          <p:cNvSpPr txBox="1"/>
          <p:nvPr/>
        </p:nvSpPr>
        <p:spPr>
          <a:xfrm>
            <a:off x="1378109" y="2204091"/>
            <a:ext cx="943578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汇报完毕 谢谢大家</a:t>
            </a:r>
          </a:p>
        </p:txBody>
      </p:sp>
      <p:sp>
        <p:nvSpPr>
          <p:cNvPr id="412" name="文本框 411">
            <a:extLst>
              <a:ext uri="{FF2B5EF4-FFF2-40B4-BE49-F238E27FC236}">
                <a16:creationId xmlns:a16="http://schemas.microsoft.com/office/drawing/2014/main" xmlns="" id="{65B88C34-8B6B-4559-8809-E5CD6247D561}"/>
              </a:ext>
            </a:extLst>
          </p:cNvPr>
          <p:cNvSpPr txBox="1"/>
          <p:nvPr/>
        </p:nvSpPr>
        <p:spPr>
          <a:xfrm>
            <a:off x="3980359" y="3188350"/>
            <a:ext cx="423128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适用于生物行业工作总结、工作汇报等场景</a:t>
            </a:r>
          </a:p>
        </p:txBody>
      </p:sp>
    </p:spTree>
    <p:extLst>
      <p:ext uri="{BB962C8B-B14F-4D97-AF65-F5344CB8AC3E}">
        <p14:creationId xmlns:p14="http://schemas.microsoft.com/office/powerpoint/2010/main" val="3921626384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D52FA2F-A83C-4BC0-9376-EE2610E13F23}"/>
              </a:ext>
            </a:extLst>
          </p:cNvPr>
          <p:cNvSpPr txBox="1"/>
          <p:nvPr/>
        </p:nvSpPr>
        <p:spPr>
          <a:xfrm>
            <a:off x="516000" y="425108"/>
            <a:ext cx="180048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rgbClr val="007ACD">
                      <a:alpha val="20000"/>
                    </a:srgbClr>
                  </a:outerShdw>
                </a:effectLst>
                <a:cs typeface="+mn-ea"/>
                <a:sym typeface="+mn-lt"/>
              </a:rPr>
              <a:t>模板说明</a:t>
            </a:r>
            <a:endParaRPr lang="en-US" altLang="zh-CN" sz="32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rgbClr val="007ACD">
                    <a:alpha val="20000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47" name="图片 46" descr="图片包含 内衣, 游戏机, 链, 看着&#10;&#10;描述已自动生成">
            <a:extLst>
              <a:ext uri="{FF2B5EF4-FFF2-40B4-BE49-F238E27FC236}">
                <a16:creationId xmlns:a16="http://schemas.microsoft.com/office/drawing/2014/main" xmlns="" id="{FC65F2B5-B9DD-44B8-A7A6-E77A91CAAF6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109063" flipH="1" flipV="1">
            <a:off x="8295183" y="3355602"/>
            <a:ext cx="5562926" cy="3129146"/>
          </a:xfrm>
          <a:custGeom>
            <a:avLst/>
            <a:gdLst>
              <a:gd name="connsiteX0" fmla="*/ 2863562 w 3697283"/>
              <a:gd name="connsiteY0" fmla="*/ 815294 h 2079722"/>
              <a:gd name="connsiteX1" fmla="*/ 2984795 w 3697283"/>
              <a:gd name="connsiteY1" fmla="*/ 902391 h 2079722"/>
              <a:gd name="connsiteX2" fmla="*/ 2988949 w 3697283"/>
              <a:gd name="connsiteY2" fmla="*/ 898623 h 2079722"/>
              <a:gd name="connsiteX3" fmla="*/ 3038075 w 3697283"/>
              <a:gd name="connsiteY3" fmla="*/ 933915 h 2079722"/>
              <a:gd name="connsiteX4" fmla="*/ 3079407 w 3697283"/>
              <a:gd name="connsiteY4" fmla="*/ 896425 h 2079722"/>
              <a:gd name="connsiteX5" fmla="*/ 2958173 w 3697283"/>
              <a:gd name="connsiteY5" fmla="*/ 809328 h 2079722"/>
              <a:gd name="connsiteX6" fmla="*/ 2954019 w 3697283"/>
              <a:gd name="connsiteY6" fmla="*/ 813096 h 2079722"/>
              <a:gd name="connsiteX7" fmla="*/ 2904894 w 3697283"/>
              <a:gd name="connsiteY7" fmla="*/ 777803 h 2079722"/>
              <a:gd name="connsiteX8" fmla="*/ 1357458 w 3697283"/>
              <a:gd name="connsiteY8" fmla="*/ 586373 h 2079722"/>
              <a:gd name="connsiteX9" fmla="*/ 1472947 w 3697283"/>
              <a:gd name="connsiteY9" fmla="*/ 523709 h 2079722"/>
              <a:gd name="connsiteX10" fmla="*/ 1368063 w 3697283"/>
              <a:gd name="connsiteY10" fmla="*/ 330412 h 2079722"/>
              <a:gd name="connsiteX11" fmla="*/ 1252575 w 3697283"/>
              <a:gd name="connsiteY11" fmla="*/ 393076 h 2079722"/>
              <a:gd name="connsiteX12" fmla="*/ 0 w 3697283"/>
              <a:gd name="connsiteY12" fmla="*/ 2079722 h 2079722"/>
              <a:gd name="connsiteX13" fmla="*/ 0 w 3697283"/>
              <a:gd name="connsiteY13" fmla="*/ 1822152 h 2079722"/>
              <a:gd name="connsiteX14" fmla="*/ 132986 w 3697283"/>
              <a:gd name="connsiteY14" fmla="*/ 2067241 h 2079722"/>
              <a:gd name="connsiteX15" fmla="*/ 773918 w 3697283"/>
              <a:gd name="connsiteY15" fmla="*/ 1719469 h 2079722"/>
              <a:gd name="connsiteX16" fmla="*/ 0 w 3697283"/>
              <a:gd name="connsiteY16" fmla="*/ 293162 h 2079722"/>
              <a:gd name="connsiteX17" fmla="*/ 0 w 3697283"/>
              <a:gd name="connsiteY17" fmla="*/ 0 h 2079722"/>
              <a:gd name="connsiteX18" fmla="*/ 1273180 w 3697283"/>
              <a:gd name="connsiteY18" fmla="*/ 0 h 2079722"/>
              <a:gd name="connsiteX19" fmla="*/ 1241160 w 3697283"/>
              <a:gd name="connsiteY19" fmla="*/ 17374 h 2079722"/>
              <a:gd name="connsiteX20" fmla="*/ 1682776 w 3697283"/>
              <a:gd name="connsiteY20" fmla="*/ 831257 h 2079722"/>
              <a:gd name="connsiteX21" fmla="*/ 2195383 w 3697283"/>
              <a:gd name="connsiteY21" fmla="*/ 553115 h 2079722"/>
              <a:gd name="connsiteX22" fmla="*/ 1895261 w 3697283"/>
              <a:gd name="connsiteY22" fmla="*/ 0 h 2079722"/>
              <a:gd name="connsiteX23" fmla="*/ 2593210 w 3697283"/>
              <a:gd name="connsiteY23" fmla="*/ 0 h 2079722"/>
              <a:gd name="connsiteX24" fmla="*/ 3112714 w 3697283"/>
              <a:gd name="connsiteY24" fmla="*/ 957429 h 2079722"/>
              <a:gd name="connsiteX25" fmla="*/ 3234314 w 3697283"/>
              <a:gd name="connsiteY25" fmla="*/ 891449 h 2079722"/>
              <a:gd name="connsiteX26" fmla="*/ 3237216 w 3697283"/>
              <a:gd name="connsiteY26" fmla="*/ 893189 h 2079722"/>
              <a:gd name="connsiteX27" fmla="*/ 3243303 w 3697283"/>
              <a:gd name="connsiteY27" fmla="*/ 886572 h 2079722"/>
              <a:gd name="connsiteX28" fmla="*/ 3697283 w 3697283"/>
              <a:gd name="connsiteY28" fmla="*/ 640241 h 2079722"/>
              <a:gd name="connsiteX29" fmla="*/ 3697283 w 3697283"/>
              <a:gd name="connsiteY29" fmla="*/ 888946 h 2079722"/>
              <a:gd name="connsiteX30" fmla="*/ 1874062 w 3697283"/>
              <a:gd name="connsiteY30" fmla="*/ 1878231 h 2079722"/>
              <a:gd name="connsiteX31" fmla="*/ 1983391 w 3697283"/>
              <a:gd name="connsiteY31" fmla="*/ 2079722 h 2079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697283" h="2079722">
                <a:moveTo>
                  <a:pt x="2863562" y="815294"/>
                </a:moveTo>
                <a:lnTo>
                  <a:pt x="2984795" y="902391"/>
                </a:lnTo>
                <a:lnTo>
                  <a:pt x="2988949" y="898623"/>
                </a:lnTo>
                <a:lnTo>
                  <a:pt x="3038075" y="933915"/>
                </a:lnTo>
                <a:lnTo>
                  <a:pt x="3079407" y="896425"/>
                </a:lnTo>
                <a:lnTo>
                  <a:pt x="2958173" y="809328"/>
                </a:lnTo>
                <a:lnTo>
                  <a:pt x="2954019" y="813096"/>
                </a:lnTo>
                <a:lnTo>
                  <a:pt x="2904894" y="777803"/>
                </a:lnTo>
                <a:close/>
                <a:moveTo>
                  <a:pt x="1357458" y="586373"/>
                </a:moveTo>
                <a:lnTo>
                  <a:pt x="1472947" y="523709"/>
                </a:lnTo>
                <a:lnTo>
                  <a:pt x="1368063" y="330412"/>
                </a:lnTo>
                <a:lnTo>
                  <a:pt x="1252575" y="393076"/>
                </a:lnTo>
                <a:close/>
                <a:moveTo>
                  <a:pt x="0" y="2079722"/>
                </a:moveTo>
                <a:lnTo>
                  <a:pt x="0" y="1822152"/>
                </a:lnTo>
                <a:lnTo>
                  <a:pt x="132986" y="2067241"/>
                </a:lnTo>
                <a:lnTo>
                  <a:pt x="773918" y="1719469"/>
                </a:lnTo>
                <a:lnTo>
                  <a:pt x="0" y="293162"/>
                </a:lnTo>
                <a:lnTo>
                  <a:pt x="0" y="0"/>
                </a:lnTo>
                <a:lnTo>
                  <a:pt x="1273180" y="0"/>
                </a:lnTo>
                <a:lnTo>
                  <a:pt x="1241160" y="17374"/>
                </a:lnTo>
                <a:lnTo>
                  <a:pt x="1682776" y="831257"/>
                </a:lnTo>
                <a:lnTo>
                  <a:pt x="2195383" y="553115"/>
                </a:lnTo>
                <a:lnTo>
                  <a:pt x="1895261" y="0"/>
                </a:lnTo>
                <a:lnTo>
                  <a:pt x="2593210" y="0"/>
                </a:lnTo>
                <a:lnTo>
                  <a:pt x="3112714" y="957429"/>
                </a:lnTo>
                <a:lnTo>
                  <a:pt x="3234314" y="891449"/>
                </a:lnTo>
                <a:lnTo>
                  <a:pt x="3237216" y="893189"/>
                </a:lnTo>
                <a:lnTo>
                  <a:pt x="3243303" y="886572"/>
                </a:lnTo>
                <a:lnTo>
                  <a:pt x="3697283" y="640241"/>
                </a:lnTo>
                <a:lnTo>
                  <a:pt x="3697283" y="888946"/>
                </a:lnTo>
                <a:lnTo>
                  <a:pt x="1874062" y="1878231"/>
                </a:lnTo>
                <a:lnTo>
                  <a:pt x="1983391" y="2079722"/>
                </a:lnTo>
                <a:close/>
              </a:path>
            </a:pathLst>
          </a:custGeom>
          <a:noFill/>
          <a:ln>
            <a:noFill/>
          </a:ln>
          <a:effectLst>
            <a:outerShdw blurRad="254000" dist="38100" dir="16200000" algn="ctr" rotWithShape="0">
              <a:srgbClr val="007ACD">
                <a:alpha val="30000"/>
              </a:srgbClr>
            </a:outerShdw>
          </a:effectLst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8007247F-1232-4610-9964-6062B690E2B4}"/>
              </a:ext>
            </a:extLst>
          </p:cNvPr>
          <p:cNvGrpSpPr/>
          <p:nvPr/>
        </p:nvGrpSpPr>
        <p:grpSpPr>
          <a:xfrm>
            <a:off x="434658" y="1410315"/>
            <a:ext cx="5170050" cy="461665"/>
            <a:chOff x="434658" y="1410315"/>
            <a:chExt cx="5170050" cy="46166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88ACA3E9-75A2-4485-9D58-4012B694ACE7}"/>
                </a:ext>
              </a:extLst>
            </p:cNvPr>
            <p:cNvSpPr txBox="1"/>
            <p:nvPr/>
          </p:nvSpPr>
          <p:spPr>
            <a:xfrm>
              <a:off x="434658" y="1410315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模板使用文字：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2CF50CE0-ADDB-4AC3-9CFC-A954B401E1AF}"/>
                </a:ext>
              </a:extLst>
            </p:cNvPr>
            <p:cNvSpPr/>
            <p:nvPr/>
          </p:nvSpPr>
          <p:spPr>
            <a:xfrm>
              <a:off x="2645519" y="1439643"/>
              <a:ext cx="295918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微软雅黑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D528D0A-F4F3-4994-A720-9471F3B5BE7F}"/>
              </a:ext>
            </a:extLst>
          </p:cNvPr>
          <p:cNvGrpSpPr/>
          <p:nvPr/>
        </p:nvGrpSpPr>
        <p:grpSpPr>
          <a:xfrm>
            <a:off x="431036" y="3954648"/>
            <a:ext cx="6801988" cy="2122309"/>
            <a:chOff x="431036" y="3720968"/>
            <a:chExt cx="6801988" cy="2122309"/>
          </a:xfrm>
        </p:grpSpPr>
        <p:pic>
          <p:nvPicPr>
            <p:cNvPr id="16" name="图片 15" descr="QR 代码&#10;&#10;描述已自动生成">
              <a:extLst>
                <a:ext uri="{FF2B5EF4-FFF2-40B4-BE49-F238E27FC236}">
                  <a16:creationId xmlns:a16="http://schemas.microsoft.com/office/drawing/2014/main" xmlns="" id="{CA41F9EA-41D0-4454-8AC3-6AAA9185FE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9221" y="4183190"/>
              <a:ext cx="1352050" cy="1352050"/>
            </a:xfrm>
            <a:prstGeom prst="rect">
              <a:avLst/>
            </a:prstGeom>
          </p:spPr>
        </p:pic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0BC68A02-3874-4FE3-9C40-1E661BCD454B}"/>
                </a:ext>
              </a:extLst>
            </p:cNvPr>
            <p:cNvSpPr/>
            <p:nvPr/>
          </p:nvSpPr>
          <p:spPr>
            <a:xfrm>
              <a:off x="435650" y="5566278"/>
              <a:ext cx="67973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如其他问题可联系本模板作者：非同儿熙，微信：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feitongerxi1211  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邮箱：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674662714@qq.com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D9640B07-43A0-4A4F-B20C-0EB2EC6734AE}"/>
                </a:ext>
              </a:extLst>
            </p:cNvPr>
            <p:cNvSpPr/>
            <p:nvPr/>
          </p:nvSpPr>
          <p:spPr>
            <a:xfrm>
              <a:off x="431036" y="3720968"/>
              <a:ext cx="32624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该模板中的图片来自：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190FD2DE-EBA1-42C9-8BCD-1E45CFFDF5EE}"/>
                </a:ext>
              </a:extLst>
            </p:cNvPr>
            <p:cNvSpPr/>
            <p:nvPr/>
          </p:nvSpPr>
          <p:spPr>
            <a:xfrm>
              <a:off x="3402089" y="3885314"/>
              <a:ext cx="35045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无版权免费图库网站：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http://www.pixabay.com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A48087E6-EBAA-49F4-8430-62E285B961BE}"/>
              </a:ext>
            </a:extLst>
          </p:cNvPr>
          <p:cNvGrpSpPr/>
          <p:nvPr/>
        </p:nvGrpSpPr>
        <p:grpSpPr>
          <a:xfrm>
            <a:off x="431036" y="2651974"/>
            <a:ext cx="6312957" cy="512733"/>
            <a:chOff x="431036" y="2367494"/>
            <a:chExt cx="6312957" cy="512733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9CE7C12E-0FCD-47C1-A8B3-DB173E2B048F}"/>
                </a:ext>
              </a:extLst>
            </p:cNvPr>
            <p:cNvSpPr txBox="1"/>
            <p:nvPr/>
          </p:nvSpPr>
          <p:spPr>
            <a:xfrm>
              <a:off x="431036" y="2415996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模板配色方案：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F9C39F69-1245-4965-B14C-F06F9F0434D5}"/>
                </a:ext>
              </a:extLst>
            </p:cNvPr>
            <p:cNvSpPr/>
            <p:nvPr/>
          </p:nvSpPr>
          <p:spPr>
            <a:xfrm>
              <a:off x="2770137" y="2367494"/>
              <a:ext cx="1263904" cy="5031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0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167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238</a:t>
              </a:r>
              <a:endParaRPr lang="zh-CN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42FA1EC2-E547-4BAF-A958-BEA3BFBFD8A6}"/>
                </a:ext>
              </a:extLst>
            </p:cNvPr>
            <p:cNvSpPr/>
            <p:nvPr/>
          </p:nvSpPr>
          <p:spPr>
            <a:xfrm>
              <a:off x="4125113" y="2372292"/>
              <a:ext cx="1263904" cy="5031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0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122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205</a:t>
              </a:r>
              <a:endParaRPr lang="zh-CN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612CF18B-9597-47C5-BF96-E8CD02421736}"/>
                </a:ext>
              </a:extLst>
            </p:cNvPr>
            <p:cNvSpPr/>
            <p:nvPr/>
          </p:nvSpPr>
          <p:spPr>
            <a:xfrm>
              <a:off x="5480089" y="2377091"/>
              <a:ext cx="1263904" cy="5031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0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95</a:t>
              </a: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latin typeface="+mn-ea"/>
                </a:rPr>
                <a:t>186</a:t>
              </a:r>
              <a:endParaRPr lang="zh-CN" altLang="en-US" sz="12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3988048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D52FA2F-A83C-4BC0-9376-EE2610E13F23}"/>
              </a:ext>
            </a:extLst>
          </p:cNvPr>
          <p:cNvSpPr txBox="1"/>
          <p:nvPr/>
        </p:nvSpPr>
        <p:spPr>
          <a:xfrm>
            <a:off x="515999" y="425108"/>
            <a:ext cx="327654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rgbClr val="007ACD">
                      <a:alpha val="20000"/>
                    </a:srgbClr>
                  </a:outerShdw>
                </a:effectLst>
                <a:cs typeface="+mn-ea"/>
                <a:sym typeface="+mn-lt"/>
              </a:rPr>
              <a:t>模板作者介绍</a:t>
            </a:r>
            <a:endParaRPr lang="en-US" altLang="zh-CN" sz="32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rgbClr val="007ACD">
                    <a:alpha val="20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3BED2129-E765-43B6-A0F8-985D826F1953}"/>
              </a:ext>
            </a:extLst>
          </p:cNvPr>
          <p:cNvGrpSpPr/>
          <p:nvPr/>
        </p:nvGrpSpPr>
        <p:grpSpPr>
          <a:xfrm>
            <a:off x="3944103" y="1791690"/>
            <a:ext cx="4303795" cy="2075968"/>
            <a:chOff x="3944103" y="1822643"/>
            <a:chExt cx="4303795" cy="2075968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E678DC01-5542-4FD7-8BC3-1E48A7975913}"/>
                </a:ext>
              </a:extLst>
            </p:cNvPr>
            <p:cNvGrpSpPr/>
            <p:nvPr/>
          </p:nvGrpSpPr>
          <p:grpSpPr>
            <a:xfrm rot="20146990">
              <a:off x="3944103" y="1822643"/>
              <a:ext cx="719279" cy="2075968"/>
              <a:chOff x="7071309" y="-3114148"/>
              <a:chExt cx="5864760" cy="16926828"/>
            </a:xfr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p:grpSpPr>
          <p:sp>
            <p:nvSpPr>
              <p:cNvPr id="41" name="形状">
                <a:extLst>
                  <a:ext uri="{FF2B5EF4-FFF2-40B4-BE49-F238E27FC236}">
                    <a16:creationId xmlns:a16="http://schemas.microsoft.com/office/drawing/2014/main" xmlns="" id="{E563A203-A0E7-4153-BA17-1B71974D3DA2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10481820" y="11441540"/>
                <a:ext cx="2454249" cy="2371140"/>
              </a:xfrm>
              <a:custGeom>
                <a:avLst/>
                <a:gdLst/>
                <a:ahLst/>
                <a:cxnLst/>
                <a:rect l="l" t="t" r="r" b="b"/>
                <a:pathLst>
                  <a:path w="2454249" h="2371138">
                    <a:moveTo>
                      <a:pt x="2454248" y="1285615"/>
                    </a:moveTo>
                    <a:cubicBezTo>
                      <a:pt x="2454248" y="1285615"/>
                      <a:pt x="2378629" y="436423"/>
                      <a:pt x="1552221" y="0"/>
                    </a:cubicBezTo>
                    <a:cubicBezTo>
                      <a:pt x="1552221" y="0"/>
                      <a:pt x="1536253" y="724186"/>
                      <a:pt x="2189977" y="1151473"/>
                    </a:cubicBezTo>
                    <a:cubicBezTo>
                      <a:pt x="2189977" y="1151473"/>
                      <a:pt x="756782" y="854477"/>
                      <a:pt x="3303" y="1613822"/>
                    </a:cubicBezTo>
                    <a:cubicBezTo>
                      <a:pt x="0" y="1613081"/>
                      <a:pt x="1045030" y="2371137"/>
                      <a:pt x="2454248" y="1285615"/>
                    </a:cubicBezTo>
                    <a:close/>
                    <a:moveTo>
                      <a:pt x="2454248" y="1285615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2" name="形状">
                <a:extLst>
                  <a:ext uri="{FF2B5EF4-FFF2-40B4-BE49-F238E27FC236}">
                    <a16:creationId xmlns:a16="http://schemas.microsoft.com/office/drawing/2014/main" xmlns="" id="{E7BE260D-B801-4637-862F-E445DC5816CF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9113289" y="10627251"/>
                <a:ext cx="2557854" cy="2167955"/>
              </a:xfrm>
              <a:custGeom>
                <a:avLst/>
                <a:gdLst/>
                <a:ahLst/>
                <a:cxnLst/>
                <a:rect l="l" t="t" r="r" b="b"/>
                <a:pathLst>
                  <a:path w="2557856" h="2167952">
                    <a:moveTo>
                      <a:pt x="2424294" y="1512180"/>
                    </a:moveTo>
                    <a:cubicBezTo>
                      <a:pt x="2424294" y="1512180"/>
                      <a:pt x="2557855" y="661603"/>
                      <a:pt x="1874757" y="0"/>
                    </a:cubicBezTo>
                    <a:cubicBezTo>
                      <a:pt x="1874757" y="0"/>
                      <a:pt x="1682012" y="702981"/>
                      <a:pt x="2201289" y="1301421"/>
                    </a:cubicBezTo>
                    <a:cubicBezTo>
                      <a:pt x="2201289" y="1301421"/>
                      <a:pt x="903300" y="602000"/>
                      <a:pt x="0" y="1129769"/>
                    </a:cubicBezTo>
                    <a:cubicBezTo>
                      <a:pt x="3255" y="1130510"/>
                      <a:pt x="813953" y="2167951"/>
                      <a:pt x="2424294" y="1512180"/>
                    </a:cubicBezTo>
                    <a:close/>
                    <a:moveTo>
                      <a:pt x="2424294" y="1512180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3" name="形状">
                <a:extLst>
                  <a:ext uri="{FF2B5EF4-FFF2-40B4-BE49-F238E27FC236}">
                    <a16:creationId xmlns:a16="http://schemas.microsoft.com/office/drawing/2014/main" xmlns="" id="{745F1A1E-EDD2-47BD-874F-DC53D136ACC3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7882468" y="9649632"/>
                <a:ext cx="2839805" cy="1779547"/>
              </a:xfrm>
              <a:custGeom>
                <a:avLst/>
                <a:gdLst/>
                <a:ahLst/>
                <a:cxnLst/>
                <a:rect l="l" t="t" r="r" b="b"/>
                <a:pathLst>
                  <a:path w="2839802" h="1779547">
                    <a:moveTo>
                      <a:pt x="2593030" y="0"/>
                    </a:moveTo>
                    <a:cubicBezTo>
                      <a:pt x="2593030" y="0"/>
                      <a:pt x="2839802" y="880420"/>
                      <a:pt x="2182292" y="1624103"/>
                    </a:cubicBezTo>
                    <a:cubicBezTo>
                      <a:pt x="2182292" y="1624103"/>
                      <a:pt x="653965" y="1779546"/>
                      <a:pt x="0" y="441660"/>
                    </a:cubicBezTo>
                    <a:cubicBezTo>
                      <a:pt x="0" y="441660"/>
                      <a:pt x="1236905" y="287667"/>
                      <a:pt x="2124156" y="1532516"/>
                    </a:cubicBezTo>
                    <a:cubicBezTo>
                      <a:pt x="2127427" y="1533273"/>
                      <a:pt x="1990223" y="561977"/>
                      <a:pt x="2593030" y="1"/>
                    </a:cubicBezTo>
                    <a:moveTo>
                      <a:pt x="2593030" y="0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4" name="形状">
                <a:extLst>
                  <a:ext uri="{FF2B5EF4-FFF2-40B4-BE49-F238E27FC236}">
                    <a16:creationId xmlns:a16="http://schemas.microsoft.com/office/drawing/2014/main" xmlns="" id="{7A564ED9-97F9-4A23-A80E-894011EE4C53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7514222" y="8567927"/>
                <a:ext cx="2662627" cy="1479922"/>
              </a:xfrm>
              <a:custGeom>
                <a:avLst/>
                <a:gdLst/>
                <a:ahLst/>
                <a:cxnLst/>
                <a:rect l="l" t="t" r="r" b="b"/>
                <a:pathLst>
                  <a:path w="2662625" h="1479922">
                    <a:moveTo>
                      <a:pt x="1940516" y="1355336"/>
                    </a:moveTo>
                    <a:cubicBezTo>
                      <a:pt x="1940516" y="1355336"/>
                      <a:pt x="1885699" y="413736"/>
                      <a:pt x="2434527" y="0"/>
                    </a:cubicBezTo>
                    <a:cubicBezTo>
                      <a:pt x="2434527" y="0"/>
                      <a:pt x="2662624" y="902348"/>
                      <a:pt x="1946751" y="1479922"/>
                    </a:cubicBezTo>
                    <a:cubicBezTo>
                      <a:pt x="1946751" y="1479922"/>
                      <a:pt x="327273" y="1461843"/>
                      <a:pt x="1612" y="171781"/>
                    </a:cubicBezTo>
                    <a:cubicBezTo>
                      <a:pt x="0" y="178920"/>
                      <a:pt x="1014834" y="53124"/>
                      <a:pt x="1940515" y="1355336"/>
                    </a:cubicBezTo>
                    <a:moveTo>
                      <a:pt x="1940516" y="1355336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5" name="形状">
                <a:extLst>
                  <a:ext uri="{FF2B5EF4-FFF2-40B4-BE49-F238E27FC236}">
                    <a16:creationId xmlns:a16="http://schemas.microsoft.com/office/drawing/2014/main" xmlns="" id="{62F21538-970C-447B-A388-5A6F0E9FF29F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7243668" y="7361879"/>
                <a:ext cx="2490438" cy="1453079"/>
              </a:xfrm>
              <a:custGeom>
                <a:avLst/>
                <a:gdLst/>
                <a:ahLst/>
                <a:cxnLst/>
                <a:rect l="l" t="t" r="r" b="b"/>
                <a:pathLst>
                  <a:path w="2490438" h="1453078">
                    <a:moveTo>
                      <a:pt x="1706391" y="1290706"/>
                    </a:moveTo>
                    <a:cubicBezTo>
                      <a:pt x="1706391" y="1290706"/>
                      <a:pt x="1735830" y="461366"/>
                      <a:pt x="2291989" y="45632"/>
                    </a:cubicBezTo>
                    <a:cubicBezTo>
                      <a:pt x="2291989" y="45632"/>
                      <a:pt x="2490437" y="851738"/>
                      <a:pt x="1731447" y="1453078"/>
                    </a:cubicBezTo>
                    <a:cubicBezTo>
                      <a:pt x="1731447" y="1453078"/>
                      <a:pt x="113806" y="1047335"/>
                      <a:pt x="4060" y="0"/>
                    </a:cubicBezTo>
                    <a:cubicBezTo>
                      <a:pt x="0" y="2788"/>
                      <a:pt x="1263555" y="216738"/>
                      <a:pt x="1706391" y="1290707"/>
                    </a:cubicBezTo>
                    <a:moveTo>
                      <a:pt x="1706391" y="1290706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6" name="形状">
                <a:extLst>
                  <a:ext uri="{FF2B5EF4-FFF2-40B4-BE49-F238E27FC236}">
                    <a16:creationId xmlns:a16="http://schemas.microsoft.com/office/drawing/2014/main" xmlns="" id="{062D830E-B335-4DBC-9BFE-A7096DD794F2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7100691" y="5947922"/>
                <a:ext cx="2191220" cy="1516272"/>
              </a:xfrm>
              <a:custGeom>
                <a:avLst/>
                <a:gdLst/>
                <a:ahLst/>
                <a:cxnLst/>
                <a:rect l="l" t="t" r="r" b="b"/>
                <a:pathLst>
                  <a:path w="2191219" h="1516273">
                    <a:moveTo>
                      <a:pt x="2182855" y="253346"/>
                    </a:moveTo>
                    <a:cubicBezTo>
                      <a:pt x="2182855" y="253346"/>
                      <a:pt x="2191218" y="1173241"/>
                      <a:pt x="1511117" y="1516273"/>
                    </a:cubicBezTo>
                    <a:cubicBezTo>
                      <a:pt x="1511117" y="1516273"/>
                      <a:pt x="165916" y="1254016"/>
                      <a:pt x="0" y="0"/>
                    </a:cubicBezTo>
                    <a:cubicBezTo>
                      <a:pt x="0" y="0"/>
                      <a:pt x="1136085" y="293451"/>
                      <a:pt x="1492749" y="1400179"/>
                    </a:cubicBezTo>
                    <a:cubicBezTo>
                      <a:pt x="1492732" y="1400195"/>
                      <a:pt x="1652349" y="540465"/>
                      <a:pt x="2182856" y="253346"/>
                    </a:cubicBezTo>
                    <a:moveTo>
                      <a:pt x="2182855" y="253346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8" name="形状">
                <a:extLst>
                  <a:ext uri="{FF2B5EF4-FFF2-40B4-BE49-F238E27FC236}">
                    <a16:creationId xmlns:a16="http://schemas.microsoft.com/office/drawing/2014/main" xmlns="" id="{806B9B35-71BC-4840-A43E-ED07E0BC49B4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7071309" y="4620156"/>
                <a:ext cx="2056047" cy="1532145"/>
              </a:xfrm>
              <a:custGeom>
                <a:avLst/>
                <a:gdLst/>
                <a:ahLst/>
                <a:cxnLst/>
                <a:rect l="l" t="t" r="r" b="b"/>
                <a:pathLst>
                  <a:path w="2056046" h="1532146">
                    <a:moveTo>
                      <a:pt x="2029540" y="401603"/>
                    </a:moveTo>
                    <a:cubicBezTo>
                      <a:pt x="2029540" y="401603"/>
                      <a:pt x="2056047" y="1165170"/>
                      <a:pt x="1349907" y="1532145"/>
                    </a:cubicBezTo>
                    <a:cubicBezTo>
                      <a:pt x="1349907" y="1532145"/>
                      <a:pt x="82516" y="1168086"/>
                      <a:pt x="1" y="0"/>
                    </a:cubicBezTo>
                    <a:cubicBezTo>
                      <a:pt x="1" y="0"/>
                      <a:pt x="999947" y="274019"/>
                      <a:pt x="1305563" y="1425170"/>
                    </a:cubicBezTo>
                    <a:cubicBezTo>
                      <a:pt x="1306368" y="1421609"/>
                      <a:pt x="1408896" y="769239"/>
                      <a:pt x="2029540" y="401603"/>
                    </a:cubicBezTo>
                    <a:close/>
                    <a:moveTo>
                      <a:pt x="2029540" y="401603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9" name="形状">
                <a:extLst>
                  <a:ext uri="{FF2B5EF4-FFF2-40B4-BE49-F238E27FC236}">
                    <a16:creationId xmlns:a16="http://schemas.microsoft.com/office/drawing/2014/main" xmlns="" id="{B627FF5D-6D21-4360-866D-1704D27B8430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7242681" y="3351827"/>
                <a:ext cx="1941986" cy="1618751"/>
              </a:xfrm>
              <a:custGeom>
                <a:avLst/>
                <a:gdLst/>
                <a:ahLst/>
                <a:cxnLst/>
                <a:rect l="l" t="t" r="r" b="b"/>
                <a:pathLst>
                  <a:path w="1941983" h="1618753">
                    <a:moveTo>
                      <a:pt x="1941981" y="584149"/>
                    </a:moveTo>
                    <a:cubicBezTo>
                      <a:pt x="1941981" y="584149"/>
                      <a:pt x="1905178" y="1187906"/>
                      <a:pt x="1167522" y="1618754"/>
                    </a:cubicBezTo>
                    <a:cubicBezTo>
                      <a:pt x="1167522" y="1618754"/>
                      <a:pt x="0" y="963628"/>
                      <a:pt x="46035" y="1"/>
                    </a:cubicBezTo>
                    <a:cubicBezTo>
                      <a:pt x="46035" y="1"/>
                      <a:pt x="1059032" y="489613"/>
                      <a:pt x="1168860" y="1536850"/>
                    </a:cubicBezTo>
                    <a:cubicBezTo>
                      <a:pt x="1172936" y="1534127"/>
                      <a:pt x="1267472" y="917254"/>
                      <a:pt x="1941982" y="584148"/>
                    </a:cubicBezTo>
                    <a:moveTo>
                      <a:pt x="1941981" y="584149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0" name="形状">
                <a:extLst>
                  <a:ext uri="{FF2B5EF4-FFF2-40B4-BE49-F238E27FC236}">
                    <a16:creationId xmlns:a16="http://schemas.microsoft.com/office/drawing/2014/main" xmlns="" id="{D937692E-F71F-45A8-BBD1-24929FD555B9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>
                <a:off x="7447491" y="2108169"/>
                <a:ext cx="1903695" cy="1682191"/>
              </a:xfrm>
              <a:custGeom>
                <a:avLst/>
                <a:gdLst/>
                <a:ahLst/>
                <a:cxnLst/>
                <a:rect l="l" t="t" r="r" b="b"/>
                <a:pathLst>
                  <a:path w="1903697" h="1682191">
                    <a:moveTo>
                      <a:pt x="1903696" y="861502"/>
                    </a:moveTo>
                    <a:cubicBezTo>
                      <a:pt x="1903696" y="861502"/>
                      <a:pt x="1793016" y="1519448"/>
                      <a:pt x="1074711" y="1682190"/>
                    </a:cubicBezTo>
                    <a:cubicBezTo>
                      <a:pt x="1074711" y="1682190"/>
                      <a:pt x="0" y="812889"/>
                      <a:pt x="234639" y="0"/>
                    </a:cubicBezTo>
                    <a:cubicBezTo>
                      <a:pt x="234639" y="0"/>
                      <a:pt x="951236" y="240004"/>
                      <a:pt x="1093933" y="1596951"/>
                    </a:cubicBezTo>
                    <a:cubicBezTo>
                      <a:pt x="1097205" y="1597692"/>
                      <a:pt x="1377443" y="992856"/>
                      <a:pt x="1903696" y="861502"/>
                    </a:cubicBezTo>
                    <a:close/>
                    <a:moveTo>
                      <a:pt x="1903696" y="861502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1" name="形状">
                <a:extLst>
                  <a:ext uri="{FF2B5EF4-FFF2-40B4-BE49-F238E27FC236}">
                    <a16:creationId xmlns:a16="http://schemas.microsoft.com/office/drawing/2014/main" xmlns="" id="{470A818B-82F7-4CC7-AAE0-16D14D8B8433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>
                <a:off x="7926681" y="-953863"/>
                <a:ext cx="2648392" cy="3657609"/>
              </a:xfrm>
              <a:custGeom>
                <a:avLst/>
                <a:gdLst/>
                <a:ahLst/>
                <a:cxnLst/>
                <a:rect l="l" t="t" r="r" b="b"/>
                <a:pathLst>
                  <a:path w="2648395" h="3657607">
                    <a:moveTo>
                      <a:pt x="1748979" y="2970367"/>
                    </a:moveTo>
                    <a:cubicBezTo>
                      <a:pt x="1748979" y="2970367"/>
                      <a:pt x="1522332" y="3535082"/>
                      <a:pt x="857636" y="3657606"/>
                    </a:cubicBezTo>
                    <a:cubicBezTo>
                      <a:pt x="857636" y="3657606"/>
                      <a:pt x="0" y="2706644"/>
                      <a:pt x="262466" y="1922404"/>
                    </a:cubicBezTo>
                    <a:cubicBezTo>
                      <a:pt x="262466" y="1922404"/>
                      <a:pt x="994178" y="2520280"/>
                      <a:pt x="883319" y="3558913"/>
                    </a:cubicBezTo>
                    <a:cubicBezTo>
                      <a:pt x="883336" y="3558913"/>
                      <a:pt x="1095223" y="3181303"/>
                      <a:pt x="1748979" y="2970367"/>
                    </a:cubicBezTo>
                    <a:close/>
                    <a:moveTo>
                      <a:pt x="2148471" y="2034197"/>
                    </a:moveTo>
                    <a:cubicBezTo>
                      <a:pt x="2148471" y="2034197"/>
                      <a:pt x="1961607" y="2574243"/>
                      <a:pt x="1277865" y="2614155"/>
                    </a:cubicBezTo>
                    <a:cubicBezTo>
                      <a:pt x="1277865" y="2614155"/>
                      <a:pt x="523273" y="1996121"/>
                      <a:pt x="818739" y="913371"/>
                    </a:cubicBezTo>
                    <a:cubicBezTo>
                      <a:pt x="818739" y="913371"/>
                      <a:pt x="1466549" y="1488608"/>
                      <a:pt x="1307642" y="2527515"/>
                    </a:cubicBezTo>
                    <a:cubicBezTo>
                      <a:pt x="1304387" y="2526790"/>
                      <a:pt x="1704523" y="1967650"/>
                      <a:pt x="2148471" y="2034197"/>
                    </a:cubicBezTo>
                    <a:close/>
                    <a:moveTo>
                      <a:pt x="2648395" y="1184038"/>
                    </a:moveTo>
                    <a:cubicBezTo>
                      <a:pt x="2648395" y="1184038"/>
                      <a:pt x="2232194" y="1131252"/>
                      <a:pt x="1797415" y="1570591"/>
                    </a:cubicBezTo>
                    <a:cubicBezTo>
                      <a:pt x="1797415" y="1570591"/>
                      <a:pt x="1979751" y="473516"/>
                      <a:pt x="1435692" y="0"/>
                    </a:cubicBezTo>
                    <a:cubicBezTo>
                      <a:pt x="1435692" y="0"/>
                      <a:pt x="1030690" y="763342"/>
                      <a:pt x="1743356" y="1689038"/>
                    </a:cubicBezTo>
                    <a:cubicBezTo>
                      <a:pt x="1746611" y="1689779"/>
                      <a:pt x="2326279" y="1701091"/>
                      <a:pt x="2648395" y="1184038"/>
                    </a:cubicBezTo>
                    <a:close/>
                    <a:moveTo>
                      <a:pt x="2648395" y="1184038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2" name="形状">
                <a:extLst>
                  <a:ext uri="{FF2B5EF4-FFF2-40B4-BE49-F238E27FC236}">
                    <a16:creationId xmlns:a16="http://schemas.microsoft.com/office/drawing/2014/main" xmlns="" id="{AA33DC89-49A2-4572-B68D-B9AA0E6CF44E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>
                <a:off x="9638237" y="-3114148"/>
                <a:ext cx="2569469" cy="3066306"/>
              </a:xfrm>
              <a:custGeom>
                <a:avLst/>
                <a:gdLst/>
                <a:ahLst/>
                <a:cxnLst/>
                <a:rect l="l" t="t" r="r" b="b"/>
                <a:pathLst>
                  <a:path w="2569474" h="3066305">
                    <a:moveTo>
                      <a:pt x="1421641" y="2591548"/>
                    </a:moveTo>
                    <a:cubicBezTo>
                      <a:pt x="1421641" y="2591548"/>
                      <a:pt x="1061176" y="3066304"/>
                      <a:pt x="570726" y="2978149"/>
                    </a:cubicBezTo>
                    <a:cubicBezTo>
                      <a:pt x="570726" y="2978149"/>
                      <a:pt x="0" y="2121771"/>
                      <a:pt x="369183" y="1365326"/>
                    </a:cubicBezTo>
                    <a:cubicBezTo>
                      <a:pt x="369183" y="1365326"/>
                      <a:pt x="821558" y="1926287"/>
                      <a:pt x="615907" y="2868951"/>
                    </a:cubicBezTo>
                    <a:cubicBezTo>
                      <a:pt x="619113" y="2869660"/>
                      <a:pt x="945903" y="2514189"/>
                      <a:pt x="1421641" y="2591548"/>
                    </a:cubicBezTo>
                    <a:close/>
                    <a:moveTo>
                      <a:pt x="1975818" y="1880607"/>
                    </a:moveTo>
                    <a:cubicBezTo>
                      <a:pt x="1975818" y="1880607"/>
                      <a:pt x="1728434" y="2324812"/>
                      <a:pt x="1102682" y="2198727"/>
                    </a:cubicBezTo>
                    <a:cubicBezTo>
                      <a:pt x="1102682" y="2198727"/>
                      <a:pt x="692137" y="1285148"/>
                      <a:pt x="1119585" y="635081"/>
                    </a:cubicBezTo>
                    <a:cubicBezTo>
                      <a:pt x="1119585" y="635081"/>
                      <a:pt x="1474733" y="1125676"/>
                      <a:pt x="1181169" y="2078330"/>
                    </a:cubicBezTo>
                    <a:cubicBezTo>
                      <a:pt x="1181991" y="2074737"/>
                      <a:pt x="1576519" y="1768153"/>
                      <a:pt x="1975818" y="1880607"/>
                    </a:cubicBezTo>
                    <a:close/>
                    <a:moveTo>
                      <a:pt x="2569473" y="1268019"/>
                    </a:moveTo>
                    <a:cubicBezTo>
                      <a:pt x="2569473" y="1268019"/>
                      <a:pt x="2242023" y="1656973"/>
                      <a:pt x="1752105" y="1490493"/>
                    </a:cubicBezTo>
                    <a:cubicBezTo>
                      <a:pt x="1752105" y="1490493"/>
                      <a:pt x="1361781" y="547893"/>
                      <a:pt x="1844964" y="0"/>
                    </a:cubicBezTo>
                    <a:cubicBezTo>
                      <a:pt x="1844964" y="0"/>
                      <a:pt x="2162875" y="534455"/>
                      <a:pt x="1807888" y="1394829"/>
                    </a:cubicBezTo>
                    <a:cubicBezTo>
                      <a:pt x="1807904" y="1394846"/>
                      <a:pt x="2180632" y="1139308"/>
                      <a:pt x="2569473" y="1268020"/>
                    </a:cubicBezTo>
                    <a:moveTo>
                      <a:pt x="2569473" y="1268019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3" name="形状">
                <a:extLst>
                  <a:ext uri="{FF2B5EF4-FFF2-40B4-BE49-F238E27FC236}">
                    <a16:creationId xmlns:a16="http://schemas.microsoft.com/office/drawing/2014/main" xmlns="" id="{1CCB48C1-439A-49ED-8789-3F10EDF98343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>
                <a:off x="11819141" y="-2927462"/>
                <a:ext cx="835468" cy="1000509"/>
              </a:xfrm>
              <a:custGeom>
                <a:avLst/>
                <a:gdLst/>
                <a:ahLst/>
                <a:cxnLst/>
                <a:rect l="l" t="t" r="r" b="b"/>
                <a:pathLst>
                  <a:path w="835465" h="1000509">
                    <a:moveTo>
                      <a:pt x="835464" y="618549"/>
                    </a:moveTo>
                    <a:cubicBezTo>
                      <a:pt x="835464" y="618549"/>
                      <a:pt x="526705" y="1000509"/>
                      <a:pt x="0" y="799660"/>
                    </a:cubicBezTo>
                    <a:cubicBezTo>
                      <a:pt x="0" y="799660"/>
                      <a:pt x="64227" y="119978"/>
                      <a:pt x="491981" y="0"/>
                    </a:cubicBezTo>
                    <a:cubicBezTo>
                      <a:pt x="491981" y="0"/>
                      <a:pt x="525980" y="365895"/>
                      <a:pt x="223392" y="659733"/>
                    </a:cubicBezTo>
                    <a:cubicBezTo>
                      <a:pt x="220137" y="658976"/>
                      <a:pt x="452375" y="494864"/>
                      <a:pt x="835464" y="618548"/>
                    </a:cubicBezTo>
                    <a:moveTo>
                      <a:pt x="835464" y="618549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4" name="形状">
                <a:extLst>
                  <a:ext uri="{FF2B5EF4-FFF2-40B4-BE49-F238E27FC236}">
                    <a16:creationId xmlns:a16="http://schemas.microsoft.com/office/drawing/2014/main" xmlns="" id="{80552626-6AEC-4E14-A235-D21DCF750FE7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>
                <a:off x="12405683" y="-2809380"/>
                <a:ext cx="528978" cy="453133"/>
              </a:xfrm>
              <a:custGeom>
                <a:avLst/>
                <a:gdLst/>
                <a:ahLst/>
                <a:cxnLst/>
                <a:rect l="l" t="t" r="r" b="b"/>
                <a:pathLst>
                  <a:path w="528977" h="453133">
                    <a:moveTo>
                      <a:pt x="528976" y="63534"/>
                    </a:moveTo>
                    <a:cubicBezTo>
                      <a:pt x="528976" y="63534"/>
                      <a:pt x="386343" y="453132"/>
                      <a:pt x="0" y="328627"/>
                    </a:cubicBezTo>
                    <a:cubicBezTo>
                      <a:pt x="0" y="328627"/>
                      <a:pt x="98000" y="0"/>
                      <a:pt x="528976" y="63534"/>
                    </a:cubicBezTo>
                    <a:close/>
                    <a:moveTo>
                      <a:pt x="528976" y="63534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89C5B445-33D8-4021-8E23-CCBFDBADC852}"/>
                </a:ext>
              </a:extLst>
            </p:cNvPr>
            <p:cNvGrpSpPr/>
            <p:nvPr/>
          </p:nvGrpSpPr>
          <p:grpSpPr>
            <a:xfrm rot="1453010" flipH="1">
              <a:off x="7528625" y="1822645"/>
              <a:ext cx="719273" cy="2075963"/>
              <a:chOff x="7071309" y="-3114148"/>
              <a:chExt cx="5864760" cy="16926828"/>
            </a:xfr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  <a:tileRect/>
            </a:gradFill>
          </p:grpSpPr>
          <p:sp>
            <p:nvSpPr>
              <p:cNvPr id="28" name="形状">
                <a:extLst>
                  <a:ext uri="{FF2B5EF4-FFF2-40B4-BE49-F238E27FC236}">
                    <a16:creationId xmlns:a16="http://schemas.microsoft.com/office/drawing/2014/main" xmlns="" id="{E85FCECD-DC77-496A-822D-876C154755B5}"/>
                  </a:ext>
                </a:extLst>
              </p:cNvPr>
              <p:cNvSpPr/>
              <p:nvPr>
                <p:custDataLst>
                  <p:tags r:id="rId1"/>
                </p:custDataLst>
              </p:nvPr>
            </p:nvSpPr>
            <p:spPr>
              <a:xfrm>
                <a:off x="10481820" y="11441540"/>
                <a:ext cx="2454249" cy="2371140"/>
              </a:xfrm>
              <a:custGeom>
                <a:avLst/>
                <a:gdLst/>
                <a:ahLst/>
                <a:cxnLst/>
                <a:rect l="l" t="t" r="r" b="b"/>
                <a:pathLst>
                  <a:path w="2454249" h="2371138">
                    <a:moveTo>
                      <a:pt x="2454248" y="1285615"/>
                    </a:moveTo>
                    <a:cubicBezTo>
                      <a:pt x="2454248" y="1285615"/>
                      <a:pt x="2378629" y="436423"/>
                      <a:pt x="1552221" y="0"/>
                    </a:cubicBezTo>
                    <a:cubicBezTo>
                      <a:pt x="1552221" y="0"/>
                      <a:pt x="1536253" y="724186"/>
                      <a:pt x="2189977" y="1151473"/>
                    </a:cubicBezTo>
                    <a:cubicBezTo>
                      <a:pt x="2189977" y="1151473"/>
                      <a:pt x="756782" y="854477"/>
                      <a:pt x="3303" y="1613822"/>
                    </a:cubicBezTo>
                    <a:cubicBezTo>
                      <a:pt x="0" y="1613081"/>
                      <a:pt x="1045030" y="2371137"/>
                      <a:pt x="2454248" y="1285615"/>
                    </a:cubicBezTo>
                    <a:close/>
                    <a:moveTo>
                      <a:pt x="2454248" y="1285615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9" name="形状">
                <a:extLst>
                  <a:ext uri="{FF2B5EF4-FFF2-40B4-BE49-F238E27FC236}">
                    <a16:creationId xmlns:a16="http://schemas.microsoft.com/office/drawing/2014/main" xmlns="" id="{07F4056F-29B2-4485-9928-0571A58E5C79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9113289" y="10627251"/>
                <a:ext cx="2557854" cy="2167955"/>
              </a:xfrm>
              <a:custGeom>
                <a:avLst/>
                <a:gdLst/>
                <a:ahLst/>
                <a:cxnLst/>
                <a:rect l="l" t="t" r="r" b="b"/>
                <a:pathLst>
                  <a:path w="2557856" h="2167952">
                    <a:moveTo>
                      <a:pt x="2424294" y="1512180"/>
                    </a:moveTo>
                    <a:cubicBezTo>
                      <a:pt x="2424294" y="1512180"/>
                      <a:pt x="2557855" y="661603"/>
                      <a:pt x="1874757" y="0"/>
                    </a:cubicBezTo>
                    <a:cubicBezTo>
                      <a:pt x="1874757" y="0"/>
                      <a:pt x="1682012" y="702981"/>
                      <a:pt x="2201289" y="1301421"/>
                    </a:cubicBezTo>
                    <a:cubicBezTo>
                      <a:pt x="2201289" y="1301421"/>
                      <a:pt x="903300" y="602000"/>
                      <a:pt x="0" y="1129769"/>
                    </a:cubicBezTo>
                    <a:cubicBezTo>
                      <a:pt x="3255" y="1130510"/>
                      <a:pt x="813953" y="2167951"/>
                      <a:pt x="2424294" y="1512180"/>
                    </a:cubicBezTo>
                    <a:close/>
                    <a:moveTo>
                      <a:pt x="2424294" y="1512180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形状">
                <a:extLst>
                  <a:ext uri="{FF2B5EF4-FFF2-40B4-BE49-F238E27FC236}">
                    <a16:creationId xmlns:a16="http://schemas.microsoft.com/office/drawing/2014/main" xmlns="" id="{163A710B-514D-4EF1-875A-39D1C6F75DF6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7882468" y="9649632"/>
                <a:ext cx="2839805" cy="1779547"/>
              </a:xfrm>
              <a:custGeom>
                <a:avLst/>
                <a:gdLst/>
                <a:ahLst/>
                <a:cxnLst/>
                <a:rect l="l" t="t" r="r" b="b"/>
                <a:pathLst>
                  <a:path w="2839802" h="1779547">
                    <a:moveTo>
                      <a:pt x="2593030" y="0"/>
                    </a:moveTo>
                    <a:cubicBezTo>
                      <a:pt x="2593030" y="0"/>
                      <a:pt x="2839802" y="880420"/>
                      <a:pt x="2182292" y="1624103"/>
                    </a:cubicBezTo>
                    <a:cubicBezTo>
                      <a:pt x="2182292" y="1624103"/>
                      <a:pt x="653965" y="1779546"/>
                      <a:pt x="0" y="441660"/>
                    </a:cubicBezTo>
                    <a:cubicBezTo>
                      <a:pt x="0" y="441660"/>
                      <a:pt x="1236905" y="287667"/>
                      <a:pt x="2124156" y="1532516"/>
                    </a:cubicBezTo>
                    <a:cubicBezTo>
                      <a:pt x="2127427" y="1533273"/>
                      <a:pt x="1990223" y="561977"/>
                      <a:pt x="2593030" y="1"/>
                    </a:cubicBezTo>
                    <a:moveTo>
                      <a:pt x="2593030" y="0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1" name="形状">
                <a:extLst>
                  <a:ext uri="{FF2B5EF4-FFF2-40B4-BE49-F238E27FC236}">
                    <a16:creationId xmlns:a16="http://schemas.microsoft.com/office/drawing/2014/main" xmlns="" id="{9C8301BE-E762-463B-AB44-7AD68A476AFB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7514222" y="8567927"/>
                <a:ext cx="2662627" cy="1479922"/>
              </a:xfrm>
              <a:custGeom>
                <a:avLst/>
                <a:gdLst/>
                <a:ahLst/>
                <a:cxnLst/>
                <a:rect l="l" t="t" r="r" b="b"/>
                <a:pathLst>
                  <a:path w="2662625" h="1479922">
                    <a:moveTo>
                      <a:pt x="1940516" y="1355336"/>
                    </a:moveTo>
                    <a:cubicBezTo>
                      <a:pt x="1940516" y="1355336"/>
                      <a:pt x="1885699" y="413736"/>
                      <a:pt x="2434527" y="0"/>
                    </a:cubicBezTo>
                    <a:cubicBezTo>
                      <a:pt x="2434527" y="0"/>
                      <a:pt x="2662624" y="902348"/>
                      <a:pt x="1946751" y="1479922"/>
                    </a:cubicBezTo>
                    <a:cubicBezTo>
                      <a:pt x="1946751" y="1479922"/>
                      <a:pt x="327273" y="1461843"/>
                      <a:pt x="1612" y="171781"/>
                    </a:cubicBezTo>
                    <a:cubicBezTo>
                      <a:pt x="0" y="178920"/>
                      <a:pt x="1014834" y="53124"/>
                      <a:pt x="1940515" y="1355336"/>
                    </a:cubicBezTo>
                    <a:moveTo>
                      <a:pt x="1940516" y="1355336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2" name="形状">
                <a:extLst>
                  <a:ext uri="{FF2B5EF4-FFF2-40B4-BE49-F238E27FC236}">
                    <a16:creationId xmlns:a16="http://schemas.microsoft.com/office/drawing/2014/main" xmlns="" id="{2EDDF9A8-0DB1-449C-B3DE-223A2796FAD8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7243668" y="7361879"/>
                <a:ext cx="2490438" cy="1453079"/>
              </a:xfrm>
              <a:custGeom>
                <a:avLst/>
                <a:gdLst/>
                <a:ahLst/>
                <a:cxnLst/>
                <a:rect l="l" t="t" r="r" b="b"/>
                <a:pathLst>
                  <a:path w="2490438" h="1453078">
                    <a:moveTo>
                      <a:pt x="1706391" y="1290706"/>
                    </a:moveTo>
                    <a:cubicBezTo>
                      <a:pt x="1706391" y="1290706"/>
                      <a:pt x="1735830" y="461366"/>
                      <a:pt x="2291989" y="45632"/>
                    </a:cubicBezTo>
                    <a:cubicBezTo>
                      <a:pt x="2291989" y="45632"/>
                      <a:pt x="2490437" y="851738"/>
                      <a:pt x="1731447" y="1453078"/>
                    </a:cubicBezTo>
                    <a:cubicBezTo>
                      <a:pt x="1731447" y="1453078"/>
                      <a:pt x="113806" y="1047335"/>
                      <a:pt x="4060" y="0"/>
                    </a:cubicBezTo>
                    <a:cubicBezTo>
                      <a:pt x="0" y="2788"/>
                      <a:pt x="1263555" y="216738"/>
                      <a:pt x="1706391" y="1290707"/>
                    </a:cubicBezTo>
                    <a:moveTo>
                      <a:pt x="1706391" y="1290706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3" name="形状">
                <a:extLst>
                  <a:ext uri="{FF2B5EF4-FFF2-40B4-BE49-F238E27FC236}">
                    <a16:creationId xmlns:a16="http://schemas.microsoft.com/office/drawing/2014/main" xmlns="" id="{7A017796-B46D-4503-A3D2-E3574E18BA2B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7100691" y="5947922"/>
                <a:ext cx="2191220" cy="1516272"/>
              </a:xfrm>
              <a:custGeom>
                <a:avLst/>
                <a:gdLst/>
                <a:ahLst/>
                <a:cxnLst/>
                <a:rect l="l" t="t" r="r" b="b"/>
                <a:pathLst>
                  <a:path w="2191219" h="1516273">
                    <a:moveTo>
                      <a:pt x="2182855" y="253346"/>
                    </a:moveTo>
                    <a:cubicBezTo>
                      <a:pt x="2182855" y="253346"/>
                      <a:pt x="2191218" y="1173241"/>
                      <a:pt x="1511117" y="1516273"/>
                    </a:cubicBezTo>
                    <a:cubicBezTo>
                      <a:pt x="1511117" y="1516273"/>
                      <a:pt x="165916" y="1254016"/>
                      <a:pt x="0" y="0"/>
                    </a:cubicBezTo>
                    <a:cubicBezTo>
                      <a:pt x="0" y="0"/>
                      <a:pt x="1136085" y="293451"/>
                      <a:pt x="1492749" y="1400179"/>
                    </a:cubicBezTo>
                    <a:cubicBezTo>
                      <a:pt x="1492732" y="1400195"/>
                      <a:pt x="1652349" y="540465"/>
                      <a:pt x="2182856" y="253346"/>
                    </a:cubicBezTo>
                    <a:moveTo>
                      <a:pt x="2182855" y="253346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4" name="形状">
                <a:extLst>
                  <a:ext uri="{FF2B5EF4-FFF2-40B4-BE49-F238E27FC236}">
                    <a16:creationId xmlns:a16="http://schemas.microsoft.com/office/drawing/2014/main" xmlns="" id="{5FF90C25-3773-4A66-B64A-8A5A2AF1FF78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7071309" y="4620156"/>
                <a:ext cx="2056047" cy="1532145"/>
              </a:xfrm>
              <a:custGeom>
                <a:avLst/>
                <a:gdLst/>
                <a:ahLst/>
                <a:cxnLst/>
                <a:rect l="l" t="t" r="r" b="b"/>
                <a:pathLst>
                  <a:path w="2056046" h="1532146">
                    <a:moveTo>
                      <a:pt x="2029540" y="401603"/>
                    </a:moveTo>
                    <a:cubicBezTo>
                      <a:pt x="2029540" y="401603"/>
                      <a:pt x="2056047" y="1165170"/>
                      <a:pt x="1349907" y="1532145"/>
                    </a:cubicBezTo>
                    <a:cubicBezTo>
                      <a:pt x="1349907" y="1532145"/>
                      <a:pt x="82516" y="1168086"/>
                      <a:pt x="1" y="0"/>
                    </a:cubicBezTo>
                    <a:cubicBezTo>
                      <a:pt x="1" y="0"/>
                      <a:pt x="999947" y="274019"/>
                      <a:pt x="1305563" y="1425170"/>
                    </a:cubicBezTo>
                    <a:cubicBezTo>
                      <a:pt x="1306368" y="1421609"/>
                      <a:pt x="1408896" y="769239"/>
                      <a:pt x="2029540" y="401603"/>
                    </a:cubicBezTo>
                    <a:close/>
                    <a:moveTo>
                      <a:pt x="2029540" y="401603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5" name="形状">
                <a:extLst>
                  <a:ext uri="{FF2B5EF4-FFF2-40B4-BE49-F238E27FC236}">
                    <a16:creationId xmlns:a16="http://schemas.microsoft.com/office/drawing/2014/main" xmlns="" id="{CFB69AC8-7C5F-4EF9-9B62-E0F2D0A36AAD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7242681" y="3351827"/>
                <a:ext cx="1941986" cy="1618751"/>
              </a:xfrm>
              <a:custGeom>
                <a:avLst/>
                <a:gdLst/>
                <a:ahLst/>
                <a:cxnLst/>
                <a:rect l="l" t="t" r="r" b="b"/>
                <a:pathLst>
                  <a:path w="1941983" h="1618753">
                    <a:moveTo>
                      <a:pt x="1941981" y="584149"/>
                    </a:moveTo>
                    <a:cubicBezTo>
                      <a:pt x="1941981" y="584149"/>
                      <a:pt x="1905178" y="1187906"/>
                      <a:pt x="1167522" y="1618754"/>
                    </a:cubicBezTo>
                    <a:cubicBezTo>
                      <a:pt x="1167522" y="1618754"/>
                      <a:pt x="0" y="963628"/>
                      <a:pt x="46035" y="1"/>
                    </a:cubicBezTo>
                    <a:cubicBezTo>
                      <a:pt x="46035" y="1"/>
                      <a:pt x="1059032" y="489613"/>
                      <a:pt x="1168860" y="1536850"/>
                    </a:cubicBezTo>
                    <a:cubicBezTo>
                      <a:pt x="1172936" y="1534127"/>
                      <a:pt x="1267472" y="917254"/>
                      <a:pt x="1941982" y="584148"/>
                    </a:cubicBezTo>
                    <a:moveTo>
                      <a:pt x="1941981" y="584149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形状">
                <a:extLst>
                  <a:ext uri="{FF2B5EF4-FFF2-40B4-BE49-F238E27FC236}">
                    <a16:creationId xmlns:a16="http://schemas.microsoft.com/office/drawing/2014/main" xmlns="" id="{34149696-C0CA-4A19-97E9-FD53D7A0A674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7447491" y="2108169"/>
                <a:ext cx="1903695" cy="1682191"/>
              </a:xfrm>
              <a:custGeom>
                <a:avLst/>
                <a:gdLst/>
                <a:ahLst/>
                <a:cxnLst/>
                <a:rect l="l" t="t" r="r" b="b"/>
                <a:pathLst>
                  <a:path w="1903697" h="1682191">
                    <a:moveTo>
                      <a:pt x="1903696" y="861502"/>
                    </a:moveTo>
                    <a:cubicBezTo>
                      <a:pt x="1903696" y="861502"/>
                      <a:pt x="1793016" y="1519448"/>
                      <a:pt x="1074711" y="1682190"/>
                    </a:cubicBezTo>
                    <a:cubicBezTo>
                      <a:pt x="1074711" y="1682190"/>
                      <a:pt x="0" y="812889"/>
                      <a:pt x="234639" y="0"/>
                    </a:cubicBezTo>
                    <a:cubicBezTo>
                      <a:pt x="234639" y="0"/>
                      <a:pt x="951236" y="240004"/>
                      <a:pt x="1093933" y="1596951"/>
                    </a:cubicBezTo>
                    <a:cubicBezTo>
                      <a:pt x="1097205" y="1597692"/>
                      <a:pt x="1377443" y="992856"/>
                      <a:pt x="1903696" y="861502"/>
                    </a:cubicBezTo>
                    <a:close/>
                    <a:moveTo>
                      <a:pt x="1903696" y="861502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形状">
                <a:extLst>
                  <a:ext uri="{FF2B5EF4-FFF2-40B4-BE49-F238E27FC236}">
                    <a16:creationId xmlns:a16="http://schemas.microsoft.com/office/drawing/2014/main" xmlns="" id="{0FFBB7E5-E9A6-469F-98CB-E7779A4BDBC7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7926681" y="-953863"/>
                <a:ext cx="2648392" cy="3657609"/>
              </a:xfrm>
              <a:custGeom>
                <a:avLst/>
                <a:gdLst/>
                <a:ahLst/>
                <a:cxnLst/>
                <a:rect l="l" t="t" r="r" b="b"/>
                <a:pathLst>
                  <a:path w="2648395" h="3657607">
                    <a:moveTo>
                      <a:pt x="1748979" y="2970367"/>
                    </a:moveTo>
                    <a:cubicBezTo>
                      <a:pt x="1748979" y="2970367"/>
                      <a:pt x="1522332" y="3535082"/>
                      <a:pt x="857636" y="3657606"/>
                    </a:cubicBezTo>
                    <a:cubicBezTo>
                      <a:pt x="857636" y="3657606"/>
                      <a:pt x="0" y="2706644"/>
                      <a:pt x="262466" y="1922404"/>
                    </a:cubicBezTo>
                    <a:cubicBezTo>
                      <a:pt x="262466" y="1922404"/>
                      <a:pt x="994178" y="2520280"/>
                      <a:pt x="883319" y="3558913"/>
                    </a:cubicBezTo>
                    <a:cubicBezTo>
                      <a:pt x="883336" y="3558913"/>
                      <a:pt x="1095223" y="3181303"/>
                      <a:pt x="1748979" y="2970367"/>
                    </a:cubicBezTo>
                    <a:close/>
                    <a:moveTo>
                      <a:pt x="2148471" y="2034197"/>
                    </a:moveTo>
                    <a:cubicBezTo>
                      <a:pt x="2148471" y="2034197"/>
                      <a:pt x="1961607" y="2574243"/>
                      <a:pt x="1277865" y="2614155"/>
                    </a:cubicBezTo>
                    <a:cubicBezTo>
                      <a:pt x="1277865" y="2614155"/>
                      <a:pt x="523273" y="1996121"/>
                      <a:pt x="818739" y="913371"/>
                    </a:cubicBezTo>
                    <a:cubicBezTo>
                      <a:pt x="818739" y="913371"/>
                      <a:pt x="1466549" y="1488608"/>
                      <a:pt x="1307642" y="2527515"/>
                    </a:cubicBezTo>
                    <a:cubicBezTo>
                      <a:pt x="1304387" y="2526790"/>
                      <a:pt x="1704523" y="1967650"/>
                      <a:pt x="2148471" y="2034197"/>
                    </a:cubicBezTo>
                    <a:close/>
                    <a:moveTo>
                      <a:pt x="2648395" y="1184038"/>
                    </a:moveTo>
                    <a:cubicBezTo>
                      <a:pt x="2648395" y="1184038"/>
                      <a:pt x="2232194" y="1131252"/>
                      <a:pt x="1797415" y="1570591"/>
                    </a:cubicBezTo>
                    <a:cubicBezTo>
                      <a:pt x="1797415" y="1570591"/>
                      <a:pt x="1979751" y="473516"/>
                      <a:pt x="1435692" y="0"/>
                    </a:cubicBezTo>
                    <a:cubicBezTo>
                      <a:pt x="1435692" y="0"/>
                      <a:pt x="1030690" y="763342"/>
                      <a:pt x="1743356" y="1689038"/>
                    </a:cubicBezTo>
                    <a:cubicBezTo>
                      <a:pt x="1746611" y="1689779"/>
                      <a:pt x="2326279" y="1701091"/>
                      <a:pt x="2648395" y="1184038"/>
                    </a:cubicBezTo>
                    <a:close/>
                    <a:moveTo>
                      <a:pt x="2648395" y="1184038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8" name="形状">
                <a:extLst>
                  <a:ext uri="{FF2B5EF4-FFF2-40B4-BE49-F238E27FC236}">
                    <a16:creationId xmlns:a16="http://schemas.microsoft.com/office/drawing/2014/main" xmlns="" id="{4D40F8AF-7843-4F4C-9907-4BBD53B4E178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9638237" y="-3114148"/>
                <a:ext cx="2569469" cy="3066306"/>
              </a:xfrm>
              <a:custGeom>
                <a:avLst/>
                <a:gdLst/>
                <a:ahLst/>
                <a:cxnLst/>
                <a:rect l="l" t="t" r="r" b="b"/>
                <a:pathLst>
                  <a:path w="2569474" h="3066305">
                    <a:moveTo>
                      <a:pt x="1421641" y="2591548"/>
                    </a:moveTo>
                    <a:cubicBezTo>
                      <a:pt x="1421641" y="2591548"/>
                      <a:pt x="1061176" y="3066304"/>
                      <a:pt x="570726" y="2978149"/>
                    </a:cubicBezTo>
                    <a:cubicBezTo>
                      <a:pt x="570726" y="2978149"/>
                      <a:pt x="0" y="2121771"/>
                      <a:pt x="369183" y="1365326"/>
                    </a:cubicBezTo>
                    <a:cubicBezTo>
                      <a:pt x="369183" y="1365326"/>
                      <a:pt x="821558" y="1926287"/>
                      <a:pt x="615907" y="2868951"/>
                    </a:cubicBezTo>
                    <a:cubicBezTo>
                      <a:pt x="619113" y="2869660"/>
                      <a:pt x="945903" y="2514189"/>
                      <a:pt x="1421641" y="2591548"/>
                    </a:cubicBezTo>
                    <a:close/>
                    <a:moveTo>
                      <a:pt x="1975818" y="1880607"/>
                    </a:moveTo>
                    <a:cubicBezTo>
                      <a:pt x="1975818" y="1880607"/>
                      <a:pt x="1728434" y="2324812"/>
                      <a:pt x="1102682" y="2198727"/>
                    </a:cubicBezTo>
                    <a:cubicBezTo>
                      <a:pt x="1102682" y="2198727"/>
                      <a:pt x="692137" y="1285148"/>
                      <a:pt x="1119585" y="635081"/>
                    </a:cubicBezTo>
                    <a:cubicBezTo>
                      <a:pt x="1119585" y="635081"/>
                      <a:pt x="1474733" y="1125676"/>
                      <a:pt x="1181169" y="2078330"/>
                    </a:cubicBezTo>
                    <a:cubicBezTo>
                      <a:pt x="1181991" y="2074737"/>
                      <a:pt x="1576519" y="1768153"/>
                      <a:pt x="1975818" y="1880607"/>
                    </a:cubicBezTo>
                    <a:close/>
                    <a:moveTo>
                      <a:pt x="2569473" y="1268019"/>
                    </a:moveTo>
                    <a:cubicBezTo>
                      <a:pt x="2569473" y="1268019"/>
                      <a:pt x="2242023" y="1656973"/>
                      <a:pt x="1752105" y="1490493"/>
                    </a:cubicBezTo>
                    <a:cubicBezTo>
                      <a:pt x="1752105" y="1490493"/>
                      <a:pt x="1361781" y="547893"/>
                      <a:pt x="1844964" y="0"/>
                    </a:cubicBezTo>
                    <a:cubicBezTo>
                      <a:pt x="1844964" y="0"/>
                      <a:pt x="2162875" y="534455"/>
                      <a:pt x="1807888" y="1394829"/>
                    </a:cubicBezTo>
                    <a:cubicBezTo>
                      <a:pt x="1807904" y="1394846"/>
                      <a:pt x="2180632" y="1139308"/>
                      <a:pt x="2569473" y="1268020"/>
                    </a:cubicBezTo>
                    <a:moveTo>
                      <a:pt x="2569473" y="1268019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9" name="形状2">
                <a:extLst>
                  <a:ext uri="{FF2B5EF4-FFF2-40B4-BE49-F238E27FC236}">
                    <a16:creationId xmlns:a16="http://schemas.microsoft.com/office/drawing/2014/main" xmlns="" id="{DDE38203-C36F-474D-BC99-42EEA0F8D49B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11819141" y="-2927462"/>
                <a:ext cx="835468" cy="1000509"/>
              </a:xfrm>
              <a:custGeom>
                <a:avLst/>
                <a:gdLst/>
                <a:ahLst/>
                <a:cxnLst/>
                <a:rect l="l" t="t" r="r" b="b"/>
                <a:pathLst>
                  <a:path w="835465" h="1000509">
                    <a:moveTo>
                      <a:pt x="835464" y="618549"/>
                    </a:moveTo>
                    <a:cubicBezTo>
                      <a:pt x="835464" y="618549"/>
                      <a:pt x="526705" y="1000509"/>
                      <a:pt x="0" y="799660"/>
                    </a:cubicBezTo>
                    <a:cubicBezTo>
                      <a:pt x="0" y="799660"/>
                      <a:pt x="64227" y="119978"/>
                      <a:pt x="491981" y="0"/>
                    </a:cubicBezTo>
                    <a:cubicBezTo>
                      <a:pt x="491981" y="0"/>
                      <a:pt x="525980" y="365895"/>
                      <a:pt x="223392" y="659733"/>
                    </a:cubicBezTo>
                    <a:cubicBezTo>
                      <a:pt x="220137" y="658976"/>
                      <a:pt x="452375" y="494864"/>
                      <a:pt x="835464" y="618548"/>
                    </a:cubicBezTo>
                    <a:moveTo>
                      <a:pt x="835464" y="618549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0" name="形状1">
                <a:extLst>
                  <a:ext uri="{FF2B5EF4-FFF2-40B4-BE49-F238E27FC236}">
                    <a16:creationId xmlns:a16="http://schemas.microsoft.com/office/drawing/2014/main" xmlns="" id="{9F601BCA-FC16-420F-A10E-04F6BBE31899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12405683" y="-2809380"/>
                <a:ext cx="528978" cy="453133"/>
              </a:xfrm>
              <a:custGeom>
                <a:avLst/>
                <a:gdLst/>
                <a:ahLst/>
                <a:cxnLst/>
                <a:rect l="l" t="t" r="r" b="b"/>
                <a:pathLst>
                  <a:path w="528977" h="453133">
                    <a:moveTo>
                      <a:pt x="528976" y="63534"/>
                    </a:moveTo>
                    <a:cubicBezTo>
                      <a:pt x="528976" y="63534"/>
                      <a:pt x="386343" y="453132"/>
                      <a:pt x="0" y="328627"/>
                    </a:cubicBezTo>
                    <a:cubicBezTo>
                      <a:pt x="0" y="328627"/>
                      <a:pt x="98000" y="0"/>
                      <a:pt x="528976" y="63534"/>
                    </a:cubicBezTo>
                    <a:close/>
                    <a:moveTo>
                      <a:pt x="528976" y="63534"/>
                    </a:moveTo>
                    <a:close/>
                  </a:path>
                </a:pathLst>
              </a:custGeom>
              <a:grpFill/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55" name="图片 54" descr="人穿着衬衫&#10;&#10;描述已自动生成">
            <a:extLst>
              <a:ext uri="{FF2B5EF4-FFF2-40B4-BE49-F238E27FC236}">
                <a16:creationId xmlns:a16="http://schemas.microsoft.com/office/drawing/2014/main" xmlns="" id="{4F5D8689-94B4-491B-A095-595DE1CB8130}"/>
              </a:ext>
            </a:extLst>
          </p:cNvPr>
          <p:cNvPicPr>
            <a:picLocks noChangeAspect="1"/>
          </p:cNvPicPr>
          <p:nvPr/>
        </p:nvPicPr>
        <p:blipFill rotWithShape="1"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2265" y="1640917"/>
            <a:ext cx="1934956" cy="1934956"/>
          </a:xfrm>
          <a:prstGeom prst="ellipse">
            <a:avLst/>
          </a:prstGeom>
          <a:ln>
            <a:solidFill>
              <a:schemeClr val="accent1"/>
            </a:solidFill>
          </a:ln>
        </p:spPr>
      </p:pic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B86F482E-B9F5-4569-A600-C35C4011B0DB}"/>
              </a:ext>
            </a:extLst>
          </p:cNvPr>
          <p:cNvSpPr txBox="1"/>
          <p:nvPr/>
        </p:nvSpPr>
        <p:spPr>
          <a:xfrm>
            <a:off x="1494525" y="4681678"/>
            <a:ext cx="9221369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非同儿熙，微软中国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&amp;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艾迪鹅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PPT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认证模板设计师</a:t>
            </a:r>
            <a:endParaRPr lang="en-US" altLang="zh-CN" sz="1400" spc="3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坚持用心设计、用心沉淀，因为喜欢，所以专注。</a:t>
            </a:r>
            <a:endParaRPr lang="en-US" altLang="zh-CN" sz="1400" spc="3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用心制作每一页艺术珍品，以孜孜不倦的态度打磨，完美助力您的演示</a:t>
            </a:r>
            <a:endParaRPr lang="en-US" altLang="zh-CN" sz="1400" spc="3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4972DAC7-832D-4E0D-804B-AD3B6AAFA98B}"/>
              </a:ext>
            </a:extLst>
          </p:cNvPr>
          <p:cNvSpPr txBox="1"/>
          <p:nvPr/>
        </p:nvSpPr>
        <p:spPr>
          <a:xfrm>
            <a:off x="3516351" y="3966351"/>
            <a:ext cx="515929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rgbClr val="007ACD">
                      <a:alpha val="20000"/>
                    </a:srgbClr>
                  </a:outerShdw>
                </a:effectLst>
                <a:cs typeface="+mn-ea"/>
                <a:sym typeface="+mn-lt"/>
              </a:rPr>
              <a:t>设计师介绍</a:t>
            </a:r>
          </a:p>
        </p:txBody>
      </p:sp>
    </p:spTree>
    <p:extLst>
      <p:ext uri="{BB962C8B-B14F-4D97-AF65-F5344CB8AC3E}">
        <p14:creationId xmlns:p14="http://schemas.microsoft.com/office/powerpoint/2010/main" val="502491469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图形用户界面&#10;&#10;描述已自动生成">
            <a:extLst>
              <a:ext uri="{FF2B5EF4-FFF2-40B4-BE49-F238E27FC236}">
                <a16:creationId xmlns:a16="http://schemas.microsoft.com/office/drawing/2014/main" xmlns="" id="{65F71859-990A-46F7-A35F-CDCA2A18C74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6" y="5787"/>
            <a:ext cx="12176567" cy="684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7812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BD52FA2F-A83C-4BC0-9376-EE2610E13F23}"/>
              </a:ext>
            </a:extLst>
          </p:cNvPr>
          <p:cNvSpPr txBox="1"/>
          <p:nvPr/>
        </p:nvSpPr>
        <p:spPr>
          <a:xfrm>
            <a:off x="516000" y="425108"/>
            <a:ext cx="30501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Icon</a:t>
            </a:r>
            <a:r>
              <a:rPr lang="zh-CN" altLang="en-US" sz="32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替换页</a:t>
            </a:r>
            <a:endParaRPr lang="en-US" altLang="zh-CN" sz="3200" b="1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88" name="图形 68">
            <a:extLst>
              <a:ext uri="{FF2B5EF4-FFF2-40B4-BE49-F238E27FC236}">
                <a16:creationId xmlns:a16="http://schemas.microsoft.com/office/drawing/2014/main" xmlns="" id="{3C67FC47-53A9-4639-AAA9-D4D57D3273B8}"/>
              </a:ext>
            </a:extLst>
          </p:cNvPr>
          <p:cNvSpPr/>
          <p:nvPr/>
        </p:nvSpPr>
        <p:spPr>
          <a:xfrm>
            <a:off x="514785" y="2559977"/>
            <a:ext cx="613961" cy="612362"/>
          </a:xfrm>
          <a:custGeom>
            <a:avLst/>
            <a:gdLst>
              <a:gd name="connsiteX0" fmla="*/ 510980 w 613961"/>
              <a:gd name="connsiteY0" fmla="*/ 156117 h 612362"/>
              <a:gd name="connsiteX1" fmla="*/ 534049 w 613961"/>
              <a:gd name="connsiteY1" fmla="*/ 359526 h 612362"/>
              <a:gd name="connsiteX2" fmla="*/ 429932 w 613961"/>
              <a:gd name="connsiteY2" fmla="*/ 413778 h 612362"/>
              <a:gd name="connsiteX3" fmla="*/ 420152 w 613961"/>
              <a:gd name="connsiteY3" fmla="*/ 331414 h 612362"/>
              <a:gd name="connsiteX4" fmla="*/ 284282 w 613961"/>
              <a:gd name="connsiteY4" fmla="*/ 473774 h 612362"/>
              <a:gd name="connsiteX5" fmla="*/ 412082 w 613961"/>
              <a:gd name="connsiteY5" fmla="*/ 612363 h 612362"/>
              <a:gd name="connsiteX6" fmla="*/ 419012 w 613961"/>
              <a:gd name="connsiteY6" fmla="*/ 569251 h 612362"/>
              <a:gd name="connsiteX7" fmla="*/ 522558 w 613961"/>
              <a:gd name="connsiteY7" fmla="*/ 527412 h 612362"/>
              <a:gd name="connsiteX8" fmla="*/ 608475 w 613961"/>
              <a:gd name="connsiteY8" fmla="*/ 394612 h 612362"/>
              <a:gd name="connsiteX9" fmla="*/ 510980 w 613961"/>
              <a:gd name="connsiteY9" fmla="*/ 156117 h 612362"/>
              <a:gd name="connsiteX10" fmla="*/ 538435 w 613961"/>
              <a:gd name="connsiteY10" fmla="*/ 210280 h 612362"/>
              <a:gd name="connsiteX11" fmla="*/ 538435 w 613961"/>
              <a:gd name="connsiteY11" fmla="*/ 210280 h 612362"/>
              <a:gd name="connsiteX12" fmla="*/ 538435 w 613961"/>
              <a:gd name="connsiteY12" fmla="*/ 210280 h 612362"/>
              <a:gd name="connsiteX13" fmla="*/ 512647 w 613961"/>
              <a:gd name="connsiteY13" fmla="*/ 159362 h 612362"/>
              <a:gd name="connsiteX14" fmla="*/ 519050 w 613961"/>
              <a:gd name="connsiteY14" fmla="*/ 172037 h 612362"/>
              <a:gd name="connsiteX15" fmla="*/ 512647 w 613961"/>
              <a:gd name="connsiteY15" fmla="*/ 159362 h 612362"/>
              <a:gd name="connsiteX16" fmla="*/ 249811 w 613961"/>
              <a:gd name="connsiteY16" fmla="*/ 91427 h 612362"/>
              <a:gd name="connsiteX17" fmla="*/ 345288 w 613961"/>
              <a:gd name="connsiteY17" fmla="*/ 159845 h 612362"/>
              <a:gd name="connsiteX18" fmla="*/ 276739 w 613961"/>
              <a:gd name="connsiteY18" fmla="*/ 206070 h 612362"/>
              <a:gd name="connsiteX19" fmla="*/ 464755 w 613961"/>
              <a:gd name="connsiteY19" fmla="*/ 262865 h 612362"/>
              <a:gd name="connsiteX20" fmla="*/ 529576 w 613961"/>
              <a:gd name="connsiteY20" fmla="*/ 85550 h 612362"/>
              <a:gd name="connsiteX21" fmla="*/ 488174 w 613961"/>
              <a:gd name="connsiteY21" fmla="*/ 98927 h 612362"/>
              <a:gd name="connsiteX22" fmla="*/ 404012 w 613961"/>
              <a:gd name="connsiteY22" fmla="*/ 25334 h 612362"/>
              <a:gd name="connsiteX23" fmla="*/ 247091 w 613961"/>
              <a:gd name="connsiteY23" fmla="*/ 8888 h 612362"/>
              <a:gd name="connsiteX24" fmla="*/ 79996 w 613961"/>
              <a:gd name="connsiteY24" fmla="*/ 204579 h 612362"/>
              <a:gd name="connsiteX25" fmla="*/ 88372 w 613961"/>
              <a:gd name="connsiteY25" fmla="*/ 192957 h 612362"/>
              <a:gd name="connsiteX26" fmla="*/ 79996 w 613961"/>
              <a:gd name="connsiteY26" fmla="*/ 204579 h 612362"/>
              <a:gd name="connsiteX27" fmla="*/ 249811 w 613961"/>
              <a:gd name="connsiteY27" fmla="*/ 91427 h 612362"/>
              <a:gd name="connsiteX28" fmla="*/ 102187 w 613961"/>
              <a:gd name="connsiteY28" fmla="*/ 173791 h 612362"/>
              <a:gd name="connsiteX29" fmla="*/ 101924 w 613961"/>
              <a:gd name="connsiteY29" fmla="*/ 174142 h 612362"/>
              <a:gd name="connsiteX30" fmla="*/ 102187 w 613961"/>
              <a:gd name="connsiteY30" fmla="*/ 173791 h 612362"/>
              <a:gd name="connsiteX31" fmla="*/ 110038 w 613961"/>
              <a:gd name="connsiteY31" fmla="*/ 162914 h 612362"/>
              <a:gd name="connsiteX32" fmla="*/ 110038 w 613961"/>
              <a:gd name="connsiteY32" fmla="*/ 162914 h 612362"/>
              <a:gd name="connsiteX33" fmla="*/ 110038 w 613961"/>
              <a:gd name="connsiteY33" fmla="*/ 162914 h 612362"/>
              <a:gd name="connsiteX34" fmla="*/ 153456 w 613961"/>
              <a:gd name="connsiteY34" fmla="*/ 472459 h 612362"/>
              <a:gd name="connsiteX35" fmla="*/ 160517 w 613961"/>
              <a:gd name="connsiteY35" fmla="*/ 354834 h 612362"/>
              <a:gd name="connsiteX36" fmla="*/ 235908 w 613961"/>
              <a:gd name="connsiteY36" fmla="*/ 388647 h 612362"/>
              <a:gd name="connsiteX37" fmla="*/ 184025 w 613961"/>
              <a:gd name="connsiteY37" fmla="*/ 198527 h 612362"/>
              <a:gd name="connsiteX38" fmla="*/ 0 w 613961"/>
              <a:gd name="connsiteY38" fmla="*/ 237516 h 612362"/>
              <a:gd name="connsiteX39" fmla="*/ 33244 w 613961"/>
              <a:gd name="connsiteY39" fmla="*/ 265672 h 612362"/>
              <a:gd name="connsiteX40" fmla="*/ 15876 w 613961"/>
              <a:gd name="connsiteY40" fmla="*/ 376367 h 612362"/>
              <a:gd name="connsiteX41" fmla="*/ 85302 w 613961"/>
              <a:gd name="connsiteY41" fmla="*/ 518640 h 612362"/>
              <a:gd name="connsiteX42" fmla="*/ 339148 w 613961"/>
              <a:gd name="connsiteY42" fmla="*/ 556971 h 612362"/>
              <a:gd name="connsiteX43" fmla="*/ 153456 w 613961"/>
              <a:gd name="connsiteY43" fmla="*/ 472459 h 612362"/>
              <a:gd name="connsiteX44" fmla="*/ 280423 w 613961"/>
              <a:gd name="connsiteY44" fmla="*/ 552937 h 612362"/>
              <a:gd name="connsiteX45" fmla="*/ 280423 w 613961"/>
              <a:gd name="connsiteY45" fmla="*/ 552937 h 612362"/>
              <a:gd name="connsiteX46" fmla="*/ 280423 w 613961"/>
              <a:gd name="connsiteY46" fmla="*/ 552937 h 612362"/>
              <a:gd name="connsiteX47" fmla="*/ 337086 w 613961"/>
              <a:gd name="connsiteY47" fmla="*/ 556840 h 612362"/>
              <a:gd name="connsiteX48" fmla="*/ 295554 w 613961"/>
              <a:gd name="connsiteY48" fmla="*/ 553989 h 612362"/>
              <a:gd name="connsiteX49" fmla="*/ 337086 w 613961"/>
              <a:gd name="connsiteY49" fmla="*/ 556840 h 612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13961" h="612362">
                <a:moveTo>
                  <a:pt x="510980" y="156117"/>
                </a:moveTo>
                <a:cubicBezTo>
                  <a:pt x="535540" y="229051"/>
                  <a:pt x="554223" y="302863"/>
                  <a:pt x="534049" y="359526"/>
                </a:cubicBezTo>
                <a:cubicBezTo>
                  <a:pt x="517559" y="405839"/>
                  <a:pt x="456641" y="437504"/>
                  <a:pt x="429932" y="413778"/>
                </a:cubicBezTo>
                <a:cubicBezTo>
                  <a:pt x="406688" y="393033"/>
                  <a:pt x="420152" y="331414"/>
                  <a:pt x="420152" y="331414"/>
                </a:cubicBezTo>
                <a:lnTo>
                  <a:pt x="284282" y="473774"/>
                </a:lnTo>
                <a:cubicBezTo>
                  <a:pt x="284282" y="473774"/>
                  <a:pt x="379847" y="571356"/>
                  <a:pt x="412082" y="612363"/>
                </a:cubicBezTo>
                <a:cubicBezTo>
                  <a:pt x="412784" y="603372"/>
                  <a:pt x="410065" y="570699"/>
                  <a:pt x="419012" y="569251"/>
                </a:cubicBezTo>
                <a:cubicBezTo>
                  <a:pt x="455676" y="563243"/>
                  <a:pt x="491288" y="547060"/>
                  <a:pt x="522558" y="527412"/>
                </a:cubicBezTo>
                <a:cubicBezTo>
                  <a:pt x="571503" y="496668"/>
                  <a:pt x="592774" y="456626"/>
                  <a:pt x="608475" y="394612"/>
                </a:cubicBezTo>
                <a:cubicBezTo>
                  <a:pt x="628079" y="317204"/>
                  <a:pt x="595054" y="203746"/>
                  <a:pt x="510980" y="156117"/>
                </a:cubicBezTo>
                <a:close/>
                <a:moveTo>
                  <a:pt x="538435" y="210280"/>
                </a:moveTo>
                <a:cubicBezTo>
                  <a:pt x="540189" y="213745"/>
                  <a:pt x="539926" y="213131"/>
                  <a:pt x="538435" y="210280"/>
                </a:cubicBezTo>
                <a:lnTo>
                  <a:pt x="538435" y="210280"/>
                </a:lnTo>
                <a:close/>
                <a:moveTo>
                  <a:pt x="512647" y="159362"/>
                </a:moveTo>
                <a:cubicBezTo>
                  <a:pt x="514971" y="163967"/>
                  <a:pt x="517076" y="168090"/>
                  <a:pt x="519050" y="172037"/>
                </a:cubicBezTo>
                <a:cubicBezTo>
                  <a:pt x="516331" y="166686"/>
                  <a:pt x="514138" y="162213"/>
                  <a:pt x="512647" y="159362"/>
                </a:cubicBezTo>
                <a:close/>
                <a:moveTo>
                  <a:pt x="249811" y="91427"/>
                </a:moveTo>
                <a:cubicBezTo>
                  <a:pt x="298404" y="85112"/>
                  <a:pt x="354191" y="125197"/>
                  <a:pt x="345288" y="159845"/>
                </a:cubicBezTo>
                <a:cubicBezTo>
                  <a:pt x="337481" y="190106"/>
                  <a:pt x="276739" y="206070"/>
                  <a:pt x="276739" y="206070"/>
                </a:cubicBezTo>
                <a:lnTo>
                  <a:pt x="464755" y="262865"/>
                </a:lnTo>
                <a:cubicBezTo>
                  <a:pt x="464755" y="262865"/>
                  <a:pt x="507779" y="133004"/>
                  <a:pt x="529576" y="85550"/>
                </a:cubicBezTo>
                <a:cubicBezTo>
                  <a:pt x="521287" y="89059"/>
                  <a:pt x="493569" y="106295"/>
                  <a:pt x="488174" y="98927"/>
                </a:cubicBezTo>
                <a:cubicBezTo>
                  <a:pt x="466202" y="68841"/>
                  <a:pt x="435677" y="44369"/>
                  <a:pt x="404012" y="25334"/>
                </a:cubicBezTo>
                <a:cubicBezTo>
                  <a:pt x="354498" y="-4445"/>
                  <a:pt x="309281" y="-5234"/>
                  <a:pt x="247091" y="8888"/>
                </a:cubicBezTo>
                <a:cubicBezTo>
                  <a:pt x="169596" y="26562"/>
                  <a:pt x="83987" y="107698"/>
                  <a:pt x="79996" y="204579"/>
                </a:cubicBezTo>
                <a:cubicBezTo>
                  <a:pt x="83197" y="200149"/>
                  <a:pt x="85653" y="196728"/>
                  <a:pt x="88372" y="192957"/>
                </a:cubicBezTo>
                <a:cubicBezTo>
                  <a:pt x="83548" y="199667"/>
                  <a:pt x="79996" y="204579"/>
                  <a:pt x="79996" y="204579"/>
                </a:cubicBezTo>
                <a:cubicBezTo>
                  <a:pt x="133457" y="149450"/>
                  <a:pt x="190384" y="99146"/>
                  <a:pt x="249811" y="91427"/>
                </a:cubicBezTo>
                <a:close/>
                <a:moveTo>
                  <a:pt x="102187" y="173791"/>
                </a:moveTo>
                <a:cubicBezTo>
                  <a:pt x="102100" y="173923"/>
                  <a:pt x="102012" y="174054"/>
                  <a:pt x="101924" y="174142"/>
                </a:cubicBezTo>
                <a:cubicBezTo>
                  <a:pt x="102012" y="174054"/>
                  <a:pt x="102143" y="173923"/>
                  <a:pt x="102187" y="173791"/>
                </a:cubicBezTo>
                <a:close/>
                <a:moveTo>
                  <a:pt x="110038" y="162914"/>
                </a:moveTo>
                <a:cubicBezTo>
                  <a:pt x="120958" y="147871"/>
                  <a:pt x="117713" y="152345"/>
                  <a:pt x="110038" y="162914"/>
                </a:cubicBezTo>
                <a:lnTo>
                  <a:pt x="110038" y="162914"/>
                </a:lnTo>
                <a:close/>
                <a:moveTo>
                  <a:pt x="153456" y="472459"/>
                </a:moveTo>
                <a:cubicBezTo>
                  <a:pt x="122362" y="434478"/>
                  <a:pt x="126572" y="365666"/>
                  <a:pt x="160517" y="354834"/>
                </a:cubicBezTo>
                <a:cubicBezTo>
                  <a:pt x="190165" y="345448"/>
                  <a:pt x="235908" y="388647"/>
                  <a:pt x="235908" y="388647"/>
                </a:cubicBezTo>
                <a:lnTo>
                  <a:pt x="184025" y="198527"/>
                </a:lnTo>
                <a:cubicBezTo>
                  <a:pt x="184025" y="198527"/>
                  <a:pt x="51620" y="230805"/>
                  <a:pt x="0" y="237516"/>
                </a:cubicBezTo>
                <a:cubicBezTo>
                  <a:pt x="7324" y="242691"/>
                  <a:pt x="36621" y="257164"/>
                  <a:pt x="33244" y="265672"/>
                </a:cubicBezTo>
                <a:cubicBezTo>
                  <a:pt x="19560" y="300319"/>
                  <a:pt x="15131" y="339308"/>
                  <a:pt x="15876" y="376367"/>
                </a:cubicBezTo>
                <a:cubicBezTo>
                  <a:pt x="17017" y="434303"/>
                  <a:pt x="40349" y="473204"/>
                  <a:pt x="85302" y="518640"/>
                </a:cubicBezTo>
                <a:cubicBezTo>
                  <a:pt x="141352" y="575172"/>
                  <a:pt x="255249" y="604995"/>
                  <a:pt x="339148" y="556971"/>
                </a:cubicBezTo>
                <a:cubicBezTo>
                  <a:pt x="264196" y="540700"/>
                  <a:pt x="191524" y="518947"/>
                  <a:pt x="153456" y="472459"/>
                </a:cubicBezTo>
                <a:close/>
                <a:moveTo>
                  <a:pt x="280423" y="552937"/>
                </a:moveTo>
                <a:cubicBezTo>
                  <a:pt x="274107" y="552498"/>
                  <a:pt x="275116" y="552586"/>
                  <a:pt x="280423" y="552937"/>
                </a:cubicBezTo>
                <a:lnTo>
                  <a:pt x="280423" y="552937"/>
                </a:lnTo>
                <a:close/>
                <a:moveTo>
                  <a:pt x="337086" y="556840"/>
                </a:moveTo>
                <a:cubicBezTo>
                  <a:pt x="318491" y="555568"/>
                  <a:pt x="305114" y="554647"/>
                  <a:pt x="295554" y="553989"/>
                </a:cubicBezTo>
                <a:cubicBezTo>
                  <a:pt x="311079" y="555042"/>
                  <a:pt x="330859" y="556401"/>
                  <a:pt x="337086" y="556840"/>
                </a:cubicBezTo>
                <a:close/>
              </a:path>
            </a:pathLst>
          </a:custGeom>
          <a:solidFill>
            <a:srgbClr val="333333"/>
          </a:solidFill>
          <a:ln w="6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9" name="图形 70">
            <a:extLst>
              <a:ext uri="{FF2B5EF4-FFF2-40B4-BE49-F238E27FC236}">
                <a16:creationId xmlns:a16="http://schemas.microsoft.com/office/drawing/2014/main" xmlns="" id="{9FECA7E0-9024-40AA-B168-F214E83B9BA9}"/>
              </a:ext>
            </a:extLst>
          </p:cNvPr>
          <p:cNvSpPr/>
          <p:nvPr/>
        </p:nvSpPr>
        <p:spPr>
          <a:xfrm>
            <a:off x="8203308" y="1454111"/>
            <a:ext cx="568798" cy="497749"/>
          </a:xfrm>
          <a:custGeom>
            <a:avLst/>
            <a:gdLst>
              <a:gd name="connsiteX0" fmla="*/ 497691 w 568798"/>
              <a:gd name="connsiteY0" fmla="*/ 497720 h 497749"/>
              <a:gd name="connsiteX1" fmla="*/ 82949 w 568798"/>
              <a:gd name="connsiteY1" fmla="*/ 497720 h 497749"/>
              <a:gd name="connsiteX2" fmla="*/ 11841 w 568798"/>
              <a:gd name="connsiteY2" fmla="*/ 426672 h 497749"/>
              <a:gd name="connsiteX3" fmla="*/ 11841 w 568798"/>
              <a:gd name="connsiteY3" fmla="*/ 402872 h 497749"/>
              <a:gd name="connsiteX4" fmla="*/ 71078 w 568798"/>
              <a:gd name="connsiteY4" fmla="*/ 402872 h 497749"/>
              <a:gd name="connsiteX5" fmla="*/ 94761 w 568798"/>
              <a:gd name="connsiteY5" fmla="*/ 379189 h 497749"/>
              <a:gd name="connsiteX6" fmla="*/ 94761 w 568798"/>
              <a:gd name="connsiteY6" fmla="*/ 308053 h 497749"/>
              <a:gd name="connsiteX7" fmla="*/ 71078 w 568798"/>
              <a:gd name="connsiteY7" fmla="*/ 284370 h 497749"/>
              <a:gd name="connsiteX8" fmla="*/ 11841 w 568798"/>
              <a:gd name="connsiteY8" fmla="*/ 284370 h 497749"/>
              <a:gd name="connsiteX9" fmla="*/ 11841 w 568798"/>
              <a:gd name="connsiteY9" fmla="*/ 213262 h 497749"/>
              <a:gd name="connsiteX10" fmla="*/ 71078 w 568798"/>
              <a:gd name="connsiteY10" fmla="*/ 213262 h 497749"/>
              <a:gd name="connsiteX11" fmla="*/ 94761 w 568798"/>
              <a:gd name="connsiteY11" fmla="*/ 189580 h 497749"/>
              <a:gd name="connsiteX12" fmla="*/ 94761 w 568798"/>
              <a:gd name="connsiteY12" fmla="*/ 118414 h 497749"/>
              <a:gd name="connsiteX13" fmla="*/ 71078 w 568798"/>
              <a:gd name="connsiteY13" fmla="*/ 94732 h 497749"/>
              <a:gd name="connsiteX14" fmla="*/ 11841 w 568798"/>
              <a:gd name="connsiteY14" fmla="*/ 94732 h 497749"/>
              <a:gd name="connsiteX15" fmla="*/ 11841 w 568798"/>
              <a:gd name="connsiteY15" fmla="*/ 71049 h 497749"/>
              <a:gd name="connsiteX16" fmla="*/ 82949 w 568798"/>
              <a:gd name="connsiteY16" fmla="*/ 0 h 497749"/>
              <a:gd name="connsiteX17" fmla="*/ 497662 w 568798"/>
              <a:gd name="connsiteY17" fmla="*/ 0 h 497749"/>
              <a:gd name="connsiteX18" fmla="*/ 568799 w 568798"/>
              <a:gd name="connsiteY18" fmla="*/ 71077 h 497749"/>
              <a:gd name="connsiteX19" fmla="*/ 568799 w 568798"/>
              <a:gd name="connsiteY19" fmla="*/ 71107 h 497749"/>
              <a:gd name="connsiteX20" fmla="*/ 568799 w 568798"/>
              <a:gd name="connsiteY20" fmla="*/ 426643 h 497749"/>
              <a:gd name="connsiteX21" fmla="*/ 497691 w 568798"/>
              <a:gd name="connsiteY21" fmla="*/ 497691 h 497749"/>
              <a:gd name="connsiteX22" fmla="*/ 497662 w 568798"/>
              <a:gd name="connsiteY22" fmla="*/ 497691 h 497749"/>
              <a:gd name="connsiteX23" fmla="*/ 497691 w 568798"/>
              <a:gd name="connsiteY23" fmla="*/ 497750 h 497749"/>
              <a:gd name="connsiteX24" fmla="*/ 385388 w 568798"/>
              <a:gd name="connsiteY24" fmla="*/ 340332 h 497749"/>
              <a:gd name="connsiteX25" fmla="*/ 319339 w 568798"/>
              <a:gd name="connsiteY25" fmla="*/ 316590 h 497749"/>
              <a:gd name="connsiteX26" fmla="*/ 307994 w 568798"/>
              <a:gd name="connsiteY26" fmla="*/ 282031 h 497749"/>
              <a:gd name="connsiteX27" fmla="*/ 353401 w 568798"/>
              <a:gd name="connsiteY27" fmla="*/ 193059 h 497749"/>
              <a:gd name="connsiteX28" fmla="*/ 284224 w 568798"/>
              <a:gd name="connsiteY28" fmla="*/ 118560 h 497749"/>
              <a:gd name="connsiteX29" fmla="*/ 284224 w 568798"/>
              <a:gd name="connsiteY29" fmla="*/ 118590 h 497749"/>
              <a:gd name="connsiteX30" fmla="*/ 215047 w 568798"/>
              <a:gd name="connsiteY30" fmla="*/ 193059 h 497749"/>
              <a:gd name="connsiteX31" fmla="*/ 260512 w 568798"/>
              <a:gd name="connsiteY31" fmla="*/ 282031 h 497749"/>
              <a:gd name="connsiteX32" fmla="*/ 249138 w 568798"/>
              <a:gd name="connsiteY32" fmla="*/ 316590 h 497749"/>
              <a:gd name="connsiteX33" fmla="*/ 183147 w 568798"/>
              <a:gd name="connsiteY33" fmla="*/ 340332 h 497749"/>
              <a:gd name="connsiteX34" fmla="*/ 153910 w 568798"/>
              <a:gd name="connsiteY34" fmla="*/ 379365 h 497749"/>
              <a:gd name="connsiteX35" fmla="*/ 414626 w 568798"/>
              <a:gd name="connsiteY35" fmla="*/ 379365 h 497749"/>
              <a:gd name="connsiteX36" fmla="*/ 385388 w 568798"/>
              <a:gd name="connsiteY36" fmla="*/ 340332 h 497749"/>
              <a:gd name="connsiteX37" fmla="*/ 58359 w 568798"/>
              <a:gd name="connsiteY37" fmla="*/ 118443 h 497749"/>
              <a:gd name="connsiteX38" fmla="*/ 71341 w 568798"/>
              <a:gd name="connsiteY38" fmla="*/ 131249 h 497749"/>
              <a:gd name="connsiteX39" fmla="*/ 71341 w 568798"/>
              <a:gd name="connsiteY39" fmla="*/ 176686 h 497749"/>
              <a:gd name="connsiteX40" fmla="*/ 58389 w 568798"/>
              <a:gd name="connsiteY40" fmla="*/ 189463 h 497749"/>
              <a:gd name="connsiteX41" fmla="*/ 58359 w 568798"/>
              <a:gd name="connsiteY41" fmla="*/ 189463 h 497749"/>
              <a:gd name="connsiteX42" fmla="*/ 12923 w 568798"/>
              <a:gd name="connsiteY42" fmla="*/ 189463 h 497749"/>
              <a:gd name="connsiteX43" fmla="*/ 0 w 568798"/>
              <a:gd name="connsiteY43" fmla="*/ 173703 h 497749"/>
              <a:gd name="connsiteX44" fmla="*/ 0 w 568798"/>
              <a:gd name="connsiteY44" fmla="*/ 131279 h 497749"/>
              <a:gd name="connsiteX45" fmla="*/ 12923 w 568798"/>
              <a:gd name="connsiteY45" fmla="*/ 118473 h 497749"/>
              <a:gd name="connsiteX46" fmla="*/ 12923 w 568798"/>
              <a:gd name="connsiteY46" fmla="*/ 118473 h 497749"/>
              <a:gd name="connsiteX47" fmla="*/ 58359 w 568798"/>
              <a:gd name="connsiteY47" fmla="*/ 118473 h 497749"/>
              <a:gd name="connsiteX48" fmla="*/ 12923 w 568798"/>
              <a:gd name="connsiteY48" fmla="*/ 308053 h 497749"/>
              <a:gd name="connsiteX49" fmla="*/ 58359 w 568798"/>
              <a:gd name="connsiteY49" fmla="*/ 308053 h 497749"/>
              <a:gd name="connsiteX50" fmla="*/ 71341 w 568798"/>
              <a:gd name="connsiteY50" fmla="*/ 320859 h 497749"/>
              <a:gd name="connsiteX51" fmla="*/ 71341 w 568798"/>
              <a:gd name="connsiteY51" fmla="*/ 366295 h 497749"/>
              <a:gd name="connsiteX52" fmla="*/ 58389 w 568798"/>
              <a:gd name="connsiteY52" fmla="*/ 379072 h 497749"/>
              <a:gd name="connsiteX53" fmla="*/ 58359 w 568798"/>
              <a:gd name="connsiteY53" fmla="*/ 379072 h 497749"/>
              <a:gd name="connsiteX54" fmla="*/ 12923 w 568798"/>
              <a:gd name="connsiteY54" fmla="*/ 379072 h 497749"/>
              <a:gd name="connsiteX55" fmla="*/ 0 w 568798"/>
              <a:gd name="connsiteY55" fmla="*/ 363313 h 497749"/>
              <a:gd name="connsiteX56" fmla="*/ 0 w 568798"/>
              <a:gd name="connsiteY56" fmla="*/ 320917 h 497749"/>
              <a:gd name="connsiteX57" fmla="*/ 12923 w 568798"/>
              <a:gd name="connsiteY57" fmla="*/ 308111 h 497749"/>
              <a:gd name="connsiteX58" fmla="*/ 12923 w 568798"/>
              <a:gd name="connsiteY58" fmla="*/ 308111 h 497749"/>
              <a:gd name="connsiteX59" fmla="*/ 12923 w 568798"/>
              <a:gd name="connsiteY59" fmla="*/ 308053 h 497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68798" h="497749">
                <a:moveTo>
                  <a:pt x="497691" y="497720"/>
                </a:moveTo>
                <a:lnTo>
                  <a:pt x="82949" y="497720"/>
                </a:lnTo>
                <a:cubicBezTo>
                  <a:pt x="43693" y="497737"/>
                  <a:pt x="11858" y="465927"/>
                  <a:pt x="11841" y="426672"/>
                </a:cubicBezTo>
                <a:lnTo>
                  <a:pt x="11841" y="402872"/>
                </a:lnTo>
                <a:lnTo>
                  <a:pt x="71078" y="402872"/>
                </a:lnTo>
                <a:cubicBezTo>
                  <a:pt x="84158" y="402872"/>
                  <a:pt x="94761" y="392269"/>
                  <a:pt x="94761" y="379189"/>
                </a:cubicBezTo>
                <a:lnTo>
                  <a:pt x="94761" y="308053"/>
                </a:lnTo>
                <a:cubicBezTo>
                  <a:pt x="94744" y="294979"/>
                  <a:pt x="84151" y="284386"/>
                  <a:pt x="71078" y="284370"/>
                </a:cubicBezTo>
                <a:lnTo>
                  <a:pt x="11841" y="284370"/>
                </a:lnTo>
                <a:lnTo>
                  <a:pt x="11841" y="213262"/>
                </a:lnTo>
                <a:lnTo>
                  <a:pt x="71078" y="213262"/>
                </a:lnTo>
                <a:cubicBezTo>
                  <a:pt x="84158" y="213262"/>
                  <a:pt x="94761" y="202659"/>
                  <a:pt x="94761" y="189580"/>
                </a:cubicBezTo>
                <a:lnTo>
                  <a:pt x="94761" y="118414"/>
                </a:lnTo>
                <a:cubicBezTo>
                  <a:pt x="94744" y="105341"/>
                  <a:pt x="84151" y="94747"/>
                  <a:pt x="71078" y="94732"/>
                </a:cubicBezTo>
                <a:lnTo>
                  <a:pt x="11841" y="94732"/>
                </a:lnTo>
                <a:lnTo>
                  <a:pt x="11841" y="71049"/>
                </a:lnTo>
                <a:cubicBezTo>
                  <a:pt x="11873" y="31800"/>
                  <a:pt x="43700" y="0"/>
                  <a:pt x="82949" y="0"/>
                </a:cubicBezTo>
                <a:lnTo>
                  <a:pt x="497662" y="0"/>
                </a:lnTo>
                <a:cubicBezTo>
                  <a:pt x="536934" y="-16"/>
                  <a:pt x="568782" y="31806"/>
                  <a:pt x="568799" y="71077"/>
                </a:cubicBezTo>
                <a:cubicBezTo>
                  <a:pt x="568799" y="71088"/>
                  <a:pt x="568799" y="71097"/>
                  <a:pt x="568799" y="71107"/>
                </a:cubicBezTo>
                <a:lnTo>
                  <a:pt x="568799" y="426643"/>
                </a:lnTo>
                <a:cubicBezTo>
                  <a:pt x="568782" y="465898"/>
                  <a:pt x="536947" y="497707"/>
                  <a:pt x="497691" y="497691"/>
                </a:cubicBezTo>
                <a:cubicBezTo>
                  <a:pt x="497682" y="497691"/>
                  <a:pt x="497672" y="497691"/>
                  <a:pt x="497662" y="497691"/>
                </a:cubicBezTo>
                <a:lnTo>
                  <a:pt x="497691" y="497750"/>
                </a:lnTo>
                <a:close/>
                <a:moveTo>
                  <a:pt x="385388" y="340332"/>
                </a:moveTo>
                <a:cubicBezTo>
                  <a:pt x="334630" y="333402"/>
                  <a:pt x="319339" y="316590"/>
                  <a:pt x="319339" y="316590"/>
                </a:cubicBezTo>
                <a:cubicBezTo>
                  <a:pt x="308638" y="307527"/>
                  <a:pt x="307468" y="291942"/>
                  <a:pt x="307994" y="282031"/>
                </a:cubicBezTo>
                <a:cubicBezTo>
                  <a:pt x="332262" y="268815"/>
                  <a:pt x="353401" y="236419"/>
                  <a:pt x="353401" y="193059"/>
                </a:cubicBezTo>
                <a:cubicBezTo>
                  <a:pt x="353401" y="136688"/>
                  <a:pt x="316473" y="118560"/>
                  <a:pt x="284224" y="118560"/>
                </a:cubicBezTo>
                <a:lnTo>
                  <a:pt x="284224" y="118590"/>
                </a:lnTo>
                <a:cubicBezTo>
                  <a:pt x="252062" y="118590"/>
                  <a:pt x="215047" y="136717"/>
                  <a:pt x="215047" y="193059"/>
                </a:cubicBezTo>
                <a:cubicBezTo>
                  <a:pt x="215047" y="236419"/>
                  <a:pt x="236244" y="268786"/>
                  <a:pt x="260512" y="282031"/>
                </a:cubicBezTo>
                <a:cubicBezTo>
                  <a:pt x="261009" y="291972"/>
                  <a:pt x="259839" y="307468"/>
                  <a:pt x="249138" y="316590"/>
                </a:cubicBezTo>
                <a:cubicBezTo>
                  <a:pt x="249138" y="316590"/>
                  <a:pt x="233876" y="333402"/>
                  <a:pt x="183147" y="340332"/>
                </a:cubicBezTo>
                <a:cubicBezTo>
                  <a:pt x="183147" y="340332"/>
                  <a:pt x="163471" y="343811"/>
                  <a:pt x="153910" y="379365"/>
                </a:cubicBezTo>
                <a:lnTo>
                  <a:pt x="414626" y="379365"/>
                </a:lnTo>
                <a:cubicBezTo>
                  <a:pt x="405065" y="343811"/>
                  <a:pt x="385388" y="340332"/>
                  <a:pt x="385388" y="340332"/>
                </a:cubicBezTo>
                <a:close/>
                <a:moveTo>
                  <a:pt x="58359" y="118443"/>
                </a:moveTo>
                <a:cubicBezTo>
                  <a:pt x="65494" y="118443"/>
                  <a:pt x="71341" y="124204"/>
                  <a:pt x="71341" y="131249"/>
                </a:cubicBezTo>
                <a:lnTo>
                  <a:pt x="71341" y="176686"/>
                </a:lnTo>
                <a:cubicBezTo>
                  <a:pt x="71293" y="183790"/>
                  <a:pt x="65494" y="189511"/>
                  <a:pt x="58389" y="189463"/>
                </a:cubicBezTo>
                <a:cubicBezTo>
                  <a:pt x="58379" y="189463"/>
                  <a:pt x="58370" y="189463"/>
                  <a:pt x="58359" y="189463"/>
                </a:cubicBezTo>
                <a:lnTo>
                  <a:pt x="12923" y="189463"/>
                </a:lnTo>
                <a:cubicBezTo>
                  <a:pt x="5818" y="189463"/>
                  <a:pt x="0" y="180779"/>
                  <a:pt x="0" y="173703"/>
                </a:cubicBezTo>
                <a:lnTo>
                  <a:pt x="0" y="131279"/>
                </a:lnTo>
                <a:cubicBezTo>
                  <a:pt x="32" y="124174"/>
                  <a:pt x="5818" y="118440"/>
                  <a:pt x="12923" y="118473"/>
                </a:cubicBezTo>
                <a:cubicBezTo>
                  <a:pt x="12923" y="118473"/>
                  <a:pt x="12923" y="118473"/>
                  <a:pt x="12923" y="118473"/>
                </a:cubicBezTo>
                <a:lnTo>
                  <a:pt x="58359" y="118473"/>
                </a:lnTo>
                <a:close/>
                <a:moveTo>
                  <a:pt x="12923" y="308053"/>
                </a:moveTo>
                <a:lnTo>
                  <a:pt x="58359" y="308053"/>
                </a:lnTo>
                <a:cubicBezTo>
                  <a:pt x="65494" y="308053"/>
                  <a:pt x="71341" y="313813"/>
                  <a:pt x="71341" y="320859"/>
                </a:cubicBezTo>
                <a:lnTo>
                  <a:pt x="71341" y="366295"/>
                </a:lnTo>
                <a:cubicBezTo>
                  <a:pt x="71293" y="373400"/>
                  <a:pt x="65494" y="379121"/>
                  <a:pt x="58389" y="379072"/>
                </a:cubicBezTo>
                <a:cubicBezTo>
                  <a:pt x="58379" y="379072"/>
                  <a:pt x="58370" y="379072"/>
                  <a:pt x="58359" y="379072"/>
                </a:cubicBezTo>
                <a:lnTo>
                  <a:pt x="12923" y="379072"/>
                </a:lnTo>
                <a:cubicBezTo>
                  <a:pt x="5818" y="379072"/>
                  <a:pt x="0" y="370388"/>
                  <a:pt x="0" y="363313"/>
                </a:cubicBezTo>
                <a:lnTo>
                  <a:pt x="0" y="320917"/>
                </a:lnTo>
                <a:cubicBezTo>
                  <a:pt x="32" y="313813"/>
                  <a:pt x="5818" y="308079"/>
                  <a:pt x="12923" y="308111"/>
                </a:cubicBezTo>
                <a:cubicBezTo>
                  <a:pt x="12923" y="308111"/>
                  <a:pt x="12923" y="308111"/>
                  <a:pt x="12923" y="308111"/>
                </a:cubicBezTo>
                <a:lnTo>
                  <a:pt x="12923" y="308053"/>
                </a:lnTo>
                <a:close/>
              </a:path>
            </a:pathLst>
          </a:custGeom>
          <a:solidFill>
            <a:srgbClr val="333333"/>
          </a:solidFill>
          <a:ln w="6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0" name="图形 72">
            <a:extLst>
              <a:ext uri="{FF2B5EF4-FFF2-40B4-BE49-F238E27FC236}">
                <a16:creationId xmlns:a16="http://schemas.microsoft.com/office/drawing/2014/main" xmlns="" id="{03AC4BD0-E7A9-4833-87DB-D504AC4417E8}"/>
              </a:ext>
            </a:extLst>
          </p:cNvPr>
          <p:cNvSpPr/>
          <p:nvPr/>
        </p:nvSpPr>
        <p:spPr>
          <a:xfrm>
            <a:off x="7265970" y="1362635"/>
            <a:ext cx="475996" cy="701664"/>
          </a:xfrm>
          <a:custGeom>
            <a:avLst/>
            <a:gdLst>
              <a:gd name="connsiteX0" fmla="*/ 426916 w 475996"/>
              <a:gd name="connsiteY0" fmla="*/ 316173 h 701664"/>
              <a:gd name="connsiteX1" fmla="*/ 242001 w 475996"/>
              <a:gd name="connsiteY1" fmla="*/ 5983 h 701664"/>
              <a:gd name="connsiteX2" fmla="*/ 242494 w 475996"/>
              <a:gd name="connsiteY2" fmla="*/ 0 h 701664"/>
              <a:gd name="connsiteX3" fmla="*/ 65409 w 475996"/>
              <a:gd name="connsiteY3" fmla="*/ 629473 h 701664"/>
              <a:gd name="connsiteX4" fmla="*/ 426916 w 475996"/>
              <a:gd name="connsiteY4" fmla="*/ 316173 h 701664"/>
              <a:gd name="connsiteX5" fmla="*/ 188389 w 475996"/>
              <a:gd name="connsiteY5" fmla="*/ 645582 h 701664"/>
              <a:gd name="connsiteX6" fmla="*/ 60475 w 475996"/>
              <a:gd name="connsiteY6" fmla="*/ 498686 h 701664"/>
              <a:gd name="connsiteX7" fmla="*/ 131331 w 475996"/>
              <a:gd name="connsiteY7" fmla="*/ 305539 h 701664"/>
              <a:gd name="connsiteX8" fmla="*/ 130791 w 475996"/>
              <a:gd name="connsiteY8" fmla="*/ 307105 h 701664"/>
              <a:gd name="connsiteX9" fmla="*/ 133406 w 475996"/>
              <a:gd name="connsiteY9" fmla="*/ 537990 h 701664"/>
              <a:gd name="connsiteX10" fmla="*/ 245266 w 475996"/>
              <a:gd name="connsiteY10" fmla="*/ 589848 h 701664"/>
              <a:gd name="connsiteX11" fmla="*/ 188389 w 475996"/>
              <a:gd name="connsiteY11" fmla="*/ 645582 h 70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75996" h="701664">
                <a:moveTo>
                  <a:pt x="426916" y="316173"/>
                </a:moveTo>
                <a:cubicBezTo>
                  <a:pt x="377964" y="240133"/>
                  <a:pt x="257765" y="54497"/>
                  <a:pt x="242001" y="5983"/>
                </a:cubicBezTo>
                <a:lnTo>
                  <a:pt x="242494" y="0"/>
                </a:lnTo>
                <a:cubicBezTo>
                  <a:pt x="202853" y="184877"/>
                  <a:pt x="-140784" y="441103"/>
                  <a:pt x="65409" y="629473"/>
                </a:cubicBezTo>
                <a:cubicBezTo>
                  <a:pt x="282573" y="827813"/>
                  <a:pt x="598347" y="582486"/>
                  <a:pt x="426916" y="316173"/>
                </a:cubicBezTo>
                <a:close/>
                <a:moveTo>
                  <a:pt x="188389" y="645582"/>
                </a:moveTo>
                <a:cubicBezTo>
                  <a:pt x="122670" y="635331"/>
                  <a:pt x="65339" y="561428"/>
                  <a:pt x="60475" y="498686"/>
                </a:cubicBezTo>
                <a:cubicBezTo>
                  <a:pt x="54297" y="419027"/>
                  <a:pt x="93985" y="353152"/>
                  <a:pt x="131331" y="305539"/>
                </a:cubicBezTo>
                <a:lnTo>
                  <a:pt x="130791" y="307105"/>
                </a:lnTo>
                <a:cubicBezTo>
                  <a:pt x="105449" y="355885"/>
                  <a:pt x="72512" y="456108"/>
                  <a:pt x="133406" y="537990"/>
                </a:cubicBezTo>
                <a:cubicBezTo>
                  <a:pt x="155991" y="568343"/>
                  <a:pt x="230982" y="562791"/>
                  <a:pt x="245266" y="589848"/>
                </a:cubicBezTo>
                <a:cubicBezTo>
                  <a:pt x="267036" y="631078"/>
                  <a:pt x="227341" y="651674"/>
                  <a:pt x="188389" y="645582"/>
                </a:cubicBezTo>
                <a:close/>
              </a:path>
            </a:pathLst>
          </a:custGeom>
          <a:solidFill>
            <a:srgbClr val="333333"/>
          </a:solidFill>
          <a:ln w="6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1" name="图形 74">
            <a:extLst>
              <a:ext uri="{FF2B5EF4-FFF2-40B4-BE49-F238E27FC236}">
                <a16:creationId xmlns:a16="http://schemas.microsoft.com/office/drawing/2014/main" xmlns="" id="{C24D2075-A42D-483C-B255-34730920D11C}"/>
              </a:ext>
            </a:extLst>
          </p:cNvPr>
          <p:cNvSpPr/>
          <p:nvPr/>
        </p:nvSpPr>
        <p:spPr>
          <a:xfrm>
            <a:off x="6230906" y="1429615"/>
            <a:ext cx="568772" cy="568772"/>
          </a:xfrm>
          <a:custGeom>
            <a:avLst/>
            <a:gdLst>
              <a:gd name="connsiteX0" fmla="*/ 106628 w 568772"/>
              <a:gd name="connsiteY0" fmla="*/ 0 h 568772"/>
              <a:gd name="connsiteX1" fmla="*/ 0 w 568772"/>
              <a:gd name="connsiteY1" fmla="*/ 106628 h 568772"/>
              <a:gd name="connsiteX2" fmla="*/ 106628 w 568772"/>
              <a:gd name="connsiteY2" fmla="*/ 213256 h 568772"/>
              <a:gd name="connsiteX3" fmla="*/ 213256 w 568772"/>
              <a:gd name="connsiteY3" fmla="*/ 106628 h 568772"/>
              <a:gd name="connsiteX4" fmla="*/ 106628 w 568772"/>
              <a:gd name="connsiteY4" fmla="*/ 0 h 568772"/>
              <a:gd name="connsiteX5" fmla="*/ 462145 w 568772"/>
              <a:gd name="connsiteY5" fmla="*/ 213324 h 568772"/>
              <a:gd name="connsiteX6" fmla="*/ 568773 w 568772"/>
              <a:gd name="connsiteY6" fmla="*/ 106696 h 568772"/>
              <a:gd name="connsiteX7" fmla="*/ 462145 w 568772"/>
              <a:gd name="connsiteY7" fmla="*/ 69 h 568772"/>
              <a:gd name="connsiteX8" fmla="*/ 355517 w 568772"/>
              <a:gd name="connsiteY8" fmla="*/ 106696 h 568772"/>
              <a:gd name="connsiteX9" fmla="*/ 462145 w 568772"/>
              <a:gd name="connsiteY9" fmla="*/ 213324 h 568772"/>
              <a:gd name="connsiteX10" fmla="*/ 106628 w 568772"/>
              <a:gd name="connsiteY10" fmla="*/ 355517 h 568772"/>
              <a:gd name="connsiteX11" fmla="*/ 0 w 568772"/>
              <a:gd name="connsiteY11" fmla="*/ 462145 h 568772"/>
              <a:gd name="connsiteX12" fmla="*/ 106628 w 568772"/>
              <a:gd name="connsiteY12" fmla="*/ 568773 h 568772"/>
              <a:gd name="connsiteX13" fmla="*/ 213256 w 568772"/>
              <a:gd name="connsiteY13" fmla="*/ 462145 h 568772"/>
              <a:gd name="connsiteX14" fmla="*/ 106628 w 568772"/>
              <a:gd name="connsiteY14" fmla="*/ 355517 h 568772"/>
              <a:gd name="connsiteX15" fmla="*/ 462145 w 568772"/>
              <a:gd name="connsiteY15" fmla="*/ 355517 h 568772"/>
              <a:gd name="connsiteX16" fmla="*/ 355449 w 568772"/>
              <a:gd name="connsiteY16" fmla="*/ 462145 h 568772"/>
              <a:gd name="connsiteX17" fmla="*/ 462077 w 568772"/>
              <a:gd name="connsiteY17" fmla="*/ 568773 h 568772"/>
              <a:gd name="connsiteX18" fmla="*/ 568704 w 568772"/>
              <a:gd name="connsiteY18" fmla="*/ 462145 h 568772"/>
              <a:gd name="connsiteX19" fmla="*/ 462145 w 568772"/>
              <a:gd name="connsiteY19" fmla="*/ 355517 h 568772"/>
              <a:gd name="connsiteX20" fmla="*/ 142193 w 568772"/>
              <a:gd name="connsiteY20" fmla="*/ 284386 h 568772"/>
              <a:gd name="connsiteX21" fmla="*/ 106628 w 568772"/>
              <a:gd name="connsiteY21" fmla="*/ 248821 h 568772"/>
              <a:gd name="connsiteX22" fmla="*/ 71062 w 568772"/>
              <a:gd name="connsiteY22" fmla="*/ 284386 h 568772"/>
              <a:gd name="connsiteX23" fmla="*/ 106628 w 568772"/>
              <a:gd name="connsiteY23" fmla="*/ 319952 h 568772"/>
              <a:gd name="connsiteX24" fmla="*/ 142193 w 568772"/>
              <a:gd name="connsiteY24" fmla="*/ 284386 h 568772"/>
              <a:gd name="connsiteX25" fmla="*/ 426580 w 568772"/>
              <a:gd name="connsiteY25" fmla="*/ 284386 h 568772"/>
              <a:gd name="connsiteX26" fmla="*/ 462145 w 568772"/>
              <a:gd name="connsiteY26" fmla="*/ 319952 h 568772"/>
              <a:gd name="connsiteX27" fmla="*/ 497711 w 568772"/>
              <a:gd name="connsiteY27" fmla="*/ 284386 h 568772"/>
              <a:gd name="connsiteX28" fmla="*/ 462145 w 568772"/>
              <a:gd name="connsiteY28" fmla="*/ 248821 h 568772"/>
              <a:gd name="connsiteX29" fmla="*/ 426580 w 568772"/>
              <a:gd name="connsiteY29" fmla="*/ 284386 h 568772"/>
              <a:gd name="connsiteX30" fmla="*/ 284386 w 568772"/>
              <a:gd name="connsiteY30" fmla="*/ 71131 h 568772"/>
              <a:gd name="connsiteX31" fmla="*/ 248821 w 568772"/>
              <a:gd name="connsiteY31" fmla="*/ 106696 h 568772"/>
              <a:gd name="connsiteX32" fmla="*/ 284386 w 568772"/>
              <a:gd name="connsiteY32" fmla="*/ 142262 h 568772"/>
              <a:gd name="connsiteX33" fmla="*/ 319952 w 568772"/>
              <a:gd name="connsiteY33" fmla="*/ 106696 h 568772"/>
              <a:gd name="connsiteX34" fmla="*/ 284386 w 568772"/>
              <a:gd name="connsiteY34" fmla="*/ 71131 h 568772"/>
              <a:gd name="connsiteX35" fmla="*/ 284386 w 568772"/>
              <a:gd name="connsiteY35" fmla="*/ 426580 h 568772"/>
              <a:gd name="connsiteX36" fmla="*/ 248821 w 568772"/>
              <a:gd name="connsiteY36" fmla="*/ 462145 h 568772"/>
              <a:gd name="connsiteX37" fmla="*/ 284386 w 568772"/>
              <a:gd name="connsiteY37" fmla="*/ 497711 h 568772"/>
              <a:gd name="connsiteX38" fmla="*/ 319952 w 568772"/>
              <a:gd name="connsiteY38" fmla="*/ 462145 h 568772"/>
              <a:gd name="connsiteX39" fmla="*/ 284386 w 568772"/>
              <a:gd name="connsiteY39" fmla="*/ 426580 h 56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68772" h="568772">
                <a:moveTo>
                  <a:pt x="106628" y="0"/>
                </a:moveTo>
                <a:cubicBezTo>
                  <a:pt x="46187" y="0"/>
                  <a:pt x="0" y="46187"/>
                  <a:pt x="0" y="106628"/>
                </a:cubicBezTo>
                <a:cubicBezTo>
                  <a:pt x="0" y="167068"/>
                  <a:pt x="46187" y="213256"/>
                  <a:pt x="106628" y="213256"/>
                </a:cubicBezTo>
                <a:cubicBezTo>
                  <a:pt x="167068" y="213256"/>
                  <a:pt x="213256" y="167068"/>
                  <a:pt x="213256" y="106628"/>
                </a:cubicBezTo>
                <a:cubicBezTo>
                  <a:pt x="213256" y="46187"/>
                  <a:pt x="167068" y="0"/>
                  <a:pt x="106628" y="0"/>
                </a:cubicBezTo>
                <a:close/>
                <a:moveTo>
                  <a:pt x="462145" y="213324"/>
                </a:moveTo>
                <a:cubicBezTo>
                  <a:pt x="522586" y="213324"/>
                  <a:pt x="568773" y="167137"/>
                  <a:pt x="568773" y="106696"/>
                </a:cubicBezTo>
                <a:cubicBezTo>
                  <a:pt x="568773" y="46256"/>
                  <a:pt x="522586" y="69"/>
                  <a:pt x="462145" y="69"/>
                </a:cubicBezTo>
                <a:cubicBezTo>
                  <a:pt x="401704" y="69"/>
                  <a:pt x="355517" y="46256"/>
                  <a:pt x="355517" y="106696"/>
                </a:cubicBezTo>
                <a:cubicBezTo>
                  <a:pt x="355449" y="167068"/>
                  <a:pt x="401704" y="213324"/>
                  <a:pt x="462145" y="213324"/>
                </a:cubicBezTo>
                <a:close/>
                <a:moveTo>
                  <a:pt x="106628" y="355517"/>
                </a:moveTo>
                <a:cubicBezTo>
                  <a:pt x="46187" y="355517"/>
                  <a:pt x="0" y="401704"/>
                  <a:pt x="0" y="462145"/>
                </a:cubicBezTo>
                <a:cubicBezTo>
                  <a:pt x="0" y="522586"/>
                  <a:pt x="46187" y="568773"/>
                  <a:pt x="106628" y="568773"/>
                </a:cubicBezTo>
                <a:cubicBezTo>
                  <a:pt x="167068" y="568773"/>
                  <a:pt x="213256" y="522586"/>
                  <a:pt x="213256" y="462145"/>
                </a:cubicBezTo>
                <a:cubicBezTo>
                  <a:pt x="213256" y="401704"/>
                  <a:pt x="167068" y="355517"/>
                  <a:pt x="106628" y="355517"/>
                </a:cubicBezTo>
                <a:close/>
                <a:moveTo>
                  <a:pt x="462145" y="355517"/>
                </a:moveTo>
                <a:cubicBezTo>
                  <a:pt x="401704" y="355517"/>
                  <a:pt x="355449" y="401704"/>
                  <a:pt x="355449" y="462145"/>
                </a:cubicBezTo>
                <a:cubicBezTo>
                  <a:pt x="355449" y="522586"/>
                  <a:pt x="401636" y="568773"/>
                  <a:pt x="462077" y="568773"/>
                </a:cubicBezTo>
                <a:cubicBezTo>
                  <a:pt x="522517" y="568773"/>
                  <a:pt x="568704" y="522586"/>
                  <a:pt x="568704" y="462145"/>
                </a:cubicBezTo>
                <a:cubicBezTo>
                  <a:pt x="568773" y="401704"/>
                  <a:pt x="522517" y="355517"/>
                  <a:pt x="462145" y="355517"/>
                </a:cubicBezTo>
                <a:close/>
                <a:moveTo>
                  <a:pt x="142193" y="284386"/>
                </a:moveTo>
                <a:cubicBezTo>
                  <a:pt x="142193" y="263075"/>
                  <a:pt x="128008" y="248821"/>
                  <a:pt x="106628" y="248821"/>
                </a:cubicBezTo>
                <a:cubicBezTo>
                  <a:pt x="85247" y="248821"/>
                  <a:pt x="71062" y="263075"/>
                  <a:pt x="71062" y="284386"/>
                </a:cubicBezTo>
                <a:cubicBezTo>
                  <a:pt x="71062" y="305698"/>
                  <a:pt x="85247" y="319952"/>
                  <a:pt x="106628" y="319952"/>
                </a:cubicBezTo>
                <a:cubicBezTo>
                  <a:pt x="127940" y="319952"/>
                  <a:pt x="142193" y="305698"/>
                  <a:pt x="142193" y="284386"/>
                </a:cubicBezTo>
                <a:close/>
                <a:moveTo>
                  <a:pt x="426580" y="284386"/>
                </a:moveTo>
                <a:cubicBezTo>
                  <a:pt x="426580" y="305698"/>
                  <a:pt x="440765" y="319952"/>
                  <a:pt x="462145" y="319952"/>
                </a:cubicBezTo>
                <a:cubicBezTo>
                  <a:pt x="483457" y="319952"/>
                  <a:pt x="497711" y="305767"/>
                  <a:pt x="497711" y="284386"/>
                </a:cubicBezTo>
                <a:cubicBezTo>
                  <a:pt x="497711" y="263075"/>
                  <a:pt x="483457" y="248821"/>
                  <a:pt x="462145" y="248821"/>
                </a:cubicBezTo>
                <a:cubicBezTo>
                  <a:pt x="440765" y="248821"/>
                  <a:pt x="426580" y="263075"/>
                  <a:pt x="426580" y="284386"/>
                </a:cubicBezTo>
                <a:close/>
                <a:moveTo>
                  <a:pt x="284386" y="71131"/>
                </a:moveTo>
                <a:cubicBezTo>
                  <a:pt x="263075" y="71131"/>
                  <a:pt x="248821" y="85316"/>
                  <a:pt x="248821" y="106696"/>
                </a:cubicBezTo>
                <a:cubicBezTo>
                  <a:pt x="248821" y="128008"/>
                  <a:pt x="263006" y="142262"/>
                  <a:pt x="284386" y="142262"/>
                </a:cubicBezTo>
                <a:cubicBezTo>
                  <a:pt x="305767" y="142262"/>
                  <a:pt x="319952" y="128077"/>
                  <a:pt x="319952" y="106696"/>
                </a:cubicBezTo>
                <a:cubicBezTo>
                  <a:pt x="319952" y="85316"/>
                  <a:pt x="305698" y="71131"/>
                  <a:pt x="284386" y="71131"/>
                </a:cubicBezTo>
                <a:close/>
                <a:moveTo>
                  <a:pt x="284386" y="426580"/>
                </a:moveTo>
                <a:cubicBezTo>
                  <a:pt x="263075" y="426580"/>
                  <a:pt x="248821" y="440765"/>
                  <a:pt x="248821" y="462145"/>
                </a:cubicBezTo>
                <a:cubicBezTo>
                  <a:pt x="248821" y="483457"/>
                  <a:pt x="263006" y="497711"/>
                  <a:pt x="284386" y="497711"/>
                </a:cubicBezTo>
                <a:cubicBezTo>
                  <a:pt x="305767" y="497711"/>
                  <a:pt x="319952" y="483457"/>
                  <a:pt x="319952" y="462145"/>
                </a:cubicBezTo>
                <a:cubicBezTo>
                  <a:pt x="319952" y="440833"/>
                  <a:pt x="305698" y="426580"/>
                  <a:pt x="284386" y="426580"/>
                </a:cubicBezTo>
                <a:close/>
              </a:path>
            </a:pathLst>
          </a:custGeom>
          <a:solidFill>
            <a:srgbClr val="333333"/>
          </a:solidFill>
          <a:ln w="6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2" name="图形 76">
            <a:extLst>
              <a:ext uri="{FF2B5EF4-FFF2-40B4-BE49-F238E27FC236}">
                <a16:creationId xmlns:a16="http://schemas.microsoft.com/office/drawing/2014/main" xmlns="" id="{24D530E4-B75D-4D5E-8052-035DAA489861}"/>
              </a:ext>
            </a:extLst>
          </p:cNvPr>
          <p:cNvSpPr/>
          <p:nvPr/>
        </p:nvSpPr>
        <p:spPr>
          <a:xfrm>
            <a:off x="5188287" y="1470484"/>
            <a:ext cx="701715" cy="485937"/>
          </a:xfrm>
          <a:custGeom>
            <a:avLst/>
            <a:gdLst>
              <a:gd name="connsiteX0" fmla="*/ 0 w 701715"/>
              <a:gd name="connsiteY0" fmla="*/ 0 h 485937"/>
              <a:gd name="connsiteX1" fmla="*/ 0 w 701715"/>
              <a:gd name="connsiteY1" fmla="*/ 485938 h 485937"/>
              <a:gd name="connsiteX2" fmla="*/ 701715 w 701715"/>
              <a:gd name="connsiteY2" fmla="*/ 485938 h 485937"/>
              <a:gd name="connsiteX3" fmla="*/ 701715 w 701715"/>
              <a:gd name="connsiteY3" fmla="*/ 0 h 485937"/>
              <a:gd name="connsiteX4" fmla="*/ 87714 w 701715"/>
              <a:gd name="connsiteY4" fmla="*/ 87714 h 485937"/>
              <a:gd name="connsiteX5" fmla="*/ 243407 w 701715"/>
              <a:gd name="connsiteY5" fmla="*/ 87714 h 485937"/>
              <a:gd name="connsiteX6" fmla="*/ 243407 w 701715"/>
              <a:gd name="connsiteY6" fmla="*/ 275423 h 485937"/>
              <a:gd name="connsiteX7" fmla="*/ 87714 w 701715"/>
              <a:gd name="connsiteY7" fmla="*/ 275423 h 485937"/>
              <a:gd name="connsiteX8" fmla="*/ 610931 w 701715"/>
              <a:gd name="connsiteY8" fmla="*/ 402609 h 485937"/>
              <a:gd name="connsiteX9" fmla="*/ 87714 w 701715"/>
              <a:gd name="connsiteY9" fmla="*/ 402609 h 485937"/>
              <a:gd name="connsiteX10" fmla="*/ 87714 w 701715"/>
              <a:gd name="connsiteY10" fmla="*/ 358752 h 485937"/>
              <a:gd name="connsiteX11" fmla="*/ 610931 w 701715"/>
              <a:gd name="connsiteY11" fmla="*/ 358752 h 485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01715" h="485937">
                <a:moveTo>
                  <a:pt x="0" y="0"/>
                </a:moveTo>
                <a:lnTo>
                  <a:pt x="0" y="485938"/>
                </a:lnTo>
                <a:lnTo>
                  <a:pt x="701715" y="485938"/>
                </a:lnTo>
                <a:lnTo>
                  <a:pt x="701715" y="0"/>
                </a:lnTo>
                <a:close/>
                <a:moveTo>
                  <a:pt x="87714" y="87714"/>
                </a:moveTo>
                <a:lnTo>
                  <a:pt x="243407" y="87714"/>
                </a:lnTo>
                <a:lnTo>
                  <a:pt x="243407" y="275423"/>
                </a:lnTo>
                <a:lnTo>
                  <a:pt x="87714" y="275423"/>
                </a:lnTo>
                <a:close/>
                <a:moveTo>
                  <a:pt x="610931" y="402609"/>
                </a:moveTo>
                <a:lnTo>
                  <a:pt x="87714" y="402609"/>
                </a:lnTo>
                <a:lnTo>
                  <a:pt x="87714" y="358752"/>
                </a:lnTo>
                <a:lnTo>
                  <a:pt x="610931" y="358752"/>
                </a:lnTo>
                <a:close/>
              </a:path>
            </a:pathLst>
          </a:custGeom>
          <a:solidFill>
            <a:srgbClr val="333333"/>
          </a:solidFill>
          <a:ln w="6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3" name="图形 78">
            <a:extLst>
              <a:ext uri="{FF2B5EF4-FFF2-40B4-BE49-F238E27FC236}">
                <a16:creationId xmlns:a16="http://schemas.microsoft.com/office/drawing/2014/main" xmlns="" id="{98D67883-DEFF-4FA5-95A3-AF42A6ABD9B0}"/>
              </a:ext>
            </a:extLst>
          </p:cNvPr>
          <p:cNvSpPr/>
          <p:nvPr/>
        </p:nvSpPr>
        <p:spPr>
          <a:xfrm>
            <a:off x="4235915" y="1389557"/>
            <a:ext cx="658183" cy="659915"/>
          </a:xfrm>
          <a:custGeom>
            <a:avLst/>
            <a:gdLst>
              <a:gd name="connsiteX0" fmla="*/ 303110 w 658183"/>
              <a:gd name="connsiteY0" fmla="*/ 60624 h 659915"/>
              <a:gd name="connsiteX1" fmla="*/ 0 w 658183"/>
              <a:gd name="connsiteY1" fmla="*/ 360270 h 659915"/>
              <a:gd name="connsiteX2" fmla="*/ 303110 w 658183"/>
              <a:gd name="connsiteY2" fmla="*/ 659916 h 659915"/>
              <a:gd name="connsiteX3" fmla="*/ 533473 w 658183"/>
              <a:gd name="connsiteY3" fmla="*/ 555993 h 659915"/>
              <a:gd name="connsiteX4" fmla="*/ 303110 w 658183"/>
              <a:gd name="connsiteY4" fmla="*/ 360270 h 659915"/>
              <a:gd name="connsiteX5" fmla="*/ 303110 w 658183"/>
              <a:gd name="connsiteY5" fmla="*/ 60624 h 659915"/>
              <a:gd name="connsiteX6" fmla="*/ 355072 w 658183"/>
              <a:gd name="connsiteY6" fmla="*/ 0 h 659915"/>
              <a:gd name="connsiteX7" fmla="*/ 355072 w 658183"/>
              <a:gd name="connsiteY7" fmla="*/ 299646 h 659915"/>
              <a:gd name="connsiteX8" fmla="*/ 658182 w 658183"/>
              <a:gd name="connsiteY8" fmla="*/ 299646 h 659915"/>
              <a:gd name="connsiteX9" fmla="*/ 355072 w 658183"/>
              <a:gd name="connsiteY9" fmla="*/ 0 h 659915"/>
              <a:gd name="connsiteX10" fmla="*/ 583706 w 658183"/>
              <a:gd name="connsiteY10" fmla="*/ 536942 h 659915"/>
              <a:gd name="connsiteX11" fmla="*/ 658183 w 658183"/>
              <a:gd name="connsiteY11" fmla="*/ 341220 h 659915"/>
              <a:gd name="connsiteX12" fmla="*/ 355073 w 658183"/>
              <a:gd name="connsiteY12" fmla="*/ 341220 h 659915"/>
              <a:gd name="connsiteX13" fmla="*/ 583704 w 658183"/>
              <a:gd name="connsiteY13" fmla="*/ 536942 h 659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58183" h="659915">
                <a:moveTo>
                  <a:pt x="303110" y="60624"/>
                </a:moveTo>
                <a:cubicBezTo>
                  <a:pt x="135101" y="60624"/>
                  <a:pt x="0" y="193994"/>
                  <a:pt x="0" y="360270"/>
                </a:cubicBezTo>
                <a:cubicBezTo>
                  <a:pt x="0" y="524815"/>
                  <a:pt x="135101" y="659916"/>
                  <a:pt x="303110" y="659916"/>
                </a:cubicBezTo>
                <a:cubicBezTo>
                  <a:pt x="394909" y="659916"/>
                  <a:pt x="478050" y="620078"/>
                  <a:pt x="533473" y="555993"/>
                </a:cubicBezTo>
                <a:lnTo>
                  <a:pt x="303110" y="360270"/>
                </a:lnTo>
                <a:lnTo>
                  <a:pt x="303110" y="60624"/>
                </a:lnTo>
                <a:close/>
                <a:moveTo>
                  <a:pt x="355072" y="0"/>
                </a:moveTo>
                <a:lnTo>
                  <a:pt x="355072" y="299646"/>
                </a:lnTo>
                <a:lnTo>
                  <a:pt x="658182" y="299646"/>
                </a:lnTo>
                <a:cubicBezTo>
                  <a:pt x="658182" y="135101"/>
                  <a:pt x="523081" y="0"/>
                  <a:pt x="355072" y="0"/>
                </a:cubicBezTo>
                <a:close/>
                <a:moveTo>
                  <a:pt x="583706" y="536942"/>
                </a:moveTo>
                <a:cubicBezTo>
                  <a:pt x="630471" y="484980"/>
                  <a:pt x="658183" y="415697"/>
                  <a:pt x="658183" y="341220"/>
                </a:cubicBezTo>
                <a:lnTo>
                  <a:pt x="355073" y="341220"/>
                </a:lnTo>
                <a:lnTo>
                  <a:pt x="583704" y="536942"/>
                </a:lnTo>
                <a:close/>
              </a:path>
            </a:pathLst>
          </a:custGeom>
          <a:solidFill>
            <a:srgbClr val="333333"/>
          </a:solidFill>
          <a:ln w="6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4" name="图形 80">
            <a:extLst>
              <a:ext uri="{FF2B5EF4-FFF2-40B4-BE49-F238E27FC236}">
                <a16:creationId xmlns:a16="http://schemas.microsoft.com/office/drawing/2014/main" xmlns="" id="{96D420A2-5EB2-4704-B087-3D8F1A1D490D}"/>
              </a:ext>
            </a:extLst>
          </p:cNvPr>
          <p:cNvSpPr/>
          <p:nvPr/>
        </p:nvSpPr>
        <p:spPr>
          <a:xfrm>
            <a:off x="3310155" y="1474644"/>
            <a:ext cx="614300" cy="589666"/>
          </a:xfrm>
          <a:custGeom>
            <a:avLst/>
            <a:gdLst>
              <a:gd name="connsiteX0" fmla="*/ 602199 w 614300"/>
              <a:gd name="connsiteY0" fmla="*/ 394636 h 589666"/>
              <a:gd name="connsiteX1" fmla="*/ 569990 w 614300"/>
              <a:gd name="connsiteY1" fmla="*/ 362044 h 589666"/>
              <a:gd name="connsiteX2" fmla="*/ 574172 w 614300"/>
              <a:gd name="connsiteY2" fmla="*/ 346382 h 589666"/>
              <a:gd name="connsiteX3" fmla="*/ 570141 w 614300"/>
              <a:gd name="connsiteY3" fmla="*/ 330105 h 589666"/>
              <a:gd name="connsiteX4" fmla="*/ 509479 w 614300"/>
              <a:gd name="connsiteY4" fmla="*/ 295255 h 589666"/>
              <a:gd name="connsiteX5" fmla="*/ 492970 w 614300"/>
              <a:gd name="connsiteY5" fmla="*/ 299659 h 589666"/>
              <a:gd name="connsiteX6" fmla="*/ 465135 w 614300"/>
              <a:gd name="connsiteY6" fmla="*/ 315744 h 589666"/>
              <a:gd name="connsiteX7" fmla="*/ 437300 w 614300"/>
              <a:gd name="connsiteY7" fmla="*/ 299851 h 589666"/>
              <a:gd name="connsiteX8" fmla="*/ 420791 w 614300"/>
              <a:gd name="connsiteY8" fmla="*/ 295063 h 589666"/>
              <a:gd name="connsiteX9" fmla="*/ 360321 w 614300"/>
              <a:gd name="connsiteY9" fmla="*/ 330106 h 589666"/>
              <a:gd name="connsiteX10" fmla="*/ 355522 w 614300"/>
              <a:gd name="connsiteY10" fmla="*/ 346382 h 589666"/>
              <a:gd name="connsiteX11" fmla="*/ 343718 w 614300"/>
              <a:gd name="connsiteY11" fmla="*/ 390327 h 589666"/>
              <a:gd name="connsiteX12" fmla="*/ 327687 w 614300"/>
              <a:gd name="connsiteY12" fmla="*/ 394636 h 589666"/>
              <a:gd name="connsiteX13" fmla="*/ 315593 w 614300"/>
              <a:gd name="connsiteY13" fmla="*/ 406700 h 589666"/>
              <a:gd name="connsiteX14" fmla="*/ 315593 w 614300"/>
              <a:gd name="connsiteY14" fmla="*/ 476210 h 589666"/>
              <a:gd name="connsiteX15" fmla="*/ 327495 w 614300"/>
              <a:gd name="connsiteY15" fmla="*/ 488082 h 589666"/>
              <a:gd name="connsiteX16" fmla="*/ 359745 w 614300"/>
              <a:gd name="connsiteY16" fmla="*/ 520252 h 589666"/>
              <a:gd name="connsiteX17" fmla="*/ 355330 w 614300"/>
              <a:gd name="connsiteY17" fmla="*/ 536336 h 589666"/>
              <a:gd name="connsiteX18" fmla="*/ 359892 w 614300"/>
              <a:gd name="connsiteY18" fmla="*/ 552779 h 589666"/>
              <a:gd name="connsiteX19" fmla="*/ 359937 w 614300"/>
              <a:gd name="connsiteY19" fmla="*/ 552804 h 589666"/>
              <a:gd name="connsiteX20" fmla="*/ 420407 w 614300"/>
              <a:gd name="connsiteY20" fmla="*/ 587655 h 589666"/>
              <a:gd name="connsiteX21" fmla="*/ 436916 w 614300"/>
              <a:gd name="connsiteY21" fmla="*/ 583251 h 589666"/>
              <a:gd name="connsiteX22" fmla="*/ 479917 w 614300"/>
              <a:gd name="connsiteY22" fmla="*/ 571761 h 589666"/>
              <a:gd name="connsiteX23" fmla="*/ 491627 w 614300"/>
              <a:gd name="connsiteY23" fmla="*/ 583634 h 589666"/>
              <a:gd name="connsiteX24" fmla="*/ 508328 w 614300"/>
              <a:gd name="connsiteY24" fmla="*/ 588038 h 589666"/>
              <a:gd name="connsiteX25" fmla="*/ 568989 w 614300"/>
              <a:gd name="connsiteY25" fmla="*/ 553187 h 589666"/>
              <a:gd name="connsiteX26" fmla="*/ 573741 w 614300"/>
              <a:gd name="connsiteY26" fmla="*/ 537363 h 589666"/>
              <a:gd name="connsiteX27" fmla="*/ 573596 w 614300"/>
              <a:gd name="connsiteY27" fmla="*/ 537102 h 589666"/>
              <a:gd name="connsiteX28" fmla="*/ 586220 w 614300"/>
              <a:gd name="connsiteY28" fmla="*/ 493103 h 589666"/>
              <a:gd name="connsiteX29" fmla="*/ 601623 w 614300"/>
              <a:gd name="connsiteY29" fmla="*/ 489039 h 589666"/>
              <a:gd name="connsiteX30" fmla="*/ 614275 w 614300"/>
              <a:gd name="connsiteY30" fmla="*/ 477965 h 589666"/>
              <a:gd name="connsiteX31" fmla="*/ 614293 w 614300"/>
              <a:gd name="connsiteY31" fmla="*/ 476784 h 589666"/>
              <a:gd name="connsiteX32" fmla="*/ 614293 w 614300"/>
              <a:gd name="connsiteY32" fmla="*/ 406892 h 589666"/>
              <a:gd name="connsiteX33" fmla="*/ 602199 w 614300"/>
              <a:gd name="connsiteY33" fmla="*/ 394636 h 589666"/>
              <a:gd name="connsiteX34" fmla="*/ 496234 w 614300"/>
              <a:gd name="connsiteY34" fmla="*/ 441551 h 589666"/>
              <a:gd name="connsiteX35" fmla="*/ 464944 w 614300"/>
              <a:gd name="connsiteY35" fmla="*/ 473145 h 589666"/>
              <a:gd name="connsiteX36" fmla="*/ 433270 w 614300"/>
              <a:gd name="connsiteY36" fmla="*/ 441934 h 589666"/>
              <a:gd name="connsiteX37" fmla="*/ 464560 w 614300"/>
              <a:gd name="connsiteY37" fmla="*/ 410339 h 589666"/>
              <a:gd name="connsiteX38" fmla="*/ 464751 w 614300"/>
              <a:gd name="connsiteY38" fmla="*/ 410338 h 589666"/>
              <a:gd name="connsiteX39" fmla="*/ 496234 w 614300"/>
              <a:gd name="connsiteY39" fmla="*/ 441551 h 589666"/>
              <a:gd name="connsiteX40" fmla="*/ 328263 w 614300"/>
              <a:gd name="connsiteY40" fmla="*/ 289893 h 589666"/>
              <a:gd name="connsiteX41" fmla="*/ 344454 w 614300"/>
              <a:gd name="connsiteY41" fmla="*/ 294481 h 589666"/>
              <a:gd name="connsiteX42" fmla="*/ 344772 w 614300"/>
              <a:gd name="connsiteY42" fmla="*/ 294298 h 589666"/>
              <a:gd name="connsiteX43" fmla="*/ 405242 w 614300"/>
              <a:gd name="connsiteY43" fmla="*/ 259447 h 589666"/>
              <a:gd name="connsiteX44" fmla="*/ 409657 w 614300"/>
              <a:gd name="connsiteY44" fmla="*/ 242979 h 589666"/>
              <a:gd name="connsiteX45" fmla="*/ 421461 w 614300"/>
              <a:gd name="connsiteY45" fmla="*/ 199034 h 589666"/>
              <a:gd name="connsiteX46" fmla="*/ 437492 w 614300"/>
              <a:gd name="connsiteY46" fmla="*/ 194725 h 589666"/>
              <a:gd name="connsiteX47" fmla="*/ 449581 w 614300"/>
              <a:gd name="connsiteY47" fmla="*/ 183435 h 589666"/>
              <a:gd name="connsiteX48" fmla="*/ 449586 w 614300"/>
              <a:gd name="connsiteY48" fmla="*/ 182852 h 589666"/>
              <a:gd name="connsiteX49" fmla="*/ 449586 w 614300"/>
              <a:gd name="connsiteY49" fmla="*/ 113151 h 589666"/>
              <a:gd name="connsiteX50" fmla="*/ 437492 w 614300"/>
              <a:gd name="connsiteY50" fmla="*/ 100896 h 589666"/>
              <a:gd name="connsiteX51" fmla="*/ 409657 w 614300"/>
              <a:gd name="connsiteY51" fmla="*/ 85003 h 589666"/>
              <a:gd name="connsiteX52" fmla="*/ 409657 w 614300"/>
              <a:gd name="connsiteY52" fmla="*/ 53216 h 589666"/>
              <a:gd name="connsiteX53" fmla="*/ 405625 w 614300"/>
              <a:gd name="connsiteY53" fmla="*/ 36940 h 589666"/>
              <a:gd name="connsiteX54" fmla="*/ 345540 w 614300"/>
              <a:gd name="connsiteY54" fmla="*/ 1515 h 589666"/>
              <a:gd name="connsiteX55" fmla="*/ 328839 w 614300"/>
              <a:gd name="connsiteY55" fmla="*/ 6110 h 589666"/>
              <a:gd name="connsiteX56" fmla="*/ 301196 w 614300"/>
              <a:gd name="connsiteY56" fmla="*/ 22004 h 589666"/>
              <a:gd name="connsiteX57" fmla="*/ 272785 w 614300"/>
              <a:gd name="connsiteY57" fmla="*/ 6302 h 589666"/>
              <a:gd name="connsiteX58" fmla="*/ 256275 w 614300"/>
              <a:gd name="connsiteY58" fmla="*/ 1515 h 589666"/>
              <a:gd name="connsiteX59" fmla="*/ 195614 w 614300"/>
              <a:gd name="connsiteY59" fmla="*/ 36557 h 589666"/>
              <a:gd name="connsiteX60" fmla="*/ 190695 w 614300"/>
              <a:gd name="connsiteY60" fmla="*/ 52614 h 589666"/>
              <a:gd name="connsiteX61" fmla="*/ 190815 w 614300"/>
              <a:gd name="connsiteY61" fmla="*/ 52833 h 589666"/>
              <a:gd name="connsiteX62" fmla="*/ 178695 w 614300"/>
              <a:gd name="connsiteY62" fmla="*/ 96973 h 589666"/>
              <a:gd name="connsiteX63" fmla="*/ 178529 w 614300"/>
              <a:gd name="connsiteY63" fmla="*/ 97067 h 589666"/>
              <a:gd name="connsiteX64" fmla="*/ 163172 w 614300"/>
              <a:gd name="connsiteY64" fmla="*/ 101279 h 589666"/>
              <a:gd name="connsiteX65" fmla="*/ 151078 w 614300"/>
              <a:gd name="connsiteY65" fmla="*/ 113151 h 589666"/>
              <a:gd name="connsiteX66" fmla="*/ 151078 w 614300"/>
              <a:gd name="connsiteY66" fmla="*/ 183044 h 589666"/>
              <a:gd name="connsiteX67" fmla="*/ 163172 w 614300"/>
              <a:gd name="connsiteY67" fmla="*/ 195108 h 589666"/>
              <a:gd name="connsiteX68" fmla="*/ 195422 w 614300"/>
              <a:gd name="connsiteY68" fmla="*/ 227086 h 589666"/>
              <a:gd name="connsiteX69" fmla="*/ 191007 w 614300"/>
              <a:gd name="connsiteY69" fmla="*/ 243171 h 589666"/>
              <a:gd name="connsiteX70" fmla="*/ 195230 w 614300"/>
              <a:gd name="connsiteY70" fmla="*/ 259447 h 589666"/>
              <a:gd name="connsiteX71" fmla="*/ 255700 w 614300"/>
              <a:gd name="connsiteY71" fmla="*/ 294489 h 589666"/>
              <a:gd name="connsiteX72" fmla="*/ 272209 w 614300"/>
              <a:gd name="connsiteY72" fmla="*/ 290085 h 589666"/>
              <a:gd name="connsiteX73" fmla="*/ 316169 w 614300"/>
              <a:gd name="connsiteY73" fmla="*/ 278213 h 589666"/>
              <a:gd name="connsiteX74" fmla="*/ 328263 w 614300"/>
              <a:gd name="connsiteY74" fmla="*/ 289893 h 589666"/>
              <a:gd name="connsiteX75" fmla="*/ 331718 w 614300"/>
              <a:gd name="connsiteY75" fmla="*/ 147810 h 589666"/>
              <a:gd name="connsiteX76" fmla="*/ 297875 w 614300"/>
              <a:gd name="connsiteY76" fmla="*/ 176668 h 589666"/>
              <a:gd name="connsiteX77" fmla="*/ 268945 w 614300"/>
              <a:gd name="connsiteY77" fmla="*/ 147810 h 589666"/>
              <a:gd name="connsiteX78" fmla="*/ 300236 w 614300"/>
              <a:gd name="connsiteY78" fmla="*/ 116215 h 589666"/>
              <a:gd name="connsiteX79" fmla="*/ 331720 w 614300"/>
              <a:gd name="connsiteY79" fmla="*/ 147233 h 589666"/>
              <a:gd name="connsiteX80" fmla="*/ 331718 w 614300"/>
              <a:gd name="connsiteY80" fmla="*/ 147810 h 589666"/>
              <a:gd name="connsiteX81" fmla="*/ 286414 w 614300"/>
              <a:gd name="connsiteY81" fmla="*/ 394636 h 589666"/>
              <a:gd name="connsiteX82" fmla="*/ 254356 w 614300"/>
              <a:gd name="connsiteY82" fmla="*/ 362467 h 589666"/>
              <a:gd name="connsiteX83" fmla="*/ 258771 w 614300"/>
              <a:gd name="connsiteY83" fmla="*/ 346573 h 589666"/>
              <a:gd name="connsiteX84" fmla="*/ 254164 w 614300"/>
              <a:gd name="connsiteY84" fmla="*/ 330297 h 589666"/>
              <a:gd name="connsiteX85" fmla="*/ 193694 w 614300"/>
              <a:gd name="connsiteY85" fmla="*/ 295446 h 589666"/>
              <a:gd name="connsiteX86" fmla="*/ 177369 w 614300"/>
              <a:gd name="connsiteY86" fmla="*/ 299534 h 589666"/>
              <a:gd name="connsiteX87" fmla="*/ 177185 w 614300"/>
              <a:gd name="connsiteY87" fmla="*/ 299851 h 589666"/>
              <a:gd name="connsiteX88" fmla="*/ 149158 w 614300"/>
              <a:gd name="connsiteY88" fmla="*/ 315744 h 589666"/>
              <a:gd name="connsiteX89" fmla="*/ 121899 w 614300"/>
              <a:gd name="connsiteY89" fmla="*/ 300042 h 589666"/>
              <a:gd name="connsiteX90" fmla="*/ 105582 w 614300"/>
              <a:gd name="connsiteY90" fmla="*/ 295255 h 589666"/>
              <a:gd name="connsiteX91" fmla="*/ 44152 w 614300"/>
              <a:gd name="connsiteY91" fmla="*/ 330106 h 589666"/>
              <a:gd name="connsiteX92" fmla="*/ 39929 w 614300"/>
              <a:gd name="connsiteY92" fmla="*/ 346382 h 589666"/>
              <a:gd name="connsiteX93" fmla="*/ 28219 w 614300"/>
              <a:gd name="connsiteY93" fmla="*/ 390232 h 589666"/>
              <a:gd name="connsiteX94" fmla="*/ 12094 w 614300"/>
              <a:gd name="connsiteY94" fmla="*/ 394636 h 589666"/>
              <a:gd name="connsiteX95" fmla="*/ 0 w 614300"/>
              <a:gd name="connsiteY95" fmla="*/ 406700 h 589666"/>
              <a:gd name="connsiteX96" fmla="*/ 0 w 614300"/>
              <a:gd name="connsiteY96" fmla="*/ 476210 h 589666"/>
              <a:gd name="connsiteX97" fmla="*/ 12094 w 614300"/>
              <a:gd name="connsiteY97" fmla="*/ 488082 h 589666"/>
              <a:gd name="connsiteX98" fmla="*/ 44152 w 614300"/>
              <a:gd name="connsiteY98" fmla="*/ 520060 h 589666"/>
              <a:gd name="connsiteX99" fmla="*/ 39929 w 614300"/>
              <a:gd name="connsiteY99" fmla="*/ 536528 h 589666"/>
              <a:gd name="connsiteX100" fmla="*/ 44344 w 614300"/>
              <a:gd name="connsiteY100" fmla="*/ 552996 h 589666"/>
              <a:gd name="connsiteX101" fmla="*/ 105006 w 614300"/>
              <a:gd name="connsiteY101" fmla="*/ 587846 h 589666"/>
              <a:gd name="connsiteX102" fmla="*/ 121272 w 614300"/>
              <a:gd name="connsiteY102" fmla="*/ 583530 h 589666"/>
              <a:gd name="connsiteX103" fmla="*/ 121323 w 614300"/>
              <a:gd name="connsiteY103" fmla="*/ 583442 h 589666"/>
              <a:gd name="connsiteX104" fmla="*/ 165066 w 614300"/>
              <a:gd name="connsiteY104" fmla="*/ 571556 h 589666"/>
              <a:gd name="connsiteX105" fmla="*/ 165091 w 614300"/>
              <a:gd name="connsiteY105" fmla="*/ 571570 h 589666"/>
              <a:gd name="connsiteX106" fmla="*/ 176993 w 614300"/>
              <a:gd name="connsiteY106" fmla="*/ 583442 h 589666"/>
              <a:gd name="connsiteX107" fmla="*/ 193502 w 614300"/>
              <a:gd name="connsiteY107" fmla="*/ 587846 h 589666"/>
              <a:gd name="connsiteX108" fmla="*/ 253396 w 614300"/>
              <a:gd name="connsiteY108" fmla="*/ 552996 h 589666"/>
              <a:gd name="connsiteX109" fmla="*/ 258195 w 614300"/>
              <a:gd name="connsiteY109" fmla="*/ 536911 h 589666"/>
              <a:gd name="connsiteX110" fmla="*/ 270815 w 614300"/>
              <a:gd name="connsiteY110" fmla="*/ 492910 h 589666"/>
              <a:gd name="connsiteX111" fmla="*/ 286030 w 614300"/>
              <a:gd name="connsiteY111" fmla="*/ 488848 h 589666"/>
              <a:gd name="connsiteX112" fmla="*/ 298316 w 614300"/>
              <a:gd name="connsiteY112" fmla="*/ 476979 h 589666"/>
              <a:gd name="connsiteX113" fmla="*/ 298316 w 614300"/>
              <a:gd name="connsiteY113" fmla="*/ 476976 h 589666"/>
              <a:gd name="connsiteX114" fmla="*/ 298316 w 614300"/>
              <a:gd name="connsiteY114" fmla="*/ 406892 h 589666"/>
              <a:gd name="connsiteX115" fmla="*/ 286414 w 614300"/>
              <a:gd name="connsiteY115" fmla="*/ 394636 h 589666"/>
              <a:gd name="connsiteX116" fmla="*/ 180641 w 614300"/>
              <a:gd name="connsiteY116" fmla="*/ 441551 h 589666"/>
              <a:gd name="connsiteX117" fmla="*/ 149351 w 614300"/>
              <a:gd name="connsiteY117" fmla="*/ 473145 h 589666"/>
              <a:gd name="connsiteX118" fmla="*/ 117677 w 614300"/>
              <a:gd name="connsiteY118" fmla="*/ 441934 h 589666"/>
              <a:gd name="connsiteX119" fmla="*/ 148967 w 614300"/>
              <a:gd name="connsiteY119" fmla="*/ 410339 h 589666"/>
              <a:gd name="connsiteX120" fmla="*/ 149158 w 614300"/>
              <a:gd name="connsiteY120" fmla="*/ 410338 h 589666"/>
              <a:gd name="connsiteX121" fmla="*/ 180641 w 614300"/>
              <a:gd name="connsiteY121" fmla="*/ 441551 h 589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14300" h="589666">
                <a:moveTo>
                  <a:pt x="602199" y="394636"/>
                </a:moveTo>
                <a:cubicBezTo>
                  <a:pt x="584282" y="394508"/>
                  <a:pt x="569862" y="379916"/>
                  <a:pt x="569990" y="362044"/>
                </a:cubicBezTo>
                <a:cubicBezTo>
                  <a:pt x="570030" y="356554"/>
                  <a:pt x="571469" y="351164"/>
                  <a:pt x="574172" y="346382"/>
                </a:cubicBezTo>
                <a:cubicBezTo>
                  <a:pt x="577555" y="340775"/>
                  <a:pt x="575752" y="333496"/>
                  <a:pt x="570141" y="330105"/>
                </a:cubicBezTo>
                <a:lnTo>
                  <a:pt x="509479" y="295255"/>
                </a:lnTo>
                <a:cubicBezTo>
                  <a:pt x="503686" y="292040"/>
                  <a:pt x="496381" y="293989"/>
                  <a:pt x="492970" y="299659"/>
                </a:cubicBezTo>
                <a:cubicBezTo>
                  <a:pt x="487255" y="309612"/>
                  <a:pt x="476634" y="315750"/>
                  <a:pt x="465135" y="315744"/>
                </a:cubicBezTo>
                <a:cubicBezTo>
                  <a:pt x="453823" y="315258"/>
                  <a:pt x="443448" y="309335"/>
                  <a:pt x="437300" y="299851"/>
                </a:cubicBezTo>
                <a:cubicBezTo>
                  <a:pt x="433953" y="294124"/>
                  <a:pt x="426694" y="292020"/>
                  <a:pt x="420791" y="295063"/>
                </a:cubicBezTo>
                <a:lnTo>
                  <a:pt x="360321" y="330106"/>
                </a:lnTo>
                <a:cubicBezTo>
                  <a:pt x="354521" y="333303"/>
                  <a:pt x="352381" y="340561"/>
                  <a:pt x="355522" y="346382"/>
                </a:cubicBezTo>
                <a:cubicBezTo>
                  <a:pt x="364428" y="361768"/>
                  <a:pt x="359143" y="381443"/>
                  <a:pt x="343718" y="390327"/>
                </a:cubicBezTo>
                <a:cubicBezTo>
                  <a:pt x="338843" y="393134"/>
                  <a:pt x="333316" y="394620"/>
                  <a:pt x="327687" y="394636"/>
                </a:cubicBezTo>
                <a:cubicBezTo>
                  <a:pt x="321008" y="394636"/>
                  <a:pt x="315593" y="400038"/>
                  <a:pt x="315593" y="406700"/>
                </a:cubicBezTo>
                <a:lnTo>
                  <a:pt x="315593" y="476210"/>
                </a:lnTo>
                <a:cubicBezTo>
                  <a:pt x="315593" y="482766"/>
                  <a:pt x="320922" y="488082"/>
                  <a:pt x="327495" y="488082"/>
                </a:cubicBezTo>
                <a:cubicBezTo>
                  <a:pt x="345306" y="488082"/>
                  <a:pt x="359745" y="502485"/>
                  <a:pt x="359745" y="520252"/>
                </a:cubicBezTo>
                <a:cubicBezTo>
                  <a:pt x="359763" y="525913"/>
                  <a:pt x="358237" y="531474"/>
                  <a:pt x="355330" y="536336"/>
                </a:cubicBezTo>
                <a:cubicBezTo>
                  <a:pt x="352038" y="542134"/>
                  <a:pt x="354081" y="549495"/>
                  <a:pt x="359892" y="552779"/>
                </a:cubicBezTo>
                <a:cubicBezTo>
                  <a:pt x="359907" y="552787"/>
                  <a:pt x="359922" y="552796"/>
                  <a:pt x="359937" y="552804"/>
                </a:cubicBezTo>
                <a:lnTo>
                  <a:pt x="420407" y="587655"/>
                </a:lnTo>
                <a:cubicBezTo>
                  <a:pt x="426186" y="590980"/>
                  <a:pt x="433573" y="589010"/>
                  <a:pt x="436916" y="583251"/>
                </a:cubicBezTo>
                <a:cubicBezTo>
                  <a:pt x="445939" y="568668"/>
                  <a:pt x="464794" y="563630"/>
                  <a:pt x="479917" y="571761"/>
                </a:cubicBezTo>
                <a:cubicBezTo>
                  <a:pt x="484856" y="574548"/>
                  <a:pt x="488914" y="578661"/>
                  <a:pt x="491627" y="583634"/>
                </a:cubicBezTo>
                <a:cubicBezTo>
                  <a:pt x="495044" y="589417"/>
                  <a:pt x="502491" y="591381"/>
                  <a:pt x="508328" y="588038"/>
                </a:cubicBezTo>
                <a:lnTo>
                  <a:pt x="568989" y="553187"/>
                </a:lnTo>
                <a:cubicBezTo>
                  <a:pt x="574682" y="550127"/>
                  <a:pt x="576810" y="543042"/>
                  <a:pt x="573741" y="537363"/>
                </a:cubicBezTo>
                <a:cubicBezTo>
                  <a:pt x="573694" y="537276"/>
                  <a:pt x="573646" y="537189"/>
                  <a:pt x="573596" y="537102"/>
                </a:cubicBezTo>
                <a:cubicBezTo>
                  <a:pt x="564902" y="521475"/>
                  <a:pt x="570553" y="501776"/>
                  <a:pt x="586220" y="493103"/>
                </a:cubicBezTo>
                <a:cubicBezTo>
                  <a:pt x="590936" y="490492"/>
                  <a:pt x="596230" y="489096"/>
                  <a:pt x="601623" y="489039"/>
                </a:cubicBezTo>
                <a:cubicBezTo>
                  <a:pt x="608183" y="489466"/>
                  <a:pt x="613847" y="484508"/>
                  <a:pt x="614275" y="477965"/>
                </a:cubicBezTo>
                <a:cubicBezTo>
                  <a:pt x="614301" y="477572"/>
                  <a:pt x="614307" y="477178"/>
                  <a:pt x="614293" y="476784"/>
                </a:cubicBezTo>
                <a:lnTo>
                  <a:pt x="614293" y="406892"/>
                </a:lnTo>
                <a:cubicBezTo>
                  <a:pt x="614294" y="400197"/>
                  <a:pt x="608909" y="394741"/>
                  <a:pt x="602199" y="394636"/>
                </a:cubicBezTo>
                <a:close/>
                <a:moveTo>
                  <a:pt x="496234" y="441551"/>
                </a:moveTo>
                <a:cubicBezTo>
                  <a:pt x="496340" y="458894"/>
                  <a:pt x="482331" y="473040"/>
                  <a:pt x="464944" y="473145"/>
                </a:cubicBezTo>
                <a:cubicBezTo>
                  <a:pt x="447557" y="473251"/>
                  <a:pt x="433376" y="459277"/>
                  <a:pt x="433270" y="441934"/>
                </a:cubicBezTo>
                <a:cubicBezTo>
                  <a:pt x="433164" y="424590"/>
                  <a:pt x="447173" y="410445"/>
                  <a:pt x="464560" y="410339"/>
                </a:cubicBezTo>
                <a:cubicBezTo>
                  <a:pt x="464624" y="410339"/>
                  <a:pt x="464687" y="410338"/>
                  <a:pt x="464751" y="410338"/>
                </a:cubicBezTo>
                <a:cubicBezTo>
                  <a:pt x="482064" y="410338"/>
                  <a:pt x="496128" y="424282"/>
                  <a:pt x="496234" y="441551"/>
                </a:cubicBezTo>
                <a:close/>
                <a:moveTo>
                  <a:pt x="328263" y="289893"/>
                </a:moveTo>
                <a:cubicBezTo>
                  <a:pt x="331464" y="295620"/>
                  <a:pt x="338713" y="297674"/>
                  <a:pt x="344454" y="294481"/>
                </a:cubicBezTo>
                <a:cubicBezTo>
                  <a:pt x="344561" y="294421"/>
                  <a:pt x="344667" y="294360"/>
                  <a:pt x="344772" y="294298"/>
                </a:cubicBezTo>
                <a:lnTo>
                  <a:pt x="405242" y="259447"/>
                </a:lnTo>
                <a:cubicBezTo>
                  <a:pt x="411015" y="256112"/>
                  <a:pt x="412991" y="248744"/>
                  <a:pt x="409657" y="242979"/>
                </a:cubicBezTo>
                <a:cubicBezTo>
                  <a:pt x="400751" y="227593"/>
                  <a:pt x="406036" y="207918"/>
                  <a:pt x="421461" y="199034"/>
                </a:cubicBezTo>
                <a:cubicBezTo>
                  <a:pt x="426336" y="196227"/>
                  <a:pt x="431863" y="194741"/>
                  <a:pt x="437492" y="194725"/>
                </a:cubicBezTo>
                <a:cubicBezTo>
                  <a:pt x="443956" y="194937"/>
                  <a:pt x="449368" y="189882"/>
                  <a:pt x="449581" y="183435"/>
                </a:cubicBezTo>
                <a:cubicBezTo>
                  <a:pt x="449588" y="183241"/>
                  <a:pt x="449589" y="183047"/>
                  <a:pt x="449586" y="182852"/>
                </a:cubicBezTo>
                <a:lnTo>
                  <a:pt x="449586" y="113151"/>
                </a:lnTo>
                <a:cubicBezTo>
                  <a:pt x="449587" y="106457"/>
                  <a:pt x="444202" y="101001"/>
                  <a:pt x="437492" y="100896"/>
                </a:cubicBezTo>
                <a:cubicBezTo>
                  <a:pt x="426064" y="100826"/>
                  <a:pt x="415505" y="94797"/>
                  <a:pt x="409657" y="85003"/>
                </a:cubicBezTo>
                <a:cubicBezTo>
                  <a:pt x="404298" y="75081"/>
                  <a:pt x="404298" y="63138"/>
                  <a:pt x="409657" y="53216"/>
                </a:cubicBezTo>
                <a:cubicBezTo>
                  <a:pt x="413039" y="47610"/>
                  <a:pt x="411236" y="40330"/>
                  <a:pt x="405625" y="36940"/>
                </a:cubicBezTo>
                <a:lnTo>
                  <a:pt x="345540" y="1515"/>
                </a:lnTo>
                <a:cubicBezTo>
                  <a:pt x="339640" y="-1686"/>
                  <a:pt x="332259" y="345"/>
                  <a:pt x="328839" y="6110"/>
                </a:cubicBezTo>
                <a:cubicBezTo>
                  <a:pt x="323138" y="15960"/>
                  <a:pt x="312597" y="22020"/>
                  <a:pt x="301196" y="22004"/>
                </a:cubicBezTo>
                <a:cubicBezTo>
                  <a:pt x="289677" y="21881"/>
                  <a:pt x="278996" y="15978"/>
                  <a:pt x="272785" y="6302"/>
                </a:cubicBezTo>
                <a:cubicBezTo>
                  <a:pt x="269437" y="576"/>
                  <a:pt x="262178" y="-1529"/>
                  <a:pt x="256275" y="1515"/>
                </a:cubicBezTo>
                <a:lnTo>
                  <a:pt x="195614" y="36557"/>
                </a:lnTo>
                <a:cubicBezTo>
                  <a:pt x="189810" y="39636"/>
                  <a:pt x="187608" y="46825"/>
                  <a:pt x="190695" y="52614"/>
                </a:cubicBezTo>
                <a:cubicBezTo>
                  <a:pt x="190734" y="52687"/>
                  <a:pt x="190774" y="52760"/>
                  <a:pt x="190815" y="52833"/>
                </a:cubicBezTo>
                <a:cubicBezTo>
                  <a:pt x="199687" y="68361"/>
                  <a:pt x="194261" y="88123"/>
                  <a:pt x="178695" y="96973"/>
                </a:cubicBezTo>
                <a:cubicBezTo>
                  <a:pt x="178639" y="97004"/>
                  <a:pt x="178584" y="97036"/>
                  <a:pt x="178529" y="97067"/>
                </a:cubicBezTo>
                <a:cubicBezTo>
                  <a:pt x="173834" y="99707"/>
                  <a:pt x="168560" y="101154"/>
                  <a:pt x="163172" y="101279"/>
                </a:cubicBezTo>
                <a:cubicBezTo>
                  <a:pt x="156567" y="101278"/>
                  <a:pt x="151183" y="106564"/>
                  <a:pt x="151078" y="113151"/>
                </a:cubicBezTo>
                <a:lnTo>
                  <a:pt x="151078" y="183044"/>
                </a:lnTo>
                <a:cubicBezTo>
                  <a:pt x="151078" y="189706"/>
                  <a:pt x="156492" y="195108"/>
                  <a:pt x="163172" y="195108"/>
                </a:cubicBezTo>
                <a:cubicBezTo>
                  <a:pt x="180908" y="195107"/>
                  <a:pt x="195316" y="209394"/>
                  <a:pt x="195422" y="227086"/>
                </a:cubicBezTo>
                <a:cubicBezTo>
                  <a:pt x="195440" y="232748"/>
                  <a:pt x="193914" y="238308"/>
                  <a:pt x="191007" y="243171"/>
                </a:cubicBezTo>
                <a:cubicBezTo>
                  <a:pt x="187769" y="248842"/>
                  <a:pt x="189640" y="256055"/>
                  <a:pt x="195230" y="259447"/>
                </a:cubicBezTo>
                <a:lnTo>
                  <a:pt x="255700" y="294489"/>
                </a:lnTo>
                <a:cubicBezTo>
                  <a:pt x="261478" y="297814"/>
                  <a:pt x="268865" y="295844"/>
                  <a:pt x="272209" y="290085"/>
                </a:cubicBezTo>
                <a:cubicBezTo>
                  <a:pt x="281078" y="274719"/>
                  <a:pt x="300740" y="269410"/>
                  <a:pt x="316169" y="278213"/>
                </a:cubicBezTo>
                <a:cubicBezTo>
                  <a:pt x="321200" y="280923"/>
                  <a:pt x="325385" y="284965"/>
                  <a:pt x="328263" y="289893"/>
                </a:cubicBezTo>
                <a:close/>
                <a:moveTo>
                  <a:pt x="331718" y="147810"/>
                </a:moveTo>
                <a:cubicBezTo>
                  <a:pt x="330362" y="165101"/>
                  <a:pt x="315210" y="178021"/>
                  <a:pt x="297875" y="176668"/>
                </a:cubicBezTo>
                <a:cubicBezTo>
                  <a:pt x="282426" y="175462"/>
                  <a:pt x="270154" y="163221"/>
                  <a:pt x="268945" y="147810"/>
                </a:cubicBezTo>
                <a:cubicBezTo>
                  <a:pt x="268944" y="130509"/>
                  <a:pt x="282893" y="116425"/>
                  <a:pt x="300236" y="116215"/>
                </a:cubicBezTo>
                <a:cubicBezTo>
                  <a:pt x="317517" y="116108"/>
                  <a:pt x="331613" y="129995"/>
                  <a:pt x="331720" y="147233"/>
                </a:cubicBezTo>
                <a:cubicBezTo>
                  <a:pt x="331721" y="147425"/>
                  <a:pt x="331721" y="147618"/>
                  <a:pt x="331718" y="147810"/>
                </a:cubicBezTo>
                <a:close/>
                <a:moveTo>
                  <a:pt x="286414" y="394636"/>
                </a:moveTo>
                <a:cubicBezTo>
                  <a:pt x="268678" y="394531"/>
                  <a:pt x="254355" y="380159"/>
                  <a:pt x="254356" y="362467"/>
                </a:cubicBezTo>
                <a:cubicBezTo>
                  <a:pt x="254363" y="356869"/>
                  <a:pt x="255889" y="351377"/>
                  <a:pt x="258771" y="346573"/>
                </a:cubicBezTo>
                <a:cubicBezTo>
                  <a:pt x="261943" y="340803"/>
                  <a:pt x="259893" y="333561"/>
                  <a:pt x="254164" y="330297"/>
                </a:cubicBezTo>
                <a:lnTo>
                  <a:pt x="193694" y="295446"/>
                </a:lnTo>
                <a:cubicBezTo>
                  <a:pt x="188055" y="292078"/>
                  <a:pt x="180745" y="293908"/>
                  <a:pt x="177369" y="299534"/>
                </a:cubicBezTo>
                <a:cubicBezTo>
                  <a:pt x="177306" y="299638"/>
                  <a:pt x="177245" y="299744"/>
                  <a:pt x="177185" y="299851"/>
                </a:cubicBezTo>
                <a:cubicBezTo>
                  <a:pt x="171358" y="309760"/>
                  <a:pt x="160675" y="315818"/>
                  <a:pt x="149158" y="315744"/>
                </a:cubicBezTo>
                <a:cubicBezTo>
                  <a:pt x="138052" y="315245"/>
                  <a:pt x="127883" y="309388"/>
                  <a:pt x="121899" y="300042"/>
                </a:cubicBezTo>
                <a:cubicBezTo>
                  <a:pt x="118693" y="294257"/>
                  <a:pt x="111417" y="292122"/>
                  <a:pt x="105582" y="295255"/>
                </a:cubicBezTo>
                <a:lnTo>
                  <a:pt x="44152" y="330106"/>
                </a:lnTo>
                <a:cubicBezTo>
                  <a:pt x="38562" y="333498"/>
                  <a:pt x="36691" y="340710"/>
                  <a:pt x="39929" y="346382"/>
                </a:cubicBezTo>
                <a:cubicBezTo>
                  <a:pt x="48787" y="361723"/>
                  <a:pt x="43553" y="381319"/>
                  <a:pt x="28219" y="390232"/>
                </a:cubicBezTo>
                <a:cubicBezTo>
                  <a:pt x="23333" y="393106"/>
                  <a:pt x="17766" y="394626"/>
                  <a:pt x="12094" y="394636"/>
                </a:cubicBezTo>
                <a:cubicBezTo>
                  <a:pt x="5415" y="394636"/>
                  <a:pt x="0" y="400038"/>
                  <a:pt x="0" y="406700"/>
                </a:cubicBezTo>
                <a:lnTo>
                  <a:pt x="0" y="476210"/>
                </a:lnTo>
                <a:cubicBezTo>
                  <a:pt x="105" y="482797"/>
                  <a:pt x="5489" y="488083"/>
                  <a:pt x="12094" y="488082"/>
                </a:cubicBezTo>
                <a:cubicBezTo>
                  <a:pt x="29799" y="488082"/>
                  <a:pt x="44152" y="502399"/>
                  <a:pt x="44152" y="520060"/>
                </a:cubicBezTo>
                <a:cubicBezTo>
                  <a:pt x="44309" y="525835"/>
                  <a:pt x="42846" y="531538"/>
                  <a:pt x="39929" y="536528"/>
                </a:cubicBezTo>
                <a:cubicBezTo>
                  <a:pt x="36706" y="542306"/>
                  <a:pt x="38659" y="549594"/>
                  <a:pt x="44344" y="552996"/>
                </a:cubicBezTo>
                <a:lnTo>
                  <a:pt x="105006" y="587846"/>
                </a:lnTo>
                <a:cubicBezTo>
                  <a:pt x="110692" y="591135"/>
                  <a:pt x="117975" y="589203"/>
                  <a:pt x="121272" y="583530"/>
                </a:cubicBezTo>
                <a:cubicBezTo>
                  <a:pt x="121289" y="583501"/>
                  <a:pt x="121306" y="583472"/>
                  <a:pt x="121323" y="583442"/>
                </a:cubicBezTo>
                <a:cubicBezTo>
                  <a:pt x="130112" y="568110"/>
                  <a:pt x="149696" y="562789"/>
                  <a:pt x="165066" y="571556"/>
                </a:cubicBezTo>
                <a:cubicBezTo>
                  <a:pt x="165075" y="571560"/>
                  <a:pt x="165083" y="571565"/>
                  <a:pt x="165091" y="571570"/>
                </a:cubicBezTo>
                <a:cubicBezTo>
                  <a:pt x="170042" y="574407"/>
                  <a:pt x="174149" y="578504"/>
                  <a:pt x="176993" y="583442"/>
                </a:cubicBezTo>
                <a:cubicBezTo>
                  <a:pt x="180336" y="589201"/>
                  <a:pt x="187723" y="591172"/>
                  <a:pt x="193502" y="587846"/>
                </a:cubicBezTo>
                <a:lnTo>
                  <a:pt x="253396" y="552996"/>
                </a:lnTo>
                <a:cubicBezTo>
                  <a:pt x="259085" y="549804"/>
                  <a:pt x="261209" y="542686"/>
                  <a:pt x="258195" y="536911"/>
                </a:cubicBezTo>
                <a:cubicBezTo>
                  <a:pt x="249499" y="521284"/>
                  <a:pt x="255149" y="501585"/>
                  <a:pt x="270815" y="492910"/>
                </a:cubicBezTo>
                <a:cubicBezTo>
                  <a:pt x="275475" y="490330"/>
                  <a:pt x="280701" y="488935"/>
                  <a:pt x="286030" y="488848"/>
                </a:cubicBezTo>
                <a:cubicBezTo>
                  <a:pt x="292709" y="488954"/>
                  <a:pt x="298209" y="483640"/>
                  <a:pt x="298316" y="476979"/>
                </a:cubicBezTo>
                <a:cubicBezTo>
                  <a:pt x="298316" y="476978"/>
                  <a:pt x="298316" y="476977"/>
                  <a:pt x="298316" y="476976"/>
                </a:cubicBezTo>
                <a:lnTo>
                  <a:pt x="298316" y="406892"/>
                </a:lnTo>
                <a:cubicBezTo>
                  <a:pt x="298319" y="400270"/>
                  <a:pt x="293049" y="394843"/>
                  <a:pt x="286414" y="394636"/>
                </a:cubicBezTo>
                <a:close/>
                <a:moveTo>
                  <a:pt x="180641" y="441551"/>
                </a:moveTo>
                <a:cubicBezTo>
                  <a:pt x="180747" y="458894"/>
                  <a:pt x="166738" y="473040"/>
                  <a:pt x="149351" y="473145"/>
                </a:cubicBezTo>
                <a:cubicBezTo>
                  <a:pt x="131964" y="473251"/>
                  <a:pt x="117783" y="459277"/>
                  <a:pt x="117677" y="441934"/>
                </a:cubicBezTo>
                <a:cubicBezTo>
                  <a:pt x="117571" y="424590"/>
                  <a:pt x="131580" y="410445"/>
                  <a:pt x="148967" y="410339"/>
                </a:cubicBezTo>
                <a:cubicBezTo>
                  <a:pt x="149030" y="410339"/>
                  <a:pt x="149094" y="410338"/>
                  <a:pt x="149158" y="410338"/>
                </a:cubicBezTo>
                <a:cubicBezTo>
                  <a:pt x="166471" y="410338"/>
                  <a:pt x="180535" y="424282"/>
                  <a:pt x="180641" y="441551"/>
                </a:cubicBezTo>
                <a:close/>
              </a:path>
            </a:pathLst>
          </a:custGeom>
          <a:solidFill>
            <a:srgbClr val="333333"/>
          </a:solidFill>
          <a:ln w="57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5" name="图形 82">
            <a:extLst>
              <a:ext uri="{FF2B5EF4-FFF2-40B4-BE49-F238E27FC236}">
                <a16:creationId xmlns:a16="http://schemas.microsoft.com/office/drawing/2014/main" xmlns="" id="{991FB434-B86D-4F1E-8450-BCED5EDE2048}"/>
              </a:ext>
            </a:extLst>
          </p:cNvPr>
          <p:cNvSpPr/>
          <p:nvPr/>
        </p:nvSpPr>
        <p:spPr>
          <a:xfrm>
            <a:off x="2409492" y="1431479"/>
            <a:ext cx="511581" cy="546147"/>
          </a:xfrm>
          <a:custGeom>
            <a:avLst/>
            <a:gdLst>
              <a:gd name="connsiteX0" fmla="*/ 298422 w 511581"/>
              <a:gd name="connsiteY0" fmla="*/ 418252 h 546147"/>
              <a:gd name="connsiteX1" fmla="*/ 277106 w 511581"/>
              <a:gd name="connsiteY1" fmla="*/ 396936 h 546147"/>
              <a:gd name="connsiteX2" fmla="*/ 298422 w 511581"/>
              <a:gd name="connsiteY2" fmla="*/ 375620 h 546147"/>
              <a:gd name="connsiteX3" fmla="*/ 447633 w 511581"/>
              <a:gd name="connsiteY3" fmla="*/ 375620 h 546147"/>
              <a:gd name="connsiteX4" fmla="*/ 468949 w 511581"/>
              <a:gd name="connsiteY4" fmla="*/ 396936 h 546147"/>
              <a:gd name="connsiteX5" fmla="*/ 447633 w 511581"/>
              <a:gd name="connsiteY5" fmla="*/ 418252 h 546147"/>
              <a:gd name="connsiteX6" fmla="*/ 426318 w 511581"/>
              <a:gd name="connsiteY6" fmla="*/ 418252 h 546147"/>
              <a:gd name="connsiteX7" fmla="*/ 426318 w 511581"/>
              <a:gd name="connsiteY7" fmla="*/ 460884 h 546147"/>
              <a:gd name="connsiteX8" fmla="*/ 490265 w 511581"/>
              <a:gd name="connsiteY8" fmla="*/ 460884 h 546147"/>
              <a:gd name="connsiteX9" fmla="*/ 511581 w 511581"/>
              <a:gd name="connsiteY9" fmla="*/ 482200 h 546147"/>
              <a:gd name="connsiteX10" fmla="*/ 511581 w 511581"/>
              <a:gd name="connsiteY10" fmla="*/ 524832 h 546147"/>
              <a:gd name="connsiteX11" fmla="*/ 490265 w 511581"/>
              <a:gd name="connsiteY11" fmla="*/ 546147 h 546147"/>
              <a:gd name="connsiteX12" fmla="*/ 21316 w 511581"/>
              <a:gd name="connsiteY12" fmla="*/ 546147 h 546147"/>
              <a:gd name="connsiteX13" fmla="*/ 0 w 511581"/>
              <a:gd name="connsiteY13" fmla="*/ 524832 h 546147"/>
              <a:gd name="connsiteX14" fmla="*/ 0 w 511581"/>
              <a:gd name="connsiteY14" fmla="*/ 482200 h 546147"/>
              <a:gd name="connsiteX15" fmla="*/ 21316 w 511581"/>
              <a:gd name="connsiteY15" fmla="*/ 460884 h 546147"/>
              <a:gd name="connsiteX16" fmla="*/ 81917 w 511581"/>
              <a:gd name="connsiteY16" fmla="*/ 460884 h 546147"/>
              <a:gd name="connsiteX17" fmla="*/ 131007 w 511581"/>
              <a:gd name="connsiteY17" fmla="*/ 159520 h 546147"/>
              <a:gd name="connsiteX18" fmla="*/ 166093 w 511581"/>
              <a:gd name="connsiteY18" fmla="*/ 220270 h 546147"/>
              <a:gd name="connsiteX19" fmla="*/ 148572 w 511581"/>
              <a:gd name="connsiteY19" fmla="*/ 460884 h 546147"/>
              <a:gd name="connsiteX20" fmla="*/ 319738 w 511581"/>
              <a:gd name="connsiteY20" fmla="*/ 460884 h 546147"/>
              <a:gd name="connsiteX21" fmla="*/ 319738 w 511581"/>
              <a:gd name="connsiteY21" fmla="*/ 418252 h 546147"/>
              <a:gd name="connsiteX22" fmla="*/ 298422 w 511581"/>
              <a:gd name="connsiteY22" fmla="*/ 418252 h 546147"/>
              <a:gd name="connsiteX23" fmla="*/ 297655 w 511581"/>
              <a:gd name="connsiteY23" fmla="*/ 43135 h 546147"/>
              <a:gd name="connsiteX24" fmla="*/ 372261 w 511581"/>
              <a:gd name="connsiteY24" fmla="*/ 172352 h 546147"/>
              <a:gd name="connsiteX25" fmla="*/ 381490 w 511581"/>
              <a:gd name="connsiteY25" fmla="*/ 167023 h 546147"/>
              <a:gd name="connsiteX26" fmla="*/ 425089 w 511581"/>
              <a:gd name="connsiteY26" fmla="*/ 179015 h 546147"/>
              <a:gd name="connsiteX27" fmla="*/ 413464 w 511581"/>
              <a:gd name="connsiteY27" fmla="*/ 222402 h 546147"/>
              <a:gd name="connsiteX28" fmla="*/ 247328 w 511581"/>
              <a:gd name="connsiteY28" fmla="*/ 318323 h 546147"/>
              <a:gd name="connsiteX29" fmla="*/ 203574 w 511581"/>
              <a:gd name="connsiteY29" fmla="*/ 306911 h 546147"/>
              <a:gd name="connsiteX30" fmla="*/ 214987 w 511581"/>
              <a:gd name="connsiteY30" fmla="*/ 263157 h 546147"/>
              <a:gd name="connsiteX31" fmla="*/ 215354 w 511581"/>
              <a:gd name="connsiteY31" fmla="*/ 262945 h 546147"/>
              <a:gd name="connsiteX32" fmla="*/ 224584 w 511581"/>
              <a:gd name="connsiteY32" fmla="*/ 257616 h 546147"/>
              <a:gd name="connsiteX33" fmla="*/ 149979 w 511581"/>
              <a:gd name="connsiteY33" fmla="*/ 128399 h 546147"/>
              <a:gd name="connsiteX34" fmla="*/ 180412 w 511581"/>
              <a:gd name="connsiteY34" fmla="*/ 11722 h 546147"/>
              <a:gd name="connsiteX35" fmla="*/ 297089 w 511581"/>
              <a:gd name="connsiteY35" fmla="*/ 42156 h 546147"/>
              <a:gd name="connsiteX36" fmla="*/ 297655 w 511581"/>
              <a:gd name="connsiteY36" fmla="*/ 43135 h 546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11581" h="546147">
                <a:moveTo>
                  <a:pt x="298422" y="418252"/>
                </a:moveTo>
                <a:cubicBezTo>
                  <a:pt x="286650" y="418252"/>
                  <a:pt x="277106" y="408709"/>
                  <a:pt x="277106" y="396936"/>
                </a:cubicBezTo>
                <a:cubicBezTo>
                  <a:pt x="277106" y="385164"/>
                  <a:pt x="286650" y="375620"/>
                  <a:pt x="298422" y="375620"/>
                </a:cubicBezTo>
                <a:lnTo>
                  <a:pt x="447633" y="375620"/>
                </a:lnTo>
                <a:cubicBezTo>
                  <a:pt x="459406" y="375620"/>
                  <a:pt x="468949" y="385164"/>
                  <a:pt x="468949" y="396936"/>
                </a:cubicBezTo>
                <a:cubicBezTo>
                  <a:pt x="468949" y="408709"/>
                  <a:pt x="459406" y="418252"/>
                  <a:pt x="447633" y="418252"/>
                </a:cubicBezTo>
                <a:lnTo>
                  <a:pt x="426318" y="418252"/>
                </a:lnTo>
                <a:lnTo>
                  <a:pt x="426318" y="460884"/>
                </a:lnTo>
                <a:lnTo>
                  <a:pt x="490265" y="460884"/>
                </a:lnTo>
                <a:cubicBezTo>
                  <a:pt x="502038" y="460884"/>
                  <a:pt x="511581" y="470427"/>
                  <a:pt x="511581" y="482200"/>
                </a:cubicBezTo>
                <a:lnTo>
                  <a:pt x="511581" y="524832"/>
                </a:lnTo>
                <a:cubicBezTo>
                  <a:pt x="511581" y="536604"/>
                  <a:pt x="502038" y="546147"/>
                  <a:pt x="490265" y="546147"/>
                </a:cubicBezTo>
                <a:lnTo>
                  <a:pt x="21316" y="546147"/>
                </a:lnTo>
                <a:cubicBezTo>
                  <a:pt x="9543" y="546147"/>
                  <a:pt x="0" y="536604"/>
                  <a:pt x="0" y="524832"/>
                </a:cubicBezTo>
                <a:lnTo>
                  <a:pt x="0" y="482200"/>
                </a:lnTo>
                <a:cubicBezTo>
                  <a:pt x="0" y="470427"/>
                  <a:pt x="9543" y="460884"/>
                  <a:pt x="21316" y="460884"/>
                </a:cubicBezTo>
                <a:lnTo>
                  <a:pt x="81917" y="460884"/>
                </a:lnTo>
                <a:cubicBezTo>
                  <a:pt x="49261" y="343135"/>
                  <a:pt x="65504" y="241714"/>
                  <a:pt x="131007" y="159520"/>
                </a:cubicBezTo>
                <a:lnTo>
                  <a:pt x="166093" y="220270"/>
                </a:lnTo>
                <a:cubicBezTo>
                  <a:pt x="124058" y="286008"/>
                  <a:pt x="118090" y="365389"/>
                  <a:pt x="148572" y="460884"/>
                </a:cubicBezTo>
                <a:lnTo>
                  <a:pt x="319738" y="460884"/>
                </a:lnTo>
                <a:lnTo>
                  <a:pt x="319738" y="418252"/>
                </a:lnTo>
                <a:lnTo>
                  <a:pt x="298422" y="418252"/>
                </a:lnTo>
                <a:close/>
                <a:moveTo>
                  <a:pt x="297655" y="43135"/>
                </a:moveTo>
                <a:lnTo>
                  <a:pt x="372261" y="172352"/>
                </a:lnTo>
                <a:lnTo>
                  <a:pt x="381490" y="167023"/>
                </a:lnTo>
                <a:cubicBezTo>
                  <a:pt x="396841" y="158295"/>
                  <a:pt x="416361" y="163664"/>
                  <a:pt x="425089" y="179015"/>
                </a:cubicBezTo>
                <a:cubicBezTo>
                  <a:pt x="433735" y="194222"/>
                  <a:pt x="428555" y="213555"/>
                  <a:pt x="413464" y="222402"/>
                </a:cubicBezTo>
                <a:lnTo>
                  <a:pt x="247328" y="318323"/>
                </a:lnTo>
                <a:cubicBezTo>
                  <a:pt x="232094" y="327254"/>
                  <a:pt x="212505" y="322144"/>
                  <a:pt x="203574" y="306911"/>
                </a:cubicBezTo>
                <a:cubicBezTo>
                  <a:pt x="194644" y="291677"/>
                  <a:pt x="199753" y="272087"/>
                  <a:pt x="214987" y="263157"/>
                </a:cubicBezTo>
                <a:cubicBezTo>
                  <a:pt x="215109" y="263085"/>
                  <a:pt x="215231" y="263014"/>
                  <a:pt x="215354" y="262945"/>
                </a:cubicBezTo>
                <a:lnTo>
                  <a:pt x="224584" y="257616"/>
                </a:lnTo>
                <a:lnTo>
                  <a:pt x="149979" y="128399"/>
                </a:lnTo>
                <a:cubicBezTo>
                  <a:pt x="126163" y="87775"/>
                  <a:pt x="139789" y="35537"/>
                  <a:pt x="180412" y="11722"/>
                </a:cubicBezTo>
                <a:cubicBezTo>
                  <a:pt x="221036" y="-12094"/>
                  <a:pt x="273274" y="1532"/>
                  <a:pt x="297089" y="42156"/>
                </a:cubicBezTo>
                <a:cubicBezTo>
                  <a:pt x="297280" y="42481"/>
                  <a:pt x="297469" y="42807"/>
                  <a:pt x="297655" y="43135"/>
                </a:cubicBezTo>
                <a:close/>
              </a:path>
            </a:pathLst>
          </a:custGeom>
          <a:solidFill>
            <a:srgbClr val="333333"/>
          </a:solidFill>
          <a:ln w="70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6" name="图形 84">
            <a:extLst>
              <a:ext uri="{FF2B5EF4-FFF2-40B4-BE49-F238E27FC236}">
                <a16:creationId xmlns:a16="http://schemas.microsoft.com/office/drawing/2014/main" xmlns="" id="{B69009B2-20AE-4173-A1EC-522328035680}"/>
              </a:ext>
            </a:extLst>
          </p:cNvPr>
          <p:cNvSpPr/>
          <p:nvPr/>
        </p:nvSpPr>
        <p:spPr>
          <a:xfrm>
            <a:off x="1408715" y="1490846"/>
            <a:ext cx="611696" cy="535234"/>
          </a:xfrm>
          <a:custGeom>
            <a:avLst/>
            <a:gdLst>
              <a:gd name="connsiteX0" fmla="*/ 110870 w 611696"/>
              <a:gd name="connsiteY0" fmla="*/ 61170 h 535234"/>
              <a:gd name="connsiteX1" fmla="*/ 141455 w 611696"/>
              <a:gd name="connsiteY1" fmla="*/ 30585 h 535234"/>
              <a:gd name="connsiteX2" fmla="*/ 470241 w 611696"/>
              <a:gd name="connsiteY2" fmla="*/ 30585 h 535234"/>
              <a:gd name="connsiteX3" fmla="*/ 500826 w 611696"/>
              <a:gd name="connsiteY3" fmla="*/ 61170 h 535234"/>
              <a:gd name="connsiteX4" fmla="*/ 535234 w 611696"/>
              <a:gd name="connsiteY4" fmla="*/ 229386 h 535234"/>
              <a:gd name="connsiteX5" fmla="*/ 573465 w 611696"/>
              <a:gd name="connsiteY5" fmla="*/ 229386 h 535234"/>
              <a:gd name="connsiteX6" fmla="*/ 535234 w 611696"/>
              <a:gd name="connsiteY6" fmla="*/ 61170 h 535234"/>
              <a:gd name="connsiteX7" fmla="*/ 474064 w 611696"/>
              <a:gd name="connsiteY7" fmla="*/ 0 h 535234"/>
              <a:gd name="connsiteX8" fmla="*/ 141455 w 611696"/>
              <a:gd name="connsiteY8" fmla="*/ 0 h 535234"/>
              <a:gd name="connsiteX9" fmla="*/ 80285 w 611696"/>
              <a:gd name="connsiteY9" fmla="*/ 61170 h 535234"/>
              <a:gd name="connsiteX10" fmla="*/ 38231 w 611696"/>
              <a:gd name="connsiteY10" fmla="*/ 229386 h 535234"/>
              <a:gd name="connsiteX11" fmla="*/ 76462 w 611696"/>
              <a:gd name="connsiteY11" fmla="*/ 229386 h 535234"/>
              <a:gd name="connsiteX12" fmla="*/ 110870 w 611696"/>
              <a:gd name="connsiteY12" fmla="*/ 61170 h 535234"/>
              <a:gd name="connsiteX13" fmla="*/ 141455 w 611696"/>
              <a:gd name="connsiteY13" fmla="*/ 156747 h 535234"/>
              <a:gd name="connsiteX14" fmla="*/ 152924 w 611696"/>
              <a:gd name="connsiteY14" fmla="*/ 191155 h 535234"/>
              <a:gd name="connsiteX15" fmla="*/ 458772 w 611696"/>
              <a:gd name="connsiteY15" fmla="*/ 191155 h 535234"/>
              <a:gd name="connsiteX16" fmla="*/ 470241 w 611696"/>
              <a:gd name="connsiteY16" fmla="*/ 156747 h 535234"/>
              <a:gd name="connsiteX17" fmla="*/ 458772 w 611696"/>
              <a:gd name="connsiteY17" fmla="*/ 152924 h 535234"/>
              <a:gd name="connsiteX18" fmla="*/ 152924 w 611696"/>
              <a:gd name="connsiteY18" fmla="*/ 152924 h 535234"/>
              <a:gd name="connsiteX19" fmla="*/ 141455 w 611696"/>
              <a:gd name="connsiteY19" fmla="*/ 156747 h 535234"/>
              <a:gd name="connsiteX20" fmla="*/ 458772 w 611696"/>
              <a:gd name="connsiteY20" fmla="*/ 114693 h 535234"/>
              <a:gd name="connsiteX21" fmla="*/ 454949 w 611696"/>
              <a:gd name="connsiteY21" fmla="*/ 80285 h 535234"/>
              <a:gd name="connsiteX22" fmla="*/ 420541 w 611696"/>
              <a:gd name="connsiteY22" fmla="*/ 76462 h 535234"/>
              <a:gd name="connsiteX23" fmla="*/ 191155 w 611696"/>
              <a:gd name="connsiteY23" fmla="*/ 76462 h 535234"/>
              <a:gd name="connsiteX24" fmla="*/ 156747 w 611696"/>
              <a:gd name="connsiteY24" fmla="*/ 80285 h 535234"/>
              <a:gd name="connsiteX25" fmla="*/ 152924 w 611696"/>
              <a:gd name="connsiteY25" fmla="*/ 114693 h 535234"/>
              <a:gd name="connsiteX26" fmla="*/ 458772 w 611696"/>
              <a:gd name="connsiteY26" fmla="*/ 114693 h 535234"/>
              <a:gd name="connsiteX27" fmla="*/ 573465 w 611696"/>
              <a:gd name="connsiteY27" fmla="*/ 267617 h 535234"/>
              <a:gd name="connsiteX28" fmla="*/ 38231 w 611696"/>
              <a:gd name="connsiteY28" fmla="*/ 267617 h 535234"/>
              <a:gd name="connsiteX29" fmla="*/ 0 w 611696"/>
              <a:gd name="connsiteY29" fmla="*/ 305848 h 535234"/>
              <a:gd name="connsiteX30" fmla="*/ 15292 w 611696"/>
              <a:gd name="connsiteY30" fmla="*/ 474064 h 535234"/>
              <a:gd name="connsiteX31" fmla="*/ 76462 w 611696"/>
              <a:gd name="connsiteY31" fmla="*/ 535234 h 535234"/>
              <a:gd name="connsiteX32" fmla="*/ 531411 w 611696"/>
              <a:gd name="connsiteY32" fmla="*/ 535234 h 535234"/>
              <a:gd name="connsiteX33" fmla="*/ 592581 w 611696"/>
              <a:gd name="connsiteY33" fmla="*/ 474064 h 535234"/>
              <a:gd name="connsiteX34" fmla="*/ 611696 w 611696"/>
              <a:gd name="connsiteY34" fmla="*/ 305848 h 535234"/>
              <a:gd name="connsiteX35" fmla="*/ 573465 w 611696"/>
              <a:gd name="connsiteY35" fmla="*/ 267617 h 535234"/>
              <a:gd name="connsiteX36" fmla="*/ 393779 w 611696"/>
              <a:gd name="connsiteY36" fmla="*/ 420541 h 535234"/>
              <a:gd name="connsiteX37" fmla="*/ 370841 w 611696"/>
              <a:gd name="connsiteY37" fmla="*/ 443480 h 535234"/>
              <a:gd name="connsiteX38" fmla="*/ 244678 w 611696"/>
              <a:gd name="connsiteY38" fmla="*/ 443480 h 535234"/>
              <a:gd name="connsiteX39" fmla="*/ 225563 w 611696"/>
              <a:gd name="connsiteY39" fmla="*/ 432010 h 535234"/>
              <a:gd name="connsiteX40" fmla="*/ 225563 w 611696"/>
              <a:gd name="connsiteY40" fmla="*/ 409072 h 535234"/>
              <a:gd name="connsiteX41" fmla="*/ 244678 w 611696"/>
              <a:gd name="connsiteY41" fmla="*/ 397602 h 535234"/>
              <a:gd name="connsiteX42" fmla="*/ 370841 w 611696"/>
              <a:gd name="connsiteY42" fmla="*/ 397602 h 535234"/>
              <a:gd name="connsiteX43" fmla="*/ 386133 w 611696"/>
              <a:gd name="connsiteY43" fmla="*/ 405249 h 535234"/>
              <a:gd name="connsiteX44" fmla="*/ 393779 w 611696"/>
              <a:gd name="connsiteY44" fmla="*/ 420541 h 535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11696" h="535234">
                <a:moveTo>
                  <a:pt x="110870" y="61170"/>
                </a:moveTo>
                <a:cubicBezTo>
                  <a:pt x="110870" y="42054"/>
                  <a:pt x="126162" y="30585"/>
                  <a:pt x="141455" y="30585"/>
                </a:cubicBezTo>
                <a:lnTo>
                  <a:pt x="470241" y="30585"/>
                </a:lnTo>
                <a:cubicBezTo>
                  <a:pt x="485534" y="30585"/>
                  <a:pt x="500826" y="42054"/>
                  <a:pt x="500826" y="61170"/>
                </a:cubicBezTo>
                <a:lnTo>
                  <a:pt x="535234" y="229386"/>
                </a:lnTo>
                <a:lnTo>
                  <a:pt x="573465" y="229386"/>
                </a:lnTo>
                <a:lnTo>
                  <a:pt x="535234" y="61170"/>
                </a:lnTo>
                <a:cubicBezTo>
                  <a:pt x="535234" y="26762"/>
                  <a:pt x="504649" y="0"/>
                  <a:pt x="474064" y="0"/>
                </a:cubicBezTo>
                <a:lnTo>
                  <a:pt x="141455" y="0"/>
                </a:lnTo>
                <a:cubicBezTo>
                  <a:pt x="107047" y="0"/>
                  <a:pt x="80285" y="26762"/>
                  <a:pt x="80285" y="61170"/>
                </a:cubicBezTo>
                <a:lnTo>
                  <a:pt x="38231" y="229386"/>
                </a:lnTo>
                <a:lnTo>
                  <a:pt x="76462" y="229386"/>
                </a:lnTo>
                <a:lnTo>
                  <a:pt x="110870" y="61170"/>
                </a:lnTo>
                <a:close/>
                <a:moveTo>
                  <a:pt x="141455" y="156747"/>
                </a:moveTo>
                <a:cubicBezTo>
                  <a:pt x="141455" y="168216"/>
                  <a:pt x="141455" y="191155"/>
                  <a:pt x="152924" y="191155"/>
                </a:cubicBezTo>
                <a:lnTo>
                  <a:pt x="458772" y="191155"/>
                </a:lnTo>
                <a:cubicBezTo>
                  <a:pt x="470241" y="191155"/>
                  <a:pt x="470241" y="168216"/>
                  <a:pt x="470241" y="156747"/>
                </a:cubicBezTo>
                <a:cubicBezTo>
                  <a:pt x="470241" y="145278"/>
                  <a:pt x="470241" y="152924"/>
                  <a:pt x="458772" y="152924"/>
                </a:cubicBezTo>
                <a:lnTo>
                  <a:pt x="152924" y="152924"/>
                </a:lnTo>
                <a:cubicBezTo>
                  <a:pt x="141455" y="152924"/>
                  <a:pt x="141455" y="145278"/>
                  <a:pt x="141455" y="156747"/>
                </a:cubicBezTo>
                <a:close/>
                <a:moveTo>
                  <a:pt x="458772" y="114693"/>
                </a:moveTo>
                <a:cubicBezTo>
                  <a:pt x="470241" y="114693"/>
                  <a:pt x="454949" y="91754"/>
                  <a:pt x="454949" y="80285"/>
                </a:cubicBezTo>
                <a:cubicBezTo>
                  <a:pt x="454949" y="68816"/>
                  <a:pt x="432010" y="76462"/>
                  <a:pt x="420541" y="76462"/>
                </a:cubicBezTo>
                <a:lnTo>
                  <a:pt x="191155" y="76462"/>
                </a:lnTo>
                <a:cubicBezTo>
                  <a:pt x="179686" y="76462"/>
                  <a:pt x="156747" y="68816"/>
                  <a:pt x="156747" y="80285"/>
                </a:cubicBezTo>
                <a:cubicBezTo>
                  <a:pt x="156747" y="91754"/>
                  <a:pt x="141455" y="114693"/>
                  <a:pt x="152924" y="114693"/>
                </a:cubicBezTo>
                <a:lnTo>
                  <a:pt x="458772" y="114693"/>
                </a:lnTo>
                <a:close/>
                <a:moveTo>
                  <a:pt x="573465" y="267617"/>
                </a:moveTo>
                <a:lnTo>
                  <a:pt x="38231" y="267617"/>
                </a:lnTo>
                <a:cubicBezTo>
                  <a:pt x="3823" y="267617"/>
                  <a:pt x="0" y="271440"/>
                  <a:pt x="0" y="305848"/>
                </a:cubicBezTo>
                <a:lnTo>
                  <a:pt x="15292" y="474064"/>
                </a:lnTo>
                <a:cubicBezTo>
                  <a:pt x="15292" y="508472"/>
                  <a:pt x="45877" y="535234"/>
                  <a:pt x="76462" y="535234"/>
                </a:cubicBezTo>
                <a:lnTo>
                  <a:pt x="531411" y="535234"/>
                </a:lnTo>
                <a:cubicBezTo>
                  <a:pt x="565819" y="535234"/>
                  <a:pt x="592581" y="508472"/>
                  <a:pt x="592581" y="474064"/>
                </a:cubicBezTo>
                <a:lnTo>
                  <a:pt x="611696" y="305848"/>
                </a:lnTo>
                <a:cubicBezTo>
                  <a:pt x="611696" y="271440"/>
                  <a:pt x="607873" y="267617"/>
                  <a:pt x="573465" y="267617"/>
                </a:cubicBezTo>
                <a:close/>
                <a:moveTo>
                  <a:pt x="393779" y="420541"/>
                </a:moveTo>
                <a:cubicBezTo>
                  <a:pt x="393779" y="432010"/>
                  <a:pt x="382310" y="443480"/>
                  <a:pt x="370841" y="443480"/>
                </a:cubicBezTo>
                <a:lnTo>
                  <a:pt x="244678" y="443480"/>
                </a:lnTo>
                <a:cubicBezTo>
                  <a:pt x="237032" y="443480"/>
                  <a:pt x="229386" y="439657"/>
                  <a:pt x="225563" y="432010"/>
                </a:cubicBezTo>
                <a:cubicBezTo>
                  <a:pt x="221740" y="424364"/>
                  <a:pt x="221740" y="416718"/>
                  <a:pt x="225563" y="409072"/>
                </a:cubicBezTo>
                <a:cubicBezTo>
                  <a:pt x="229386" y="401426"/>
                  <a:pt x="237032" y="397602"/>
                  <a:pt x="244678" y="397602"/>
                </a:cubicBezTo>
                <a:lnTo>
                  <a:pt x="370841" y="397602"/>
                </a:lnTo>
                <a:cubicBezTo>
                  <a:pt x="378487" y="397602"/>
                  <a:pt x="382310" y="401426"/>
                  <a:pt x="386133" y="405249"/>
                </a:cubicBezTo>
                <a:cubicBezTo>
                  <a:pt x="389956" y="409072"/>
                  <a:pt x="393779" y="412895"/>
                  <a:pt x="393779" y="420541"/>
                </a:cubicBezTo>
                <a:close/>
              </a:path>
            </a:pathLst>
          </a:custGeom>
          <a:solidFill>
            <a:srgbClr val="333333"/>
          </a:solidFill>
          <a:ln w="59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7" name="图形 86">
            <a:extLst>
              <a:ext uri="{FF2B5EF4-FFF2-40B4-BE49-F238E27FC236}">
                <a16:creationId xmlns:a16="http://schemas.microsoft.com/office/drawing/2014/main" xmlns="" id="{897FD7D6-FE29-45F1-A379-DF1A47F7E347}"/>
              </a:ext>
            </a:extLst>
          </p:cNvPr>
          <p:cNvSpPr/>
          <p:nvPr/>
        </p:nvSpPr>
        <p:spPr>
          <a:xfrm>
            <a:off x="515937" y="1529070"/>
            <a:ext cx="612041" cy="535240"/>
          </a:xfrm>
          <a:custGeom>
            <a:avLst/>
            <a:gdLst>
              <a:gd name="connsiteX0" fmla="*/ 604785 w 612041"/>
              <a:gd name="connsiteY0" fmla="*/ 401083 h 535240"/>
              <a:gd name="connsiteX1" fmla="*/ 494838 w 612041"/>
              <a:gd name="connsiteY1" fmla="*/ 345345 h 535240"/>
              <a:gd name="connsiteX2" fmla="*/ 479245 w 612041"/>
              <a:gd name="connsiteY2" fmla="*/ 350623 h 535240"/>
              <a:gd name="connsiteX3" fmla="*/ 391628 w 612041"/>
              <a:gd name="connsiteY3" fmla="*/ 347190 h 535240"/>
              <a:gd name="connsiteX4" fmla="*/ 387874 w 612041"/>
              <a:gd name="connsiteY4" fmla="*/ 345261 h 535240"/>
              <a:gd name="connsiteX5" fmla="*/ 358157 w 612041"/>
              <a:gd name="connsiteY5" fmla="*/ 304271 h 535240"/>
              <a:gd name="connsiteX6" fmla="*/ 355347 w 612041"/>
              <a:gd name="connsiteY6" fmla="*/ 292627 h 535240"/>
              <a:gd name="connsiteX7" fmla="*/ 363605 w 612041"/>
              <a:gd name="connsiteY7" fmla="*/ 251428 h 535240"/>
              <a:gd name="connsiteX8" fmla="*/ 364071 w 612041"/>
              <a:gd name="connsiteY8" fmla="*/ 250914 h 535240"/>
              <a:gd name="connsiteX9" fmla="*/ 398395 w 612041"/>
              <a:gd name="connsiteY9" fmla="*/ 237366 h 535240"/>
              <a:gd name="connsiteX10" fmla="*/ 407811 w 612041"/>
              <a:gd name="connsiteY10" fmla="*/ 237366 h 535240"/>
              <a:gd name="connsiteX11" fmla="*/ 448426 w 612041"/>
              <a:gd name="connsiteY11" fmla="*/ 187480 h 535240"/>
              <a:gd name="connsiteX12" fmla="*/ 398570 w 612041"/>
              <a:gd name="connsiteY12" fmla="*/ 146840 h 535240"/>
              <a:gd name="connsiteX13" fmla="*/ 357841 w 612041"/>
              <a:gd name="connsiteY13" fmla="*/ 188781 h 535240"/>
              <a:gd name="connsiteX14" fmla="*/ 358133 w 612041"/>
              <a:gd name="connsiteY14" fmla="*/ 198215 h 535240"/>
              <a:gd name="connsiteX15" fmla="*/ 347893 w 612041"/>
              <a:gd name="connsiteY15" fmla="*/ 232518 h 535240"/>
              <a:gd name="connsiteX16" fmla="*/ 340345 w 612041"/>
              <a:gd name="connsiteY16" fmla="*/ 240794 h 535240"/>
              <a:gd name="connsiteX17" fmla="*/ 307811 w 612041"/>
              <a:gd name="connsiteY17" fmla="*/ 250562 h 535240"/>
              <a:gd name="connsiteX18" fmla="*/ 307405 w 612041"/>
              <a:gd name="connsiteY18" fmla="*/ 250455 h 535240"/>
              <a:gd name="connsiteX19" fmla="*/ 290017 w 612041"/>
              <a:gd name="connsiteY19" fmla="*/ 231348 h 535240"/>
              <a:gd name="connsiteX20" fmla="*/ 289802 w 612041"/>
              <a:gd name="connsiteY20" fmla="*/ 229962 h 535240"/>
              <a:gd name="connsiteX21" fmla="*/ 313253 w 612041"/>
              <a:gd name="connsiteY21" fmla="*/ 164467 h 535240"/>
              <a:gd name="connsiteX22" fmla="*/ 326728 w 612041"/>
              <a:gd name="connsiteY22" fmla="*/ 148943 h 535240"/>
              <a:gd name="connsiteX23" fmla="*/ 304100 w 612041"/>
              <a:gd name="connsiteY23" fmla="*/ 17702 h 535240"/>
              <a:gd name="connsiteX24" fmla="*/ 171938 w 612041"/>
              <a:gd name="connsiteY24" fmla="*/ 39647 h 535240"/>
              <a:gd name="connsiteX25" fmla="*/ 169519 w 612041"/>
              <a:gd name="connsiteY25" fmla="*/ 43197 h 535240"/>
              <a:gd name="connsiteX26" fmla="*/ 194958 w 612041"/>
              <a:gd name="connsiteY26" fmla="*/ 172647 h 535240"/>
              <a:gd name="connsiteX27" fmla="*/ 213385 w 612041"/>
              <a:gd name="connsiteY27" fmla="*/ 182643 h 535240"/>
              <a:gd name="connsiteX28" fmla="*/ 256522 w 612041"/>
              <a:gd name="connsiteY28" fmla="*/ 238172 h 535240"/>
              <a:gd name="connsiteX29" fmla="*/ 256666 w 612041"/>
              <a:gd name="connsiteY29" fmla="*/ 239086 h 535240"/>
              <a:gd name="connsiteX30" fmla="*/ 247512 w 612041"/>
              <a:gd name="connsiteY30" fmla="*/ 261471 h 535240"/>
              <a:gd name="connsiteX31" fmla="*/ 240637 w 612041"/>
              <a:gd name="connsiteY31" fmla="*/ 267352 h 535240"/>
              <a:gd name="connsiteX32" fmla="*/ 208074 w 612041"/>
              <a:gd name="connsiteY32" fmla="*/ 273114 h 535240"/>
              <a:gd name="connsiteX33" fmla="*/ 206427 w 612041"/>
              <a:gd name="connsiteY33" fmla="*/ 272380 h 535240"/>
              <a:gd name="connsiteX34" fmla="*/ 178381 w 612041"/>
              <a:gd name="connsiteY34" fmla="*/ 242800 h 535240"/>
              <a:gd name="connsiteX35" fmla="*/ 176698 w 612041"/>
              <a:gd name="connsiteY35" fmla="*/ 239217 h 535240"/>
              <a:gd name="connsiteX36" fmla="*/ 124185 w 612041"/>
              <a:gd name="connsiteY36" fmla="*/ 223353 h 535240"/>
              <a:gd name="connsiteX37" fmla="*/ 108331 w 612041"/>
              <a:gd name="connsiteY37" fmla="*/ 275898 h 535240"/>
              <a:gd name="connsiteX38" fmla="*/ 150788 w 612041"/>
              <a:gd name="connsiteY38" fmla="*/ 295475 h 535240"/>
              <a:gd name="connsiteX39" fmla="*/ 156940 w 612041"/>
              <a:gd name="connsiteY39" fmla="*/ 293666 h 535240"/>
              <a:gd name="connsiteX40" fmla="*/ 196993 w 612041"/>
              <a:gd name="connsiteY40" fmla="*/ 294860 h 535240"/>
              <a:gd name="connsiteX41" fmla="*/ 202190 w 612041"/>
              <a:gd name="connsiteY41" fmla="*/ 297171 h 535240"/>
              <a:gd name="connsiteX42" fmla="*/ 219650 w 612041"/>
              <a:gd name="connsiteY42" fmla="*/ 321509 h 535240"/>
              <a:gd name="connsiteX43" fmla="*/ 219650 w 612041"/>
              <a:gd name="connsiteY43" fmla="*/ 321735 h 535240"/>
              <a:gd name="connsiteX44" fmla="*/ 219686 w 612041"/>
              <a:gd name="connsiteY44" fmla="*/ 322237 h 535240"/>
              <a:gd name="connsiteX45" fmla="*/ 203402 w 612041"/>
              <a:gd name="connsiteY45" fmla="*/ 355412 h 535240"/>
              <a:gd name="connsiteX46" fmla="*/ 202005 w 612041"/>
              <a:gd name="connsiteY46" fmla="*/ 356331 h 535240"/>
              <a:gd name="connsiteX47" fmla="*/ 141270 w 612041"/>
              <a:gd name="connsiteY47" fmla="*/ 357848 h 535240"/>
              <a:gd name="connsiteX48" fmla="*/ 118594 w 612041"/>
              <a:gd name="connsiteY48" fmla="*/ 348700 h 535240"/>
              <a:gd name="connsiteX49" fmla="*/ 2954 w 612041"/>
              <a:gd name="connsiteY49" fmla="*/ 417055 h 535240"/>
              <a:gd name="connsiteX50" fmla="*/ 71369 w 612041"/>
              <a:gd name="connsiteY50" fmla="*/ 532309 h 535240"/>
              <a:gd name="connsiteX51" fmla="*/ 75517 w 612041"/>
              <a:gd name="connsiteY51" fmla="*/ 533268 h 535240"/>
              <a:gd name="connsiteX52" fmla="*/ 187278 w 612041"/>
              <a:gd name="connsiteY52" fmla="*/ 460745 h 535240"/>
              <a:gd name="connsiteX53" fmla="*/ 189432 w 612041"/>
              <a:gd name="connsiteY53" fmla="*/ 437160 h 535240"/>
              <a:gd name="connsiteX54" fmla="*/ 215372 w 612041"/>
              <a:gd name="connsiteY54" fmla="*/ 388037 h 535240"/>
              <a:gd name="connsiteX55" fmla="*/ 224090 w 612041"/>
              <a:gd name="connsiteY55" fmla="*/ 382311 h 535240"/>
              <a:gd name="connsiteX56" fmla="*/ 258193 w 612041"/>
              <a:gd name="connsiteY56" fmla="*/ 379952 h 535240"/>
              <a:gd name="connsiteX57" fmla="*/ 262370 w 612041"/>
              <a:gd name="connsiteY57" fmla="*/ 381869 h 535240"/>
              <a:gd name="connsiteX58" fmla="*/ 276942 w 612041"/>
              <a:gd name="connsiteY58" fmla="*/ 402504 h 535240"/>
              <a:gd name="connsiteX59" fmla="*/ 277360 w 612041"/>
              <a:gd name="connsiteY59" fmla="*/ 409162 h 535240"/>
              <a:gd name="connsiteX60" fmla="*/ 272294 w 612041"/>
              <a:gd name="connsiteY60" fmla="*/ 418321 h 535240"/>
              <a:gd name="connsiteX61" fmla="*/ 255044 w 612041"/>
              <a:gd name="connsiteY61" fmla="*/ 480308 h 535240"/>
              <a:gd name="connsiteX62" fmla="*/ 316993 w 612041"/>
              <a:gd name="connsiteY62" fmla="*/ 497568 h 535240"/>
              <a:gd name="connsiteX63" fmla="*/ 331704 w 612041"/>
              <a:gd name="connsiteY63" fmla="*/ 484306 h 535240"/>
              <a:gd name="connsiteX64" fmla="*/ 326405 w 612041"/>
              <a:gd name="connsiteY64" fmla="*/ 425385 h 535240"/>
              <a:gd name="connsiteX65" fmla="*/ 308503 w 612041"/>
              <a:gd name="connsiteY65" fmla="*/ 414637 h 535240"/>
              <a:gd name="connsiteX66" fmla="*/ 301522 w 612041"/>
              <a:gd name="connsiteY66" fmla="*/ 405902 h 535240"/>
              <a:gd name="connsiteX67" fmla="*/ 301522 w 612041"/>
              <a:gd name="connsiteY67" fmla="*/ 405645 h 535240"/>
              <a:gd name="connsiteX68" fmla="*/ 316506 w 612041"/>
              <a:gd name="connsiteY68" fmla="*/ 381761 h 535240"/>
              <a:gd name="connsiteX69" fmla="*/ 316864 w 612041"/>
              <a:gd name="connsiteY69" fmla="*/ 381606 h 535240"/>
              <a:gd name="connsiteX70" fmla="*/ 363749 w 612041"/>
              <a:gd name="connsiteY70" fmla="*/ 383714 h 535240"/>
              <a:gd name="connsiteX71" fmla="*/ 370909 w 612041"/>
              <a:gd name="connsiteY71" fmla="*/ 387410 h 535240"/>
              <a:gd name="connsiteX72" fmla="*/ 424615 w 612041"/>
              <a:gd name="connsiteY72" fmla="*/ 457270 h 535240"/>
              <a:gd name="connsiteX73" fmla="*/ 426912 w 612041"/>
              <a:gd name="connsiteY73" fmla="*/ 465957 h 535240"/>
              <a:gd name="connsiteX74" fmla="*/ 542612 w 612041"/>
              <a:gd name="connsiteY74" fmla="*/ 528760 h 535240"/>
              <a:gd name="connsiteX75" fmla="*/ 608567 w 612041"/>
              <a:gd name="connsiteY75" fmla="*/ 412060 h 535240"/>
              <a:gd name="connsiteX76" fmla="*/ 604785 w 612041"/>
              <a:gd name="connsiteY76" fmla="*/ 401083 h 535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612041" h="535240">
                <a:moveTo>
                  <a:pt x="604785" y="401083"/>
                </a:moveTo>
                <a:cubicBezTo>
                  <a:pt x="587104" y="358122"/>
                  <a:pt x="539927" y="334257"/>
                  <a:pt x="494838" y="345345"/>
                </a:cubicBezTo>
                <a:cubicBezTo>
                  <a:pt x="489499" y="346655"/>
                  <a:pt x="484283" y="348421"/>
                  <a:pt x="479245" y="350623"/>
                </a:cubicBezTo>
                <a:cubicBezTo>
                  <a:pt x="451128" y="362917"/>
                  <a:pt x="418904" y="361245"/>
                  <a:pt x="391628" y="347190"/>
                </a:cubicBezTo>
                <a:lnTo>
                  <a:pt x="387874" y="345261"/>
                </a:lnTo>
                <a:cubicBezTo>
                  <a:pt x="372025" y="337087"/>
                  <a:pt x="360825" y="321909"/>
                  <a:pt x="358157" y="304271"/>
                </a:cubicBezTo>
                <a:cubicBezTo>
                  <a:pt x="357574" y="300312"/>
                  <a:pt x="356633" y="296415"/>
                  <a:pt x="355347" y="292627"/>
                </a:cubicBezTo>
                <a:cubicBezTo>
                  <a:pt x="350342" y="278418"/>
                  <a:pt x="353511" y="262607"/>
                  <a:pt x="363605" y="251428"/>
                </a:cubicBezTo>
                <a:lnTo>
                  <a:pt x="364071" y="250914"/>
                </a:lnTo>
                <a:cubicBezTo>
                  <a:pt x="372879" y="241259"/>
                  <a:pt x="385553" y="235987"/>
                  <a:pt x="398395" y="237366"/>
                </a:cubicBezTo>
                <a:cubicBezTo>
                  <a:pt x="401525" y="237688"/>
                  <a:pt x="404680" y="237688"/>
                  <a:pt x="407811" y="237366"/>
                </a:cubicBezTo>
                <a:cubicBezTo>
                  <a:pt x="432794" y="234813"/>
                  <a:pt x="450978" y="212478"/>
                  <a:pt x="448426" y="187480"/>
                </a:cubicBezTo>
                <a:cubicBezTo>
                  <a:pt x="445874" y="162482"/>
                  <a:pt x="423552" y="144287"/>
                  <a:pt x="398570" y="146840"/>
                </a:cubicBezTo>
                <a:cubicBezTo>
                  <a:pt x="376623" y="149083"/>
                  <a:pt x="359452" y="166766"/>
                  <a:pt x="357841" y="188781"/>
                </a:cubicBezTo>
                <a:cubicBezTo>
                  <a:pt x="357616" y="191927"/>
                  <a:pt x="357714" y="195088"/>
                  <a:pt x="358133" y="198215"/>
                </a:cubicBezTo>
                <a:cubicBezTo>
                  <a:pt x="359810" y="210658"/>
                  <a:pt x="356343" y="223239"/>
                  <a:pt x="347893" y="232518"/>
                </a:cubicBezTo>
                <a:lnTo>
                  <a:pt x="340345" y="240794"/>
                </a:lnTo>
                <a:cubicBezTo>
                  <a:pt x="332145" y="249827"/>
                  <a:pt x="319627" y="253586"/>
                  <a:pt x="307811" y="250562"/>
                </a:cubicBezTo>
                <a:lnTo>
                  <a:pt x="307405" y="250455"/>
                </a:lnTo>
                <a:cubicBezTo>
                  <a:pt x="298307" y="248146"/>
                  <a:pt x="291464" y="240627"/>
                  <a:pt x="290017" y="231348"/>
                </a:cubicBezTo>
                <a:lnTo>
                  <a:pt x="289802" y="229962"/>
                </a:lnTo>
                <a:cubicBezTo>
                  <a:pt x="286007" y="205565"/>
                  <a:pt x="295131" y="181233"/>
                  <a:pt x="313253" y="164467"/>
                </a:cubicBezTo>
                <a:cubicBezTo>
                  <a:pt x="318293" y="159795"/>
                  <a:pt x="322811" y="154590"/>
                  <a:pt x="326728" y="148943"/>
                </a:cubicBezTo>
                <a:cubicBezTo>
                  <a:pt x="355597" y="107439"/>
                  <a:pt x="345226" y="47108"/>
                  <a:pt x="304100" y="17702"/>
                </a:cubicBezTo>
                <a:cubicBezTo>
                  <a:pt x="261548" y="-12756"/>
                  <a:pt x="202377" y="-2931"/>
                  <a:pt x="171938" y="39647"/>
                </a:cubicBezTo>
                <a:cubicBezTo>
                  <a:pt x="171105" y="40812"/>
                  <a:pt x="170298" y="41996"/>
                  <a:pt x="169519" y="43197"/>
                </a:cubicBezTo>
                <a:cubicBezTo>
                  <a:pt x="142386" y="84964"/>
                  <a:pt x="154064" y="144238"/>
                  <a:pt x="194958" y="172647"/>
                </a:cubicBezTo>
                <a:cubicBezTo>
                  <a:pt x="200712" y="176650"/>
                  <a:pt x="206892" y="180003"/>
                  <a:pt x="213385" y="182643"/>
                </a:cubicBezTo>
                <a:cubicBezTo>
                  <a:pt x="236550" y="192053"/>
                  <a:pt x="252679" y="213453"/>
                  <a:pt x="256522" y="238172"/>
                </a:cubicBezTo>
                <a:lnTo>
                  <a:pt x="256666" y="239086"/>
                </a:lnTo>
                <a:cubicBezTo>
                  <a:pt x="257990" y="247668"/>
                  <a:pt x="254468" y="256279"/>
                  <a:pt x="247512" y="261471"/>
                </a:cubicBezTo>
                <a:cubicBezTo>
                  <a:pt x="245096" y="263281"/>
                  <a:pt x="242800" y="265246"/>
                  <a:pt x="240637" y="267352"/>
                </a:cubicBezTo>
                <a:cubicBezTo>
                  <a:pt x="231978" y="275748"/>
                  <a:pt x="219086" y="278030"/>
                  <a:pt x="208074" y="273114"/>
                </a:cubicBezTo>
                <a:lnTo>
                  <a:pt x="206427" y="272380"/>
                </a:lnTo>
                <a:cubicBezTo>
                  <a:pt x="193526" y="266648"/>
                  <a:pt x="183751" y="255870"/>
                  <a:pt x="178381" y="242800"/>
                </a:cubicBezTo>
                <a:cubicBezTo>
                  <a:pt x="177887" y="241606"/>
                  <a:pt x="177326" y="240411"/>
                  <a:pt x="176698" y="239217"/>
                </a:cubicBezTo>
                <a:cubicBezTo>
                  <a:pt x="166575" y="220327"/>
                  <a:pt x="143064" y="213224"/>
                  <a:pt x="124185" y="223353"/>
                </a:cubicBezTo>
                <a:cubicBezTo>
                  <a:pt x="105306" y="233482"/>
                  <a:pt x="98208" y="257007"/>
                  <a:pt x="108331" y="275898"/>
                </a:cubicBezTo>
                <a:cubicBezTo>
                  <a:pt x="116522" y="291183"/>
                  <a:pt x="133854" y="299175"/>
                  <a:pt x="150788" y="295475"/>
                </a:cubicBezTo>
                <a:cubicBezTo>
                  <a:pt x="152884" y="295041"/>
                  <a:pt x="154942" y="294436"/>
                  <a:pt x="156940" y="293666"/>
                </a:cubicBezTo>
                <a:cubicBezTo>
                  <a:pt x="169818" y="288507"/>
                  <a:pt x="184312" y="289254"/>
                  <a:pt x="196993" y="294860"/>
                </a:cubicBezTo>
                <a:lnTo>
                  <a:pt x="202190" y="297171"/>
                </a:lnTo>
                <a:cubicBezTo>
                  <a:pt x="211934" y="301585"/>
                  <a:pt x="218588" y="310860"/>
                  <a:pt x="219650" y="321509"/>
                </a:cubicBezTo>
                <a:lnTo>
                  <a:pt x="219650" y="321735"/>
                </a:lnTo>
                <a:cubicBezTo>
                  <a:pt x="219650" y="321903"/>
                  <a:pt x="219650" y="322070"/>
                  <a:pt x="219686" y="322237"/>
                </a:cubicBezTo>
                <a:cubicBezTo>
                  <a:pt x="220384" y="335457"/>
                  <a:pt x="214459" y="348139"/>
                  <a:pt x="203402" y="355412"/>
                </a:cubicBezTo>
                <a:lnTo>
                  <a:pt x="202005" y="356331"/>
                </a:lnTo>
                <a:cubicBezTo>
                  <a:pt x="183698" y="368363"/>
                  <a:pt x="160354" y="368607"/>
                  <a:pt x="141270" y="357848"/>
                </a:cubicBezTo>
                <a:cubicBezTo>
                  <a:pt x="134139" y="353830"/>
                  <a:pt x="126517" y="350755"/>
                  <a:pt x="118594" y="348700"/>
                </a:cubicBezTo>
                <a:cubicBezTo>
                  <a:pt x="68833" y="335779"/>
                  <a:pt x="15629" y="367186"/>
                  <a:pt x="2954" y="417055"/>
                </a:cubicBezTo>
                <a:cubicBezTo>
                  <a:pt x="-9961" y="467786"/>
                  <a:pt x="20670" y="519387"/>
                  <a:pt x="71369" y="532309"/>
                </a:cubicBezTo>
                <a:cubicBezTo>
                  <a:pt x="72744" y="532660"/>
                  <a:pt x="74127" y="532979"/>
                  <a:pt x="75517" y="533268"/>
                </a:cubicBezTo>
                <a:cubicBezTo>
                  <a:pt x="126018" y="543788"/>
                  <a:pt x="176221" y="511175"/>
                  <a:pt x="187278" y="460745"/>
                </a:cubicBezTo>
                <a:cubicBezTo>
                  <a:pt x="188981" y="453004"/>
                  <a:pt x="189705" y="445081"/>
                  <a:pt x="189432" y="437160"/>
                </a:cubicBezTo>
                <a:cubicBezTo>
                  <a:pt x="188746" y="417456"/>
                  <a:pt x="198878" y="398880"/>
                  <a:pt x="215372" y="388037"/>
                </a:cubicBezTo>
                <a:lnTo>
                  <a:pt x="224090" y="382311"/>
                </a:lnTo>
                <a:cubicBezTo>
                  <a:pt x="234264" y="375623"/>
                  <a:pt x="247297" y="374548"/>
                  <a:pt x="258193" y="379952"/>
                </a:cubicBezTo>
                <a:cubicBezTo>
                  <a:pt x="259562" y="380633"/>
                  <a:pt x="260954" y="381272"/>
                  <a:pt x="262370" y="381869"/>
                </a:cubicBezTo>
                <a:cubicBezTo>
                  <a:pt x="270751" y="385419"/>
                  <a:pt x="276397" y="393414"/>
                  <a:pt x="276942" y="402504"/>
                </a:cubicBezTo>
                <a:lnTo>
                  <a:pt x="277360" y="409162"/>
                </a:lnTo>
                <a:cubicBezTo>
                  <a:pt x="277572" y="412936"/>
                  <a:pt x="275602" y="416497"/>
                  <a:pt x="272294" y="418321"/>
                </a:cubicBezTo>
                <a:cubicBezTo>
                  <a:pt x="250424" y="430672"/>
                  <a:pt x="242701" y="458424"/>
                  <a:pt x="255044" y="480308"/>
                </a:cubicBezTo>
                <a:cubicBezTo>
                  <a:pt x="267387" y="502191"/>
                  <a:pt x="295123" y="509919"/>
                  <a:pt x="316993" y="497568"/>
                </a:cubicBezTo>
                <a:cubicBezTo>
                  <a:pt x="322811" y="494282"/>
                  <a:pt x="327834" y="489754"/>
                  <a:pt x="331704" y="484306"/>
                </a:cubicBezTo>
                <a:cubicBezTo>
                  <a:pt x="344629" y="466214"/>
                  <a:pt x="342344" y="440885"/>
                  <a:pt x="326405" y="425385"/>
                </a:cubicBezTo>
                <a:cubicBezTo>
                  <a:pt x="321352" y="420461"/>
                  <a:pt x="315223" y="416781"/>
                  <a:pt x="308503" y="414637"/>
                </a:cubicBezTo>
                <a:cubicBezTo>
                  <a:pt x="304595" y="413450"/>
                  <a:pt x="301820" y="409978"/>
                  <a:pt x="301522" y="405902"/>
                </a:cubicBezTo>
                <a:lnTo>
                  <a:pt x="301522" y="405645"/>
                </a:lnTo>
                <a:cubicBezTo>
                  <a:pt x="300925" y="395304"/>
                  <a:pt x="306938" y="385718"/>
                  <a:pt x="316506" y="381761"/>
                </a:cubicBezTo>
                <a:lnTo>
                  <a:pt x="316864" y="381606"/>
                </a:lnTo>
                <a:cubicBezTo>
                  <a:pt x="331919" y="375116"/>
                  <a:pt x="349176" y="376196"/>
                  <a:pt x="363749" y="383714"/>
                </a:cubicBezTo>
                <a:lnTo>
                  <a:pt x="370909" y="387410"/>
                </a:lnTo>
                <a:cubicBezTo>
                  <a:pt x="398351" y="401489"/>
                  <a:pt x="418054" y="427119"/>
                  <a:pt x="424615" y="457270"/>
                </a:cubicBezTo>
                <a:cubicBezTo>
                  <a:pt x="425240" y="460172"/>
                  <a:pt x="426005" y="463067"/>
                  <a:pt x="426912" y="465957"/>
                </a:cubicBezTo>
                <a:cubicBezTo>
                  <a:pt x="442177" y="514376"/>
                  <a:pt x="493746" y="542385"/>
                  <a:pt x="542612" y="528760"/>
                </a:cubicBezTo>
                <a:cubicBezTo>
                  <a:pt x="593031" y="514758"/>
                  <a:pt x="622560" y="462510"/>
                  <a:pt x="608567" y="412060"/>
                </a:cubicBezTo>
                <a:cubicBezTo>
                  <a:pt x="607532" y="408327"/>
                  <a:pt x="606269" y="404661"/>
                  <a:pt x="604785" y="401083"/>
                </a:cubicBezTo>
                <a:close/>
              </a:path>
            </a:pathLst>
          </a:custGeom>
          <a:solidFill>
            <a:srgbClr val="333333"/>
          </a:solidFill>
          <a:ln w="52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8" name="图形 88">
            <a:extLst>
              <a:ext uri="{FF2B5EF4-FFF2-40B4-BE49-F238E27FC236}">
                <a16:creationId xmlns:a16="http://schemas.microsoft.com/office/drawing/2014/main" xmlns="" id="{AC107E63-AC12-4CDE-BE73-1ACADD7EAA1A}"/>
              </a:ext>
            </a:extLst>
          </p:cNvPr>
          <p:cNvSpPr/>
          <p:nvPr/>
        </p:nvSpPr>
        <p:spPr>
          <a:xfrm>
            <a:off x="6421111" y="2629643"/>
            <a:ext cx="469871" cy="548267"/>
          </a:xfrm>
          <a:custGeom>
            <a:avLst/>
            <a:gdLst>
              <a:gd name="connsiteX0" fmla="*/ 430712 w 469871"/>
              <a:gd name="connsiteY0" fmla="*/ 0 h 548267"/>
              <a:gd name="connsiteX1" fmla="*/ 469871 w 469871"/>
              <a:gd name="connsiteY1" fmla="*/ 39159 h 548267"/>
              <a:gd name="connsiteX2" fmla="*/ 469871 w 469871"/>
              <a:gd name="connsiteY2" fmla="*/ 299372 h 548267"/>
              <a:gd name="connsiteX3" fmla="*/ 299182 w 469871"/>
              <a:gd name="connsiteY3" fmla="*/ 391212 h 548267"/>
              <a:gd name="connsiteX4" fmla="*/ 360108 w 469871"/>
              <a:gd name="connsiteY4" fmla="*/ 548268 h 548267"/>
              <a:gd name="connsiteX5" fmla="*/ 39159 w 469871"/>
              <a:gd name="connsiteY5" fmla="*/ 548229 h 548267"/>
              <a:gd name="connsiteX6" fmla="*/ 0 w 469871"/>
              <a:gd name="connsiteY6" fmla="*/ 509069 h 548267"/>
              <a:gd name="connsiteX7" fmla="*/ 0 w 469871"/>
              <a:gd name="connsiteY7" fmla="*/ 39159 h 548267"/>
              <a:gd name="connsiteX8" fmla="*/ 39159 w 469871"/>
              <a:gd name="connsiteY8" fmla="*/ 0 h 548267"/>
              <a:gd name="connsiteX9" fmla="*/ 430751 w 469871"/>
              <a:gd name="connsiteY9" fmla="*/ 0 h 548267"/>
              <a:gd name="connsiteX10" fmla="*/ 215336 w 469871"/>
              <a:gd name="connsiteY10" fmla="*/ 372012 h 548267"/>
              <a:gd name="connsiteX11" fmla="*/ 58700 w 469871"/>
              <a:gd name="connsiteY11" fmla="*/ 372012 h 548267"/>
              <a:gd name="connsiteX12" fmla="*/ 39120 w 469871"/>
              <a:gd name="connsiteY12" fmla="*/ 391592 h 548267"/>
              <a:gd name="connsiteX13" fmla="*/ 39120 w 469871"/>
              <a:gd name="connsiteY13" fmla="*/ 399424 h 548267"/>
              <a:gd name="connsiteX14" fmla="*/ 58700 w 469871"/>
              <a:gd name="connsiteY14" fmla="*/ 419003 h 548267"/>
              <a:gd name="connsiteX15" fmla="*/ 215336 w 469871"/>
              <a:gd name="connsiteY15" fmla="*/ 419003 h 548267"/>
              <a:gd name="connsiteX16" fmla="*/ 234916 w 469871"/>
              <a:gd name="connsiteY16" fmla="*/ 399424 h 548267"/>
              <a:gd name="connsiteX17" fmla="*/ 234916 w 469871"/>
              <a:gd name="connsiteY17" fmla="*/ 391592 h 548267"/>
              <a:gd name="connsiteX18" fmla="*/ 215336 w 469871"/>
              <a:gd name="connsiteY18" fmla="*/ 372012 h 548267"/>
              <a:gd name="connsiteX19" fmla="*/ 254496 w 469871"/>
              <a:gd name="connsiteY19" fmla="*/ 234955 h 548267"/>
              <a:gd name="connsiteX20" fmla="*/ 58700 w 469871"/>
              <a:gd name="connsiteY20" fmla="*/ 234955 h 548267"/>
              <a:gd name="connsiteX21" fmla="*/ 39120 w 469871"/>
              <a:gd name="connsiteY21" fmla="*/ 254535 h 548267"/>
              <a:gd name="connsiteX22" fmla="*/ 39120 w 469871"/>
              <a:gd name="connsiteY22" fmla="*/ 262367 h 548267"/>
              <a:gd name="connsiteX23" fmla="*/ 58700 w 469871"/>
              <a:gd name="connsiteY23" fmla="*/ 281946 h 548267"/>
              <a:gd name="connsiteX24" fmla="*/ 254496 w 469871"/>
              <a:gd name="connsiteY24" fmla="*/ 281946 h 548267"/>
              <a:gd name="connsiteX25" fmla="*/ 274075 w 469871"/>
              <a:gd name="connsiteY25" fmla="*/ 262367 h 548267"/>
              <a:gd name="connsiteX26" fmla="*/ 274075 w 469871"/>
              <a:gd name="connsiteY26" fmla="*/ 254535 h 548267"/>
              <a:gd name="connsiteX27" fmla="*/ 254496 w 469871"/>
              <a:gd name="connsiteY27" fmla="*/ 234955 h 548267"/>
              <a:gd name="connsiteX28" fmla="*/ 371973 w 469871"/>
              <a:gd name="connsiteY28" fmla="*/ 97898 h 548267"/>
              <a:gd name="connsiteX29" fmla="*/ 58700 w 469871"/>
              <a:gd name="connsiteY29" fmla="*/ 97898 h 548267"/>
              <a:gd name="connsiteX30" fmla="*/ 39120 w 469871"/>
              <a:gd name="connsiteY30" fmla="*/ 117478 h 548267"/>
              <a:gd name="connsiteX31" fmla="*/ 39120 w 469871"/>
              <a:gd name="connsiteY31" fmla="*/ 125309 h 548267"/>
              <a:gd name="connsiteX32" fmla="*/ 58700 w 469871"/>
              <a:gd name="connsiteY32" fmla="*/ 144889 h 548267"/>
              <a:gd name="connsiteX33" fmla="*/ 371973 w 469871"/>
              <a:gd name="connsiteY33" fmla="*/ 144889 h 548267"/>
              <a:gd name="connsiteX34" fmla="*/ 391553 w 469871"/>
              <a:gd name="connsiteY34" fmla="*/ 125309 h 548267"/>
              <a:gd name="connsiteX35" fmla="*/ 391553 w 469871"/>
              <a:gd name="connsiteY35" fmla="*/ 117478 h 548267"/>
              <a:gd name="connsiteX36" fmla="*/ 371973 w 469871"/>
              <a:gd name="connsiteY36" fmla="*/ 97898 h 54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469871" h="548267">
                <a:moveTo>
                  <a:pt x="430712" y="0"/>
                </a:moveTo>
                <a:cubicBezTo>
                  <a:pt x="452339" y="0"/>
                  <a:pt x="469871" y="17532"/>
                  <a:pt x="469871" y="39159"/>
                </a:cubicBezTo>
                <a:lnTo>
                  <a:pt x="469871" y="299372"/>
                </a:lnTo>
                <a:cubicBezTo>
                  <a:pt x="397376" y="277599"/>
                  <a:pt x="320956" y="318717"/>
                  <a:pt x="299182" y="391212"/>
                </a:cubicBezTo>
                <a:cubicBezTo>
                  <a:pt x="281124" y="451339"/>
                  <a:pt x="306226" y="516048"/>
                  <a:pt x="360108" y="548268"/>
                </a:cubicBezTo>
                <a:lnTo>
                  <a:pt x="39159" y="548229"/>
                </a:lnTo>
                <a:cubicBezTo>
                  <a:pt x="17532" y="548229"/>
                  <a:pt x="0" y="530697"/>
                  <a:pt x="0" y="509069"/>
                </a:cubicBezTo>
                <a:lnTo>
                  <a:pt x="0" y="39159"/>
                </a:lnTo>
                <a:cubicBezTo>
                  <a:pt x="0" y="17532"/>
                  <a:pt x="17532" y="0"/>
                  <a:pt x="39159" y="0"/>
                </a:cubicBezTo>
                <a:lnTo>
                  <a:pt x="430751" y="0"/>
                </a:lnTo>
                <a:close/>
                <a:moveTo>
                  <a:pt x="215336" y="372012"/>
                </a:moveTo>
                <a:lnTo>
                  <a:pt x="58700" y="372012"/>
                </a:lnTo>
                <a:cubicBezTo>
                  <a:pt x="47886" y="372012"/>
                  <a:pt x="39120" y="380778"/>
                  <a:pt x="39120" y="391592"/>
                </a:cubicBezTo>
                <a:lnTo>
                  <a:pt x="39120" y="399424"/>
                </a:lnTo>
                <a:cubicBezTo>
                  <a:pt x="39120" y="410237"/>
                  <a:pt x="47886" y="419003"/>
                  <a:pt x="58700" y="419003"/>
                </a:cubicBezTo>
                <a:lnTo>
                  <a:pt x="215336" y="419003"/>
                </a:lnTo>
                <a:cubicBezTo>
                  <a:pt x="226150" y="419003"/>
                  <a:pt x="234916" y="410237"/>
                  <a:pt x="234916" y="399424"/>
                </a:cubicBezTo>
                <a:lnTo>
                  <a:pt x="234916" y="391592"/>
                </a:lnTo>
                <a:cubicBezTo>
                  <a:pt x="234916" y="380778"/>
                  <a:pt x="226150" y="372012"/>
                  <a:pt x="215336" y="372012"/>
                </a:cubicBezTo>
                <a:close/>
                <a:moveTo>
                  <a:pt x="254496" y="234955"/>
                </a:moveTo>
                <a:lnTo>
                  <a:pt x="58700" y="234955"/>
                </a:lnTo>
                <a:cubicBezTo>
                  <a:pt x="47886" y="234955"/>
                  <a:pt x="39120" y="243721"/>
                  <a:pt x="39120" y="254535"/>
                </a:cubicBezTo>
                <a:lnTo>
                  <a:pt x="39120" y="262367"/>
                </a:lnTo>
                <a:cubicBezTo>
                  <a:pt x="39120" y="273180"/>
                  <a:pt x="47886" y="281946"/>
                  <a:pt x="58700" y="281946"/>
                </a:cubicBezTo>
                <a:lnTo>
                  <a:pt x="254496" y="281946"/>
                </a:lnTo>
                <a:cubicBezTo>
                  <a:pt x="265309" y="281946"/>
                  <a:pt x="274075" y="273180"/>
                  <a:pt x="274075" y="262367"/>
                </a:cubicBezTo>
                <a:lnTo>
                  <a:pt x="274075" y="254535"/>
                </a:lnTo>
                <a:cubicBezTo>
                  <a:pt x="274075" y="243721"/>
                  <a:pt x="265309" y="234955"/>
                  <a:pt x="254496" y="234955"/>
                </a:cubicBezTo>
                <a:close/>
                <a:moveTo>
                  <a:pt x="371973" y="97898"/>
                </a:moveTo>
                <a:lnTo>
                  <a:pt x="58700" y="97898"/>
                </a:lnTo>
                <a:cubicBezTo>
                  <a:pt x="47886" y="97898"/>
                  <a:pt x="39120" y="106664"/>
                  <a:pt x="39120" y="117478"/>
                </a:cubicBezTo>
                <a:lnTo>
                  <a:pt x="39120" y="125309"/>
                </a:lnTo>
                <a:cubicBezTo>
                  <a:pt x="39120" y="136123"/>
                  <a:pt x="47886" y="144889"/>
                  <a:pt x="58700" y="144889"/>
                </a:cubicBezTo>
                <a:lnTo>
                  <a:pt x="371973" y="144889"/>
                </a:lnTo>
                <a:cubicBezTo>
                  <a:pt x="382787" y="144889"/>
                  <a:pt x="391553" y="136123"/>
                  <a:pt x="391553" y="125309"/>
                </a:cubicBezTo>
                <a:lnTo>
                  <a:pt x="391553" y="117478"/>
                </a:lnTo>
                <a:cubicBezTo>
                  <a:pt x="391553" y="106664"/>
                  <a:pt x="382787" y="97898"/>
                  <a:pt x="371973" y="97898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9" name="图形 88">
            <a:extLst>
              <a:ext uri="{FF2B5EF4-FFF2-40B4-BE49-F238E27FC236}">
                <a16:creationId xmlns:a16="http://schemas.microsoft.com/office/drawing/2014/main" xmlns="" id="{AC107E63-AC12-4CDE-BE73-1ACADD7EAA1A}"/>
              </a:ext>
            </a:extLst>
          </p:cNvPr>
          <p:cNvSpPr/>
          <p:nvPr/>
        </p:nvSpPr>
        <p:spPr>
          <a:xfrm>
            <a:off x="6734345" y="2942916"/>
            <a:ext cx="234955" cy="234955"/>
          </a:xfrm>
          <a:custGeom>
            <a:avLst/>
            <a:gdLst>
              <a:gd name="connsiteX0" fmla="*/ 117478 w 234955"/>
              <a:gd name="connsiteY0" fmla="*/ 0 h 234955"/>
              <a:gd name="connsiteX1" fmla="*/ 234955 w 234955"/>
              <a:gd name="connsiteY1" fmla="*/ 117478 h 234955"/>
              <a:gd name="connsiteX2" fmla="*/ 117478 w 234955"/>
              <a:gd name="connsiteY2" fmla="*/ 234955 h 234955"/>
              <a:gd name="connsiteX3" fmla="*/ 0 w 234955"/>
              <a:gd name="connsiteY3" fmla="*/ 117478 h 234955"/>
              <a:gd name="connsiteX4" fmla="*/ 117478 w 234955"/>
              <a:gd name="connsiteY4" fmla="*/ 0 h 234955"/>
              <a:gd name="connsiteX5" fmla="*/ 77731 w 234955"/>
              <a:gd name="connsiteY5" fmla="*/ 54392 h 234955"/>
              <a:gd name="connsiteX6" fmla="*/ 79493 w 234955"/>
              <a:gd name="connsiteY6" fmla="*/ 64574 h 234955"/>
              <a:gd name="connsiteX7" fmla="*/ 69141 w 234955"/>
              <a:gd name="connsiteY7" fmla="*/ 79499 h 234955"/>
              <a:gd name="connsiteX8" fmla="*/ 64534 w 234955"/>
              <a:gd name="connsiteY8" fmla="*/ 79493 h 234955"/>
              <a:gd name="connsiteX9" fmla="*/ 54353 w 234955"/>
              <a:gd name="connsiteY9" fmla="*/ 77731 h 234955"/>
              <a:gd name="connsiteX10" fmla="*/ 44720 w 234955"/>
              <a:gd name="connsiteY10" fmla="*/ 100952 h 234955"/>
              <a:gd name="connsiteX11" fmla="*/ 53256 w 234955"/>
              <a:gd name="connsiteY11" fmla="*/ 106905 h 234955"/>
              <a:gd name="connsiteX12" fmla="*/ 53256 w 234955"/>
              <a:gd name="connsiteY12" fmla="*/ 128051 h 234955"/>
              <a:gd name="connsiteX13" fmla="*/ 44720 w 234955"/>
              <a:gd name="connsiteY13" fmla="*/ 134003 h 234955"/>
              <a:gd name="connsiteX14" fmla="*/ 54392 w 234955"/>
              <a:gd name="connsiteY14" fmla="*/ 157224 h 234955"/>
              <a:gd name="connsiteX15" fmla="*/ 64574 w 234955"/>
              <a:gd name="connsiteY15" fmla="*/ 155462 h 234955"/>
              <a:gd name="connsiteX16" fmla="*/ 79466 w 234955"/>
              <a:gd name="connsiteY16" fmla="*/ 165862 h 234955"/>
              <a:gd name="connsiteX17" fmla="*/ 79454 w 234955"/>
              <a:gd name="connsiteY17" fmla="*/ 170421 h 234955"/>
              <a:gd name="connsiteX18" fmla="*/ 77731 w 234955"/>
              <a:gd name="connsiteY18" fmla="*/ 180602 h 234955"/>
              <a:gd name="connsiteX19" fmla="*/ 100952 w 234955"/>
              <a:gd name="connsiteY19" fmla="*/ 190235 h 234955"/>
              <a:gd name="connsiteX20" fmla="*/ 106905 w 234955"/>
              <a:gd name="connsiteY20" fmla="*/ 181699 h 234955"/>
              <a:gd name="connsiteX21" fmla="*/ 124641 w 234955"/>
              <a:gd name="connsiteY21" fmla="*/ 178328 h 234955"/>
              <a:gd name="connsiteX22" fmla="*/ 128011 w 234955"/>
              <a:gd name="connsiteY22" fmla="*/ 181699 h 234955"/>
              <a:gd name="connsiteX23" fmla="*/ 133964 w 234955"/>
              <a:gd name="connsiteY23" fmla="*/ 190235 h 234955"/>
              <a:gd name="connsiteX24" fmla="*/ 157146 w 234955"/>
              <a:gd name="connsiteY24" fmla="*/ 180563 h 234955"/>
              <a:gd name="connsiteX25" fmla="*/ 155384 w 234955"/>
              <a:gd name="connsiteY25" fmla="*/ 170382 h 234955"/>
              <a:gd name="connsiteX26" fmla="*/ 165736 w 234955"/>
              <a:gd name="connsiteY26" fmla="*/ 155456 h 234955"/>
              <a:gd name="connsiteX27" fmla="*/ 170342 w 234955"/>
              <a:gd name="connsiteY27" fmla="*/ 155462 h 234955"/>
              <a:gd name="connsiteX28" fmla="*/ 180524 w 234955"/>
              <a:gd name="connsiteY28" fmla="*/ 157224 h 234955"/>
              <a:gd name="connsiteX29" fmla="*/ 190196 w 234955"/>
              <a:gd name="connsiteY29" fmla="*/ 134003 h 234955"/>
              <a:gd name="connsiteX30" fmla="*/ 181620 w 234955"/>
              <a:gd name="connsiteY30" fmla="*/ 128051 h 234955"/>
              <a:gd name="connsiteX31" fmla="*/ 178271 w 234955"/>
              <a:gd name="connsiteY31" fmla="*/ 110254 h 234955"/>
              <a:gd name="connsiteX32" fmla="*/ 181620 w 234955"/>
              <a:gd name="connsiteY32" fmla="*/ 106905 h 234955"/>
              <a:gd name="connsiteX33" fmla="*/ 190196 w 234955"/>
              <a:gd name="connsiteY33" fmla="*/ 100952 h 234955"/>
              <a:gd name="connsiteX34" fmla="*/ 180524 w 234955"/>
              <a:gd name="connsiteY34" fmla="*/ 77731 h 234955"/>
              <a:gd name="connsiteX35" fmla="*/ 170342 w 234955"/>
              <a:gd name="connsiteY35" fmla="*/ 79493 h 234955"/>
              <a:gd name="connsiteX36" fmla="*/ 155384 w 234955"/>
              <a:gd name="connsiteY36" fmla="*/ 69189 h 234955"/>
              <a:gd name="connsiteX37" fmla="*/ 155384 w 234955"/>
              <a:gd name="connsiteY37" fmla="*/ 64534 h 234955"/>
              <a:gd name="connsiteX38" fmla="*/ 157146 w 234955"/>
              <a:gd name="connsiteY38" fmla="*/ 54353 h 234955"/>
              <a:gd name="connsiteX39" fmla="*/ 133964 w 234955"/>
              <a:gd name="connsiteY39" fmla="*/ 44720 h 234955"/>
              <a:gd name="connsiteX40" fmla="*/ 128011 w 234955"/>
              <a:gd name="connsiteY40" fmla="*/ 53256 h 234955"/>
              <a:gd name="connsiteX41" fmla="*/ 110284 w 234955"/>
              <a:gd name="connsiteY41" fmla="*/ 56675 h 234955"/>
              <a:gd name="connsiteX42" fmla="*/ 106865 w 234955"/>
              <a:gd name="connsiteY42" fmla="*/ 53256 h 234955"/>
              <a:gd name="connsiteX43" fmla="*/ 100952 w 234955"/>
              <a:gd name="connsiteY43" fmla="*/ 44720 h 234955"/>
              <a:gd name="connsiteX44" fmla="*/ 77731 w 234955"/>
              <a:gd name="connsiteY44" fmla="*/ 54392 h 234955"/>
              <a:gd name="connsiteX45" fmla="*/ 117478 w 234955"/>
              <a:gd name="connsiteY45" fmla="*/ 86150 h 234955"/>
              <a:gd name="connsiteX46" fmla="*/ 147238 w 234955"/>
              <a:gd name="connsiteY46" fmla="*/ 119044 h 234955"/>
              <a:gd name="connsiteX47" fmla="*/ 117478 w 234955"/>
              <a:gd name="connsiteY47" fmla="*/ 148805 h 234955"/>
              <a:gd name="connsiteX48" fmla="*/ 87717 w 234955"/>
              <a:gd name="connsiteY48" fmla="*/ 115911 h 234955"/>
              <a:gd name="connsiteX49" fmla="*/ 117478 w 234955"/>
              <a:gd name="connsiteY49" fmla="*/ 86150 h 234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34955" h="234955">
                <a:moveTo>
                  <a:pt x="117478" y="0"/>
                </a:moveTo>
                <a:cubicBezTo>
                  <a:pt x="182359" y="0"/>
                  <a:pt x="234955" y="52596"/>
                  <a:pt x="234955" y="117478"/>
                </a:cubicBezTo>
                <a:cubicBezTo>
                  <a:pt x="234955" y="182359"/>
                  <a:pt x="182359" y="234955"/>
                  <a:pt x="117478" y="234955"/>
                </a:cubicBezTo>
                <a:cubicBezTo>
                  <a:pt x="52596" y="234955"/>
                  <a:pt x="0" y="182359"/>
                  <a:pt x="0" y="117478"/>
                </a:cubicBezTo>
                <a:cubicBezTo>
                  <a:pt x="0" y="52596"/>
                  <a:pt x="52596" y="0"/>
                  <a:pt x="117478" y="0"/>
                </a:cubicBezTo>
                <a:close/>
                <a:moveTo>
                  <a:pt x="77731" y="54392"/>
                </a:moveTo>
                <a:lnTo>
                  <a:pt x="79493" y="64574"/>
                </a:lnTo>
                <a:cubicBezTo>
                  <a:pt x="80756" y="71554"/>
                  <a:pt x="76121" y="78236"/>
                  <a:pt x="69141" y="79499"/>
                </a:cubicBezTo>
                <a:cubicBezTo>
                  <a:pt x="67617" y="79775"/>
                  <a:pt x="66057" y="79773"/>
                  <a:pt x="64534" y="79493"/>
                </a:cubicBezTo>
                <a:lnTo>
                  <a:pt x="54353" y="77731"/>
                </a:lnTo>
                <a:cubicBezTo>
                  <a:pt x="40843" y="75381"/>
                  <a:pt x="33481" y="93042"/>
                  <a:pt x="44720" y="100952"/>
                </a:cubicBezTo>
                <a:lnTo>
                  <a:pt x="53256" y="106905"/>
                </a:lnTo>
                <a:cubicBezTo>
                  <a:pt x="60697" y="112034"/>
                  <a:pt x="60697" y="122842"/>
                  <a:pt x="53256" y="128051"/>
                </a:cubicBezTo>
                <a:lnTo>
                  <a:pt x="44720" y="134003"/>
                </a:lnTo>
                <a:cubicBezTo>
                  <a:pt x="33442" y="141835"/>
                  <a:pt x="40686" y="159613"/>
                  <a:pt x="54392" y="157224"/>
                </a:cubicBezTo>
                <a:lnTo>
                  <a:pt x="64574" y="155462"/>
                </a:lnTo>
                <a:cubicBezTo>
                  <a:pt x="71558" y="154221"/>
                  <a:pt x="78225" y="158878"/>
                  <a:pt x="79466" y="165862"/>
                </a:cubicBezTo>
                <a:cubicBezTo>
                  <a:pt x="79734" y="167370"/>
                  <a:pt x="79730" y="168914"/>
                  <a:pt x="79454" y="170421"/>
                </a:cubicBezTo>
                <a:lnTo>
                  <a:pt x="77731" y="180602"/>
                </a:lnTo>
                <a:cubicBezTo>
                  <a:pt x="75342" y="194112"/>
                  <a:pt x="93003" y="201474"/>
                  <a:pt x="100952" y="190235"/>
                </a:cubicBezTo>
                <a:lnTo>
                  <a:pt x="106905" y="181699"/>
                </a:lnTo>
                <a:cubicBezTo>
                  <a:pt x="110872" y="175870"/>
                  <a:pt x="118812" y="174361"/>
                  <a:pt x="124641" y="178328"/>
                </a:cubicBezTo>
                <a:cubicBezTo>
                  <a:pt x="125966" y="179230"/>
                  <a:pt x="127109" y="180373"/>
                  <a:pt x="128011" y="181699"/>
                </a:cubicBezTo>
                <a:lnTo>
                  <a:pt x="133964" y="190235"/>
                </a:lnTo>
                <a:cubicBezTo>
                  <a:pt x="141795" y="201513"/>
                  <a:pt x="159535" y="194269"/>
                  <a:pt x="157146" y="180563"/>
                </a:cubicBezTo>
                <a:lnTo>
                  <a:pt x="155384" y="170382"/>
                </a:lnTo>
                <a:cubicBezTo>
                  <a:pt x="154121" y="163401"/>
                  <a:pt x="158756" y="156719"/>
                  <a:pt x="165736" y="155456"/>
                </a:cubicBezTo>
                <a:cubicBezTo>
                  <a:pt x="167259" y="155180"/>
                  <a:pt x="168820" y="155182"/>
                  <a:pt x="170342" y="155462"/>
                </a:cubicBezTo>
                <a:lnTo>
                  <a:pt x="180524" y="157224"/>
                </a:lnTo>
                <a:cubicBezTo>
                  <a:pt x="194190" y="159730"/>
                  <a:pt x="201591" y="141874"/>
                  <a:pt x="190196" y="134003"/>
                </a:cubicBezTo>
                <a:lnTo>
                  <a:pt x="181620" y="128051"/>
                </a:lnTo>
                <a:cubicBezTo>
                  <a:pt x="175781" y="124061"/>
                  <a:pt x="174281" y="116093"/>
                  <a:pt x="178271" y="110254"/>
                </a:cubicBezTo>
                <a:cubicBezTo>
                  <a:pt x="179169" y="108939"/>
                  <a:pt x="180305" y="107803"/>
                  <a:pt x="181620" y="106905"/>
                </a:cubicBezTo>
                <a:lnTo>
                  <a:pt x="190196" y="100952"/>
                </a:lnTo>
                <a:cubicBezTo>
                  <a:pt x="201474" y="93121"/>
                  <a:pt x="194190" y="75342"/>
                  <a:pt x="180524" y="77731"/>
                </a:cubicBezTo>
                <a:lnTo>
                  <a:pt x="170342" y="79493"/>
                </a:lnTo>
                <a:cubicBezTo>
                  <a:pt x="163366" y="80778"/>
                  <a:pt x="156669" y="76165"/>
                  <a:pt x="155384" y="69189"/>
                </a:cubicBezTo>
                <a:cubicBezTo>
                  <a:pt x="155100" y="67650"/>
                  <a:pt x="155100" y="66073"/>
                  <a:pt x="155384" y="64534"/>
                </a:cubicBezTo>
                <a:lnTo>
                  <a:pt x="157146" y="54353"/>
                </a:lnTo>
                <a:cubicBezTo>
                  <a:pt x="159535" y="40843"/>
                  <a:pt x="141874" y="33481"/>
                  <a:pt x="133964" y="44720"/>
                </a:cubicBezTo>
                <a:lnTo>
                  <a:pt x="128011" y="53256"/>
                </a:lnTo>
                <a:cubicBezTo>
                  <a:pt x="124060" y="59096"/>
                  <a:pt x="116124" y="60627"/>
                  <a:pt x="110284" y="56675"/>
                </a:cubicBezTo>
                <a:cubicBezTo>
                  <a:pt x="108937" y="55764"/>
                  <a:pt x="107777" y="54604"/>
                  <a:pt x="106865" y="53256"/>
                </a:cubicBezTo>
                <a:lnTo>
                  <a:pt x="100952" y="44720"/>
                </a:lnTo>
                <a:cubicBezTo>
                  <a:pt x="93081" y="33442"/>
                  <a:pt x="75342" y="40686"/>
                  <a:pt x="77731" y="54392"/>
                </a:cubicBezTo>
                <a:close/>
                <a:moveTo>
                  <a:pt x="117478" y="86150"/>
                </a:moveTo>
                <a:cubicBezTo>
                  <a:pt x="134779" y="87016"/>
                  <a:pt x="148103" y="101743"/>
                  <a:pt x="147238" y="119044"/>
                </a:cubicBezTo>
                <a:cubicBezTo>
                  <a:pt x="146433" y="135136"/>
                  <a:pt x="133569" y="148000"/>
                  <a:pt x="117478" y="148805"/>
                </a:cubicBezTo>
                <a:cubicBezTo>
                  <a:pt x="100176" y="147940"/>
                  <a:pt x="86852" y="133212"/>
                  <a:pt x="87717" y="115911"/>
                </a:cubicBezTo>
                <a:cubicBezTo>
                  <a:pt x="88522" y="99820"/>
                  <a:pt x="101386" y="86955"/>
                  <a:pt x="117478" y="86150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0" name="图形 90">
            <a:extLst>
              <a:ext uri="{FF2B5EF4-FFF2-40B4-BE49-F238E27FC236}">
                <a16:creationId xmlns:a16="http://schemas.microsoft.com/office/drawing/2014/main" xmlns="" id="{3B106F66-B737-4A3A-B6D5-2BFF63C874CC}"/>
              </a:ext>
            </a:extLst>
          </p:cNvPr>
          <p:cNvSpPr/>
          <p:nvPr/>
        </p:nvSpPr>
        <p:spPr>
          <a:xfrm>
            <a:off x="5759992" y="3677589"/>
            <a:ext cx="571856" cy="597348"/>
          </a:xfrm>
          <a:custGeom>
            <a:avLst/>
            <a:gdLst>
              <a:gd name="connsiteX0" fmla="*/ 285551 w 571856"/>
              <a:gd name="connsiteY0" fmla="*/ 380872 h 597348"/>
              <a:gd name="connsiteX1" fmla="*/ 218258 w 571856"/>
              <a:gd name="connsiteY1" fmla="*/ 352982 h 597348"/>
              <a:gd name="connsiteX2" fmla="*/ 190368 w 571856"/>
              <a:gd name="connsiteY2" fmla="*/ 285688 h 597348"/>
              <a:gd name="connsiteX3" fmla="*/ 218258 w 571856"/>
              <a:gd name="connsiteY3" fmla="*/ 218395 h 597348"/>
              <a:gd name="connsiteX4" fmla="*/ 285551 w 571856"/>
              <a:gd name="connsiteY4" fmla="*/ 190505 h 597348"/>
              <a:gd name="connsiteX5" fmla="*/ 352845 w 571856"/>
              <a:gd name="connsiteY5" fmla="*/ 218395 h 597348"/>
              <a:gd name="connsiteX6" fmla="*/ 380735 w 571856"/>
              <a:gd name="connsiteY6" fmla="*/ 285688 h 597348"/>
              <a:gd name="connsiteX7" fmla="*/ 378200 w 571856"/>
              <a:gd name="connsiteY7" fmla="*/ 308234 h 597348"/>
              <a:gd name="connsiteX8" fmla="*/ 571103 w 571856"/>
              <a:gd name="connsiteY8" fmla="*/ 308234 h 597348"/>
              <a:gd name="connsiteX9" fmla="*/ 571103 w 571856"/>
              <a:gd name="connsiteY9" fmla="*/ 245121 h 597348"/>
              <a:gd name="connsiteX10" fmla="*/ 568156 w 571856"/>
              <a:gd name="connsiteY10" fmla="*/ 236349 h 597348"/>
              <a:gd name="connsiteX11" fmla="*/ 560344 w 571856"/>
              <a:gd name="connsiteY11" fmla="*/ 231689 h 597348"/>
              <a:gd name="connsiteX12" fmla="*/ 492297 w 571856"/>
              <a:gd name="connsiteY12" fmla="*/ 221273 h 597348"/>
              <a:gd name="connsiteX13" fmla="*/ 477084 w 571856"/>
              <a:gd name="connsiteY13" fmla="*/ 184817 h 597348"/>
              <a:gd name="connsiteX14" fmla="*/ 497162 w 571856"/>
              <a:gd name="connsiteY14" fmla="*/ 158571 h 597348"/>
              <a:gd name="connsiteX15" fmla="*/ 516144 w 571856"/>
              <a:gd name="connsiteY15" fmla="*/ 133833 h 597348"/>
              <a:gd name="connsiteX16" fmla="*/ 519091 w 571856"/>
              <a:gd name="connsiteY16" fmla="*/ 125267 h 597348"/>
              <a:gd name="connsiteX17" fmla="*/ 516487 w 571856"/>
              <a:gd name="connsiteY17" fmla="*/ 117112 h 597348"/>
              <a:gd name="connsiteX18" fmla="*/ 455155 w 571856"/>
              <a:gd name="connsiteY18" fmla="*/ 53862 h 597348"/>
              <a:gd name="connsiteX19" fmla="*/ 445836 w 571856"/>
              <a:gd name="connsiteY19" fmla="*/ 50162 h 597348"/>
              <a:gd name="connsiteX20" fmla="*/ 436927 w 571856"/>
              <a:gd name="connsiteY20" fmla="*/ 53519 h 597348"/>
              <a:gd name="connsiteX21" fmla="*/ 384093 w 571856"/>
              <a:gd name="connsiteY21" fmla="*/ 93402 h 597348"/>
              <a:gd name="connsiteX22" fmla="*/ 350652 w 571856"/>
              <a:gd name="connsiteY22" fmla="*/ 79628 h 597348"/>
              <a:gd name="connsiteX23" fmla="*/ 340236 w 571856"/>
              <a:gd name="connsiteY23" fmla="*/ 11170 h 597348"/>
              <a:gd name="connsiteX24" fmla="*/ 335987 w 571856"/>
              <a:gd name="connsiteY24" fmla="*/ 3152 h 597348"/>
              <a:gd name="connsiteX25" fmla="*/ 326873 w 571856"/>
              <a:gd name="connsiteY25" fmla="*/ 0 h 597348"/>
              <a:gd name="connsiteX26" fmla="*/ 244298 w 571856"/>
              <a:gd name="connsiteY26" fmla="*/ 0 h 597348"/>
              <a:gd name="connsiteX27" fmla="*/ 230936 w 571856"/>
              <a:gd name="connsiteY27" fmla="*/ 10416 h 597348"/>
              <a:gd name="connsiteX28" fmla="*/ 220177 w 571856"/>
              <a:gd name="connsiteY28" fmla="*/ 79560 h 597348"/>
              <a:gd name="connsiteX29" fmla="*/ 186325 w 571856"/>
              <a:gd name="connsiteY29" fmla="*/ 93676 h 597348"/>
              <a:gd name="connsiteX30" fmla="*/ 134998 w 571856"/>
              <a:gd name="connsiteY30" fmla="*/ 53862 h 597348"/>
              <a:gd name="connsiteX31" fmla="*/ 125336 w 571856"/>
              <a:gd name="connsiteY31" fmla="*/ 50162 h 597348"/>
              <a:gd name="connsiteX32" fmla="*/ 90181 w 571856"/>
              <a:gd name="connsiteY32" fmla="*/ 76750 h 597348"/>
              <a:gd name="connsiteX33" fmla="*/ 53519 w 571856"/>
              <a:gd name="connsiteY33" fmla="*/ 116701 h 597348"/>
              <a:gd name="connsiteX34" fmla="*/ 50162 w 571856"/>
              <a:gd name="connsiteY34" fmla="*/ 125267 h 597348"/>
              <a:gd name="connsiteX35" fmla="*/ 53862 w 571856"/>
              <a:gd name="connsiteY35" fmla="*/ 134176 h 597348"/>
              <a:gd name="connsiteX36" fmla="*/ 93676 w 571856"/>
              <a:gd name="connsiteY36" fmla="*/ 185502 h 597348"/>
              <a:gd name="connsiteX37" fmla="*/ 79149 w 571856"/>
              <a:gd name="connsiteY37" fmla="*/ 219697 h 597348"/>
              <a:gd name="connsiteX38" fmla="*/ 10005 w 571856"/>
              <a:gd name="connsiteY38" fmla="*/ 230250 h 597348"/>
              <a:gd name="connsiteX39" fmla="*/ 2947 w 571856"/>
              <a:gd name="connsiteY39" fmla="*/ 235116 h 597348"/>
              <a:gd name="connsiteX40" fmla="*/ 0 w 571856"/>
              <a:gd name="connsiteY40" fmla="*/ 243681 h 597348"/>
              <a:gd name="connsiteX41" fmla="*/ 0 w 571856"/>
              <a:gd name="connsiteY41" fmla="*/ 326256 h 597348"/>
              <a:gd name="connsiteX42" fmla="*/ 2947 w 571856"/>
              <a:gd name="connsiteY42" fmla="*/ 335028 h 597348"/>
              <a:gd name="connsiteX43" fmla="*/ 10759 w 571856"/>
              <a:gd name="connsiteY43" fmla="*/ 339688 h 597348"/>
              <a:gd name="connsiteX44" fmla="*/ 78806 w 571856"/>
              <a:gd name="connsiteY44" fmla="*/ 349761 h 597348"/>
              <a:gd name="connsiteX45" fmla="*/ 94019 w 571856"/>
              <a:gd name="connsiteY45" fmla="*/ 386560 h 597348"/>
              <a:gd name="connsiteX46" fmla="*/ 73940 w 571856"/>
              <a:gd name="connsiteY46" fmla="*/ 412806 h 597348"/>
              <a:gd name="connsiteX47" fmla="*/ 54959 w 571856"/>
              <a:gd name="connsiteY47" fmla="*/ 437544 h 597348"/>
              <a:gd name="connsiteX48" fmla="*/ 52012 w 571856"/>
              <a:gd name="connsiteY48" fmla="*/ 446110 h 597348"/>
              <a:gd name="connsiteX49" fmla="*/ 54616 w 571856"/>
              <a:gd name="connsiteY49" fmla="*/ 454676 h 597348"/>
              <a:gd name="connsiteX50" fmla="*/ 115947 w 571856"/>
              <a:gd name="connsiteY50" fmla="*/ 517172 h 597348"/>
              <a:gd name="connsiteX51" fmla="*/ 125267 w 571856"/>
              <a:gd name="connsiteY51" fmla="*/ 521284 h 597348"/>
              <a:gd name="connsiteX52" fmla="*/ 134587 w 571856"/>
              <a:gd name="connsiteY52" fmla="*/ 517926 h 597348"/>
              <a:gd name="connsiteX53" fmla="*/ 187010 w 571856"/>
              <a:gd name="connsiteY53" fmla="*/ 478112 h 597348"/>
              <a:gd name="connsiteX54" fmla="*/ 220451 w 571856"/>
              <a:gd name="connsiteY54" fmla="*/ 491886 h 597348"/>
              <a:gd name="connsiteX55" fmla="*/ 230867 w 571856"/>
              <a:gd name="connsiteY55" fmla="*/ 560344 h 597348"/>
              <a:gd name="connsiteX56" fmla="*/ 235116 w 571856"/>
              <a:gd name="connsiteY56" fmla="*/ 568362 h 597348"/>
              <a:gd name="connsiteX57" fmla="*/ 244230 w 571856"/>
              <a:gd name="connsiteY57" fmla="*/ 571514 h 597348"/>
              <a:gd name="connsiteX58" fmla="*/ 285483 w 571856"/>
              <a:gd name="connsiteY58" fmla="*/ 571514 h 597348"/>
              <a:gd name="connsiteX59" fmla="*/ 285483 w 571856"/>
              <a:gd name="connsiteY59" fmla="*/ 380872 h 597348"/>
              <a:gd name="connsiteX60" fmla="*/ 306726 w 571856"/>
              <a:gd name="connsiteY60" fmla="*/ 329409 h 597348"/>
              <a:gd name="connsiteX61" fmla="*/ 306726 w 571856"/>
              <a:gd name="connsiteY61" fmla="*/ 597349 h 597348"/>
              <a:gd name="connsiteX62" fmla="*/ 571857 w 571856"/>
              <a:gd name="connsiteY62" fmla="*/ 597349 h 597348"/>
              <a:gd name="connsiteX63" fmla="*/ 571857 w 571856"/>
              <a:gd name="connsiteY63" fmla="*/ 329409 h 597348"/>
              <a:gd name="connsiteX64" fmla="*/ 306726 w 571856"/>
              <a:gd name="connsiteY64" fmla="*/ 329409 h 597348"/>
              <a:gd name="connsiteX65" fmla="*/ 529507 w 571856"/>
              <a:gd name="connsiteY65" fmla="*/ 554999 h 597348"/>
              <a:gd name="connsiteX66" fmla="*/ 349007 w 571856"/>
              <a:gd name="connsiteY66" fmla="*/ 554999 h 597348"/>
              <a:gd name="connsiteX67" fmla="*/ 349007 w 571856"/>
              <a:gd name="connsiteY67" fmla="*/ 380119 h 597348"/>
              <a:gd name="connsiteX68" fmla="*/ 529507 w 571856"/>
              <a:gd name="connsiteY68" fmla="*/ 380119 h 597348"/>
              <a:gd name="connsiteX69" fmla="*/ 529507 w 571856"/>
              <a:gd name="connsiteY69" fmla="*/ 554999 h 597348"/>
              <a:gd name="connsiteX70" fmla="*/ 485513 w 571856"/>
              <a:gd name="connsiteY70" fmla="*/ 401225 h 597348"/>
              <a:gd name="connsiteX71" fmla="*/ 476193 w 571856"/>
              <a:gd name="connsiteY71" fmla="*/ 391905 h 597348"/>
              <a:gd name="connsiteX72" fmla="*/ 471533 w 571856"/>
              <a:gd name="connsiteY72" fmla="*/ 389986 h 597348"/>
              <a:gd name="connsiteX73" fmla="*/ 466873 w 571856"/>
              <a:gd name="connsiteY73" fmla="*/ 391905 h 597348"/>
              <a:gd name="connsiteX74" fmla="*/ 422057 w 571856"/>
              <a:gd name="connsiteY74" fmla="*/ 436790 h 597348"/>
              <a:gd name="connsiteX75" fmla="*/ 401979 w 571856"/>
              <a:gd name="connsiteY75" fmla="*/ 416643 h 597348"/>
              <a:gd name="connsiteX76" fmla="*/ 397319 w 571856"/>
              <a:gd name="connsiteY76" fmla="*/ 414725 h 597348"/>
              <a:gd name="connsiteX77" fmla="*/ 392659 w 571856"/>
              <a:gd name="connsiteY77" fmla="*/ 416643 h 597348"/>
              <a:gd name="connsiteX78" fmla="*/ 383476 w 571856"/>
              <a:gd name="connsiteY78" fmla="*/ 425963 h 597348"/>
              <a:gd name="connsiteX79" fmla="*/ 381558 w 571856"/>
              <a:gd name="connsiteY79" fmla="*/ 430623 h 597348"/>
              <a:gd name="connsiteX80" fmla="*/ 383476 w 571856"/>
              <a:gd name="connsiteY80" fmla="*/ 435283 h 597348"/>
              <a:gd name="connsiteX81" fmla="*/ 408214 w 571856"/>
              <a:gd name="connsiteY81" fmla="*/ 460021 h 597348"/>
              <a:gd name="connsiteX82" fmla="*/ 417534 w 571856"/>
              <a:gd name="connsiteY82" fmla="*/ 469340 h 597348"/>
              <a:gd name="connsiteX83" fmla="*/ 422194 w 571856"/>
              <a:gd name="connsiteY83" fmla="*/ 471259 h 597348"/>
              <a:gd name="connsiteX84" fmla="*/ 426854 w 571856"/>
              <a:gd name="connsiteY84" fmla="*/ 469340 h 597348"/>
              <a:gd name="connsiteX85" fmla="*/ 436173 w 571856"/>
              <a:gd name="connsiteY85" fmla="*/ 460021 h 597348"/>
              <a:gd name="connsiteX86" fmla="*/ 485650 w 571856"/>
              <a:gd name="connsiteY86" fmla="*/ 410544 h 597348"/>
              <a:gd name="connsiteX87" fmla="*/ 487569 w 571856"/>
              <a:gd name="connsiteY87" fmla="*/ 405885 h 597348"/>
              <a:gd name="connsiteX88" fmla="*/ 485513 w 571856"/>
              <a:gd name="connsiteY88" fmla="*/ 401225 h 597348"/>
              <a:gd name="connsiteX89" fmla="*/ 485513 w 571856"/>
              <a:gd name="connsiteY89" fmla="*/ 476673 h 597348"/>
              <a:gd name="connsiteX90" fmla="*/ 476193 w 571856"/>
              <a:gd name="connsiteY90" fmla="*/ 467353 h 597348"/>
              <a:gd name="connsiteX91" fmla="*/ 471533 w 571856"/>
              <a:gd name="connsiteY91" fmla="*/ 465434 h 597348"/>
              <a:gd name="connsiteX92" fmla="*/ 466873 w 571856"/>
              <a:gd name="connsiteY92" fmla="*/ 467353 h 597348"/>
              <a:gd name="connsiteX93" fmla="*/ 422057 w 571856"/>
              <a:gd name="connsiteY93" fmla="*/ 512238 h 597348"/>
              <a:gd name="connsiteX94" fmla="*/ 401979 w 571856"/>
              <a:gd name="connsiteY94" fmla="*/ 492091 h 597348"/>
              <a:gd name="connsiteX95" fmla="*/ 397319 w 571856"/>
              <a:gd name="connsiteY95" fmla="*/ 490173 h 597348"/>
              <a:gd name="connsiteX96" fmla="*/ 392659 w 571856"/>
              <a:gd name="connsiteY96" fmla="*/ 492091 h 597348"/>
              <a:gd name="connsiteX97" fmla="*/ 383476 w 571856"/>
              <a:gd name="connsiteY97" fmla="*/ 501411 h 597348"/>
              <a:gd name="connsiteX98" fmla="*/ 381558 w 571856"/>
              <a:gd name="connsiteY98" fmla="*/ 506071 h 597348"/>
              <a:gd name="connsiteX99" fmla="*/ 383476 w 571856"/>
              <a:gd name="connsiteY99" fmla="*/ 510731 h 597348"/>
              <a:gd name="connsiteX100" fmla="*/ 408214 w 571856"/>
              <a:gd name="connsiteY100" fmla="*/ 535469 h 597348"/>
              <a:gd name="connsiteX101" fmla="*/ 417534 w 571856"/>
              <a:gd name="connsiteY101" fmla="*/ 544789 h 597348"/>
              <a:gd name="connsiteX102" fmla="*/ 422194 w 571856"/>
              <a:gd name="connsiteY102" fmla="*/ 546707 h 597348"/>
              <a:gd name="connsiteX103" fmla="*/ 426854 w 571856"/>
              <a:gd name="connsiteY103" fmla="*/ 544789 h 597348"/>
              <a:gd name="connsiteX104" fmla="*/ 436173 w 571856"/>
              <a:gd name="connsiteY104" fmla="*/ 535469 h 597348"/>
              <a:gd name="connsiteX105" fmla="*/ 485650 w 571856"/>
              <a:gd name="connsiteY105" fmla="*/ 485992 h 597348"/>
              <a:gd name="connsiteX106" fmla="*/ 487569 w 571856"/>
              <a:gd name="connsiteY106" fmla="*/ 481333 h 597348"/>
              <a:gd name="connsiteX107" fmla="*/ 485513 w 571856"/>
              <a:gd name="connsiteY107" fmla="*/ 476673 h 59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571856" h="597348">
                <a:moveTo>
                  <a:pt x="285551" y="380872"/>
                </a:moveTo>
                <a:cubicBezTo>
                  <a:pt x="259237" y="380872"/>
                  <a:pt x="236829" y="371553"/>
                  <a:pt x="218258" y="352982"/>
                </a:cubicBezTo>
                <a:cubicBezTo>
                  <a:pt x="199687" y="334411"/>
                  <a:pt x="190368" y="311934"/>
                  <a:pt x="190368" y="285688"/>
                </a:cubicBezTo>
                <a:cubicBezTo>
                  <a:pt x="190368" y="259443"/>
                  <a:pt x="199687" y="236966"/>
                  <a:pt x="218258" y="218395"/>
                </a:cubicBezTo>
                <a:cubicBezTo>
                  <a:pt x="236829" y="199824"/>
                  <a:pt x="259306" y="190505"/>
                  <a:pt x="285551" y="190505"/>
                </a:cubicBezTo>
                <a:cubicBezTo>
                  <a:pt x="311797" y="190505"/>
                  <a:pt x="334274" y="199824"/>
                  <a:pt x="352845" y="218395"/>
                </a:cubicBezTo>
                <a:cubicBezTo>
                  <a:pt x="371416" y="236966"/>
                  <a:pt x="380735" y="259443"/>
                  <a:pt x="380735" y="285688"/>
                </a:cubicBezTo>
                <a:cubicBezTo>
                  <a:pt x="380735" y="293569"/>
                  <a:pt x="379913" y="301107"/>
                  <a:pt x="378200" y="308234"/>
                </a:cubicBezTo>
                <a:lnTo>
                  <a:pt x="571103" y="308234"/>
                </a:lnTo>
                <a:lnTo>
                  <a:pt x="571103" y="245121"/>
                </a:lnTo>
                <a:cubicBezTo>
                  <a:pt x="571103" y="241900"/>
                  <a:pt x="570143" y="238953"/>
                  <a:pt x="568156" y="236349"/>
                </a:cubicBezTo>
                <a:cubicBezTo>
                  <a:pt x="566169" y="233745"/>
                  <a:pt x="563565" y="232169"/>
                  <a:pt x="560344" y="231689"/>
                </a:cubicBezTo>
                <a:lnTo>
                  <a:pt x="492297" y="221273"/>
                </a:lnTo>
                <a:cubicBezTo>
                  <a:pt x="488597" y="209350"/>
                  <a:pt x="483526" y="197220"/>
                  <a:pt x="477084" y="184817"/>
                </a:cubicBezTo>
                <a:cubicBezTo>
                  <a:pt x="481538" y="178650"/>
                  <a:pt x="488254" y="169878"/>
                  <a:pt x="497162" y="158571"/>
                </a:cubicBezTo>
                <a:cubicBezTo>
                  <a:pt x="506071" y="147264"/>
                  <a:pt x="512375" y="139041"/>
                  <a:pt x="516144" y="133833"/>
                </a:cubicBezTo>
                <a:cubicBezTo>
                  <a:pt x="518132" y="131092"/>
                  <a:pt x="519091" y="128282"/>
                  <a:pt x="519091" y="125267"/>
                </a:cubicBezTo>
                <a:cubicBezTo>
                  <a:pt x="519091" y="121772"/>
                  <a:pt x="518200" y="119100"/>
                  <a:pt x="516487" y="117112"/>
                </a:cubicBezTo>
                <a:cubicBezTo>
                  <a:pt x="507578" y="104435"/>
                  <a:pt x="487089" y="83397"/>
                  <a:pt x="455155" y="53862"/>
                </a:cubicBezTo>
                <a:cubicBezTo>
                  <a:pt x="452209" y="51395"/>
                  <a:pt x="449057" y="50162"/>
                  <a:pt x="445836" y="50162"/>
                </a:cubicBezTo>
                <a:cubicBezTo>
                  <a:pt x="442135" y="50162"/>
                  <a:pt x="439120" y="51258"/>
                  <a:pt x="436927" y="53519"/>
                </a:cubicBezTo>
                <a:lnTo>
                  <a:pt x="384093" y="93402"/>
                </a:lnTo>
                <a:cubicBezTo>
                  <a:pt x="373951" y="88194"/>
                  <a:pt x="362781" y="83603"/>
                  <a:pt x="350652" y="79628"/>
                </a:cubicBezTo>
                <a:lnTo>
                  <a:pt x="340236" y="11170"/>
                </a:lnTo>
                <a:cubicBezTo>
                  <a:pt x="339962" y="7949"/>
                  <a:pt x="338591" y="5277"/>
                  <a:pt x="335987" y="3152"/>
                </a:cubicBezTo>
                <a:cubicBezTo>
                  <a:pt x="333383" y="1028"/>
                  <a:pt x="330368" y="0"/>
                  <a:pt x="326873" y="0"/>
                </a:cubicBezTo>
                <a:lnTo>
                  <a:pt x="244298" y="0"/>
                </a:lnTo>
                <a:cubicBezTo>
                  <a:pt x="237103" y="0"/>
                  <a:pt x="232649" y="3495"/>
                  <a:pt x="230936" y="10416"/>
                </a:cubicBezTo>
                <a:cubicBezTo>
                  <a:pt x="227715" y="22819"/>
                  <a:pt x="224083" y="45844"/>
                  <a:pt x="220177" y="79560"/>
                </a:cubicBezTo>
                <a:cubicBezTo>
                  <a:pt x="208527" y="83260"/>
                  <a:pt x="197220" y="87988"/>
                  <a:pt x="186325" y="93676"/>
                </a:cubicBezTo>
                <a:lnTo>
                  <a:pt x="134998" y="53862"/>
                </a:lnTo>
                <a:cubicBezTo>
                  <a:pt x="131777" y="51395"/>
                  <a:pt x="128556" y="50162"/>
                  <a:pt x="125336" y="50162"/>
                </a:cubicBezTo>
                <a:cubicBezTo>
                  <a:pt x="119853" y="50162"/>
                  <a:pt x="108135" y="59002"/>
                  <a:pt x="90181" y="76750"/>
                </a:cubicBezTo>
                <a:cubicBezTo>
                  <a:pt x="72227" y="94499"/>
                  <a:pt x="60030" y="107793"/>
                  <a:pt x="53519" y="116701"/>
                </a:cubicBezTo>
                <a:cubicBezTo>
                  <a:pt x="51258" y="119922"/>
                  <a:pt x="50162" y="122800"/>
                  <a:pt x="50162" y="125267"/>
                </a:cubicBezTo>
                <a:cubicBezTo>
                  <a:pt x="50162" y="128214"/>
                  <a:pt x="51395" y="131229"/>
                  <a:pt x="53862" y="134176"/>
                </a:cubicBezTo>
                <a:cubicBezTo>
                  <a:pt x="70446" y="154254"/>
                  <a:pt x="83740" y="171386"/>
                  <a:pt x="93676" y="185502"/>
                </a:cubicBezTo>
                <a:cubicBezTo>
                  <a:pt x="87509" y="196878"/>
                  <a:pt x="82643" y="208322"/>
                  <a:pt x="79149" y="219697"/>
                </a:cubicBezTo>
                <a:lnTo>
                  <a:pt x="10005" y="230250"/>
                </a:lnTo>
                <a:cubicBezTo>
                  <a:pt x="7264" y="230730"/>
                  <a:pt x="4934" y="232375"/>
                  <a:pt x="2947" y="235116"/>
                </a:cubicBezTo>
                <a:cubicBezTo>
                  <a:pt x="959" y="237857"/>
                  <a:pt x="0" y="240666"/>
                  <a:pt x="0" y="243681"/>
                </a:cubicBezTo>
                <a:lnTo>
                  <a:pt x="0" y="326256"/>
                </a:lnTo>
                <a:cubicBezTo>
                  <a:pt x="0" y="329477"/>
                  <a:pt x="959" y="332424"/>
                  <a:pt x="2947" y="335028"/>
                </a:cubicBezTo>
                <a:cubicBezTo>
                  <a:pt x="4934" y="337632"/>
                  <a:pt x="7538" y="339208"/>
                  <a:pt x="10759" y="339688"/>
                </a:cubicBezTo>
                <a:lnTo>
                  <a:pt x="78806" y="349761"/>
                </a:lnTo>
                <a:cubicBezTo>
                  <a:pt x="82301" y="361890"/>
                  <a:pt x="87372" y="374157"/>
                  <a:pt x="94019" y="386560"/>
                </a:cubicBezTo>
                <a:cubicBezTo>
                  <a:pt x="89565" y="392727"/>
                  <a:pt x="82849" y="401499"/>
                  <a:pt x="73940" y="412806"/>
                </a:cubicBezTo>
                <a:cubicBezTo>
                  <a:pt x="65032" y="424113"/>
                  <a:pt x="58659" y="432336"/>
                  <a:pt x="54959" y="437544"/>
                </a:cubicBezTo>
                <a:cubicBezTo>
                  <a:pt x="52971" y="440285"/>
                  <a:pt x="52012" y="443095"/>
                  <a:pt x="52012" y="446110"/>
                </a:cubicBezTo>
                <a:cubicBezTo>
                  <a:pt x="52012" y="449331"/>
                  <a:pt x="52903" y="452209"/>
                  <a:pt x="54616" y="454676"/>
                </a:cubicBezTo>
                <a:cubicBezTo>
                  <a:pt x="64278" y="468038"/>
                  <a:pt x="84768" y="488871"/>
                  <a:pt x="115947" y="517172"/>
                </a:cubicBezTo>
                <a:cubicBezTo>
                  <a:pt x="118689" y="519913"/>
                  <a:pt x="121772" y="521284"/>
                  <a:pt x="125267" y="521284"/>
                </a:cubicBezTo>
                <a:cubicBezTo>
                  <a:pt x="128968" y="521284"/>
                  <a:pt x="132051" y="520187"/>
                  <a:pt x="134587" y="517926"/>
                </a:cubicBezTo>
                <a:lnTo>
                  <a:pt x="187010" y="478112"/>
                </a:lnTo>
                <a:cubicBezTo>
                  <a:pt x="197152" y="483320"/>
                  <a:pt x="208322" y="487911"/>
                  <a:pt x="220451" y="491886"/>
                </a:cubicBezTo>
                <a:lnTo>
                  <a:pt x="230867" y="560344"/>
                </a:lnTo>
                <a:cubicBezTo>
                  <a:pt x="231141" y="563565"/>
                  <a:pt x="232512" y="566237"/>
                  <a:pt x="235116" y="568362"/>
                </a:cubicBezTo>
                <a:cubicBezTo>
                  <a:pt x="237720" y="570486"/>
                  <a:pt x="240735" y="571514"/>
                  <a:pt x="244230" y="571514"/>
                </a:cubicBezTo>
                <a:lnTo>
                  <a:pt x="285483" y="571514"/>
                </a:lnTo>
                <a:lnTo>
                  <a:pt x="285483" y="380872"/>
                </a:lnTo>
                <a:close/>
                <a:moveTo>
                  <a:pt x="306726" y="329409"/>
                </a:moveTo>
                <a:lnTo>
                  <a:pt x="306726" y="597349"/>
                </a:lnTo>
                <a:lnTo>
                  <a:pt x="571857" y="597349"/>
                </a:lnTo>
                <a:lnTo>
                  <a:pt x="571857" y="329409"/>
                </a:lnTo>
                <a:lnTo>
                  <a:pt x="306726" y="329409"/>
                </a:lnTo>
                <a:close/>
                <a:moveTo>
                  <a:pt x="529507" y="554999"/>
                </a:moveTo>
                <a:lnTo>
                  <a:pt x="349007" y="554999"/>
                </a:lnTo>
                <a:lnTo>
                  <a:pt x="349007" y="380119"/>
                </a:lnTo>
                <a:lnTo>
                  <a:pt x="529507" y="380119"/>
                </a:lnTo>
                <a:lnTo>
                  <a:pt x="529507" y="554999"/>
                </a:lnTo>
                <a:close/>
                <a:moveTo>
                  <a:pt x="485513" y="401225"/>
                </a:moveTo>
                <a:lnTo>
                  <a:pt x="476193" y="391905"/>
                </a:lnTo>
                <a:cubicBezTo>
                  <a:pt x="474891" y="390603"/>
                  <a:pt x="473384" y="389986"/>
                  <a:pt x="471533" y="389986"/>
                </a:cubicBezTo>
                <a:cubicBezTo>
                  <a:pt x="469683" y="389986"/>
                  <a:pt x="468175" y="390603"/>
                  <a:pt x="466873" y="391905"/>
                </a:cubicBezTo>
                <a:lnTo>
                  <a:pt x="422057" y="436790"/>
                </a:lnTo>
                <a:lnTo>
                  <a:pt x="401979" y="416643"/>
                </a:lnTo>
                <a:cubicBezTo>
                  <a:pt x="400677" y="415341"/>
                  <a:pt x="399169" y="414725"/>
                  <a:pt x="397319" y="414725"/>
                </a:cubicBezTo>
                <a:cubicBezTo>
                  <a:pt x="395468" y="414725"/>
                  <a:pt x="393961" y="415341"/>
                  <a:pt x="392659" y="416643"/>
                </a:cubicBezTo>
                <a:lnTo>
                  <a:pt x="383476" y="425963"/>
                </a:lnTo>
                <a:cubicBezTo>
                  <a:pt x="382174" y="427265"/>
                  <a:pt x="381558" y="428773"/>
                  <a:pt x="381558" y="430623"/>
                </a:cubicBezTo>
                <a:cubicBezTo>
                  <a:pt x="381558" y="432473"/>
                  <a:pt x="382174" y="433981"/>
                  <a:pt x="383476" y="435283"/>
                </a:cubicBezTo>
                <a:lnTo>
                  <a:pt x="408214" y="460021"/>
                </a:lnTo>
                <a:lnTo>
                  <a:pt x="417534" y="469340"/>
                </a:lnTo>
                <a:cubicBezTo>
                  <a:pt x="418836" y="470642"/>
                  <a:pt x="420344" y="471259"/>
                  <a:pt x="422194" y="471259"/>
                </a:cubicBezTo>
                <a:cubicBezTo>
                  <a:pt x="424044" y="471259"/>
                  <a:pt x="425552" y="470642"/>
                  <a:pt x="426854" y="469340"/>
                </a:cubicBezTo>
                <a:lnTo>
                  <a:pt x="436173" y="460021"/>
                </a:lnTo>
                <a:lnTo>
                  <a:pt x="485650" y="410544"/>
                </a:lnTo>
                <a:cubicBezTo>
                  <a:pt x="486952" y="409242"/>
                  <a:pt x="487569" y="407735"/>
                  <a:pt x="487569" y="405885"/>
                </a:cubicBezTo>
                <a:cubicBezTo>
                  <a:pt x="487432" y="404034"/>
                  <a:pt x="486815" y="402527"/>
                  <a:pt x="485513" y="401225"/>
                </a:cubicBezTo>
                <a:close/>
                <a:moveTo>
                  <a:pt x="485513" y="476673"/>
                </a:moveTo>
                <a:lnTo>
                  <a:pt x="476193" y="467353"/>
                </a:lnTo>
                <a:cubicBezTo>
                  <a:pt x="474891" y="466051"/>
                  <a:pt x="473384" y="465434"/>
                  <a:pt x="471533" y="465434"/>
                </a:cubicBezTo>
                <a:cubicBezTo>
                  <a:pt x="469683" y="465434"/>
                  <a:pt x="468175" y="466051"/>
                  <a:pt x="466873" y="467353"/>
                </a:cubicBezTo>
                <a:lnTo>
                  <a:pt x="422057" y="512238"/>
                </a:lnTo>
                <a:lnTo>
                  <a:pt x="401979" y="492091"/>
                </a:lnTo>
                <a:cubicBezTo>
                  <a:pt x="400677" y="490789"/>
                  <a:pt x="399169" y="490173"/>
                  <a:pt x="397319" y="490173"/>
                </a:cubicBezTo>
                <a:cubicBezTo>
                  <a:pt x="395468" y="490173"/>
                  <a:pt x="393961" y="490789"/>
                  <a:pt x="392659" y="492091"/>
                </a:cubicBezTo>
                <a:lnTo>
                  <a:pt x="383476" y="501411"/>
                </a:lnTo>
                <a:cubicBezTo>
                  <a:pt x="382174" y="502713"/>
                  <a:pt x="381558" y="504221"/>
                  <a:pt x="381558" y="506071"/>
                </a:cubicBezTo>
                <a:cubicBezTo>
                  <a:pt x="381558" y="507921"/>
                  <a:pt x="382174" y="509429"/>
                  <a:pt x="383476" y="510731"/>
                </a:cubicBezTo>
                <a:lnTo>
                  <a:pt x="408214" y="535469"/>
                </a:lnTo>
                <a:lnTo>
                  <a:pt x="417534" y="544789"/>
                </a:lnTo>
                <a:cubicBezTo>
                  <a:pt x="418836" y="546091"/>
                  <a:pt x="420344" y="546707"/>
                  <a:pt x="422194" y="546707"/>
                </a:cubicBezTo>
                <a:cubicBezTo>
                  <a:pt x="424044" y="546707"/>
                  <a:pt x="425552" y="546091"/>
                  <a:pt x="426854" y="544789"/>
                </a:cubicBezTo>
                <a:lnTo>
                  <a:pt x="436173" y="535469"/>
                </a:lnTo>
                <a:lnTo>
                  <a:pt x="485650" y="485992"/>
                </a:lnTo>
                <a:cubicBezTo>
                  <a:pt x="486952" y="484690"/>
                  <a:pt x="487569" y="483183"/>
                  <a:pt x="487569" y="481333"/>
                </a:cubicBezTo>
                <a:cubicBezTo>
                  <a:pt x="487432" y="479482"/>
                  <a:pt x="486815" y="477906"/>
                  <a:pt x="485513" y="476673"/>
                </a:cubicBezTo>
                <a:close/>
              </a:path>
            </a:pathLst>
          </a:custGeom>
          <a:solidFill>
            <a:srgbClr val="333333"/>
          </a:solidFill>
          <a:ln w="6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1" name="图形 92">
            <a:extLst>
              <a:ext uri="{FF2B5EF4-FFF2-40B4-BE49-F238E27FC236}">
                <a16:creationId xmlns:a16="http://schemas.microsoft.com/office/drawing/2014/main" xmlns="" id="{ADB4B168-CDE7-450B-BD6D-F18166CAE5CB}"/>
              </a:ext>
            </a:extLst>
          </p:cNvPr>
          <p:cNvSpPr/>
          <p:nvPr/>
        </p:nvSpPr>
        <p:spPr>
          <a:xfrm>
            <a:off x="4681172" y="3715718"/>
            <a:ext cx="526280" cy="606915"/>
          </a:xfrm>
          <a:custGeom>
            <a:avLst/>
            <a:gdLst>
              <a:gd name="connsiteX0" fmla="*/ 516160 w 526280"/>
              <a:gd name="connsiteY0" fmla="*/ 481338 h 606915"/>
              <a:gd name="connsiteX1" fmla="*/ 318805 w 526280"/>
              <a:gd name="connsiteY1" fmla="*/ 602940 h 606915"/>
              <a:gd name="connsiteX2" fmla="*/ 288442 w 526280"/>
              <a:gd name="connsiteY2" fmla="*/ 582673 h 606915"/>
              <a:gd name="connsiteX3" fmla="*/ 288442 w 526280"/>
              <a:gd name="connsiteY3" fmla="*/ 298936 h 606915"/>
              <a:gd name="connsiteX4" fmla="*/ 298563 w 526280"/>
              <a:gd name="connsiteY4" fmla="*/ 278670 h 606915"/>
              <a:gd name="connsiteX5" fmla="*/ 495918 w 526280"/>
              <a:gd name="connsiteY5" fmla="*/ 157068 h 606915"/>
              <a:gd name="connsiteX6" fmla="*/ 526281 w 526280"/>
              <a:gd name="connsiteY6" fmla="*/ 177335 h 606915"/>
              <a:gd name="connsiteX7" fmla="*/ 526281 w 526280"/>
              <a:gd name="connsiteY7" fmla="*/ 466138 h 606915"/>
              <a:gd name="connsiteX8" fmla="*/ 516160 w 526280"/>
              <a:gd name="connsiteY8" fmla="*/ 481338 h 606915"/>
              <a:gd name="connsiteX9" fmla="*/ 10121 w 526280"/>
              <a:gd name="connsiteY9" fmla="*/ 481338 h 606915"/>
              <a:gd name="connsiteX10" fmla="*/ 207476 w 526280"/>
              <a:gd name="connsiteY10" fmla="*/ 602940 h 606915"/>
              <a:gd name="connsiteX11" fmla="*/ 237838 w 526280"/>
              <a:gd name="connsiteY11" fmla="*/ 582673 h 606915"/>
              <a:gd name="connsiteX12" fmla="*/ 237838 w 526280"/>
              <a:gd name="connsiteY12" fmla="*/ 298936 h 606915"/>
              <a:gd name="connsiteX13" fmla="*/ 227718 w 526280"/>
              <a:gd name="connsiteY13" fmla="*/ 278670 h 606915"/>
              <a:gd name="connsiteX14" fmla="*/ 30362 w 526280"/>
              <a:gd name="connsiteY14" fmla="*/ 157068 h 606915"/>
              <a:gd name="connsiteX15" fmla="*/ 0 w 526280"/>
              <a:gd name="connsiteY15" fmla="*/ 177335 h 606915"/>
              <a:gd name="connsiteX16" fmla="*/ 0 w 526280"/>
              <a:gd name="connsiteY16" fmla="*/ 466138 h 606915"/>
              <a:gd name="connsiteX17" fmla="*/ 10121 w 526280"/>
              <a:gd name="connsiteY17" fmla="*/ 481338 h 606915"/>
              <a:gd name="connsiteX18" fmla="*/ 258080 w 526280"/>
              <a:gd name="connsiteY18" fmla="*/ 0 h 606915"/>
              <a:gd name="connsiteX19" fmla="*/ 30362 w 526280"/>
              <a:gd name="connsiteY19" fmla="*/ 86134 h 606915"/>
              <a:gd name="connsiteX20" fmla="*/ 30362 w 526280"/>
              <a:gd name="connsiteY20" fmla="*/ 111468 h 606915"/>
              <a:gd name="connsiteX21" fmla="*/ 258080 w 526280"/>
              <a:gd name="connsiteY21" fmla="*/ 253336 h 606915"/>
              <a:gd name="connsiteX22" fmla="*/ 268201 w 526280"/>
              <a:gd name="connsiteY22" fmla="*/ 253336 h 606915"/>
              <a:gd name="connsiteX23" fmla="*/ 500979 w 526280"/>
              <a:gd name="connsiteY23" fmla="*/ 111468 h 606915"/>
              <a:gd name="connsiteX24" fmla="*/ 500979 w 526280"/>
              <a:gd name="connsiteY24" fmla="*/ 86134 h 606915"/>
              <a:gd name="connsiteX25" fmla="*/ 268201 w 526280"/>
              <a:gd name="connsiteY25" fmla="*/ 0 h 606915"/>
              <a:gd name="connsiteX26" fmla="*/ 258080 w 526280"/>
              <a:gd name="connsiteY26" fmla="*/ 0 h 606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26280" h="606915">
                <a:moveTo>
                  <a:pt x="516160" y="481338"/>
                </a:moveTo>
                <a:lnTo>
                  <a:pt x="318805" y="602940"/>
                </a:lnTo>
                <a:cubicBezTo>
                  <a:pt x="303623" y="613073"/>
                  <a:pt x="288442" y="602940"/>
                  <a:pt x="288442" y="582673"/>
                </a:cubicBezTo>
                <a:lnTo>
                  <a:pt x="288442" y="298936"/>
                </a:lnTo>
                <a:cubicBezTo>
                  <a:pt x="288442" y="293870"/>
                  <a:pt x="293503" y="283736"/>
                  <a:pt x="298563" y="278670"/>
                </a:cubicBezTo>
                <a:lnTo>
                  <a:pt x="495918" y="157068"/>
                </a:lnTo>
                <a:cubicBezTo>
                  <a:pt x="511099" y="146935"/>
                  <a:pt x="526281" y="157068"/>
                  <a:pt x="526281" y="177335"/>
                </a:cubicBezTo>
                <a:lnTo>
                  <a:pt x="526281" y="466138"/>
                </a:lnTo>
                <a:cubicBezTo>
                  <a:pt x="526281" y="471205"/>
                  <a:pt x="521220" y="481338"/>
                  <a:pt x="516160" y="481338"/>
                </a:cubicBezTo>
                <a:close/>
                <a:moveTo>
                  <a:pt x="10121" y="481338"/>
                </a:moveTo>
                <a:lnTo>
                  <a:pt x="207476" y="602940"/>
                </a:lnTo>
                <a:cubicBezTo>
                  <a:pt x="222657" y="613073"/>
                  <a:pt x="237838" y="602940"/>
                  <a:pt x="237838" y="582673"/>
                </a:cubicBezTo>
                <a:lnTo>
                  <a:pt x="237838" y="298936"/>
                </a:lnTo>
                <a:cubicBezTo>
                  <a:pt x="237838" y="293870"/>
                  <a:pt x="232778" y="283736"/>
                  <a:pt x="227718" y="278670"/>
                </a:cubicBezTo>
                <a:lnTo>
                  <a:pt x="30362" y="157068"/>
                </a:lnTo>
                <a:cubicBezTo>
                  <a:pt x="20242" y="152002"/>
                  <a:pt x="0" y="162135"/>
                  <a:pt x="0" y="177335"/>
                </a:cubicBezTo>
                <a:lnTo>
                  <a:pt x="0" y="466138"/>
                </a:lnTo>
                <a:cubicBezTo>
                  <a:pt x="0" y="471205"/>
                  <a:pt x="5060" y="481338"/>
                  <a:pt x="10121" y="481338"/>
                </a:cubicBezTo>
                <a:close/>
                <a:moveTo>
                  <a:pt x="258080" y="0"/>
                </a:moveTo>
                <a:lnTo>
                  <a:pt x="30362" y="86134"/>
                </a:lnTo>
                <a:cubicBezTo>
                  <a:pt x="20242" y="91201"/>
                  <a:pt x="20242" y="106401"/>
                  <a:pt x="30362" y="111468"/>
                </a:cubicBezTo>
                <a:lnTo>
                  <a:pt x="258080" y="253336"/>
                </a:lnTo>
                <a:lnTo>
                  <a:pt x="268201" y="253336"/>
                </a:lnTo>
                <a:lnTo>
                  <a:pt x="500979" y="111468"/>
                </a:lnTo>
                <a:cubicBezTo>
                  <a:pt x="511099" y="106401"/>
                  <a:pt x="511099" y="91201"/>
                  <a:pt x="500979" y="86134"/>
                </a:cubicBezTo>
                <a:lnTo>
                  <a:pt x="268201" y="0"/>
                </a:lnTo>
                <a:lnTo>
                  <a:pt x="258080" y="0"/>
                </a:lnTo>
                <a:close/>
              </a:path>
            </a:pathLst>
          </a:custGeom>
          <a:solidFill>
            <a:srgbClr val="333333"/>
          </a:solidFill>
          <a:ln w="5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2" name="图形 94">
            <a:extLst>
              <a:ext uri="{FF2B5EF4-FFF2-40B4-BE49-F238E27FC236}">
                <a16:creationId xmlns:a16="http://schemas.microsoft.com/office/drawing/2014/main" xmlns="" id="{7B7C446A-70EF-49F5-AE45-FA20CABCAC7B}"/>
              </a:ext>
            </a:extLst>
          </p:cNvPr>
          <p:cNvSpPr/>
          <p:nvPr/>
        </p:nvSpPr>
        <p:spPr>
          <a:xfrm>
            <a:off x="3520984" y="3687941"/>
            <a:ext cx="594238" cy="508757"/>
          </a:xfrm>
          <a:custGeom>
            <a:avLst/>
            <a:gdLst>
              <a:gd name="connsiteX0" fmla="*/ 541054 w 594238"/>
              <a:gd name="connsiteY0" fmla="*/ 0 h 508757"/>
              <a:gd name="connsiteX1" fmla="*/ 53184 w 594238"/>
              <a:gd name="connsiteY1" fmla="*/ 0 h 508757"/>
              <a:gd name="connsiteX2" fmla="*/ 0 w 594238"/>
              <a:gd name="connsiteY2" fmla="*/ 52947 h 508757"/>
              <a:gd name="connsiteX3" fmla="*/ 0 w 594238"/>
              <a:gd name="connsiteY3" fmla="*/ 384443 h 508757"/>
              <a:gd name="connsiteX4" fmla="*/ 52947 w 594238"/>
              <a:gd name="connsiteY4" fmla="*/ 437627 h 508757"/>
              <a:gd name="connsiteX5" fmla="*/ 248095 w 594238"/>
              <a:gd name="connsiteY5" fmla="*/ 437627 h 508757"/>
              <a:gd name="connsiteX6" fmla="*/ 248095 w 594238"/>
              <a:gd name="connsiteY6" fmla="*/ 473073 h 508757"/>
              <a:gd name="connsiteX7" fmla="*/ 177232 w 594238"/>
              <a:gd name="connsiteY7" fmla="*/ 473073 h 508757"/>
              <a:gd name="connsiteX8" fmla="*/ 150640 w 594238"/>
              <a:gd name="connsiteY8" fmla="*/ 499665 h 508757"/>
              <a:gd name="connsiteX9" fmla="*/ 150640 w 594238"/>
              <a:gd name="connsiteY9" fmla="*/ 508757 h 508757"/>
              <a:gd name="connsiteX10" fmla="*/ 443302 w 594238"/>
              <a:gd name="connsiteY10" fmla="*/ 508757 h 508757"/>
              <a:gd name="connsiteX11" fmla="*/ 443302 w 594238"/>
              <a:gd name="connsiteY11" fmla="*/ 499844 h 508757"/>
              <a:gd name="connsiteX12" fmla="*/ 416710 w 594238"/>
              <a:gd name="connsiteY12" fmla="*/ 473252 h 508757"/>
              <a:gd name="connsiteX13" fmla="*/ 345847 w 594238"/>
              <a:gd name="connsiteY13" fmla="*/ 473252 h 508757"/>
              <a:gd name="connsiteX14" fmla="*/ 345847 w 594238"/>
              <a:gd name="connsiteY14" fmla="*/ 437850 h 508757"/>
              <a:gd name="connsiteX15" fmla="*/ 541054 w 594238"/>
              <a:gd name="connsiteY15" fmla="*/ 437850 h 508757"/>
              <a:gd name="connsiteX16" fmla="*/ 594238 w 594238"/>
              <a:gd name="connsiteY16" fmla="*/ 384903 h 508757"/>
              <a:gd name="connsiteX17" fmla="*/ 594238 w 594238"/>
              <a:gd name="connsiteY17" fmla="*/ 384888 h 508757"/>
              <a:gd name="connsiteX18" fmla="*/ 594238 w 594238"/>
              <a:gd name="connsiteY18" fmla="*/ 53184 h 508757"/>
              <a:gd name="connsiteX19" fmla="*/ 541054 w 594238"/>
              <a:gd name="connsiteY19" fmla="*/ 0 h 508757"/>
              <a:gd name="connsiteX20" fmla="*/ 132515 w 594238"/>
              <a:gd name="connsiteY20" fmla="*/ 344658 h 508757"/>
              <a:gd name="connsiteX21" fmla="*/ 95375 w 594238"/>
              <a:gd name="connsiteY21" fmla="*/ 306271 h 508757"/>
              <a:gd name="connsiteX22" fmla="*/ 159583 w 594238"/>
              <a:gd name="connsiteY22" fmla="*/ 239894 h 508757"/>
              <a:gd name="connsiteX23" fmla="*/ 95375 w 594238"/>
              <a:gd name="connsiteY23" fmla="*/ 173607 h 508757"/>
              <a:gd name="connsiteX24" fmla="*/ 132515 w 594238"/>
              <a:gd name="connsiteY24" fmla="*/ 135219 h 508757"/>
              <a:gd name="connsiteX25" fmla="*/ 233922 w 594238"/>
              <a:gd name="connsiteY25" fmla="*/ 239954 h 508757"/>
              <a:gd name="connsiteX26" fmla="*/ 386255 w 594238"/>
              <a:gd name="connsiteY26" fmla="*/ 347719 h 508757"/>
              <a:gd name="connsiteX27" fmla="*/ 275816 w 594238"/>
              <a:gd name="connsiteY27" fmla="*/ 347719 h 508757"/>
              <a:gd name="connsiteX28" fmla="*/ 275816 w 594238"/>
              <a:gd name="connsiteY28" fmla="*/ 292365 h 508757"/>
              <a:gd name="connsiteX29" fmla="*/ 386255 w 594238"/>
              <a:gd name="connsiteY29" fmla="*/ 292365 h 508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94238" h="508757">
                <a:moveTo>
                  <a:pt x="541054" y="0"/>
                </a:moveTo>
                <a:lnTo>
                  <a:pt x="53184" y="0"/>
                </a:lnTo>
                <a:cubicBezTo>
                  <a:pt x="23877" y="-66"/>
                  <a:pt x="66" y="23639"/>
                  <a:pt x="0" y="52947"/>
                </a:cubicBezTo>
                <a:lnTo>
                  <a:pt x="0" y="384443"/>
                </a:lnTo>
                <a:cubicBezTo>
                  <a:pt x="-66" y="413750"/>
                  <a:pt x="23639" y="437561"/>
                  <a:pt x="52947" y="437627"/>
                </a:cubicBezTo>
                <a:lnTo>
                  <a:pt x="248095" y="437627"/>
                </a:lnTo>
                <a:lnTo>
                  <a:pt x="248095" y="473073"/>
                </a:lnTo>
                <a:lnTo>
                  <a:pt x="177232" y="473073"/>
                </a:lnTo>
                <a:cubicBezTo>
                  <a:pt x="162579" y="473154"/>
                  <a:pt x="150721" y="485013"/>
                  <a:pt x="150640" y="499665"/>
                </a:cubicBezTo>
                <a:lnTo>
                  <a:pt x="150640" y="508757"/>
                </a:lnTo>
                <a:lnTo>
                  <a:pt x="443302" y="508757"/>
                </a:lnTo>
                <a:lnTo>
                  <a:pt x="443302" y="499844"/>
                </a:lnTo>
                <a:cubicBezTo>
                  <a:pt x="443221" y="485191"/>
                  <a:pt x="431362" y="473333"/>
                  <a:pt x="416710" y="473252"/>
                </a:cubicBezTo>
                <a:lnTo>
                  <a:pt x="345847" y="473252"/>
                </a:lnTo>
                <a:lnTo>
                  <a:pt x="345847" y="437850"/>
                </a:lnTo>
                <a:lnTo>
                  <a:pt x="541054" y="437850"/>
                </a:lnTo>
                <a:cubicBezTo>
                  <a:pt x="570361" y="437915"/>
                  <a:pt x="594173" y="414211"/>
                  <a:pt x="594238" y="384903"/>
                </a:cubicBezTo>
                <a:cubicBezTo>
                  <a:pt x="594238" y="384898"/>
                  <a:pt x="594238" y="384893"/>
                  <a:pt x="594238" y="384888"/>
                </a:cubicBezTo>
                <a:lnTo>
                  <a:pt x="594238" y="53184"/>
                </a:lnTo>
                <a:cubicBezTo>
                  <a:pt x="594222" y="23818"/>
                  <a:pt x="570420" y="17"/>
                  <a:pt x="541054" y="0"/>
                </a:cubicBezTo>
                <a:close/>
                <a:moveTo>
                  <a:pt x="132515" y="344658"/>
                </a:moveTo>
                <a:lnTo>
                  <a:pt x="95375" y="306271"/>
                </a:lnTo>
                <a:lnTo>
                  <a:pt x="159583" y="239894"/>
                </a:lnTo>
                <a:lnTo>
                  <a:pt x="95375" y="173607"/>
                </a:lnTo>
                <a:lnTo>
                  <a:pt x="132515" y="135219"/>
                </a:lnTo>
                <a:lnTo>
                  <a:pt x="233922" y="239954"/>
                </a:lnTo>
                <a:close/>
                <a:moveTo>
                  <a:pt x="386255" y="347719"/>
                </a:moveTo>
                <a:lnTo>
                  <a:pt x="275816" y="347719"/>
                </a:lnTo>
                <a:lnTo>
                  <a:pt x="275816" y="292365"/>
                </a:lnTo>
                <a:lnTo>
                  <a:pt x="386255" y="292365"/>
                </a:lnTo>
                <a:close/>
              </a:path>
            </a:pathLst>
          </a:custGeom>
          <a:solidFill>
            <a:srgbClr val="333333"/>
          </a:solidFill>
          <a:ln w="7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3" name="图形 96">
            <a:extLst>
              <a:ext uri="{FF2B5EF4-FFF2-40B4-BE49-F238E27FC236}">
                <a16:creationId xmlns:a16="http://schemas.microsoft.com/office/drawing/2014/main" xmlns="" id="{3A945265-1A13-49C4-898B-9298C713A617}"/>
              </a:ext>
            </a:extLst>
          </p:cNvPr>
          <p:cNvSpPr/>
          <p:nvPr/>
        </p:nvSpPr>
        <p:spPr>
          <a:xfrm>
            <a:off x="5458693" y="2601504"/>
            <a:ext cx="584728" cy="556797"/>
          </a:xfrm>
          <a:custGeom>
            <a:avLst/>
            <a:gdLst>
              <a:gd name="connsiteX0" fmla="*/ 437277 w 584728"/>
              <a:gd name="connsiteY0" fmla="*/ 376270 h 556797"/>
              <a:gd name="connsiteX1" fmla="*/ 401807 w 584728"/>
              <a:gd name="connsiteY1" fmla="*/ 413741 h 556797"/>
              <a:gd name="connsiteX2" fmla="*/ 310232 w 584728"/>
              <a:gd name="connsiteY2" fmla="*/ 395762 h 556797"/>
              <a:gd name="connsiteX3" fmla="*/ 288093 w 584728"/>
              <a:gd name="connsiteY3" fmla="*/ 317121 h 556797"/>
              <a:gd name="connsiteX4" fmla="*/ 223123 w 584728"/>
              <a:gd name="connsiteY4" fmla="*/ 257907 h 556797"/>
              <a:gd name="connsiteX5" fmla="*/ 264391 w 584728"/>
              <a:gd name="connsiteY5" fmla="*/ 140947 h 556797"/>
              <a:gd name="connsiteX6" fmla="*/ 298125 w 584728"/>
              <a:gd name="connsiteY6" fmla="*/ 130882 h 556797"/>
              <a:gd name="connsiteX7" fmla="*/ 322116 w 584728"/>
              <a:gd name="connsiteY7" fmla="*/ 34101 h 556797"/>
              <a:gd name="connsiteX8" fmla="*/ 225348 w 584728"/>
              <a:gd name="connsiteY8" fmla="*/ 10146 h 556797"/>
              <a:gd name="connsiteX9" fmla="*/ 192366 w 584728"/>
              <a:gd name="connsiteY9" fmla="*/ 58303 h 556797"/>
              <a:gd name="connsiteX10" fmla="*/ 104166 w 584728"/>
              <a:gd name="connsiteY10" fmla="*/ 63703 h 556797"/>
              <a:gd name="connsiteX11" fmla="*/ 86789 w 584728"/>
              <a:gd name="connsiteY11" fmla="*/ 42668 h 556797"/>
              <a:gd name="connsiteX12" fmla="*/ 10431 w 584728"/>
              <a:gd name="connsiteY12" fmla="*/ 54785 h 556797"/>
              <a:gd name="connsiteX13" fmla="*/ 22555 w 584728"/>
              <a:gd name="connsiteY13" fmla="*/ 131168 h 556797"/>
              <a:gd name="connsiteX14" fmla="*/ 98904 w 584728"/>
              <a:gd name="connsiteY14" fmla="*/ 119006 h 556797"/>
              <a:gd name="connsiteX15" fmla="*/ 109110 w 584728"/>
              <a:gd name="connsiteY15" fmla="*/ 91343 h 556797"/>
              <a:gd name="connsiteX16" fmla="*/ 193044 w 584728"/>
              <a:gd name="connsiteY16" fmla="*/ 86203 h 556797"/>
              <a:gd name="connsiteX17" fmla="*/ 201363 w 584728"/>
              <a:gd name="connsiteY17" fmla="*/ 106887 h 556797"/>
              <a:gd name="connsiteX18" fmla="*/ 229101 w 584728"/>
              <a:gd name="connsiteY18" fmla="*/ 132914 h 556797"/>
              <a:gd name="connsiteX19" fmla="*/ 189156 w 584728"/>
              <a:gd name="connsiteY19" fmla="*/ 246135 h 556797"/>
              <a:gd name="connsiteX20" fmla="*/ 76252 w 584728"/>
              <a:gd name="connsiteY20" fmla="*/ 264614 h 556797"/>
              <a:gd name="connsiteX21" fmla="*/ 23762 w 584728"/>
              <a:gd name="connsiteY21" fmla="*/ 476470 h 556797"/>
              <a:gd name="connsiteX22" fmla="*/ 235602 w 584728"/>
              <a:gd name="connsiteY22" fmla="*/ 528961 h 556797"/>
              <a:gd name="connsiteX23" fmla="*/ 305137 w 584728"/>
              <a:gd name="connsiteY23" fmla="*/ 435980 h 556797"/>
              <a:gd name="connsiteX24" fmla="*/ 390534 w 584728"/>
              <a:gd name="connsiteY24" fmla="*/ 452759 h 556797"/>
              <a:gd name="connsiteX25" fmla="*/ 404188 w 584728"/>
              <a:gd name="connsiteY25" fmla="*/ 509725 h 556797"/>
              <a:gd name="connsiteX26" fmla="*/ 537676 w 584728"/>
              <a:gd name="connsiteY26" fmla="*/ 542804 h 556797"/>
              <a:gd name="connsiteX27" fmla="*/ 570757 w 584728"/>
              <a:gd name="connsiteY27" fmla="*/ 409341 h 556797"/>
              <a:gd name="connsiteX28" fmla="*/ 437277 w 584728"/>
              <a:gd name="connsiteY28" fmla="*/ 376269 h 556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584728" h="556797">
                <a:moveTo>
                  <a:pt x="437277" y="376270"/>
                </a:moveTo>
                <a:cubicBezTo>
                  <a:pt x="421680" y="385647"/>
                  <a:pt x="409780" y="398772"/>
                  <a:pt x="401807" y="413741"/>
                </a:cubicBezTo>
                <a:lnTo>
                  <a:pt x="310232" y="395762"/>
                </a:lnTo>
                <a:cubicBezTo>
                  <a:pt x="310083" y="368925"/>
                  <a:pt x="302954" y="341791"/>
                  <a:pt x="288093" y="317121"/>
                </a:cubicBezTo>
                <a:cubicBezTo>
                  <a:pt x="272016" y="290474"/>
                  <a:pt x="249174" y="270469"/>
                  <a:pt x="223123" y="257907"/>
                </a:cubicBezTo>
                <a:lnTo>
                  <a:pt x="264391" y="140947"/>
                </a:lnTo>
                <a:cubicBezTo>
                  <a:pt x="275936" y="140512"/>
                  <a:pt x="287530" y="137271"/>
                  <a:pt x="298125" y="130882"/>
                </a:cubicBezTo>
                <a:cubicBezTo>
                  <a:pt x="331478" y="110773"/>
                  <a:pt x="342213" y="67446"/>
                  <a:pt x="322116" y="34101"/>
                </a:cubicBezTo>
                <a:cubicBezTo>
                  <a:pt x="302011" y="763"/>
                  <a:pt x="258676" y="-9975"/>
                  <a:pt x="225348" y="10146"/>
                </a:cubicBezTo>
                <a:cubicBezTo>
                  <a:pt x="207178" y="21066"/>
                  <a:pt x="195774" y="38935"/>
                  <a:pt x="192366" y="58303"/>
                </a:cubicBezTo>
                <a:lnTo>
                  <a:pt x="104166" y="63703"/>
                </a:lnTo>
                <a:cubicBezTo>
                  <a:pt x="100257" y="55328"/>
                  <a:pt x="94276" y="48088"/>
                  <a:pt x="86789" y="42668"/>
                </a:cubicBezTo>
                <a:cubicBezTo>
                  <a:pt x="62360" y="24929"/>
                  <a:pt x="28154" y="30350"/>
                  <a:pt x="10431" y="54785"/>
                </a:cubicBezTo>
                <a:cubicBezTo>
                  <a:pt x="-7300" y="79244"/>
                  <a:pt x="-1884" y="113416"/>
                  <a:pt x="22555" y="131168"/>
                </a:cubicBezTo>
                <a:cubicBezTo>
                  <a:pt x="47001" y="148900"/>
                  <a:pt x="81165" y="143440"/>
                  <a:pt x="98904" y="119006"/>
                </a:cubicBezTo>
                <a:cubicBezTo>
                  <a:pt x="105041" y="110604"/>
                  <a:pt x="108324" y="101007"/>
                  <a:pt x="109110" y="91343"/>
                </a:cubicBezTo>
                <a:lnTo>
                  <a:pt x="193044" y="86203"/>
                </a:lnTo>
                <a:cubicBezTo>
                  <a:pt x="194665" y="93324"/>
                  <a:pt x="197394" y="100308"/>
                  <a:pt x="201363" y="106887"/>
                </a:cubicBezTo>
                <a:cubicBezTo>
                  <a:pt x="208294" y="118412"/>
                  <a:pt x="218019" y="127128"/>
                  <a:pt x="229101" y="132914"/>
                </a:cubicBezTo>
                <a:lnTo>
                  <a:pt x="189156" y="246135"/>
                </a:lnTo>
                <a:cubicBezTo>
                  <a:pt x="151891" y="237915"/>
                  <a:pt x="111524" y="243368"/>
                  <a:pt x="76252" y="264614"/>
                </a:cubicBezTo>
                <a:cubicBezTo>
                  <a:pt x="3253" y="308615"/>
                  <a:pt x="-20243" y="403478"/>
                  <a:pt x="23762" y="476470"/>
                </a:cubicBezTo>
                <a:cubicBezTo>
                  <a:pt x="67751" y="549445"/>
                  <a:pt x="162602" y="572950"/>
                  <a:pt x="235602" y="528961"/>
                </a:cubicBezTo>
                <a:cubicBezTo>
                  <a:pt x="271420" y="507368"/>
                  <a:pt x="295296" y="473501"/>
                  <a:pt x="305137" y="435980"/>
                </a:cubicBezTo>
                <a:lnTo>
                  <a:pt x="390534" y="452759"/>
                </a:lnTo>
                <a:cubicBezTo>
                  <a:pt x="389170" y="472046"/>
                  <a:pt x="393461" y="491926"/>
                  <a:pt x="404188" y="509725"/>
                </a:cubicBezTo>
                <a:cubicBezTo>
                  <a:pt x="431934" y="555756"/>
                  <a:pt x="491678" y="570551"/>
                  <a:pt x="537676" y="542804"/>
                </a:cubicBezTo>
                <a:cubicBezTo>
                  <a:pt x="583666" y="515083"/>
                  <a:pt x="598478" y="455339"/>
                  <a:pt x="570757" y="409341"/>
                </a:cubicBezTo>
                <a:cubicBezTo>
                  <a:pt x="543027" y="363335"/>
                  <a:pt x="483276" y="348556"/>
                  <a:pt x="437277" y="376269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4" name="图形 98">
            <a:extLst>
              <a:ext uri="{FF2B5EF4-FFF2-40B4-BE49-F238E27FC236}">
                <a16:creationId xmlns:a16="http://schemas.microsoft.com/office/drawing/2014/main" xmlns="" id="{EB7F5298-3067-48DF-8235-EF4E7B0918B8}"/>
              </a:ext>
            </a:extLst>
          </p:cNvPr>
          <p:cNvSpPr/>
          <p:nvPr/>
        </p:nvSpPr>
        <p:spPr>
          <a:xfrm>
            <a:off x="1815368" y="3840893"/>
            <a:ext cx="376755" cy="481739"/>
          </a:xfrm>
          <a:custGeom>
            <a:avLst/>
            <a:gdLst>
              <a:gd name="connsiteX0" fmla="*/ 370193 w 376755"/>
              <a:gd name="connsiteY0" fmla="*/ 389117 h 481739"/>
              <a:gd name="connsiteX1" fmla="*/ 273012 w 376755"/>
              <a:gd name="connsiteY1" fmla="*/ 192746 h 481739"/>
              <a:gd name="connsiteX2" fmla="*/ 252045 w 376755"/>
              <a:gd name="connsiteY2" fmla="*/ 102579 h 481739"/>
              <a:gd name="connsiteX3" fmla="*/ 252045 w 376755"/>
              <a:gd name="connsiteY3" fmla="*/ 20391 h 481739"/>
              <a:gd name="connsiteX4" fmla="*/ 278126 w 376755"/>
              <a:gd name="connsiteY4" fmla="*/ 20391 h 481739"/>
              <a:gd name="connsiteX5" fmla="*/ 288311 w 376755"/>
              <a:gd name="connsiteY5" fmla="*/ 10195 h 481739"/>
              <a:gd name="connsiteX6" fmla="*/ 278126 w 376755"/>
              <a:gd name="connsiteY6" fmla="*/ 0 h 481739"/>
              <a:gd name="connsiteX7" fmla="*/ 98615 w 376755"/>
              <a:gd name="connsiteY7" fmla="*/ 0 h 481739"/>
              <a:gd name="connsiteX8" fmla="*/ 88430 w 376755"/>
              <a:gd name="connsiteY8" fmla="*/ 10195 h 481739"/>
              <a:gd name="connsiteX9" fmla="*/ 98615 w 376755"/>
              <a:gd name="connsiteY9" fmla="*/ 20391 h 481739"/>
              <a:gd name="connsiteX10" fmla="*/ 124705 w 376755"/>
              <a:gd name="connsiteY10" fmla="*/ 20391 h 481739"/>
              <a:gd name="connsiteX11" fmla="*/ 124705 w 376755"/>
              <a:gd name="connsiteY11" fmla="*/ 102579 h 481739"/>
              <a:gd name="connsiteX12" fmla="*/ 103747 w 376755"/>
              <a:gd name="connsiteY12" fmla="*/ 192702 h 481739"/>
              <a:gd name="connsiteX13" fmla="*/ 6574 w 376755"/>
              <a:gd name="connsiteY13" fmla="*/ 389134 h 481739"/>
              <a:gd name="connsiteX14" fmla="*/ 9650 w 376755"/>
              <a:gd name="connsiteY14" fmla="*/ 450800 h 481739"/>
              <a:gd name="connsiteX15" fmla="*/ 65820 w 376755"/>
              <a:gd name="connsiteY15" fmla="*/ 481738 h 481739"/>
              <a:gd name="connsiteX16" fmla="*/ 310912 w 376755"/>
              <a:gd name="connsiteY16" fmla="*/ 481738 h 481739"/>
              <a:gd name="connsiteX17" fmla="*/ 367082 w 376755"/>
              <a:gd name="connsiteY17" fmla="*/ 450800 h 481739"/>
              <a:gd name="connsiteX18" fmla="*/ 370193 w 376755"/>
              <a:gd name="connsiteY18" fmla="*/ 389117 h 481739"/>
              <a:gd name="connsiteX19" fmla="*/ 102675 w 376755"/>
              <a:gd name="connsiteY19" fmla="*/ 345872 h 481739"/>
              <a:gd name="connsiteX20" fmla="*/ 92130 w 376755"/>
              <a:gd name="connsiteY20" fmla="*/ 366474 h 481739"/>
              <a:gd name="connsiteX21" fmla="*/ 78336 w 376755"/>
              <a:gd name="connsiteY21" fmla="*/ 370625 h 481739"/>
              <a:gd name="connsiteX22" fmla="*/ 74018 w 376755"/>
              <a:gd name="connsiteY22" fmla="*/ 357149 h 481739"/>
              <a:gd name="connsiteX23" fmla="*/ 84564 w 376755"/>
              <a:gd name="connsiteY23" fmla="*/ 336556 h 481739"/>
              <a:gd name="connsiteX24" fmla="*/ 98391 w 376755"/>
              <a:gd name="connsiteY24" fmla="*/ 332520 h 481739"/>
              <a:gd name="connsiteX25" fmla="*/ 102675 w 376755"/>
              <a:gd name="connsiteY25" fmla="*/ 345872 h 481739"/>
              <a:gd name="connsiteX26" fmla="*/ 156076 w 376755"/>
              <a:gd name="connsiteY26" fmla="*/ 241647 h 481739"/>
              <a:gd name="connsiteX27" fmla="*/ 121137 w 376755"/>
              <a:gd name="connsiteY27" fmla="*/ 309849 h 481739"/>
              <a:gd name="connsiteX28" fmla="*/ 107402 w 376755"/>
              <a:gd name="connsiteY28" fmla="*/ 314274 h 481739"/>
              <a:gd name="connsiteX29" fmla="*/ 102982 w 376755"/>
              <a:gd name="connsiteY29" fmla="*/ 300524 h 481739"/>
              <a:gd name="connsiteX30" fmla="*/ 137921 w 376755"/>
              <a:gd name="connsiteY30" fmla="*/ 232323 h 481739"/>
              <a:gd name="connsiteX31" fmla="*/ 151656 w 376755"/>
              <a:gd name="connsiteY31" fmla="*/ 227898 h 481739"/>
              <a:gd name="connsiteX32" fmla="*/ 156076 w 376755"/>
              <a:gd name="connsiteY32" fmla="*/ 241647 h 481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76755" h="481739">
                <a:moveTo>
                  <a:pt x="370193" y="389117"/>
                </a:moveTo>
                <a:lnTo>
                  <a:pt x="273012" y="192746"/>
                </a:lnTo>
                <a:cubicBezTo>
                  <a:pt x="259197" y="164702"/>
                  <a:pt x="252023" y="133848"/>
                  <a:pt x="252045" y="102579"/>
                </a:cubicBezTo>
                <a:lnTo>
                  <a:pt x="252045" y="20391"/>
                </a:lnTo>
                <a:lnTo>
                  <a:pt x="278126" y="20391"/>
                </a:lnTo>
                <a:cubicBezTo>
                  <a:pt x="283751" y="20391"/>
                  <a:pt x="288311" y="15826"/>
                  <a:pt x="288311" y="10195"/>
                </a:cubicBezTo>
                <a:cubicBezTo>
                  <a:pt x="288311" y="4565"/>
                  <a:pt x="283751" y="0"/>
                  <a:pt x="278126" y="0"/>
                </a:cubicBezTo>
                <a:lnTo>
                  <a:pt x="98615" y="0"/>
                </a:lnTo>
                <a:cubicBezTo>
                  <a:pt x="92990" y="0"/>
                  <a:pt x="88430" y="4565"/>
                  <a:pt x="88430" y="10195"/>
                </a:cubicBezTo>
                <a:cubicBezTo>
                  <a:pt x="88430" y="15826"/>
                  <a:pt x="92990" y="20391"/>
                  <a:pt x="98615" y="20391"/>
                </a:cubicBezTo>
                <a:lnTo>
                  <a:pt x="124705" y="20391"/>
                </a:lnTo>
                <a:lnTo>
                  <a:pt x="124705" y="102579"/>
                </a:lnTo>
                <a:cubicBezTo>
                  <a:pt x="124726" y="133833"/>
                  <a:pt x="117555" y="164671"/>
                  <a:pt x="103747" y="192702"/>
                </a:cubicBezTo>
                <a:lnTo>
                  <a:pt x="6574" y="389134"/>
                </a:lnTo>
                <a:cubicBezTo>
                  <a:pt x="-3182" y="408826"/>
                  <a:pt x="-2017" y="432178"/>
                  <a:pt x="9650" y="450800"/>
                </a:cubicBezTo>
                <a:cubicBezTo>
                  <a:pt x="21735" y="470179"/>
                  <a:pt x="42999" y="481891"/>
                  <a:pt x="65820" y="481738"/>
                </a:cubicBezTo>
                <a:lnTo>
                  <a:pt x="310912" y="481738"/>
                </a:lnTo>
                <a:cubicBezTo>
                  <a:pt x="333736" y="481907"/>
                  <a:pt x="355008" y="470190"/>
                  <a:pt x="367082" y="450800"/>
                </a:cubicBezTo>
                <a:cubicBezTo>
                  <a:pt x="378765" y="432180"/>
                  <a:pt x="379943" y="408820"/>
                  <a:pt x="370193" y="389117"/>
                </a:cubicBezTo>
                <a:close/>
                <a:moveTo>
                  <a:pt x="102675" y="345872"/>
                </a:moveTo>
                <a:lnTo>
                  <a:pt x="92130" y="366474"/>
                </a:lnTo>
                <a:cubicBezTo>
                  <a:pt x="89466" y="371433"/>
                  <a:pt x="83290" y="373292"/>
                  <a:pt x="78336" y="370625"/>
                </a:cubicBezTo>
                <a:cubicBezTo>
                  <a:pt x="73510" y="368027"/>
                  <a:pt x="71602" y="362072"/>
                  <a:pt x="74018" y="357149"/>
                </a:cubicBezTo>
                <a:lnTo>
                  <a:pt x="84564" y="336556"/>
                </a:lnTo>
                <a:cubicBezTo>
                  <a:pt x="87268" y="331619"/>
                  <a:pt x="93459" y="329812"/>
                  <a:pt x="98391" y="332520"/>
                </a:cubicBezTo>
                <a:cubicBezTo>
                  <a:pt x="103135" y="335124"/>
                  <a:pt x="105017" y="340989"/>
                  <a:pt x="102675" y="345872"/>
                </a:cubicBezTo>
                <a:close/>
                <a:moveTo>
                  <a:pt x="156076" y="241647"/>
                </a:moveTo>
                <a:lnTo>
                  <a:pt x="121137" y="309849"/>
                </a:lnTo>
                <a:cubicBezTo>
                  <a:pt x="118565" y="314868"/>
                  <a:pt x="112416" y="316849"/>
                  <a:pt x="107402" y="314274"/>
                </a:cubicBezTo>
                <a:cubicBezTo>
                  <a:pt x="102389" y="311699"/>
                  <a:pt x="100410" y="305543"/>
                  <a:pt x="102982" y="300524"/>
                </a:cubicBezTo>
                <a:lnTo>
                  <a:pt x="137921" y="232323"/>
                </a:lnTo>
                <a:cubicBezTo>
                  <a:pt x="140493" y="227304"/>
                  <a:pt x="146643" y="225323"/>
                  <a:pt x="151656" y="227898"/>
                </a:cubicBezTo>
                <a:cubicBezTo>
                  <a:pt x="156669" y="230473"/>
                  <a:pt x="158648" y="236629"/>
                  <a:pt x="156076" y="241647"/>
                </a:cubicBezTo>
                <a:close/>
              </a:path>
            </a:pathLst>
          </a:custGeom>
          <a:solidFill>
            <a:srgbClr val="333333"/>
          </a:solidFill>
          <a:ln w="66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5" name="图形 98">
            <a:extLst>
              <a:ext uri="{FF2B5EF4-FFF2-40B4-BE49-F238E27FC236}">
                <a16:creationId xmlns:a16="http://schemas.microsoft.com/office/drawing/2014/main" xmlns="" id="{EB7F5298-3067-48DF-8235-EF4E7B0918B8}"/>
              </a:ext>
            </a:extLst>
          </p:cNvPr>
          <p:cNvSpPr/>
          <p:nvPr/>
        </p:nvSpPr>
        <p:spPr>
          <a:xfrm>
            <a:off x="1489895" y="3634952"/>
            <a:ext cx="416652" cy="657066"/>
          </a:xfrm>
          <a:custGeom>
            <a:avLst/>
            <a:gdLst>
              <a:gd name="connsiteX0" fmla="*/ 372346 w 416652"/>
              <a:gd name="connsiteY0" fmla="*/ 262883 h 657066"/>
              <a:gd name="connsiteX1" fmla="*/ 343751 w 416652"/>
              <a:gd name="connsiteY1" fmla="*/ 139869 h 657066"/>
              <a:gd name="connsiteX2" fmla="*/ 343751 w 416652"/>
              <a:gd name="connsiteY2" fmla="*/ 27815 h 657066"/>
              <a:gd name="connsiteX3" fmla="*/ 379323 w 416652"/>
              <a:gd name="connsiteY3" fmla="*/ 27815 h 657066"/>
              <a:gd name="connsiteX4" fmla="*/ 393216 w 416652"/>
              <a:gd name="connsiteY4" fmla="*/ 13908 h 657066"/>
              <a:gd name="connsiteX5" fmla="*/ 379323 w 416652"/>
              <a:gd name="connsiteY5" fmla="*/ 0 h 657066"/>
              <a:gd name="connsiteX6" fmla="*/ 134495 w 416652"/>
              <a:gd name="connsiteY6" fmla="*/ 0 h 657066"/>
              <a:gd name="connsiteX7" fmla="*/ 120602 w 416652"/>
              <a:gd name="connsiteY7" fmla="*/ 13908 h 657066"/>
              <a:gd name="connsiteX8" fmla="*/ 134495 w 416652"/>
              <a:gd name="connsiteY8" fmla="*/ 27815 h 657066"/>
              <a:gd name="connsiteX9" fmla="*/ 170066 w 416652"/>
              <a:gd name="connsiteY9" fmla="*/ 27815 h 657066"/>
              <a:gd name="connsiteX10" fmla="*/ 170066 w 416652"/>
              <a:gd name="connsiteY10" fmla="*/ 139869 h 657066"/>
              <a:gd name="connsiteX11" fmla="*/ 141472 w 416652"/>
              <a:gd name="connsiteY11" fmla="*/ 262830 h 657066"/>
              <a:gd name="connsiteX12" fmla="*/ 8956 w 416652"/>
              <a:gd name="connsiteY12" fmla="*/ 530736 h 657066"/>
              <a:gd name="connsiteX13" fmla="*/ 13174 w 416652"/>
              <a:gd name="connsiteY13" fmla="*/ 614842 h 657066"/>
              <a:gd name="connsiteX14" fmla="*/ 89784 w 416652"/>
              <a:gd name="connsiteY14" fmla="*/ 657066 h 657066"/>
              <a:gd name="connsiteX15" fmla="*/ 304919 w 416652"/>
              <a:gd name="connsiteY15" fmla="*/ 657066 h 657066"/>
              <a:gd name="connsiteX16" fmla="*/ 307125 w 416652"/>
              <a:gd name="connsiteY16" fmla="*/ 582822 h 657066"/>
              <a:gd name="connsiteX17" fmla="*/ 404289 w 416652"/>
              <a:gd name="connsiteY17" fmla="*/ 386328 h 657066"/>
              <a:gd name="connsiteX18" fmla="*/ 416653 w 416652"/>
              <a:gd name="connsiteY18" fmla="*/ 352408 h 657066"/>
              <a:gd name="connsiteX19" fmla="*/ 140031 w 416652"/>
              <a:gd name="connsiteY19" fmla="*/ 471736 h 657066"/>
              <a:gd name="connsiteX20" fmla="*/ 125654 w 416652"/>
              <a:gd name="connsiteY20" fmla="*/ 499824 h 657066"/>
              <a:gd name="connsiteX21" fmla="*/ 113308 w 416652"/>
              <a:gd name="connsiteY21" fmla="*/ 507372 h 657066"/>
              <a:gd name="connsiteX22" fmla="*/ 106955 w 416652"/>
              <a:gd name="connsiteY22" fmla="*/ 505823 h 657066"/>
              <a:gd name="connsiteX23" fmla="*/ 100942 w 416652"/>
              <a:gd name="connsiteY23" fmla="*/ 487151 h 657066"/>
              <a:gd name="connsiteX24" fmla="*/ 100961 w 416652"/>
              <a:gd name="connsiteY24" fmla="*/ 487113 h 657066"/>
              <a:gd name="connsiteX25" fmla="*/ 115373 w 416652"/>
              <a:gd name="connsiteY25" fmla="*/ 459016 h 657066"/>
              <a:gd name="connsiteX26" fmla="*/ 134073 w 416652"/>
              <a:gd name="connsiteY26" fmla="*/ 453016 h 657066"/>
              <a:gd name="connsiteX27" fmla="*/ 140066 w 416652"/>
              <a:gd name="connsiteY27" fmla="*/ 471736 h 657066"/>
              <a:gd name="connsiteX28" fmla="*/ 212897 w 416652"/>
              <a:gd name="connsiteY28" fmla="*/ 329571 h 657066"/>
              <a:gd name="connsiteX29" fmla="*/ 165242 w 416652"/>
              <a:gd name="connsiteY29" fmla="*/ 422588 h 657066"/>
              <a:gd name="connsiteX30" fmla="*/ 152896 w 416652"/>
              <a:gd name="connsiteY30" fmla="*/ 430162 h 657066"/>
              <a:gd name="connsiteX31" fmla="*/ 138989 w 416652"/>
              <a:gd name="connsiteY31" fmla="*/ 416286 h 657066"/>
              <a:gd name="connsiteX32" fmla="*/ 140514 w 416652"/>
              <a:gd name="connsiteY32" fmla="*/ 409930 h 657066"/>
              <a:gd name="connsiteX33" fmla="*/ 188142 w 416652"/>
              <a:gd name="connsiteY33" fmla="*/ 316860 h 657066"/>
              <a:gd name="connsiteX34" fmla="*/ 206881 w 416652"/>
              <a:gd name="connsiteY34" fmla="*/ 310864 h 657066"/>
              <a:gd name="connsiteX35" fmla="*/ 212897 w 416652"/>
              <a:gd name="connsiteY35" fmla="*/ 329571 h 65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16652" h="657066">
                <a:moveTo>
                  <a:pt x="372346" y="262883"/>
                </a:moveTo>
                <a:cubicBezTo>
                  <a:pt x="353504" y="224621"/>
                  <a:pt x="343719" y="182528"/>
                  <a:pt x="343751" y="139869"/>
                </a:cubicBezTo>
                <a:lnTo>
                  <a:pt x="343751" y="27815"/>
                </a:lnTo>
                <a:lnTo>
                  <a:pt x="379323" y="27815"/>
                </a:lnTo>
                <a:cubicBezTo>
                  <a:pt x="386996" y="27815"/>
                  <a:pt x="393216" y="21589"/>
                  <a:pt x="393216" y="13908"/>
                </a:cubicBezTo>
                <a:cubicBezTo>
                  <a:pt x="393216" y="6227"/>
                  <a:pt x="386996" y="0"/>
                  <a:pt x="379323" y="0"/>
                </a:cubicBezTo>
                <a:lnTo>
                  <a:pt x="134495" y="0"/>
                </a:lnTo>
                <a:cubicBezTo>
                  <a:pt x="126822" y="0"/>
                  <a:pt x="120602" y="6227"/>
                  <a:pt x="120602" y="13908"/>
                </a:cubicBezTo>
                <a:cubicBezTo>
                  <a:pt x="120602" y="21589"/>
                  <a:pt x="126822" y="27815"/>
                  <a:pt x="134495" y="27815"/>
                </a:cubicBezTo>
                <a:lnTo>
                  <a:pt x="170066" y="27815"/>
                </a:lnTo>
                <a:lnTo>
                  <a:pt x="170066" y="139869"/>
                </a:lnTo>
                <a:cubicBezTo>
                  <a:pt x="170093" y="182510"/>
                  <a:pt x="160308" y="224585"/>
                  <a:pt x="141472" y="262830"/>
                </a:cubicBezTo>
                <a:lnTo>
                  <a:pt x="8956" y="530736"/>
                </a:lnTo>
                <a:cubicBezTo>
                  <a:pt x="-4342" y="557598"/>
                  <a:pt x="-2745" y="589448"/>
                  <a:pt x="13174" y="614842"/>
                </a:cubicBezTo>
                <a:cubicBezTo>
                  <a:pt x="29616" y="641232"/>
                  <a:pt x="58245" y="657066"/>
                  <a:pt x="89784" y="657066"/>
                </a:cubicBezTo>
                <a:lnTo>
                  <a:pt x="304919" y="657066"/>
                </a:lnTo>
                <a:cubicBezTo>
                  <a:pt x="295253" y="633157"/>
                  <a:pt x="295473" y="606485"/>
                  <a:pt x="307125" y="582822"/>
                </a:cubicBezTo>
                <a:lnTo>
                  <a:pt x="404289" y="386328"/>
                </a:lnTo>
                <a:cubicBezTo>
                  <a:pt x="409546" y="375469"/>
                  <a:pt x="413689" y="364104"/>
                  <a:pt x="416653" y="352408"/>
                </a:cubicBezTo>
                <a:close/>
                <a:moveTo>
                  <a:pt x="140031" y="471736"/>
                </a:moveTo>
                <a:lnTo>
                  <a:pt x="125654" y="499824"/>
                </a:lnTo>
                <a:cubicBezTo>
                  <a:pt x="123283" y="504463"/>
                  <a:pt x="118513" y="507378"/>
                  <a:pt x="113308" y="507372"/>
                </a:cubicBezTo>
                <a:cubicBezTo>
                  <a:pt x="111096" y="507378"/>
                  <a:pt x="108916" y="506847"/>
                  <a:pt x="106955" y="505823"/>
                </a:cubicBezTo>
                <a:cubicBezTo>
                  <a:pt x="100143" y="502329"/>
                  <a:pt x="97451" y="493969"/>
                  <a:pt x="100942" y="487151"/>
                </a:cubicBezTo>
                <a:cubicBezTo>
                  <a:pt x="100948" y="487138"/>
                  <a:pt x="100955" y="487125"/>
                  <a:pt x="100961" y="487113"/>
                </a:cubicBezTo>
                <a:lnTo>
                  <a:pt x="115373" y="459016"/>
                </a:lnTo>
                <a:cubicBezTo>
                  <a:pt x="118882" y="452190"/>
                  <a:pt x="127254" y="449504"/>
                  <a:pt x="134073" y="453016"/>
                </a:cubicBezTo>
                <a:cubicBezTo>
                  <a:pt x="140892" y="456529"/>
                  <a:pt x="143575" y="464910"/>
                  <a:pt x="140066" y="471736"/>
                </a:cubicBezTo>
                <a:close/>
                <a:moveTo>
                  <a:pt x="212897" y="329571"/>
                </a:moveTo>
                <a:lnTo>
                  <a:pt x="165242" y="422588"/>
                </a:lnTo>
                <a:cubicBezTo>
                  <a:pt x="162864" y="427224"/>
                  <a:pt x="158102" y="430146"/>
                  <a:pt x="152896" y="430162"/>
                </a:cubicBezTo>
                <a:cubicBezTo>
                  <a:pt x="145228" y="430175"/>
                  <a:pt x="139001" y="423962"/>
                  <a:pt x="138989" y="416286"/>
                </a:cubicBezTo>
                <a:cubicBezTo>
                  <a:pt x="138985" y="414076"/>
                  <a:pt x="139508" y="411897"/>
                  <a:pt x="140514" y="409930"/>
                </a:cubicBezTo>
                <a:lnTo>
                  <a:pt x="188142" y="316860"/>
                </a:lnTo>
                <a:cubicBezTo>
                  <a:pt x="191663" y="310024"/>
                  <a:pt x="200052" y="307340"/>
                  <a:pt x="206881" y="310864"/>
                </a:cubicBezTo>
                <a:cubicBezTo>
                  <a:pt x="213690" y="314378"/>
                  <a:pt x="216379" y="322741"/>
                  <a:pt x="212897" y="329571"/>
                </a:cubicBezTo>
                <a:close/>
              </a:path>
            </a:pathLst>
          </a:custGeom>
          <a:solidFill>
            <a:srgbClr val="333333"/>
          </a:solidFill>
          <a:ln w="66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6" name="图形 100">
            <a:extLst>
              <a:ext uri="{FF2B5EF4-FFF2-40B4-BE49-F238E27FC236}">
                <a16:creationId xmlns:a16="http://schemas.microsoft.com/office/drawing/2014/main" xmlns="" id="{B9A4F4F0-073B-4C4E-8B6E-FA80F8097F00}"/>
              </a:ext>
            </a:extLst>
          </p:cNvPr>
          <p:cNvSpPr/>
          <p:nvPr/>
        </p:nvSpPr>
        <p:spPr>
          <a:xfrm>
            <a:off x="10155595" y="2573558"/>
            <a:ext cx="584689" cy="585040"/>
          </a:xfrm>
          <a:custGeom>
            <a:avLst/>
            <a:gdLst>
              <a:gd name="connsiteX0" fmla="*/ 73139 w 584689"/>
              <a:gd name="connsiteY0" fmla="*/ 351 h 585040"/>
              <a:gd name="connsiteX1" fmla="*/ 161 w 584689"/>
              <a:gd name="connsiteY1" fmla="*/ 73329 h 585040"/>
              <a:gd name="connsiteX2" fmla="*/ 73139 w 584689"/>
              <a:gd name="connsiteY2" fmla="*/ 146308 h 585040"/>
              <a:gd name="connsiteX3" fmla="*/ 95945 w 584689"/>
              <a:gd name="connsiteY3" fmla="*/ 142799 h 585040"/>
              <a:gd name="connsiteX4" fmla="*/ 167169 w 584689"/>
              <a:gd name="connsiteY4" fmla="*/ 225952 h 585040"/>
              <a:gd name="connsiteX5" fmla="*/ 146118 w 584689"/>
              <a:gd name="connsiteY5" fmla="*/ 292615 h 585040"/>
              <a:gd name="connsiteX6" fmla="*/ 167169 w 584689"/>
              <a:gd name="connsiteY6" fmla="*/ 359278 h 585040"/>
              <a:gd name="connsiteX7" fmla="*/ 95945 w 584689"/>
              <a:gd name="connsiteY7" fmla="*/ 442431 h 585040"/>
              <a:gd name="connsiteX8" fmla="*/ 3669 w 584689"/>
              <a:gd name="connsiteY8" fmla="*/ 489095 h 585040"/>
              <a:gd name="connsiteX9" fmla="*/ 50333 w 584689"/>
              <a:gd name="connsiteY9" fmla="*/ 581371 h 585040"/>
              <a:gd name="connsiteX10" fmla="*/ 142609 w 584689"/>
              <a:gd name="connsiteY10" fmla="*/ 534707 h 585040"/>
              <a:gd name="connsiteX11" fmla="*/ 146118 w 584689"/>
              <a:gd name="connsiteY11" fmla="*/ 511901 h 585040"/>
              <a:gd name="connsiteX12" fmla="*/ 139802 w 584689"/>
              <a:gd name="connsiteY12" fmla="*/ 481727 h 585040"/>
              <a:gd name="connsiteX13" fmla="*/ 212079 w 584689"/>
              <a:gd name="connsiteY13" fmla="*/ 397522 h 585040"/>
              <a:gd name="connsiteX14" fmla="*/ 263304 w 584689"/>
              <a:gd name="connsiteY14" fmla="*/ 409451 h 585040"/>
              <a:gd name="connsiteX15" fmla="*/ 306109 w 584689"/>
              <a:gd name="connsiteY15" fmla="*/ 401381 h 585040"/>
              <a:gd name="connsiteX16" fmla="*/ 360842 w 584689"/>
              <a:gd name="connsiteY16" fmla="*/ 475412 h 585040"/>
              <a:gd name="connsiteX17" fmla="*/ 350667 w 584689"/>
              <a:gd name="connsiteY17" fmla="*/ 511901 h 585040"/>
              <a:gd name="connsiteX18" fmla="*/ 423646 w 584689"/>
              <a:gd name="connsiteY18" fmla="*/ 584879 h 585040"/>
              <a:gd name="connsiteX19" fmla="*/ 496624 w 584689"/>
              <a:gd name="connsiteY19" fmla="*/ 511901 h 585040"/>
              <a:gd name="connsiteX20" fmla="*/ 423646 w 584689"/>
              <a:gd name="connsiteY20" fmla="*/ 438923 h 585040"/>
              <a:gd name="connsiteX21" fmla="*/ 408208 w 584689"/>
              <a:gd name="connsiteY21" fmla="*/ 440677 h 585040"/>
              <a:gd name="connsiteX22" fmla="*/ 353474 w 584689"/>
              <a:gd name="connsiteY22" fmla="*/ 366646 h 585040"/>
              <a:gd name="connsiteX23" fmla="*/ 377333 w 584689"/>
              <a:gd name="connsiteY23" fmla="*/ 315421 h 585040"/>
              <a:gd name="connsiteX24" fmla="*/ 446802 w 584689"/>
              <a:gd name="connsiteY24" fmla="*/ 310860 h 585040"/>
              <a:gd name="connsiteX25" fmla="*/ 511711 w 584689"/>
              <a:gd name="connsiteY25" fmla="*/ 351208 h 585040"/>
              <a:gd name="connsiteX26" fmla="*/ 584689 w 584689"/>
              <a:gd name="connsiteY26" fmla="*/ 277879 h 585040"/>
              <a:gd name="connsiteX27" fmla="*/ 511711 w 584689"/>
              <a:gd name="connsiteY27" fmla="*/ 204901 h 585040"/>
              <a:gd name="connsiteX28" fmla="*/ 443294 w 584689"/>
              <a:gd name="connsiteY28" fmla="*/ 252267 h 585040"/>
              <a:gd name="connsiteX29" fmla="*/ 373824 w 584689"/>
              <a:gd name="connsiteY29" fmla="*/ 256828 h 585040"/>
              <a:gd name="connsiteX30" fmla="*/ 352773 w 584689"/>
              <a:gd name="connsiteY30" fmla="*/ 217532 h 585040"/>
              <a:gd name="connsiteX31" fmla="*/ 405752 w 584689"/>
              <a:gd name="connsiteY31" fmla="*/ 143501 h 585040"/>
              <a:gd name="connsiteX32" fmla="*/ 423997 w 584689"/>
              <a:gd name="connsiteY32" fmla="*/ 146308 h 585040"/>
              <a:gd name="connsiteX33" fmla="*/ 496975 w 584689"/>
              <a:gd name="connsiteY33" fmla="*/ 72978 h 585040"/>
              <a:gd name="connsiteX34" fmla="*/ 423646 w 584689"/>
              <a:gd name="connsiteY34" fmla="*/ 0 h 585040"/>
              <a:gd name="connsiteX35" fmla="*/ 350667 w 584689"/>
              <a:gd name="connsiteY35" fmla="*/ 73329 h 585040"/>
              <a:gd name="connsiteX36" fmla="*/ 359088 w 584689"/>
              <a:gd name="connsiteY36" fmla="*/ 107012 h 585040"/>
              <a:gd name="connsiteX37" fmla="*/ 305056 w 584689"/>
              <a:gd name="connsiteY37" fmla="*/ 183849 h 585040"/>
              <a:gd name="connsiteX38" fmla="*/ 262953 w 584689"/>
              <a:gd name="connsiteY38" fmla="*/ 175780 h 585040"/>
              <a:gd name="connsiteX39" fmla="*/ 211728 w 584689"/>
              <a:gd name="connsiteY39" fmla="*/ 187709 h 585040"/>
              <a:gd name="connsiteX40" fmla="*/ 139451 w 584689"/>
              <a:gd name="connsiteY40" fmla="*/ 103503 h 585040"/>
              <a:gd name="connsiteX41" fmla="*/ 145767 w 584689"/>
              <a:gd name="connsiteY41" fmla="*/ 73329 h 585040"/>
              <a:gd name="connsiteX42" fmla="*/ 73139 w 584689"/>
              <a:gd name="connsiteY42" fmla="*/ 351 h 58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84689" h="585040">
                <a:moveTo>
                  <a:pt x="73139" y="351"/>
                </a:moveTo>
                <a:cubicBezTo>
                  <a:pt x="32791" y="351"/>
                  <a:pt x="161" y="32981"/>
                  <a:pt x="161" y="73329"/>
                </a:cubicBezTo>
                <a:cubicBezTo>
                  <a:pt x="161" y="113678"/>
                  <a:pt x="32791" y="146308"/>
                  <a:pt x="73139" y="146308"/>
                </a:cubicBezTo>
                <a:cubicBezTo>
                  <a:pt x="80858" y="146308"/>
                  <a:pt x="88577" y="144904"/>
                  <a:pt x="95945" y="142799"/>
                </a:cubicBezTo>
                <a:lnTo>
                  <a:pt x="167169" y="225952"/>
                </a:lnTo>
                <a:cubicBezTo>
                  <a:pt x="153486" y="245600"/>
                  <a:pt x="146118" y="268757"/>
                  <a:pt x="146118" y="292615"/>
                </a:cubicBezTo>
                <a:cubicBezTo>
                  <a:pt x="146118" y="317175"/>
                  <a:pt x="154187" y="340332"/>
                  <a:pt x="167169" y="359278"/>
                </a:cubicBezTo>
                <a:lnTo>
                  <a:pt x="95945" y="442431"/>
                </a:lnTo>
                <a:cubicBezTo>
                  <a:pt x="57701" y="429800"/>
                  <a:pt x="16300" y="450852"/>
                  <a:pt x="3669" y="489095"/>
                </a:cubicBezTo>
                <a:cubicBezTo>
                  <a:pt x="-8961" y="527339"/>
                  <a:pt x="12090" y="568740"/>
                  <a:pt x="50333" y="581371"/>
                </a:cubicBezTo>
                <a:cubicBezTo>
                  <a:pt x="88577" y="594002"/>
                  <a:pt x="129978" y="572950"/>
                  <a:pt x="142609" y="534707"/>
                </a:cubicBezTo>
                <a:cubicBezTo>
                  <a:pt x="145065" y="527339"/>
                  <a:pt x="146118" y="519620"/>
                  <a:pt x="146118" y="511901"/>
                </a:cubicBezTo>
                <a:cubicBezTo>
                  <a:pt x="146118" y="501025"/>
                  <a:pt x="144012" y="490850"/>
                  <a:pt x="139802" y="481727"/>
                </a:cubicBezTo>
                <a:lnTo>
                  <a:pt x="212079" y="397522"/>
                </a:lnTo>
                <a:cubicBezTo>
                  <a:pt x="227867" y="405240"/>
                  <a:pt x="245410" y="409451"/>
                  <a:pt x="263304" y="409451"/>
                </a:cubicBezTo>
                <a:cubicBezTo>
                  <a:pt x="278391" y="409451"/>
                  <a:pt x="293127" y="406293"/>
                  <a:pt x="306109" y="401381"/>
                </a:cubicBezTo>
                <a:lnTo>
                  <a:pt x="360842" y="475412"/>
                </a:lnTo>
                <a:cubicBezTo>
                  <a:pt x="354176" y="486639"/>
                  <a:pt x="351018" y="499270"/>
                  <a:pt x="350667" y="511901"/>
                </a:cubicBezTo>
                <a:cubicBezTo>
                  <a:pt x="350667" y="552250"/>
                  <a:pt x="383297" y="584879"/>
                  <a:pt x="423646" y="584879"/>
                </a:cubicBezTo>
                <a:cubicBezTo>
                  <a:pt x="463994" y="584879"/>
                  <a:pt x="496624" y="552250"/>
                  <a:pt x="496624" y="511901"/>
                </a:cubicBezTo>
                <a:cubicBezTo>
                  <a:pt x="496624" y="471552"/>
                  <a:pt x="463994" y="438923"/>
                  <a:pt x="423646" y="438923"/>
                </a:cubicBezTo>
                <a:cubicBezTo>
                  <a:pt x="418383" y="438923"/>
                  <a:pt x="413120" y="439624"/>
                  <a:pt x="408208" y="440677"/>
                </a:cubicBezTo>
                <a:lnTo>
                  <a:pt x="353474" y="366646"/>
                </a:lnTo>
                <a:cubicBezTo>
                  <a:pt x="365403" y="351910"/>
                  <a:pt x="373473" y="334367"/>
                  <a:pt x="377333" y="315421"/>
                </a:cubicBezTo>
                <a:lnTo>
                  <a:pt x="446802" y="310860"/>
                </a:lnTo>
                <a:cubicBezTo>
                  <a:pt x="459082" y="335420"/>
                  <a:pt x="484344" y="350858"/>
                  <a:pt x="511711" y="351208"/>
                </a:cubicBezTo>
                <a:cubicBezTo>
                  <a:pt x="552060" y="351208"/>
                  <a:pt x="584689" y="318579"/>
                  <a:pt x="584689" y="277879"/>
                </a:cubicBezTo>
                <a:cubicBezTo>
                  <a:pt x="584689" y="237180"/>
                  <a:pt x="552060" y="204901"/>
                  <a:pt x="511711" y="204901"/>
                </a:cubicBezTo>
                <a:cubicBezTo>
                  <a:pt x="481186" y="204901"/>
                  <a:pt x="453820" y="223847"/>
                  <a:pt x="443294" y="252267"/>
                </a:cubicBezTo>
                <a:lnTo>
                  <a:pt x="373824" y="256828"/>
                </a:lnTo>
                <a:cubicBezTo>
                  <a:pt x="369263" y="242443"/>
                  <a:pt x="362246" y="229110"/>
                  <a:pt x="352773" y="217532"/>
                </a:cubicBezTo>
                <a:lnTo>
                  <a:pt x="405752" y="143501"/>
                </a:lnTo>
                <a:cubicBezTo>
                  <a:pt x="411717" y="144904"/>
                  <a:pt x="417681" y="146308"/>
                  <a:pt x="423997" y="146308"/>
                </a:cubicBezTo>
                <a:cubicBezTo>
                  <a:pt x="464345" y="146308"/>
                  <a:pt x="496975" y="113678"/>
                  <a:pt x="496975" y="72978"/>
                </a:cubicBezTo>
                <a:cubicBezTo>
                  <a:pt x="496975" y="32279"/>
                  <a:pt x="464345" y="0"/>
                  <a:pt x="423646" y="0"/>
                </a:cubicBezTo>
                <a:cubicBezTo>
                  <a:pt x="383297" y="0"/>
                  <a:pt x="350667" y="32630"/>
                  <a:pt x="350667" y="73329"/>
                </a:cubicBezTo>
                <a:cubicBezTo>
                  <a:pt x="350667" y="84908"/>
                  <a:pt x="353474" y="96486"/>
                  <a:pt x="359088" y="107012"/>
                </a:cubicBezTo>
                <a:lnTo>
                  <a:pt x="305056" y="183849"/>
                </a:lnTo>
                <a:cubicBezTo>
                  <a:pt x="291723" y="178586"/>
                  <a:pt x="277338" y="175780"/>
                  <a:pt x="262953" y="175780"/>
                </a:cubicBezTo>
                <a:cubicBezTo>
                  <a:pt x="244709" y="175780"/>
                  <a:pt x="227166" y="179990"/>
                  <a:pt x="211728" y="187709"/>
                </a:cubicBezTo>
                <a:lnTo>
                  <a:pt x="139451" y="103503"/>
                </a:lnTo>
                <a:cubicBezTo>
                  <a:pt x="143662" y="94381"/>
                  <a:pt x="145767" y="84206"/>
                  <a:pt x="145767" y="73329"/>
                </a:cubicBezTo>
                <a:cubicBezTo>
                  <a:pt x="146118" y="32981"/>
                  <a:pt x="113488" y="351"/>
                  <a:pt x="73139" y="351"/>
                </a:cubicBezTo>
                <a:close/>
              </a:path>
            </a:pathLst>
          </a:custGeom>
          <a:solidFill>
            <a:srgbClr val="333333"/>
          </a:solidFill>
          <a:ln w="6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68" name="组合 267">
            <a:extLst>
              <a:ext uri="{FF2B5EF4-FFF2-40B4-BE49-F238E27FC236}">
                <a16:creationId xmlns:a16="http://schemas.microsoft.com/office/drawing/2014/main" xmlns="" id="{0AE31720-A629-42B3-8AEB-A95EBD1AE77A}"/>
              </a:ext>
            </a:extLst>
          </p:cNvPr>
          <p:cNvGrpSpPr/>
          <p:nvPr/>
        </p:nvGrpSpPr>
        <p:grpSpPr>
          <a:xfrm>
            <a:off x="9149704" y="2603015"/>
            <a:ext cx="627003" cy="614015"/>
            <a:chOff x="9149704" y="2603015"/>
            <a:chExt cx="627003" cy="614015"/>
          </a:xfrm>
        </p:grpSpPr>
        <p:sp>
          <p:nvSpPr>
            <p:cNvPr id="207" name="图形 102">
              <a:extLst>
                <a:ext uri="{FF2B5EF4-FFF2-40B4-BE49-F238E27FC236}">
                  <a16:creationId xmlns:a16="http://schemas.microsoft.com/office/drawing/2014/main" xmlns="" id="{F3DDC712-E7D3-4D29-88E2-E8C9DAD92340}"/>
                </a:ext>
              </a:extLst>
            </p:cNvPr>
            <p:cNvSpPr/>
            <p:nvPr/>
          </p:nvSpPr>
          <p:spPr>
            <a:xfrm>
              <a:off x="9440311" y="2786895"/>
              <a:ext cx="336396" cy="430135"/>
            </a:xfrm>
            <a:custGeom>
              <a:avLst/>
              <a:gdLst>
                <a:gd name="connsiteX0" fmla="*/ 330537 w 336396"/>
                <a:gd name="connsiteY0" fmla="*/ 347434 h 430135"/>
                <a:gd name="connsiteX1" fmla="*/ 243767 w 336396"/>
                <a:gd name="connsiteY1" fmla="*/ 172099 h 430135"/>
                <a:gd name="connsiteX2" fmla="*/ 225045 w 336396"/>
                <a:gd name="connsiteY2" fmla="*/ 91591 h 430135"/>
                <a:gd name="connsiteX3" fmla="*/ 225045 w 336396"/>
                <a:gd name="connsiteY3" fmla="*/ 18207 h 430135"/>
                <a:gd name="connsiteX4" fmla="*/ 248333 w 336396"/>
                <a:gd name="connsiteY4" fmla="*/ 18207 h 430135"/>
                <a:gd name="connsiteX5" fmla="*/ 257500 w 336396"/>
                <a:gd name="connsiteY5" fmla="*/ 9177 h 430135"/>
                <a:gd name="connsiteX6" fmla="*/ 248480 w 336396"/>
                <a:gd name="connsiteY6" fmla="*/ 0 h 430135"/>
                <a:gd name="connsiteX7" fmla="*/ 248333 w 336396"/>
                <a:gd name="connsiteY7" fmla="*/ 0 h 430135"/>
                <a:gd name="connsiteX8" fmla="*/ 88051 w 336396"/>
                <a:gd name="connsiteY8" fmla="*/ 0 h 430135"/>
                <a:gd name="connsiteX9" fmla="*/ 78883 w 336396"/>
                <a:gd name="connsiteY9" fmla="*/ 9030 h 430135"/>
                <a:gd name="connsiteX10" fmla="*/ 87903 w 336396"/>
                <a:gd name="connsiteY10" fmla="*/ 18207 h 430135"/>
                <a:gd name="connsiteX11" fmla="*/ 88051 w 336396"/>
                <a:gd name="connsiteY11" fmla="*/ 18207 h 430135"/>
                <a:gd name="connsiteX12" fmla="*/ 111346 w 336396"/>
                <a:gd name="connsiteY12" fmla="*/ 18207 h 430135"/>
                <a:gd name="connsiteX13" fmla="*/ 111346 w 336396"/>
                <a:gd name="connsiteY13" fmla="*/ 91591 h 430135"/>
                <a:gd name="connsiteX14" fmla="*/ 92634 w 336396"/>
                <a:gd name="connsiteY14" fmla="*/ 172060 h 430135"/>
                <a:gd name="connsiteX15" fmla="*/ 5870 w 336396"/>
                <a:gd name="connsiteY15" fmla="*/ 347449 h 430135"/>
                <a:gd name="connsiteX16" fmla="*/ 8616 w 336396"/>
                <a:gd name="connsiteY16" fmla="*/ 402509 h 430135"/>
                <a:gd name="connsiteX17" fmla="*/ 58769 w 336396"/>
                <a:gd name="connsiteY17" fmla="*/ 430134 h 430135"/>
                <a:gd name="connsiteX18" fmla="*/ 277607 w 336396"/>
                <a:gd name="connsiteY18" fmla="*/ 430134 h 430135"/>
                <a:gd name="connsiteX19" fmla="*/ 327759 w 336396"/>
                <a:gd name="connsiteY19" fmla="*/ 402509 h 430135"/>
                <a:gd name="connsiteX20" fmla="*/ 330537 w 336396"/>
                <a:gd name="connsiteY20" fmla="*/ 347433 h 430135"/>
                <a:gd name="connsiteX21" fmla="*/ 91676 w 336396"/>
                <a:gd name="connsiteY21" fmla="*/ 308822 h 430135"/>
                <a:gd name="connsiteX22" fmla="*/ 82260 w 336396"/>
                <a:gd name="connsiteY22" fmla="*/ 327217 h 430135"/>
                <a:gd name="connsiteX23" fmla="*/ 69941 w 336396"/>
                <a:gd name="connsiteY23" fmla="*/ 330912 h 430135"/>
                <a:gd name="connsiteX24" fmla="*/ 66089 w 336396"/>
                <a:gd name="connsiteY24" fmla="*/ 318891 h 430135"/>
                <a:gd name="connsiteX25" fmla="*/ 75505 w 336396"/>
                <a:gd name="connsiteY25" fmla="*/ 300504 h 430135"/>
                <a:gd name="connsiteX26" fmla="*/ 87858 w 336396"/>
                <a:gd name="connsiteY26" fmla="*/ 296920 h 430135"/>
                <a:gd name="connsiteX27" fmla="*/ 91676 w 336396"/>
                <a:gd name="connsiteY27" fmla="*/ 308822 h 430135"/>
                <a:gd name="connsiteX28" fmla="*/ 139357 w 336396"/>
                <a:gd name="connsiteY28" fmla="*/ 215762 h 430135"/>
                <a:gd name="connsiteX29" fmla="*/ 108161 w 336396"/>
                <a:gd name="connsiteY29" fmla="*/ 276658 h 430135"/>
                <a:gd name="connsiteX30" fmla="*/ 95897 w 336396"/>
                <a:gd name="connsiteY30" fmla="*/ 280608 h 430135"/>
                <a:gd name="connsiteX31" fmla="*/ 91951 w 336396"/>
                <a:gd name="connsiteY31" fmla="*/ 268332 h 430135"/>
                <a:gd name="connsiteX32" fmla="*/ 123147 w 336396"/>
                <a:gd name="connsiteY32" fmla="*/ 207436 h 430135"/>
                <a:gd name="connsiteX33" fmla="*/ 135410 w 336396"/>
                <a:gd name="connsiteY33" fmla="*/ 203486 h 430135"/>
                <a:gd name="connsiteX34" fmla="*/ 139357 w 336396"/>
                <a:gd name="connsiteY34" fmla="*/ 215762 h 430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36396" h="430135">
                  <a:moveTo>
                    <a:pt x="330537" y="347434"/>
                  </a:moveTo>
                  <a:lnTo>
                    <a:pt x="243767" y="172099"/>
                  </a:lnTo>
                  <a:cubicBezTo>
                    <a:pt x="231432" y="147059"/>
                    <a:pt x="225026" y="119510"/>
                    <a:pt x="225045" y="91591"/>
                  </a:cubicBezTo>
                  <a:lnTo>
                    <a:pt x="225045" y="18207"/>
                  </a:lnTo>
                  <a:lnTo>
                    <a:pt x="248333" y="18207"/>
                  </a:lnTo>
                  <a:cubicBezTo>
                    <a:pt x="253355" y="18248"/>
                    <a:pt x="257460" y="14205"/>
                    <a:pt x="257500" y="9177"/>
                  </a:cubicBezTo>
                  <a:cubicBezTo>
                    <a:pt x="257541" y="4150"/>
                    <a:pt x="253503" y="41"/>
                    <a:pt x="248480" y="0"/>
                  </a:cubicBezTo>
                  <a:cubicBezTo>
                    <a:pt x="248431" y="0"/>
                    <a:pt x="248382" y="0"/>
                    <a:pt x="248333" y="0"/>
                  </a:cubicBezTo>
                  <a:lnTo>
                    <a:pt x="88051" y="0"/>
                  </a:lnTo>
                  <a:cubicBezTo>
                    <a:pt x="83028" y="-41"/>
                    <a:pt x="78924" y="4002"/>
                    <a:pt x="78883" y="9030"/>
                  </a:cubicBezTo>
                  <a:cubicBezTo>
                    <a:pt x="78842" y="14057"/>
                    <a:pt x="82881" y="18166"/>
                    <a:pt x="87903" y="18207"/>
                  </a:cubicBezTo>
                  <a:cubicBezTo>
                    <a:pt x="87952" y="18207"/>
                    <a:pt x="88001" y="18207"/>
                    <a:pt x="88051" y="18207"/>
                  </a:cubicBezTo>
                  <a:lnTo>
                    <a:pt x="111346" y="18207"/>
                  </a:lnTo>
                  <a:lnTo>
                    <a:pt x="111346" y="91591"/>
                  </a:lnTo>
                  <a:cubicBezTo>
                    <a:pt x="111365" y="119497"/>
                    <a:pt x="104962" y="147032"/>
                    <a:pt x="92634" y="172060"/>
                  </a:cubicBezTo>
                  <a:lnTo>
                    <a:pt x="5870" y="347449"/>
                  </a:lnTo>
                  <a:cubicBezTo>
                    <a:pt x="-2841" y="365032"/>
                    <a:pt x="-1801" y="385882"/>
                    <a:pt x="8616" y="402509"/>
                  </a:cubicBezTo>
                  <a:cubicBezTo>
                    <a:pt x="19406" y="419812"/>
                    <a:pt x="38393" y="430270"/>
                    <a:pt x="58769" y="430134"/>
                  </a:cubicBezTo>
                  <a:lnTo>
                    <a:pt x="277607" y="430134"/>
                  </a:lnTo>
                  <a:cubicBezTo>
                    <a:pt x="297986" y="430284"/>
                    <a:pt x="316979" y="419822"/>
                    <a:pt x="327759" y="402509"/>
                  </a:cubicBezTo>
                  <a:cubicBezTo>
                    <a:pt x="338191" y="385883"/>
                    <a:pt x="339243" y="365026"/>
                    <a:pt x="330537" y="347433"/>
                  </a:cubicBezTo>
                  <a:close/>
                  <a:moveTo>
                    <a:pt x="91676" y="308822"/>
                  </a:moveTo>
                  <a:lnTo>
                    <a:pt x="82260" y="327217"/>
                  </a:lnTo>
                  <a:cubicBezTo>
                    <a:pt x="79878" y="331643"/>
                    <a:pt x="74362" y="333297"/>
                    <a:pt x="69941" y="330912"/>
                  </a:cubicBezTo>
                  <a:cubicBezTo>
                    <a:pt x="65639" y="328592"/>
                    <a:pt x="63938" y="323283"/>
                    <a:pt x="66089" y="318891"/>
                  </a:cubicBezTo>
                  <a:lnTo>
                    <a:pt x="75505" y="300504"/>
                  </a:lnTo>
                  <a:cubicBezTo>
                    <a:pt x="77928" y="296099"/>
                    <a:pt x="83458" y="294495"/>
                    <a:pt x="87858" y="296920"/>
                  </a:cubicBezTo>
                  <a:cubicBezTo>
                    <a:pt x="92080" y="299247"/>
                    <a:pt x="93755" y="304468"/>
                    <a:pt x="91676" y="308822"/>
                  </a:cubicBezTo>
                  <a:close/>
                  <a:moveTo>
                    <a:pt x="139357" y="215762"/>
                  </a:moveTo>
                  <a:lnTo>
                    <a:pt x="108161" y="276658"/>
                  </a:lnTo>
                  <a:cubicBezTo>
                    <a:pt x="105864" y="281139"/>
                    <a:pt x="100373" y="282907"/>
                    <a:pt x="95897" y="280608"/>
                  </a:cubicBezTo>
                  <a:cubicBezTo>
                    <a:pt x="91421" y="278309"/>
                    <a:pt x="89654" y="272813"/>
                    <a:pt x="91951" y="268332"/>
                  </a:cubicBezTo>
                  <a:lnTo>
                    <a:pt x="123147" y="207436"/>
                  </a:lnTo>
                  <a:cubicBezTo>
                    <a:pt x="125444" y="202955"/>
                    <a:pt x="130934" y="201187"/>
                    <a:pt x="135410" y="203486"/>
                  </a:cubicBezTo>
                  <a:cubicBezTo>
                    <a:pt x="139887" y="205785"/>
                    <a:pt x="141654" y="211281"/>
                    <a:pt x="139357" y="215762"/>
                  </a:cubicBezTo>
                  <a:close/>
                </a:path>
              </a:pathLst>
            </a:custGeom>
            <a:solidFill>
              <a:srgbClr val="333333"/>
            </a:solidFill>
            <a:ln w="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图形 102">
              <a:extLst>
                <a:ext uri="{FF2B5EF4-FFF2-40B4-BE49-F238E27FC236}">
                  <a16:creationId xmlns:a16="http://schemas.microsoft.com/office/drawing/2014/main" xmlns="" id="{F3DDC712-E7D3-4D29-88E2-E8C9DAD92340}"/>
                </a:ext>
              </a:extLst>
            </p:cNvPr>
            <p:cNvSpPr/>
            <p:nvPr/>
          </p:nvSpPr>
          <p:spPr>
            <a:xfrm>
              <a:off x="9149704" y="2603015"/>
              <a:ext cx="372020" cy="586681"/>
            </a:xfrm>
            <a:custGeom>
              <a:avLst/>
              <a:gdLst>
                <a:gd name="connsiteX0" fmla="*/ 332460 w 372020"/>
                <a:gd name="connsiteY0" fmla="*/ 234722 h 586681"/>
                <a:gd name="connsiteX1" fmla="*/ 306929 w 372020"/>
                <a:gd name="connsiteY1" fmla="*/ 124885 h 586681"/>
                <a:gd name="connsiteX2" fmla="*/ 306929 w 372020"/>
                <a:gd name="connsiteY2" fmla="*/ 24836 h 586681"/>
                <a:gd name="connsiteX3" fmla="*/ 338690 w 372020"/>
                <a:gd name="connsiteY3" fmla="*/ 24836 h 586681"/>
                <a:gd name="connsiteX4" fmla="*/ 351181 w 372020"/>
                <a:gd name="connsiteY4" fmla="*/ 12505 h 586681"/>
                <a:gd name="connsiteX5" fmla="*/ 338862 w 372020"/>
                <a:gd name="connsiteY5" fmla="*/ 0 h 586681"/>
                <a:gd name="connsiteX6" fmla="*/ 338690 w 372020"/>
                <a:gd name="connsiteY6" fmla="*/ 0 h 586681"/>
                <a:gd name="connsiteX7" fmla="*/ 120087 w 372020"/>
                <a:gd name="connsiteY7" fmla="*/ 0 h 586681"/>
                <a:gd name="connsiteX8" fmla="*/ 107769 w 372020"/>
                <a:gd name="connsiteY8" fmla="*/ 12505 h 586681"/>
                <a:gd name="connsiteX9" fmla="*/ 120087 w 372020"/>
                <a:gd name="connsiteY9" fmla="*/ 24836 h 586681"/>
                <a:gd name="connsiteX10" fmla="*/ 151849 w 372020"/>
                <a:gd name="connsiteY10" fmla="*/ 24836 h 586681"/>
                <a:gd name="connsiteX11" fmla="*/ 151849 w 372020"/>
                <a:gd name="connsiteY11" fmla="*/ 124886 h 586681"/>
                <a:gd name="connsiteX12" fmla="*/ 126317 w 372020"/>
                <a:gd name="connsiteY12" fmla="*/ 234676 h 586681"/>
                <a:gd name="connsiteX13" fmla="*/ 7997 w 372020"/>
                <a:gd name="connsiteY13" fmla="*/ 473883 h 586681"/>
                <a:gd name="connsiteX14" fmla="*/ 11763 w 372020"/>
                <a:gd name="connsiteY14" fmla="*/ 548980 h 586681"/>
                <a:gd name="connsiteX15" fmla="*/ 80166 w 372020"/>
                <a:gd name="connsiteY15" fmla="*/ 586681 h 586681"/>
                <a:gd name="connsiteX16" fmla="*/ 272257 w 372020"/>
                <a:gd name="connsiteY16" fmla="*/ 586681 h 586681"/>
                <a:gd name="connsiteX17" fmla="*/ 274226 w 372020"/>
                <a:gd name="connsiteY17" fmla="*/ 520390 h 586681"/>
                <a:gd name="connsiteX18" fmla="*/ 360981 w 372020"/>
                <a:gd name="connsiteY18" fmla="*/ 344945 h 586681"/>
                <a:gd name="connsiteX19" fmla="*/ 372020 w 372020"/>
                <a:gd name="connsiteY19" fmla="*/ 314658 h 586681"/>
                <a:gd name="connsiteX20" fmla="*/ 125031 w 372020"/>
                <a:gd name="connsiteY20" fmla="*/ 421203 h 586681"/>
                <a:gd name="connsiteX21" fmla="*/ 112194 w 372020"/>
                <a:gd name="connsiteY21" fmla="*/ 446282 h 586681"/>
                <a:gd name="connsiteX22" fmla="*/ 101170 w 372020"/>
                <a:gd name="connsiteY22" fmla="*/ 453022 h 586681"/>
                <a:gd name="connsiteX23" fmla="*/ 95498 w 372020"/>
                <a:gd name="connsiteY23" fmla="*/ 451639 h 586681"/>
                <a:gd name="connsiteX24" fmla="*/ 90129 w 372020"/>
                <a:gd name="connsiteY24" fmla="*/ 434967 h 586681"/>
                <a:gd name="connsiteX25" fmla="*/ 90147 w 372020"/>
                <a:gd name="connsiteY25" fmla="*/ 434932 h 586681"/>
                <a:gd name="connsiteX26" fmla="*/ 103014 w 372020"/>
                <a:gd name="connsiteY26" fmla="*/ 409845 h 586681"/>
                <a:gd name="connsiteX27" fmla="*/ 119711 w 372020"/>
                <a:gd name="connsiteY27" fmla="*/ 404488 h 586681"/>
                <a:gd name="connsiteX28" fmla="*/ 125062 w 372020"/>
                <a:gd name="connsiteY28" fmla="*/ 421203 h 586681"/>
                <a:gd name="connsiteX29" fmla="*/ 190090 w 372020"/>
                <a:gd name="connsiteY29" fmla="*/ 294267 h 586681"/>
                <a:gd name="connsiteX30" fmla="*/ 147541 w 372020"/>
                <a:gd name="connsiteY30" fmla="*/ 377320 h 586681"/>
                <a:gd name="connsiteX31" fmla="*/ 136518 w 372020"/>
                <a:gd name="connsiteY31" fmla="*/ 384083 h 586681"/>
                <a:gd name="connsiteX32" fmla="*/ 124100 w 372020"/>
                <a:gd name="connsiteY32" fmla="*/ 371694 h 586681"/>
                <a:gd name="connsiteX33" fmla="*/ 125462 w 372020"/>
                <a:gd name="connsiteY33" fmla="*/ 366017 h 586681"/>
                <a:gd name="connsiteX34" fmla="*/ 167989 w 372020"/>
                <a:gd name="connsiteY34" fmla="*/ 282917 h 586681"/>
                <a:gd name="connsiteX35" fmla="*/ 184737 w 372020"/>
                <a:gd name="connsiteY35" fmla="*/ 277617 h 586681"/>
                <a:gd name="connsiteX36" fmla="*/ 190092 w 372020"/>
                <a:gd name="connsiteY36" fmla="*/ 294267 h 586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72020" h="586681">
                  <a:moveTo>
                    <a:pt x="332460" y="234722"/>
                  </a:moveTo>
                  <a:cubicBezTo>
                    <a:pt x="315636" y="200559"/>
                    <a:pt x="306900" y="162975"/>
                    <a:pt x="306929" y="124885"/>
                  </a:cubicBezTo>
                  <a:lnTo>
                    <a:pt x="306929" y="24836"/>
                  </a:lnTo>
                  <a:lnTo>
                    <a:pt x="338690" y="24836"/>
                  </a:lnTo>
                  <a:cubicBezTo>
                    <a:pt x="345541" y="24884"/>
                    <a:pt x="351133" y="19363"/>
                    <a:pt x="351181" y="12505"/>
                  </a:cubicBezTo>
                  <a:cubicBezTo>
                    <a:pt x="351228" y="5646"/>
                    <a:pt x="345713" y="48"/>
                    <a:pt x="338862" y="0"/>
                  </a:cubicBezTo>
                  <a:cubicBezTo>
                    <a:pt x="338805" y="0"/>
                    <a:pt x="338747" y="0"/>
                    <a:pt x="338690" y="0"/>
                  </a:cubicBezTo>
                  <a:lnTo>
                    <a:pt x="120087" y="0"/>
                  </a:lnTo>
                  <a:cubicBezTo>
                    <a:pt x="113236" y="48"/>
                    <a:pt x="107721" y="5646"/>
                    <a:pt x="107769" y="12505"/>
                  </a:cubicBezTo>
                  <a:cubicBezTo>
                    <a:pt x="107816" y="19295"/>
                    <a:pt x="113303" y="24789"/>
                    <a:pt x="120087" y="24836"/>
                  </a:cubicBezTo>
                  <a:lnTo>
                    <a:pt x="151849" y="24836"/>
                  </a:lnTo>
                  <a:lnTo>
                    <a:pt x="151849" y="124886"/>
                  </a:lnTo>
                  <a:cubicBezTo>
                    <a:pt x="151872" y="162959"/>
                    <a:pt x="143136" y="200527"/>
                    <a:pt x="126317" y="234676"/>
                  </a:cubicBezTo>
                  <a:lnTo>
                    <a:pt x="7997" y="473883"/>
                  </a:lnTo>
                  <a:cubicBezTo>
                    <a:pt x="-3877" y="497868"/>
                    <a:pt x="-2451" y="526306"/>
                    <a:pt x="11763" y="548980"/>
                  </a:cubicBezTo>
                  <a:cubicBezTo>
                    <a:pt x="26444" y="572543"/>
                    <a:pt x="52006" y="586681"/>
                    <a:pt x="80166" y="586681"/>
                  </a:cubicBezTo>
                  <a:lnTo>
                    <a:pt x="272257" y="586681"/>
                  </a:lnTo>
                  <a:cubicBezTo>
                    <a:pt x="263625" y="565333"/>
                    <a:pt x="263822" y="541518"/>
                    <a:pt x="274226" y="520390"/>
                  </a:cubicBezTo>
                  <a:lnTo>
                    <a:pt x="360981" y="344945"/>
                  </a:lnTo>
                  <a:cubicBezTo>
                    <a:pt x="365675" y="335249"/>
                    <a:pt x="369374" y="325102"/>
                    <a:pt x="372020" y="314658"/>
                  </a:cubicBezTo>
                  <a:close/>
                  <a:moveTo>
                    <a:pt x="125031" y="421203"/>
                  </a:moveTo>
                  <a:lnTo>
                    <a:pt x="112194" y="446282"/>
                  </a:lnTo>
                  <a:cubicBezTo>
                    <a:pt x="110077" y="450424"/>
                    <a:pt x="105818" y="453028"/>
                    <a:pt x="101170" y="453022"/>
                  </a:cubicBezTo>
                  <a:cubicBezTo>
                    <a:pt x="99196" y="453027"/>
                    <a:pt x="97249" y="452553"/>
                    <a:pt x="95498" y="451639"/>
                  </a:cubicBezTo>
                  <a:cubicBezTo>
                    <a:pt x="89416" y="448519"/>
                    <a:pt x="87012" y="441055"/>
                    <a:pt x="90129" y="434967"/>
                  </a:cubicBezTo>
                  <a:cubicBezTo>
                    <a:pt x="90135" y="434955"/>
                    <a:pt x="90141" y="434944"/>
                    <a:pt x="90147" y="434932"/>
                  </a:cubicBezTo>
                  <a:lnTo>
                    <a:pt x="103014" y="409845"/>
                  </a:lnTo>
                  <a:cubicBezTo>
                    <a:pt x="106147" y="403750"/>
                    <a:pt x="113622" y="401352"/>
                    <a:pt x="119711" y="404488"/>
                  </a:cubicBezTo>
                  <a:cubicBezTo>
                    <a:pt x="125799" y="407625"/>
                    <a:pt x="128195" y="415108"/>
                    <a:pt x="125062" y="421203"/>
                  </a:cubicBezTo>
                  <a:close/>
                  <a:moveTo>
                    <a:pt x="190090" y="294267"/>
                  </a:moveTo>
                  <a:lnTo>
                    <a:pt x="147541" y="377320"/>
                  </a:lnTo>
                  <a:cubicBezTo>
                    <a:pt x="145418" y="381459"/>
                    <a:pt x="141166" y="384068"/>
                    <a:pt x="136518" y="384083"/>
                  </a:cubicBezTo>
                  <a:cubicBezTo>
                    <a:pt x="129671" y="384095"/>
                    <a:pt x="124111" y="378548"/>
                    <a:pt x="124100" y="371694"/>
                  </a:cubicBezTo>
                  <a:cubicBezTo>
                    <a:pt x="124096" y="369720"/>
                    <a:pt x="124563" y="367774"/>
                    <a:pt x="125462" y="366017"/>
                  </a:cubicBezTo>
                  <a:lnTo>
                    <a:pt x="167989" y="282917"/>
                  </a:lnTo>
                  <a:cubicBezTo>
                    <a:pt x="171152" y="276824"/>
                    <a:pt x="178650" y="274451"/>
                    <a:pt x="184737" y="277617"/>
                  </a:cubicBezTo>
                  <a:cubicBezTo>
                    <a:pt x="190779" y="280760"/>
                    <a:pt x="193167" y="288186"/>
                    <a:pt x="190092" y="294267"/>
                  </a:cubicBezTo>
                  <a:close/>
                </a:path>
              </a:pathLst>
            </a:custGeom>
            <a:solidFill>
              <a:srgbClr val="333333"/>
            </a:solidFill>
            <a:ln w="5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09" name="图形 104">
            <a:extLst>
              <a:ext uri="{FF2B5EF4-FFF2-40B4-BE49-F238E27FC236}">
                <a16:creationId xmlns:a16="http://schemas.microsoft.com/office/drawing/2014/main" xmlns="" id="{55DA09E4-11DA-48A9-A558-ACD06A86A389}"/>
              </a:ext>
            </a:extLst>
          </p:cNvPr>
          <p:cNvSpPr/>
          <p:nvPr/>
        </p:nvSpPr>
        <p:spPr>
          <a:xfrm>
            <a:off x="2466280" y="3624166"/>
            <a:ext cx="695217" cy="698466"/>
          </a:xfrm>
          <a:custGeom>
            <a:avLst/>
            <a:gdLst>
              <a:gd name="connsiteX0" fmla="*/ 402836 w 695217"/>
              <a:gd name="connsiteY0" fmla="*/ 503545 h 698466"/>
              <a:gd name="connsiteX1" fmla="*/ 402836 w 695217"/>
              <a:gd name="connsiteY1" fmla="*/ 594509 h 698466"/>
              <a:gd name="connsiteX2" fmla="*/ 503545 w 695217"/>
              <a:gd name="connsiteY2" fmla="*/ 695218 h 698466"/>
              <a:gd name="connsiteX3" fmla="*/ 594509 w 695217"/>
              <a:gd name="connsiteY3" fmla="*/ 695218 h 698466"/>
              <a:gd name="connsiteX4" fmla="*/ 695218 w 695217"/>
              <a:gd name="connsiteY4" fmla="*/ 594509 h 698466"/>
              <a:gd name="connsiteX5" fmla="*/ 695218 w 695217"/>
              <a:gd name="connsiteY5" fmla="*/ 503545 h 698466"/>
              <a:gd name="connsiteX6" fmla="*/ 594509 w 695217"/>
              <a:gd name="connsiteY6" fmla="*/ 402836 h 698466"/>
              <a:gd name="connsiteX7" fmla="*/ 575016 w 695217"/>
              <a:gd name="connsiteY7" fmla="*/ 402836 h 698466"/>
              <a:gd name="connsiteX8" fmla="*/ 536032 w 695217"/>
              <a:gd name="connsiteY8" fmla="*/ 341111 h 698466"/>
              <a:gd name="connsiteX9" fmla="*/ 474307 w 695217"/>
              <a:gd name="connsiteY9" fmla="*/ 321619 h 698466"/>
              <a:gd name="connsiteX10" fmla="*/ 389842 w 695217"/>
              <a:gd name="connsiteY10" fmla="*/ 321619 h 698466"/>
              <a:gd name="connsiteX11" fmla="*/ 484053 w 695217"/>
              <a:gd name="connsiteY11" fmla="*/ 237154 h 698466"/>
              <a:gd name="connsiteX12" fmla="*/ 513292 w 695217"/>
              <a:gd name="connsiteY12" fmla="*/ 165683 h 698466"/>
              <a:gd name="connsiteX13" fmla="*/ 484053 w 695217"/>
              <a:gd name="connsiteY13" fmla="*/ 94212 h 698466"/>
              <a:gd name="connsiteX14" fmla="*/ 419080 w 695217"/>
              <a:gd name="connsiteY14" fmla="*/ 29238 h 698466"/>
              <a:gd name="connsiteX15" fmla="*/ 347609 w 695217"/>
              <a:gd name="connsiteY15" fmla="*/ 0 h 698466"/>
              <a:gd name="connsiteX16" fmla="*/ 276138 w 695217"/>
              <a:gd name="connsiteY16" fmla="*/ 29238 h 698466"/>
              <a:gd name="connsiteX17" fmla="*/ 211164 w 695217"/>
              <a:gd name="connsiteY17" fmla="*/ 94212 h 698466"/>
              <a:gd name="connsiteX18" fmla="*/ 181926 w 695217"/>
              <a:gd name="connsiteY18" fmla="*/ 165683 h 698466"/>
              <a:gd name="connsiteX19" fmla="*/ 211164 w 695217"/>
              <a:gd name="connsiteY19" fmla="*/ 237154 h 698466"/>
              <a:gd name="connsiteX20" fmla="*/ 276138 w 695217"/>
              <a:gd name="connsiteY20" fmla="*/ 302127 h 698466"/>
              <a:gd name="connsiteX21" fmla="*/ 324868 w 695217"/>
              <a:gd name="connsiteY21" fmla="*/ 324868 h 698466"/>
              <a:gd name="connsiteX22" fmla="*/ 220910 w 695217"/>
              <a:gd name="connsiteY22" fmla="*/ 324868 h 698466"/>
              <a:gd name="connsiteX23" fmla="*/ 152688 w 695217"/>
              <a:gd name="connsiteY23" fmla="*/ 350858 h 698466"/>
              <a:gd name="connsiteX24" fmla="*/ 120201 w 695217"/>
              <a:gd name="connsiteY24" fmla="*/ 406085 h 698466"/>
              <a:gd name="connsiteX25" fmla="*/ 100709 w 695217"/>
              <a:gd name="connsiteY25" fmla="*/ 406085 h 698466"/>
              <a:gd name="connsiteX26" fmla="*/ 0 w 695217"/>
              <a:gd name="connsiteY26" fmla="*/ 506794 h 698466"/>
              <a:gd name="connsiteX27" fmla="*/ 0 w 695217"/>
              <a:gd name="connsiteY27" fmla="*/ 597757 h 698466"/>
              <a:gd name="connsiteX28" fmla="*/ 100709 w 695217"/>
              <a:gd name="connsiteY28" fmla="*/ 698466 h 698466"/>
              <a:gd name="connsiteX29" fmla="*/ 191672 w 695217"/>
              <a:gd name="connsiteY29" fmla="*/ 698466 h 698466"/>
              <a:gd name="connsiteX30" fmla="*/ 292381 w 695217"/>
              <a:gd name="connsiteY30" fmla="*/ 597757 h 698466"/>
              <a:gd name="connsiteX31" fmla="*/ 292381 w 695217"/>
              <a:gd name="connsiteY31" fmla="*/ 506794 h 698466"/>
              <a:gd name="connsiteX32" fmla="*/ 191672 w 695217"/>
              <a:gd name="connsiteY32" fmla="*/ 406085 h 698466"/>
              <a:gd name="connsiteX33" fmla="*/ 175429 w 695217"/>
              <a:gd name="connsiteY33" fmla="*/ 406085 h 698466"/>
              <a:gd name="connsiteX34" fmla="*/ 224159 w 695217"/>
              <a:gd name="connsiteY34" fmla="*/ 373598 h 698466"/>
              <a:gd name="connsiteX35" fmla="*/ 474307 w 695217"/>
              <a:gd name="connsiteY35" fmla="*/ 373598 h 698466"/>
              <a:gd name="connsiteX36" fmla="*/ 519789 w 695217"/>
              <a:gd name="connsiteY36" fmla="*/ 402836 h 698466"/>
              <a:gd name="connsiteX37" fmla="*/ 503545 w 695217"/>
              <a:gd name="connsiteY37" fmla="*/ 402836 h 698466"/>
              <a:gd name="connsiteX38" fmla="*/ 402836 w 695217"/>
              <a:gd name="connsiteY38" fmla="*/ 503545 h 698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95217" h="698466">
                <a:moveTo>
                  <a:pt x="402836" y="503545"/>
                </a:moveTo>
                <a:lnTo>
                  <a:pt x="402836" y="594509"/>
                </a:lnTo>
                <a:cubicBezTo>
                  <a:pt x="402836" y="649736"/>
                  <a:pt x="448318" y="695218"/>
                  <a:pt x="503545" y="695218"/>
                </a:cubicBezTo>
                <a:lnTo>
                  <a:pt x="594509" y="695218"/>
                </a:lnTo>
                <a:cubicBezTo>
                  <a:pt x="649736" y="695218"/>
                  <a:pt x="695218" y="649736"/>
                  <a:pt x="695218" y="594509"/>
                </a:cubicBezTo>
                <a:lnTo>
                  <a:pt x="695218" y="503545"/>
                </a:lnTo>
                <a:cubicBezTo>
                  <a:pt x="695218" y="448318"/>
                  <a:pt x="649736" y="402836"/>
                  <a:pt x="594509" y="402836"/>
                </a:cubicBezTo>
                <a:lnTo>
                  <a:pt x="575016" y="402836"/>
                </a:lnTo>
                <a:cubicBezTo>
                  <a:pt x="568519" y="376847"/>
                  <a:pt x="555524" y="357355"/>
                  <a:pt x="536032" y="341111"/>
                </a:cubicBezTo>
                <a:cubicBezTo>
                  <a:pt x="519789" y="328117"/>
                  <a:pt x="497048" y="321619"/>
                  <a:pt x="474307" y="321619"/>
                </a:cubicBezTo>
                <a:lnTo>
                  <a:pt x="389842" y="321619"/>
                </a:lnTo>
                <a:cubicBezTo>
                  <a:pt x="422328" y="295630"/>
                  <a:pt x="454815" y="266392"/>
                  <a:pt x="484053" y="237154"/>
                </a:cubicBezTo>
                <a:cubicBezTo>
                  <a:pt x="503545" y="217662"/>
                  <a:pt x="513292" y="191672"/>
                  <a:pt x="513292" y="165683"/>
                </a:cubicBezTo>
                <a:cubicBezTo>
                  <a:pt x="513292" y="139693"/>
                  <a:pt x="503545" y="113704"/>
                  <a:pt x="484053" y="94212"/>
                </a:cubicBezTo>
                <a:lnTo>
                  <a:pt x="419080" y="29238"/>
                </a:lnTo>
                <a:cubicBezTo>
                  <a:pt x="399588" y="9746"/>
                  <a:pt x="373598" y="0"/>
                  <a:pt x="347609" y="0"/>
                </a:cubicBezTo>
                <a:cubicBezTo>
                  <a:pt x="321619" y="0"/>
                  <a:pt x="295630" y="9746"/>
                  <a:pt x="276138" y="29238"/>
                </a:cubicBezTo>
                <a:lnTo>
                  <a:pt x="211164" y="94212"/>
                </a:lnTo>
                <a:cubicBezTo>
                  <a:pt x="191672" y="113704"/>
                  <a:pt x="181926" y="139693"/>
                  <a:pt x="181926" y="165683"/>
                </a:cubicBezTo>
                <a:cubicBezTo>
                  <a:pt x="181926" y="191672"/>
                  <a:pt x="191672" y="217662"/>
                  <a:pt x="211164" y="237154"/>
                </a:cubicBezTo>
                <a:lnTo>
                  <a:pt x="276138" y="302127"/>
                </a:lnTo>
                <a:cubicBezTo>
                  <a:pt x="289133" y="315122"/>
                  <a:pt x="308625" y="321619"/>
                  <a:pt x="324868" y="324868"/>
                </a:cubicBezTo>
                <a:lnTo>
                  <a:pt x="220910" y="324868"/>
                </a:lnTo>
                <a:cubicBezTo>
                  <a:pt x="194921" y="324868"/>
                  <a:pt x="172180" y="334614"/>
                  <a:pt x="152688" y="350858"/>
                </a:cubicBezTo>
                <a:cubicBezTo>
                  <a:pt x="133196" y="363852"/>
                  <a:pt x="123450" y="383344"/>
                  <a:pt x="120201" y="406085"/>
                </a:cubicBezTo>
                <a:lnTo>
                  <a:pt x="100709" y="406085"/>
                </a:lnTo>
                <a:cubicBezTo>
                  <a:pt x="45482" y="406085"/>
                  <a:pt x="0" y="451567"/>
                  <a:pt x="0" y="506794"/>
                </a:cubicBezTo>
                <a:lnTo>
                  <a:pt x="0" y="597757"/>
                </a:lnTo>
                <a:cubicBezTo>
                  <a:pt x="0" y="652985"/>
                  <a:pt x="45482" y="698466"/>
                  <a:pt x="100709" y="698466"/>
                </a:cubicBezTo>
                <a:lnTo>
                  <a:pt x="191672" y="698466"/>
                </a:lnTo>
                <a:cubicBezTo>
                  <a:pt x="246900" y="698466"/>
                  <a:pt x="292381" y="652985"/>
                  <a:pt x="292381" y="597757"/>
                </a:cubicBezTo>
                <a:lnTo>
                  <a:pt x="292381" y="506794"/>
                </a:lnTo>
                <a:cubicBezTo>
                  <a:pt x="292381" y="451567"/>
                  <a:pt x="246900" y="406085"/>
                  <a:pt x="191672" y="406085"/>
                </a:cubicBezTo>
                <a:lnTo>
                  <a:pt x="175429" y="406085"/>
                </a:lnTo>
                <a:cubicBezTo>
                  <a:pt x="185175" y="386593"/>
                  <a:pt x="201418" y="373598"/>
                  <a:pt x="224159" y="373598"/>
                </a:cubicBezTo>
                <a:lnTo>
                  <a:pt x="474307" y="373598"/>
                </a:lnTo>
                <a:cubicBezTo>
                  <a:pt x="493799" y="373598"/>
                  <a:pt x="513292" y="386593"/>
                  <a:pt x="519789" y="402836"/>
                </a:cubicBezTo>
                <a:lnTo>
                  <a:pt x="503545" y="402836"/>
                </a:lnTo>
                <a:cubicBezTo>
                  <a:pt x="448318" y="402836"/>
                  <a:pt x="402836" y="448318"/>
                  <a:pt x="402836" y="503545"/>
                </a:cubicBezTo>
                <a:close/>
              </a:path>
            </a:pathLst>
          </a:custGeom>
          <a:solidFill>
            <a:srgbClr val="333333"/>
          </a:solidFill>
          <a:ln w="6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0" name="图形 106">
            <a:extLst>
              <a:ext uri="{FF2B5EF4-FFF2-40B4-BE49-F238E27FC236}">
                <a16:creationId xmlns:a16="http://schemas.microsoft.com/office/drawing/2014/main" xmlns="" id="{72A23D5B-026C-4280-ACE0-64C6FF3074BD}"/>
              </a:ext>
            </a:extLst>
          </p:cNvPr>
          <p:cNvSpPr/>
          <p:nvPr/>
        </p:nvSpPr>
        <p:spPr>
          <a:xfrm>
            <a:off x="3455392" y="2581533"/>
            <a:ext cx="569293" cy="569286"/>
          </a:xfrm>
          <a:custGeom>
            <a:avLst/>
            <a:gdLst>
              <a:gd name="connsiteX0" fmla="*/ 317855 w 569293"/>
              <a:gd name="connsiteY0" fmla="*/ 246690 h 569286"/>
              <a:gd name="connsiteX1" fmla="*/ 251439 w 569293"/>
              <a:gd name="connsiteY1" fmla="*/ 246690 h 569286"/>
              <a:gd name="connsiteX2" fmla="*/ 241948 w 569293"/>
              <a:gd name="connsiteY2" fmla="*/ 241948 h 569286"/>
              <a:gd name="connsiteX3" fmla="*/ 232457 w 569293"/>
              <a:gd name="connsiteY3" fmla="*/ 227715 h 569286"/>
              <a:gd name="connsiteX4" fmla="*/ 237199 w 569293"/>
              <a:gd name="connsiteY4" fmla="*/ 218224 h 569286"/>
              <a:gd name="connsiteX5" fmla="*/ 251432 w 569293"/>
              <a:gd name="connsiteY5" fmla="*/ 213482 h 569286"/>
              <a:gd name="connsiteX6" fmla="*/ 317848 w 569293"/>
              <a:gd name="connsiteY6" fmla="*/ 213482 h 569286"/>
              <a:gd name="connsiteX7" fmla="*/ 327339 w 569293"/>
              <a:gd name="connsiteY7" fmla="*/ 218224 h 569286"/>
              <a:gd name="connsiteX8" fmla="*/ 336830 w 569293"/>
              <a:gd name="connsiteY8" fmla="*/ 227715 h 569286"/>
              <a:gd name="connsiteX9" fmla="*/ 317855 w 569293"/>
              <a:gd name="connsiteY9" fmla="*/ 246690 h 569286"/>
              <a:gd name="connsiteX10" fmla="*/ 555061 w 569293"/>
              <a:gd name="connsiteY10" fmla="*/ 147065 h 569286"/>
              <a:gd name="connsiteX11" fmla="*/ 512362 w 569293"/>
              <a:gd name="connsiteY11" fmla="*/ 132832 h 569286"/>
              <a:gd name="connsiteX12" fmla="*/ 56932 w 569293"/>
              <a:gd name="connsiteY12" fmla="*/ 132832 h 569286"/>
              <a:gd name="connsiteX13" fmla="*/ 14233 w 569293"/>
              <a:gd name="connsiteY13" fmla="*/ 147065 h 569286"/>
              <a:gd name="connsiteX14" fmla="*/ 0 w 569293"/>
              <a:gd name="connsiteY14" fmla="*/ 180274 h 569286"/>
              <a:gd name="connsiteX15" fmla="*/ 0 w 569293"/>
              <a:gd name="connsiteY15" fmla="*/ 275156 h 569286"/>
              <a:gd name="connsiteX16" fmla="*/ 14233 w 569293"/>
              <a:gd name="connsiteY16" fmla="*/ 313106 h 569286"/>
              <a:gd name="connsiteX17" fmla="*/ 56932 w 569293"/>
              <a:gd name="connsiteY17" fmla="*/ 327339 h 569286"/>
              <a:gd name="connsiteX18" fmla="*/ 512362 w 569293"/>
              <a:gd name="connsiteY18" fmla="*/ 327339 h 569286"/>
              <a:gd name="connsiteX19" fmla="*/ 555061 w 569293"/>
              <a:gd name="connsiteY19" fmla="*/ 313106 h 569286"/>
              <a:gd name="connsiteX20" fmla="*/ 569294 w 569293"/>
              <a:gd name="connsiteY20" fmla="*/ 275156 h 569286"/>
              <a:gd name="connsiteX21" fmla="*/ 569294 w 569293"/>
              <a:gd name="connsiteY21" fmla="*/ 180274 h 569286"/>
              <a:gd name="connsiteX22" fmla="*/ 555061 w 569293"/>
              <a:gd name="connsiteY22" fmla="*/ 147065 h 569286"/>
              <a:gd name="connsiteX23" fmla="*/ 332088 w 569293"/>
              <a:gd name="connsiteY23" fmla="*/ 483889 h 569286"/>
              <a:gd name="connsiteX24" fmla="*/ 322597 w 569293"/>
              <a:gd name="connsiteY24" fmla="*/ 488631 h 569286"/>
              <a:gd name="connsiteX25" fmla="*/ 251439 w 569293"/>
              <a:gd name="connsiteY25" fmla="*/ 488631 h 569286"/>
              <a:gd name="connsiteX26" fmla="*/ 237206 w 569293"/>
              <a:gd name="connsiteY26" fmla="*/ 483889 h 569286"/>
              <a:gd name="connsiteX27" fmla="*/ 232464 w 569293"/>
              <a:gd name="connsiteY27" fmla="*/ 469656 h 569286"/>
              <a:gd name="connsiteX28" fmla="*/ 237206 w 569293"/>
              <a:gd name="connsiteY28" fmla="*/ 460165 h 569286"/>
              <a:gd name="connsiteX29" fmla="*/ 251439 w 569293"/>
              <a:gd name="connsiteY29" fmla="*/ 455423 h 569286"/>
              <a:gd name="connsiteX30" fmla="*/ 317855 w 569293"/>
              <a:gd name="connsiteY30" fmla="*/ 455423 h 569286"/>
              <a:gd name="connsiteX31" fmla="*/ 327346 w 569293"/>
              <a:gd name="connsiteY31" fmla="*/ 460165 h 569286"/>
              <a:gd name="connsiteX32" fmla="*/ 332088 w 569293"/>
              <a:gd name="connsiteY32" fmla="*/ 469656 h 569286"/>
              <a:gd name="connsiteX33" fmla="*/ 332088 w 569293"/>
              <a:gd name="connsiteY33" fmla="*/ 483889 h 569286"/>
              <a:gd name="connsiteX34" fmla="*/ 512362 w 569293"/>
              <a:gd name="connsiteY34" fmla="*/ 370031 h 569286"/>
              <a:gd name="connsiteX35" fmla="*/ 56932 w 569293"/>
              <a:gd name="connsiteY35" fmla="*/ 370031 h 569286"/>
              <a:gd name="connsiteX36" fmla="*/ 14233 w 569293"/>
              <a:gd name="connsiteY36" fmla="*/ 384264 h 569286"/>
              <a:gd name="connsiteX37" fmla="*/ 0 w 569293"/>
              <a:gd name="connsiteY37" fmla="*/ 422215 h 569286"/>
              <a:gd name="connsiteX38" fmla="*/ 0 w 569293"/>
              <a:gd name="connsiteY38" fmla="*/ 512355 h 569286"/>
              <a:gd name="connsiteX39" fmla="*/ 18975 w 569293"/>
              <a:gd name="connsiteY39" fmla="*/ 555054 h 569286"/>
              <a:gd name="connsiteX40" fmla="*/ 56925 w 569293"/>
              <a:gd name="connsiteY40" fmla="*/ 569287 h 569286"/>
              <a:gd name="connsiteX41" fmla="*/ 507613 w 569293"/>
              <a:gd name="connsiteY41" fmla="*/ 569287 h 569286"/>
              <a:gd name="connsiteX42" fmla="*/ 550312 w 569293"/>
              <a:gd name="connsiteY42" fmla="*/ 555054 h 569286"/>
              <a:gd name="connsiteX43" fmla="*/ 564545 w 569293"/>
              <a:gd name="connsiteY43" fmla="*/ 517104 h 569286"/>
              <a:gd name="connsiteX44" fmla="*/ 564545 w 569293"/>
              <a:gd name="connsiteY44" fmla="*/ 422215 h 569286"/>
              <a:gd name="connsiteX45" fmla="*/ 550312 w 569293"/>
              <a:gd name="connsiteY45" fmla="*/ 384264 h 569286"/>
              <a:gd name="connsiteX46" fmla="*/ 512362 w 569293"/>
              <a:gd name="connsiteY46" fmla="*/ 370031 h 569286"/>
              <a:gd name="connsiteX47" fmla="*/ 507620 w 569293"/>
              <a:gd name="connsiteY47" fmla="*/ 52183 h 569286"/>
              <a:gd name="connsiteX48" fmla="*/ 488644 w 569293"/>
              <a:gd name="connsiteY48" fmla="*/ 33208 h 569286"/>
              <a:gd name="connsiteX49" fmla="*/ 474411 w 569293"/>
              <a:gd name="connsiteY49" fmla="*/ 14233 h 569286"/>
              <a:gd name="connsiteX50" fmla="*/ 450694 w 569293"/>
              <a:gd name="connsiteY50" fmla="*/ 0 h 569286"/>
              <a:gd name="connsiteX51" fmla="*/ 137581 w 569293"/>
              <a:gd name="connsiteY51" fmla="*/ 0 h 569286"/>
              <a:gd name="connsiteX52" fmla="*/ 113864 w 569293"/>
              <a:gd name="connsiteY52" fmla="*/ 4742 h 569286"/>
              <a:gd name="connsiteX53" fmla="*/ 99631 w 569293"/>
              <a:gd name="connsiteY53" fmla="*/ 14233 h 569286"/>
              <a:gd name="connsiteX54" fmla="*/ 85398 w 569293"/>
              <a:gd name="connsiteY54" fmla="*/ 28466 h 569286"/>
              <a:gd name="connsiteX55" fmla="*/ 61681 w 569293"/>
              <a:gd name="connsiteY55" fmla="*/ 52183 h 569286"/>
              <a:gd name="connsiteX56" fmla="*/ 42706 w 569293"/>
              <a:gd name="connsiteY56" fmla="*/ 80649 h 569286"/>
              <a:gd name="connsiteX57" fmla="*/ 531344 w 569293"/>
              <a:gd name="connsiteY57" fmla="*/ 80649 h 569286"/>
              <a:gd name="connsiteX58" fmla="*/ 507620 w 569293"/>
              <a:gd name="connsiteY58" fmla="*/ 52183 h 569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69293" h="569286">
                <a:moveTo>
                  <a:pt x="317855" y="246690"/>
                </a:moveTo>
                <a:lnTo>
                  <a:pt x="251439" y="246690"/>
                </a:lnTo>
                <a:cubicBezTo>
                  <a:pt x="246697" y="246690"/>
                  <a:pt x="241948" y="246690"/>
                  <a:pt x="241948" y="241948"/>
                </a:cubicBezTo>
                <a:cubicBezTo>
                  <a:pt x="237206" y="237206"/>
                  <a:pt x="237206" y="237206"/>
                  <a:pt x="232457" y="227715"/>
                </a:cubicBezTo>
                <a:cubicBezTo>
                  <a:pt x="232457" y="222973"/>
                  <a:pt x="232457" y="218224"/>
                  <a:pt x="237199" y="218224"/>
                </a:cubicBezTo>
                <a:cubicBezTo>
                  <a:pt x="241941" y="213482"/>
                  <a:pt x="241941" y="213482"/>
                  <a:pt x="251432" y="213482"/>
                </a:cubicBezTo>
                <a:lnTo>
                  <a:pt x="317848" y="213482"/>
                </a:lnTo>
                <a:cubicBezTo>
                  <a:pt x="322590" y="213482"/>
                  <a:pt x="327339" y="213482"/>
                  <a:pt x="327339" y="218224"/>
                </a:cubicBezTo>
                <a:cubicBezTo>
                  <a:pt x="332081" y="218224"/>
                  <a:pt x="336830" y="222966"/>
                  <a:pt x="336830" y="227715"/>
                </a:cubicBezTo>
                <a:cubicBezTo>
                  <a:pt x="332088" y="241941"/>
                  <a:pt x="327346" y="246690"/>
                  <a:pt x="317855" y="246690"/>
                </a:cubicBezTo>
                <a:close/>
                <a:moveTo>
                  <a:pt x="555061" y="147065"/>
                </a:moveTo>
                <a:cubicBezTo>
                  <a:pt x="545570" y="137575"/>
                  <a:pt x="531344" y="132832"/>
                  <a:pt x="512362" y="132832"/>
                </a:cubicBezTo>
                <a:lnTo>
                  <a:pt x="56932" y="132832"/>
                </a:lnTo>
                <a:cubicBezTo>
                  <a:pt x="37957" y="132832"/>
                  <a:pt x="23724" y="137575"/>
                  <a:pt x="14233" y="147065"/>
                </a:cubicBezTo>
                <a:cubicBezTo>
                  <a:pt x="4742" y="156556"/>
                  <a:pt x="0" y="166041"/>
                  <a:pt x="0" y="180274"/>
                </a:cubicBezTo>
                <a:lnTo>
                  <a:pt x="0" y="275156"/>
                </a:lnTo>
                <a:cubicBezTo>
                  <a:pt x="0" y="289389"/>
                  <a:pt x="4742" y="303622"/>
                  <a:pt x="14233" y="313106"/>
                </a:cubicBezTo>
                <a:cubicBezTo>
                  <a:pt x="23724" y="322597"/>
                  <a:pt x="37950" y="327339"/>
                  <a:pt x="56932" y="327339"/>
                </a:cubicBezTo>
                <a:lnTo>
                  <a:pt x="512362" y="327339"/>
                </a:lnTo>
                <a:cubicBezTo>
                  <a:pt x="531337" y="327339"/>
                  <a:pt x="545570" y="322597"/>
                  <a:pt x="555061" y="313106"/>
                </a:cubicBezTo>
                <a:cubicBezTo>
                  <a:pt x="564552" y="303615"/>
                  <a:pt x="569294" y="289382"/>
                  <a:pt x="569294" y="275156"/>
                </a:cubicBezTo>
                <a:lnTo>
                  <a:pt x="569294" y="180274"/>
                </a:lnTo>
                <a:cubicBezTo>
                  <a:pt x="569287" y="166041"/>
                  <a:pt x="564545" y="156550"/>
                  <a:pt x="555061" y="147065"/>
                </a:cubicBezTo>
                <a:close/>
                <a:moveTo>
                  <a:pt x="332088" y="483889"/>
                </a:moveTo>
                <a:cubicBezTo>
                  <a:pt x="327346" y="488631"/>
                  <a:pt x="327346" y="488631"/>
                  <a:pt x="322597" y="488631"/>
                </a:cubicBezTo>
                <a:lnTo>
                  <a:pt x="251439" y="488631"/>
                </a:lnTo>
                <a:cubicBezTo>
                  <a:pt x="246697" y="488631"/>
                  <a:pt x="241948" y="488631"/>
                  <a:pt x="237206" y="483889"/>
                </a:cubicBezTo>
                <a:cubicBezTo>
                  <a:pt x="237206" y="479147"/>
                  <a:pt x="232464" y="474398"/>
                  <a:pt x="232464" y="469656"/>
                </a:cubicBezTo>
                <a:cubicBezTo>
                  <a:pt x="232464" y="464914"/>
                  <a:pt x="232464" y="460165"/>
                  <a:pt x="237206" y="460165"/>
                </a:cubicBezTo>
                <a:cubicBezTo>
                  <a:pt x="241948" y="455423"/>
                  <a:pt x="241948" y="455423"/>
                  <a:pt x="251439" y="455423"/>
                </a:cubicBezTo>
                <a:lnTo>
                  <a:pt x="317855" y="455423"/>
                </a:lnTo>
                <a:cubicBezTo>
                  <a:pt x="322597" y="455423"/>
                  <a:pt x="327346" y="455423"/>
                  <a:pt x="327346" y="460165"/>
                </a:cubicBezTo>
                <a:cubicBezTo>
                  <a:pt x="332088" y="464907"/>
                  <a:pt x="332088" y="464907"/>
                  <a:pt x="332088" y="469656"/>
                </a:cubicBezTo>
                <a:cubicBezTo>
                  <a:pt x="336830" y="474405"/>
                  <a:pt x="332088" y="479147"/>
                  <a:pt x="332088" y="483889"/>
                </a:cubicBezTo>
                <a:close/>
                <a:moveTo>
                  <a:pt x="512362" y="370031"/>
                </a:moveTo>
                <a:lnTo>
                  <a:pt x="56932" y="370031"/>
                </a:lnTo>
                <a:cubicBezTo>
                  <a:pt x="37957" y="370031"/>
                  <a:pt x="23724" y="374773"/>
                  <a:pt x="14233" y="384264"/>
                </a:cubicBezTo>
                <a:cubicBezTo>
                  <a:pt x="4742" y="398497"/>
                  <a:pt x="0" y="407981"/>
                  <a:pt x="0" y="422215"/>
                </a:cubicBezTo>
                <a:lnTo>
                  <a:pt x="0" y="512355"/>
                </a:lnTo>
                <a:cubicBezTo>
                  <a:pt x="0" y="531330"/>
                  <a:pt x="4742" y="545563"/>
                  <a:pt x="18975" y="555054"/>
                </a:cubicBezTo>
                <a:cubicBezTo>
                  <a:pt x="28466" y="564545"/>
                  <a:pt x="42692" y="569287"/>
                  <a:pt x="56925" y="569287"/>
                </a:cubicBezTo>
                <a:lnTo>
                  <a:pt x="507613" y="569287"/>
                </a:lnTo>
                <a:cubicBezTo>
                  <a:pt x="526588" y="569287"/>
                  <a:pt x="540821" y="564545"/>
                  <a:pt x="550312" y="555054"/>
                </a:cubicBezTo>
                <a:cubicBezTo>
                  <a:pt x="559803" y="545563"/>
                  <a:pt x="564545" y="531337"/>
                  <a:pt x="564545" y="517104"/>
                </a:cubicBezTo>
                <a:lnTo>
                  <a:pt x="564545" y="422215"/>
                </a:lnTo>
                <a:cubicBezTo>
                  <a:pt x="564545" y="407981"/>
                  <a:pt x="559803" y="393748"/>
                  <a:pt x="550312" y="384264"/>
                </a:cubicBezTo>
                <a:cubicBezTo>
                  <a:pt x="545570" y="374773"/>
                  <a:pt x="531337" y="370031"/>
                  <a:pt x="512362" y="370031"/>
                </a:cubicBezTo>
                <a:close/>
                <a:moveTo>
                  <a:pt x="507620" y="52183"/>
                </a:moveTo>
                <a:cubicBezTo>
                  <a:pt x="502878" y="47441"/>
                  <a:pt x="498129" y="37950"/>
                  <a:pt x="488644" y="33208"/>
                </a:cubicBezTo>
                <a:cubicBezTo>
                  <a:pt x="483902" y="28466"/>
                  <a:pt x="479154" y="18975"/>
                  <a:pt x="474411" y="14233"/>
                </a:cubicBezTo>
                <a:cubicBezTo>
                  <a:pt x="469669" y="4742"/>
                  <a:pt x="460178" y="0"/>
                  <a:pt x="450694" y="0"/>
                </a:cubicBezTo>
                <a:lnTo>
                  <a:pt x="137581" y="0"/>
                </a:lnTo>
                <a:cubicBezTo>
                  <a:pt x="128090" y="0"/>
                  <a:pt x="118606" y="0"/>
                  <a:pt x="113864" y="4742"/>
                </a:cubicBezTo>
                <a:cubicBezTo>
                  <a:pt x="109122" y="9484"/>
                  <a:pt x="104373" y="9484"/>
                  <a:pt x="99631" y="14233"/>
                </a:cubicBezTo>
                <a:lnTo>
                  <a:pt x="85398" y="28466"/>
                </a:lnTo>
                <a:lnTo>
                  <a:pt x="61681" y="52183"/>
                </a:lnTo>
                <a:cubicBezTo>
                  <a:pt x="56939" y="61674"/>
                  <a:pt x="47448" y="71158"/>
                  <a:pt x="42706" y="80649"/>
                </a:cubicBezTo>
                <a:lnTo>
                  <a:pt x="531344" y="80649"/>
                </a:lnTo>
                <a:cubicBezTo>
                  <a:pt x="521853" y="71158"/>
                  <a:pt x="517104" y="61667"/>
                  <a:pt x="507620" y="52183"/>
                </a:cubicBezTo>
                <a:close/>
              </a:path>
            </a:pathLst>
          </a:custGeom>
          <a:solidFill>
            <a:srgbClr val="333333"/>
          </a:solidFill>
          <a:ln w="6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1" name="图形 108">
            <a:extLst>
              <a:ext uri="{FF2B5EF4-FFF2-40B4-BE49-F238E27FC236}">
                <a16:creationId xmlns:a16="http://schemas.microsoft.com/office/drawing/2014/main" xmlns="" id="{5EDDBD95-7364-47DB-A21A-1502786A8653}"/>
              </a:ext>
            </a:extLst>
          </p:cNvPr>
          <p:cNvSpPr/>
          <p:nvPr/>
        </p:nvSpPr>
        <p:spPr>
          <a:xfrm>
            <a:off x="2415203" y="2610492"/>
            <a:ext cx="604406" cy="561995"/>
          </a:xfrm>
          <a:custGeom>
            <a:avLst/>
            <a:gdLst>
              <a:gd name="connsiteX0" fmla="*/ 562050 w 604406"/>
              <a:gd name="connsiteY0" fmla="*/ 352112 h 561995"/>
              <a:gd name="connsiteX1" fmla="*/ 386848 w 604406"/>
              <a:gd name="connsiteY1" fmla="*/ 352112 h 561995"/>
              <a:gd name="connsiteX2" fmla="*/ 366221 w 604406"/>
              <a:gd name="connsiteY2" fmla="*/ 367605 h 561995"/>
              <a:gd name="connsiteX3" fmla="*/ 281409 w 604406"/>
              <a:gd name="connsiteY3" fmla="*/ 414974 h 561995"/>
              <a:gd name="connsiteX4" fmla="*/ 234040 w 604406"/>
              <a:gd name="connsiteY4" fmla="*/ 367605 h 561995"/>
              <a:gd name="connsiteX5" fmla="*/ 213413 w 604406"/>
              <a:gd name="connsiteY5" fmla="*/ 352112 h 561995"/>
              <a:gd name="connsiteX6" fmla="*/ 42356 w 604406"/>
              <a:gd name="connsiteY6" fmla="*/ 352112 h 561995"/>
              <a:gd name="connsiteX7" fmla="*/ 0 w 604406"/>
              <a:gd name="connsiteY7" fmla="*/ 394468 h 561995"/>
              <a:gd name="connsiteX8" fmla="*/ 0 w 604406"/>
              <a:gd name="connsiteY8" fmla="*/ 519639 h 561995"/>
              <a:gd name="connsiteX9" fmla="*/ 42356 w 604406"/>
              <a:gd name="connsiteY9" fmla="*/ 561996 h 561995"/>
              <a:gd name="connsiteX10" fmla="*/ 562050 w 604406"/>
              <a:gd name="connsiteY10" fmla="*/ 561996 h 561995"/>
              <a:gd name="connsiteX11" fmla="*/ 604407 w 604406"/>
              <a:gd name="connsiteY11" fmla="*/ 519639 h 561995"/>
              <a:gd name="connsiteX12" fmla="*/ 604407 w 604406"/>
              <a:gd name="connsiteY12" fmla="*/ 394468 h 561995"/>
              <a:gd name="connsiteX13" fmla="*/ 562050 w 604406"/>
              <a:gd name="connsiteY13" fmla="*/ 352112 h 561995"/>
              <a:gd name="connsiteX14" fmla="*/ 392371 w 604406"/>
              <a:gd name="connsiteY14" fmla="*/ 2275 h 561995"/>
              <a:gd name="connsiteX15" fmla="*/ 392371 w 604406"/>
              <a:gd name="connsiteY15" fmla="*/ 4564 h 561995"/>
              <a:gd name="connsiteX16" fmla="*/ 392371 w 604406"/>
              <a:gd name="connsiteY16" fmla="*/ 2275 h 561995"/>
              <a:gd name="connsiteX17" fmla="*/ 392371 w 604406"/>
              <a:gd name="connsiteY17" fmla="*/ 0 h 561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04406" h="561995">
                <a:moveTo>
                  <a:pt x="562050" y="352112"/>
                </a:moveTo>
                <a:lnTo>
                  <a:pt x="386848" y="352112"/>
                </a:lnTo>
                <a:cubicBezTo>
                  <a:pt x="377281" y="352081"/>
                  <a:pt x="368857" y="358409"/>
                  <a:pt x="366221" y="367605"/>
                </a:cubicBezTo>
                <a:cubicBezTo>
                  <a:pt x="355881" y="404106"/>
                  <a:pt x="317909" y="425314"/>
                  <a:pt x="281409" y="414974"/>
                </a:cubicBezTo>
                <a:cubicBezTo>
                  <a:pt x="258468" y="408476"/>
                  <a:pt x="240538" y="390546"/>
                  <a:pt x="234040" y="367605"/>
                </a:cubicBezTo>
                <a:cubicBezTo>
                  <a:pt x="231400" y="358411"/>
                  <a:pt x="222979" y="352086"/>
                  <a:pt x="213413" y="352112"/>
                </a:cubicBezTo>
                <a:lnTo>
                  <a:pt x="42356" y="352112"/>
                </a:lnTo>
                <a:cubicBezTo>
                  <a:pt x="18964" y="352112"/>
                  <a:pt x="0" y="371075"/>
                  <a:pt x="0" y="394468"/>
                </a:cubicBezTo>
                <a:lnTo>
                  <a:pt x="0" y="519639"/>
                </a:lnTo>
                <a:cubicBezTo>
                  <a:pt x="0" y="543032"/>
                  <a:pt x="18964" y="561996"/>
                  <a:pt x="42356" y="561996"/>
                </a:cubicBezTo>
                <a:lnTo>
                  <a:pt x="562050" y="561996"/>
                </a:lnTo>
                <a:cubicBezTo>
                  <a:pt x="585443" y="561996"/>
                  <a:pt x="604407" y="543032"/>
                  <a:pt x="604407" y="519639"/>
                </a:cubicBezTo>
                <a:lnTo>
                  <a:pt x="604407" y="394468"/>
                </a:lnTo>
                <a:cubicBezTo>
                  <a:pt x="604407" y="371075"/>
                  <a:pt x="585443" y="352112"/>
                  <a:pt x="562050" y="352112"/>
                </a:cubicBezTo>
                <a:close/>
                <a:moveTo>
                  <a:pt x="392371" y="2275"/>
                </a:moveTo>
                <a:lnTo>
                  <a:pt x="392371" y="4564"/>
                </a:lnTo>
                <a:cubicBezTo>
                  <a:pt x="391912" y="3193"/>
                  <a:pt x="391912" y="2734"/>
                  <a:pt x="392371" y="2275"/>
                </a:cubicBezTo>
                <a:cubicBezTo>
                  <a:pt x="391912" y="1371"/>
                  <a:pt x="392371" y="905"/>
                  <a:pt x="392371" y="0"/>
                </a:cubicBezTo>
                <a:close/>
              </a:path>
            </a:pathLst>
          </a:custGeom>
          <a:solidFill>
            <a:srgbClr val="333333"/>
          </a:solidFill>
          <a:ln w="6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2" name="图形 108">
            <a:extLst>
              <a:ext uri="{FF2B5EF4-FFF2-40B4-BE49-F238E27FC236}">
                <a16:creationId xmlns:a16="http://schemas.microsoft.com/office/drawing/2014/main" xmlns="" id="{5EDDBD95-7364-47DB-A21A-1502786A8653}"/>
              </a:ext>
            </a:extLst>
          </p:cNvPr>
          <p:cNvSpPr/>
          <p:nvPr/>
        </p:nvSpPr>
        <p:spPr>
          <a:xfrm>
            <a:off x="2458607" y="2559858"/>
            <a:ext cx="511354" cy="422399"/>
          </a:xfrm>
          <a:custGeom>
            <a:avLst/>
            <a:gdLst>
              <a:gd name="connsiteX0" fmla="*/ 488089 w 511354"/>
              <a:gd name="connsiteY0" fmla="*/ 0 h 422399"/>
              <a:gd name="connsiteX1" fmla="*/ 139562 w 511354"/>
              <a:gd name="connsiteY1" fmla="*/ 0 h 422399"/>
              <a:gd name="connsiteX2" fmla="*/ 116263 w 511354"/>
              <a:gd name="connsiteY2" fmla="*/ 25999 h 422399"/>
              <a:gd name="connsiteX3" fmla="*/ 116263 w 511354"/>
              <a:gd name="connsiteY3" fmla="*/ 369490 h 422399"/>
              <a:gd name="connsiteX4" fmla="*/ 208925 w 511354"/>
              <a:gd name="connsiteY4" fmla="*/ 369490 h 422399"/>
              <a:gd name="connsiteX5" fmla="*/ 255454 w 511354"/>
              <a:gd name="connsiteY5" fmla="*/ 422400 h 422399"/>
              <a:gd name="connsiteX6" fmla="*/ 301977 w 511354"/>
              <a:gd name="connsiteY6" fmla="*/ 369490 h 422399"/>
              <a:gd name="connsiteX7" fmla="*/ 511354 w 511354"/>
              <a:gd name="connsiteY7" fmla="*/ 369490 h 422399"/>
              <a:gd name="connsiteX8" fmla="*/ 511354 w 511354"/>
              <a:gd name="connsiteY8" fmla="*/ 25999 h 422399"/>
              <a:gd name="connsiteX9" fmla="*/ 488089 w 511354"/>
              <a:gd name="connsiteY9" fmla="*/ 0 h 422399"/>
              <a:gd name="connsiteX10" fmla="*/ 214667 w 511354"/>
              <a:gd name="connsiteY10" fmla="*/ 115365 h 422399"/>
              <a:gd name="connsiteX11" fmla="*/ 413046 w 511354"/>
              <a:gd name="connsiteY11" fmla="*/ 115365 h 422399"/>
              <a:gd name="connsiteX12" fmla="*/ 429985 w 511354"/>
              <a:gd name="connsiteY12" fmla="*/ 132305 h 422399"/>
              <a:gd name="connsiteX13" fmla="*/ 413046 w 511354"/>
              <a:gd name="connsiteY13" fmla="*/ 149251 h 422399"/>
              <a:gd name="connsiteX14" fmla="*/ 214681 w 511354"/>
              <a:gd name="connsiteY14" fmla="*/ 149251 h 422399"/>
              <a:gd name="connsiteX15" fmla="*/ 197741 w 511354"/>
              <a:gd name="connsiteY15" fmla="*/ 132305 h 422399"/>
              <a:gd name="connsiteX16" fmla="*/ 214681 w 511354"/>
              <a:gd name="connsiteY16" fmla="*/ 115365 h 422399"/>
              <a:gd name="connsiteX17" fmla="*/ 413251 w 511354"/>
              <a:gd name="connsiteY17" fmla="*/ 267597 h 422399"/>
              <a:gd name="connsiteX18" fmla="*/ 214887 w 511354"/>
              <a:gd name="connsiteY18" fmla="*/ 267597 h 422399"/>
              <a:gd name="connsiteX19" fmla="*/ 197947 w 511354"/>
              <a:gd name="connsiteY19" fmla="*/ 250658 h 422399"/>
              <a:gd name="connsiteX20" fmla="*/ 214887 w 511354"/>
              <a:gd name="connsiteY20" fmla="*/ 233718 h 422399"/>
              <a:gd name="connsiteX21" fmla="*/ 413251 w 511354"/>
              <a:gd name="connsiteY21" fmla="*/ 233718 h 422399"/>
              <a:gd name="connsiteX22" fmla="*/ 430191 w 511354"/>
              <a:gd name="connsiteY22" fmla="*/ 250658 h 422399"/>
              <a:gd name="connsiteX23" fmla="*/ 413251 w 511354"/>
              <a:gd name="connsiteY23" fmla="*/ 267597 h 422399"/>
              <a:gd name="connsiteX24" fmla="*/ 41116 w 511354"/>
              <a:gd name="connsiteY24" fmla="*/ 52910 h 422399"/>
              <a:gd name="connsiteX25" fmla="*/ 69795 w 511354"/>
              <a:gd name="connsiteY25" fmla="*/ 52910 h 422399"/>
              <a:gd name="connsiteX26" fmla="*/ 69795 w 511354"/>
              <a:gd name="connsiteY26" fmla="*/ 369504 h 422399"/>
              <a:gd name="connsiteX27" fmla="*/ 0 w 511354"/>
              <a:gd name="connsiteY27" fmla="*/ 369504 h 422399"/>
              <a:gd name="connsiteX28" fmla="*/ 0 w 511354"/>
              <a:gd name="connsiteY28" fmla="*/ 94026 h 422399"/>
              <a:gd name="connsiteX29" fmla="*/ 41116 w 511354"/>
              <a:gd name="connsiteY29" fmla="*/ 52910 h 422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11354" h="422399">
                <a:moveTo>
                  <a:pt x="488089" y="0"/>
                </a:moveTo>
                <a:lnTo>
                  <a:pt x="139562" y="0"/>
                </a:lnTo>
                <a:cubicBezTo>
                  <a:pt x="126788" y="0"/>
                  <a:pt x="116263" y="11855"/>
                  <a:pt x="116263" y="25999"/>
                </a:cubicBezTo>
                <a:lnTo>
                  <a:pt x="116263" y="369490"/>
                </a:lnTo>
                <a:lnTo>
                  <a:pt x="208925" y="369490"/>
                </a:lnTo>
                <a:cubicBezTo>
                  <a:pt x="208925" y="398682"/>
                  <a:pt x="229908" y="422400"/>
                  <a:pt x="255454" y="422400"/>
                </a:cubicBezTo>
                <a:cubicBezTo>
                  <a:pt x="281454" y="422400"/>
                  <a:pt x="301977" y="398682"/>
                  <a:pt x="301977" y="369490"/>
                </a:cubicBezTo>
                <a:lnTo>
                  <a:pt x="511354" y="369490"/>
                </a:lnTo>
                <a:lnTo>
                  <a:pt x="511354" y="25999"/>
                </a:lnTo>
                <a:cubicBezTo>
                  <a:pt x="511354" y="11403"/>
                  <a:pt x="500863" y="0"/>
                  <a:pt x="488089" y="0"/>
                </a:cubicBezTo>
                <a:close/>
                <a:moveTo>
                  <a:pt x="214667" y="115365"/>
                </a:moveTo>
                <a:lnTo>
                  <a:pt x="413046" y="115365"/>
                </a:lnTo>
                <a:cubicBezTo>
                  <a:pt x="422543" y="115365"/>
                  <a:pt x="429574" y="123129"/>
                  <a:pt x="429985" y="132305"/>
                </a:cubicBezTo>
                <a:cubicBezTo>
                  <a:pt x="430397" y="141481"/>
                  <a:pt x="421892" y="149251"/>
                  <a:pt x="413046" y="149251"/>
                </a:cubicBezTo>
                <a:lnTo>
                  <a:pt x="214681" y="149251"/>
                </a:lnTo>
                <a:cubicBezTo>
                  <a:pt x="205183" y="149251"/>
                  <a:pt x="198152" y="141487"/>
                  <a:pt x="197741" y="132305"/>
                </a:cubicBezTo>
                <a:cubicBezTo>
                  <a:pt x="197330" y="123122"/>
                  <a:pt x="205820" y="115365"/>
                  <a:pt x="214681" y="115365"/>
                </a:cubicBezTo>
                <a:close/>
                <a:moveTo>
                  <a:pt x="413251" y="267597"/>
                </a:moveTo>
                <a:lnTo>
                  <a:pt x="214887" y="267597"/>
                </a:lnTo>
                <a:cubicBezTo>
                  <a:pt x="205389" y="267597"/>
                  <a:pt x="198358" y="259840"/>
                  <a:pt x="197947" y="250658"/>
                </a:cubicBezTo>
                <a:cubicBezTo>
                  <a:pt x="197536" y="241475"/>
                  <a:pt x="206026" y="233718"/>
                  <a:pt x="214887" y="233718"/>
                </a:cubicBezTo>
                <a:lnTo>
                  <a:pt x="413251" y="233718"/>
                </a:lnTo>
                <a:cubicBezTo>
                  <a:pt x="422749" y="233718"/>
                  <a:pt x="429780" y="241482"/>
                  <a:pt x="430191" y="250658"/>
                </a:cubicBezTo>
                <a:cubicBezTo>
                  <a:pt x="430602" y="259833"/>
                  <a:pt x="422112" y="267597"/>
                  <a:pt x="413251" y="267597"/>
                </a:cubicBezTo>
                <a:close/>
                <a:moveTo>
                  <a:pt x="41116" y="52910"/>
                </a:moveTo>
                <a:lnTo>
                  <a:pt x="69795" y="52910"/>
                </a:lnTo>
                <a:lnTo>
                  <a:pt x="69795" y="369504"/>
                </a:lnTo>
                <a:lnTo>
                  <a:pt x="0" y="369504"/>
                </a:lnTo>
                <a:lnTo>
                  <a:pt x="0" y="94026"/>
                </a:lnTo>
                <a:cubicBezTo>
                  <a:pt x="0" y="71318"/>
                  <a:pt x="18408" y="52910"/>
                  <a:pt x="41116" y="52910"/>
                </a:cubicBezTo>
                <a:close/>
              </a:path>
            </a:pathLst>
          </a:custGeom>
          <a:solidFill>
            <a:srgbClr val="333333"/>
          </a:solidFill>
          <a:ln w="6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3" name="图形 110">
            <a:extLst>
              <a:ext uri="{FF2B5EF4-FFF2-40B4-BE49-F238E27FC236}">
                <a16:creationId xmlns:a16="http://schemas.microsoft.com/office/drawing/2014/main" xmlns="" id="{48CA0C47-4B32-4F12-86A7-010F7678AE4A}"/>
              </a:ext>
            </a:extLst>
          </p:cNvPr>
          <p:cNvSpPr/>
          <p:nvPr/>
        </p:nvSpPr>
        <p:spPr>
          <a:xfrm>
            <a:off x="524893" y="3621519"/>
            <a:ext cx="683269" cy="684873"/>
          </a:xfrm>
          <a:custGeom>
            <a:avLst/>
            <a:gdLst>
              <a:gd name="connsiteX0" fmla="*/ 128314 w 683269"/>
              <a:gd name="connsiteY0" fmla="*/ 165204 h 684873"/>
              <a:gd name="connsiteX1" fmla="*/ 176431 w 683269"/>
              <a:gd name="connsiteY1" fmla="*/ 165204 h 684873"/>
              <a:gd name="connsiteX2" fmla="*/ 213321 w 683269"/>
              <a:gd name="connsiteY2" fmla="*/ 240588 h 684873"/>
              <a:gd name="connsiteX3" fmla="*/ 128314 w 683269"/>
              <a:gd name="connsiteY3" fmla="*/ 522878 h 684873"/>
              <a:gd name="connsiteX4" fmla="*/ 176431 w 683269"/>
              <a:gd name="connsiteY4" fmla="*/ 522878 h 684873"/>
              <a:gd name="connsiteX5" fmla="*/ 213321 w 683269"/>
              <a:gd name="connsiteY5" fmla="*/ 425039 h 684873"/>
              <a:gd name="connsiteX6" fmla="*/ 554956 w 683269"/>
              <a:gd name="connsiteY6" fmla="*/ 522878 h 684873"/>
              <a:gd name="connsiteX7" fmla="*/ 508443 w 683269"/>
              <a:gd name="connsiteY7" fmla="*/ 522878 h 684873"/>
              <a:gd name="connsiteX8" fmla="*/ 469949 w 683269"/>
              <a:gd name="connsiteY8" fmla="*/ 425039 h 684873"/>
              <a:gd name="connsiteX9" fmla="*/ 561372 w 683269"/>
              <a:gd name="connsiteY9" fmla="*/ 165204 h 684873"/>
              <a:gd name="connsiteX10" fmla="*/ 518066 w 683269"/>
              <a:gd name="connsiteY10" fmla="*/ 165204 h 684873"/>
              <a:gd name="connsiteX11" fmla="*/ 484384 w 683269"/>
              <a:gd name="connsiteY11" fmla="*/ 240588 h 684873"/>
              <a:gd name="connsiteX12" fmla="*/ 0 w 683269"/>
              <a:gd name="connsiteY12" fmla="*/ 113878 h 684873"/>
              <a:gd name="connsiteX13" fmla="*/ 121898 w 683269"/>
              <a:gd name="connsiteY13" fmla="*/ 113878 h 684873"/>
              <a:gd name="connsiteX14" fmla="*/ 121898 w 683269"/>
              <a:gd name="connsiteY14" fmla="*/ 235776 h 684873"/>
              <a:gd name="connsiteX15" fmla="*/ 0 w 683269"/>
              <a:gd name="connsiteY15" fmla="*/ 235776 h 684873"/>
              <a:gd name="connsiteX16" fmla="*/ 561372 w 683269"/>
              <a:gd name="connsiteY16" fmla="*/ 113878 h 684873"/>
              <a:gd name="connsiteX17" fmla="*/ 683270 w 683269"/>
              <a:gd name="connsiteY17" fmla="*/ 113878 h 684873"/>
              <a:gd name="connsiteX18" fmla="*/ 683270 w 683269"/>
              <a:gd name="connsiteY18" fmla="*/ 235776 h 684873"/>
              <a:gd name="connsiteX19" fmla="*/ 561372 w 683269"/>
              <a:gd name="connsiteY19" fmla="*/ 235776 h 684873"/>
              <a:gd name="connsiteX20" fmla="*/ 561372 w 683269"/>
              <a:gd name="connsiteY20" fmla="*/ 461929 h 684873"/>
              <a:gd name="connsiteX21" fmla="*/ 683270 w 683269"/>
              <a:gd name="connsiteY21" fmla="*/ 461929 h 684873"/>
              <a:gd name="connsiteX22" fmla="*/ 683270 w 683269"/>
              <a:gd name="connsiteY22" fmla="*/ 583827 h 684873"/>
              <a:gd name="connsiteX23" fmla="*/ 561372 w 683269"/>
              <a:gd name="connsiteY23" fmla="*/ 583827 h 684873"/>
              <a:gd name="connsiteX24" fmla="*/ 0 w 683269"/>
              <a:gd name="connsiteY24" fmla="*/ 461929 h 684873"/>
              <a:gd name="connsiteX25" fmla="*/ 121898 w 683269"/>
              <a:gd name="connsiteY25" fmla="*/ 461929 h 684873"/>
              <a:gd name="connsiteX26" fmla="*/ 121898 w 683269"/>
              <a:gd name="connsiteY26" fmla="*/ 583827 h 684873"/>
              <a:gd name="connsiteX27" fmla="*/ 0 w 683269"/>
              <a:gd name="connsiteY27" fmla="*/ 583827 h 684873"/>
              <a:gd name="connsiteX28" fmla="*/ 283894 w 683269"/>
              <a:gd name="connsiteY28" fmla="*/ 0 h 684873"/>
              <a:gd name="connsiteX29" fmla="*/ 405792 w 683269"/>
              <a:gd name="connsiteY29" fmla="*/ 0 h 684873"/>
              <a:gd name="connsiteX30" fmla="*/ 405792 w 683269"/>
              <a:gd name="connsiteY30" fmla="*/ 121898 h 684873"/>
              <a:gd name="connsiteX31" fmla="*/ 283894 w 683269"/>
              <a:gd name="connsiteY31" fmla="*/ 121898 h 684873"/>
              <a:gd name="connsiteX32" fmla="*/ 283894 w 683269"/>
              <a:gd name="connsiteY32" fmla="*/ 0 h 684873"/>
              <a:gd name="connsiteX33" fmla="*/ 283894 w 683269"/>
              <a:gd name="connsiteY33" fmla="*/ 562976 h 684873"/>
              <a:gd name="connsiteX34" fmla="*/ 405792 w 683269"/>
              <a:gd name="connsiteY34" fmla="*/ 562976 h 684873"/>
              <a:gd name="connsiteX35" fmla="*/ 405792 w 683269"/>
              <a:gd name="connsiteY35" fmla="*/ 684874 h 684873"/>
              <a:gd name="connsiteX36" fmla="*/ 283894 w 683269"/>
              <a:gd name="connsiteY36" fmla="*/ 684874 h 684873"/>
              <a:gd name="connsiteX37" fmla="*/ 283894 w 683269"/>
              <a:gd name="connsiteY37" fmla="*/ 562976 h 684873"/>
              <a:gd name="connsiteX38" fmla="*/ 89820 w 683269"/>
              <a:gd name="connsiteY38" fmla="*/ 312764 h 684873"/>
              <a:gd name="connsiteX39" fmla="*/ 153976 w 683269"/>
              <a:gd name="connsiteY39" fmla="*/ 312764 h 684873"/>
              <a:gd name="connsiteX40" fmla="*/ 153976 w 683269"/>
              <a:gd name="connsiteY40" fmla="*/ 376921 h 684873"/>
              <a:gd name="connsiteX41" fmla="*/ 89820 w 683269"/>
              <a:gd name="connsiteY41" fmla="*/ 376921 h 684873"/>
              <a:gd name="connsiteX42" fmla="*/ 181243 w 683269"/>
              <a:gd name="connsiteY42" fmla="*/ 232568 h 684873"/>
              <a:gd name="connsiteX43" fmla="*/ 346447 w 683269"/>
              <a:gd name="connsiteY43" fmla="*/ 139541 h 684873"/>
              <a:gd name="connsiteX44" fmla="*/ 510047 w 683269"/>
              <a:gd name="connsiteY44" fmla="*/ 232568 h 684873"/>
              <a:gd name="connsiteX45" fmla="*/ 346447 w 683269"/>
              <a:gd name="connsiteY45" fmla="*/ 338427 h 684873"/>
              <a:gd name="connsiteX46" fmla="*/ 333615 w 683269"/>
              <a:gd name="connsiteY46" fmla="*/ 550145 h 684873"/>
              <a:gd name="connsiteX47" fmla="*/ 170016 w 683269"/>
              <a:gd name="connsiteY47" fmla="*/ 433058 h 684873"/>
              <a:gd name="connsiteX48" fmla="*/ 170016 w 683269"/>
              <a:gd name="connsiteY48" fmla="*/ 256627 h 684873"/>
              <a:gd name="connsiteX49" fmla="*/ 333615 w 683269"/>
              <a:gd name="connsiteY49" fmla="*/ 362486 h 684873"/>
              <a:gd name="connsiteX50" fmla="*/ 529294 w 683269"/>
              <a:gd name="connsiteY50" fmla="*/ 312764 h 684873"/>
              <a:gd name="connsiteX51" fmla="*/ 593450 w 683269"/>
              <a:gd name="connsiteY51" fmla="*/ 312764 h 684873"/>
              <a:gd name="connsiteX52" fmla="*/ 593450 w 683269"/>
              <a:gd name="connsiteY52" fmla="*/ 376921 h 684873"/>
              <a:gd name="connsiteX53" fmla="*/ 529294 w 683269"/>
              <a:gd name="connsiteY53" fmla="*/ 376921 h 684873"/>
              <a:gd name="connsiteX54" fmla="*/ 518066 w 683269"/>
              <a:gd name="connsiteY54" fmla="*/ 258231 h 684873"/>
              <a:gd name="connsiteX55" fmla="*/ 508443 w 683269"/>
              <a:gd name="connsiteY55" fmla="*/ 457117 h 684873"/>
              <a:gd name="connsiteX56" fmla="*/ 364090 w 683269"/>
              <a:gd name="connsiteY56" fmla="*/ 550145 h 684873"/>
              <a:gd name="connsiteX57" fmla="*/ 362486 w 683269"/>
              <a:gd name="connsiteY57" fmla="*/ 359278 h 684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83269" h="684873">
                <a:moveTo>
                  <a:pt x="128314" y="165204"/>
                </a:moveTo>
                <a:lnTo>
                  <a:pt x="176431" y="165204"/>
                </a:lnTo>
                <a:lnTo>
                  <a:pt x="213321" y="240588"/>
                </a:lnTo>
                <a:close/>
                <a:moveTo>
                  <a:pt x="128314" y="522878"/>
                </a:moveTo>
                <a:lnTo>
                  <a:pt x="176431" y="522878"/>
                </a:lnTo>
                <a:lnTo>
                  <a:pt x="213321" y="425039"/>
                </a:lnTo>
                <a:close/>
                <a:moveTo>
                  <a:pt x="554956" y="522878"/>
                </a:moveTo>
                <a:lnTo>
                  <a:pt x="508443" y="522878"/>
                </a:lnTo>
                <a:lnTo>
                  <a:pt x="469949" y="425039"/>
                </a:lnTo>
                <a:close/>
                <a:moveTo>
                  <a:pt x="561372" y="165204"/>
                </a:moveTo>
                <a:lnTo>
                  <a:pt x="518066" y="165204"/>
                </a:lnTo>
                <a:lnTo>
                  <a:pt x="484384" y="240588"/>
                </a:lnTo>
                <a:close/>
                <a:moveTo>
                  <a:pt x="0" y="113878"/>
                </a:moveTo>
                <a:lnTo>
                  <a:pt x="121898" y="113878"/>
                </a:lnTo>
                <a:lnTo>
                  <a:pt x="121898" y="235776"/>
                </a:lnTo>
                <a:lnTo>
                  <a:pt x="0" y="235776"/>
                </a:lnTo>
                <a:close/>
                <a:moveTo>
                  <a:pt x="561372" y="113878"/>
                </a:moveTo>
                <a:lnTo>
                  <a:pt x="683270" y="113878"/>
                </a:lnTo>
                <a:lnTo>
                  <a:pt x="683270" y="235776"/>
                </a:lnTo>
                <a:lnTo>
                  <a:pt x="561372" y="235776"/>
                </a:lnTo>
                <a:close/>
                <a:moveTo>
                  <a:pt x="561372" y="461929"/>
                </a:moveTo>
                <a:lnTo>
                  <a:pt x="683270" y="461929"/>
                </a:lnTo>
                <a:lnTo>
                  <a:pt x="683270" y="583827"/>
                </a:lnTo>
                <a:lnTo>
                  <a:pt x="561372" y="583827"/>
                </a:lnTo>
                <a:close/>
                <a:moveTo>
                  <a:pt x="0" y="461929"/>
                </a:moveTo>
                <a:lnTo>
                  <a:pt x="121898" y="461929"/>
                </a:lnTo>
                <a:lnTo>
                  <a:pt x="121898" y="583827"/>
                </a:lnTo>
                <a:lnTo>
                  <a:pt x="0" y="583827"/>
                </a:lnTo>
                <a:close/>
                <a:moveTo>
                  <a:pt x="283894" y="0"/>
                </a:moveTo>
                <a:lnTo>
                  <a:pt x="405792" y="0"/>
                </a:lnTo>
                <a:lnTo>
                  <a:pt x="405792" y="121898"/>
                </a:lnTo>
                <a:lnTo>
                  <a:pt x="283894" y="121898"/>
                </a:lnTo>
                <a:lnTo>
                  <a:pt x="283894" y="0"/>
                </a:lnTo>
                <a:close/>
                <a:moveTo>
                  <a:pt x="283894" y="562976"/>
                </a:moveTo>
                <a:lnTo>
                  <a:pt x="405792" y="562976"/>
                </a:lnTo>
                <a:lnTo>
                  <a:pt x="405792" y="684874"/>
                </a:lnTo>
                <a:lnTo>
                  <a:pt x="283894" y="684874"/>
                </a:lnTo>
                <a:lnTo>
                  <a:pt x="283894" y="562976"/>
                </a:lnTo>
                <a:close/>
                <a:moveTo>
                  <a:pt x="89820" y="312764"/>
                </a:moveTo>
                <a:lnTo>
                  <a:pt x="153976" y="312764"/>
                </a:lnTo>
                <a:lnTo>
                  <a:pt x="153976" y="376921"/>
                </a:lnTo>
                <a:lnTo>
                  <a:pt x="89820" y="376921"/>
                </a:lnTo>
                <a:close/>
                <a:moveTo>
                  <a:pt x="181243" y="232568"/>
                </a:moveTo>
                <a:lnTo>
                  <a:pt x="346447" y="139541"/>
                </a:lnTo>
                <a:lnTo>
                  <a:pt x="510047" y="232568"/>
                </a:lnTo>
                <a:lnTo>
                  <a:pt x="346447" y="338427"/>
                </a:lnTo>
                <a:close/>
                <a:moveTo>
                  <a:pt x="333615" y="550145"/>
                </a:moveTo>
                <a:lnTo>
                  <a:pt x="170016" y="433058"/>
                </a:lnTo>
                <a:lnTo>
                  <a:pt x="170016" y="256627"/>
                </a:lnTo>
                <a:lnTo>
                  <a:pt x="333615" y="362486"/>
                </a:lnTo>
                <a:close/>
                <a:moveTo>
                  <a:pt x="529294" y="312764"/>
                </a:moveTo>
                <a:lnTo>
                  <a:pt x="593450" y="312764"/>
                </a:lnTo>
                <a:lnTo>
                  <a:pt x="593450" y="376921"/>
                </a:lnTo>
                <a:lnTo>
                  <a:pt x="529294" y="376921"/>
                </a:lnTo>
                <a:close/>
                <a:moveTo>
                  <a:pt x="518066" y="258231"/>
                </a:moveTo>
                <a:lnTo>
                  <a:pt x="508443" y="457117"/>
                </a:lnTo>
                <a:lnTo>
                  <a:pt x="364090" y="550145"/>
                </a:lnTo>
                <a:lnTo>
                  <a:pt x="362486" y="359278"/>
                </a:lnTo>
                <a:close/>
              </a:path>
            </a:pathLst>
          </a:custGeom>
          <a:solidFill>
            <a:srgbClr val="333333"/>
          </a:solidFill>
          <a:ln w="6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4" name="图形 112">
            <a:extLst>
              <a:ext uri="{FF2B5EF4-FFF2-40B4-BE49-F238E27FC236}">
                <a16:creationId xmlns:a16="http://schemas.microsoft.com/office/drawing/2014/main" xmlns="" id="{B23BCCCA-06D3-433F-8CEE-A18EBFCC94D6}"/>
              </a:ext>
            </a:extLst>
          </p:cNvPr>
          <p:cNvSpPr/>
          <p:nvPr/>
        </p:nvSpPr>
        <p:spPr>
          <a:xfrm>
            <a:off x="11119793" y="2644345"/>
            <a:ext cx="556159" cy="563032"/>
          </a:xfrm>
          <a:custGeom>
            <a:avLst/>
            <a:gdLst>
              <a:gd name="connsiteX0" fmla="*/ 529326 w 556159"/>
              <a:gd name="connsiteY0" fmla="*/ 513577 h 563032"/>
              <a:gd name="connsiteX1" fmla="*/ 492224 w 556159"/>
              <a:gd name="connsiteY1" fmla="*/ 513577 h 563032"/>
              <a:gd name="connsiteX2" fmla="*/ 492224 w 556159"/>
              <a:gd name="connsiteY2" fmla="*/ 454713 h 563032"/>
              <a:gd name="connsiteX3" fmla="*/ 492142 w 556159"/>
              <a:gd name="connsiteY3" fmla="*/ 450254 h 563032"/>
              <a:gd name="connsiteX4" fmla="*/ 492142 w 556159"/>
              <a:gd name="connsiteY4" fmla="*/ 449968 h 563032"/>
              <a:gd name="connsiteX5" fmla="*/ 492101 w 556159"/>
              <a:gd name="connsiteY5" fmla="*/ 448209 h 563032"/>
              <a:gd name="connsiteX6" fmla="*/ 349134 w 556159"/>
              <a:gd name="connsiteY6" fmla="*/ 284584 h 563032"/>
              <a:gd name="connsiteX7" fmla="*/ 492101 w 556159"/>
              <a:gd name="connsiteY7" fmla="*/ 122187 h 563032"/>
              <a:gd name="connsiteX8" fmla="*/ 492305 w 556159"/>
              <a:gd name="connsiteY8" fmla="*/ 119446 h 563032"/>
              <a:gd name="connsiteX9" fmla="*/ 492305 w 556159"/>
              <a:gd name="connsiteY9" fmla="*/ 49374 h 563032"/>
              <a:gd name="connsiteX10" fmla="*/ 529407 w 556159"/>
              <a:gd name="connsiteY10" fmla="*/ 49374 h 563032"/>
              <a:gd name="connsiteX11" fmla="*/ 556160 w 556159"/>
              <a:gd name="connsiteY11" fmla="*/ 24707 h 563032"/>
              <a:gd name="connsiteX12" fmla="*/ 529407 w 556159"/>
              <a:gd name="connsiteY12" fmla="*/ 0 h 563032"/>
              <a:gd name="connsiteX13" fmla="*/ 26753 w 556159"/>
              <a:gd name="connsiteY13" fmla="*/ 0 h 563032"/>
              <a:gd name="connsiteX14" fmla="*/ 0 w 556159"/>
              <a:gd name="connsiteY14" fmla="*/ 24707 h 563032"/>
              <a:gd name="connsiteX15" fmla="*/ 26753 w 556159"/>
              <a:gd name="connsiteY15" fmla="*/ 49374 h 563032"/>
              <a:gd name="connsiteX16" fmla="*/ 61646 w 556159"/>
              <a:gd name="connsiteY16" fmla="*/ 49374 h 563032"/>
              <a:gd name="connsiteX17" fmla="*/ 61646 w 556159"/>
              <a:gd name="connsiteY17" fmla="*/ 119446 h 563032"/>
              <a:gd name="connsiteX18" fmla="*/ 61850 w 556159"/>
              <a:gd name="connsiteY18" fmla="*/ 122187 h 563032"/>
              <a:gd name="connsiteX19" fmla="*/ 211321 w 556159"/>
              <a:gd name="connsiteY19" fmla="*/ 284625 h 563032"/>
              <a:gd name="connsiteX20" fmla="*/ 61932 w 556159"/>
              <a:gd name="connsiteY20" fmla="*/ 446695 h 563032"/>
              <a:gd name="connsiteX21" fmla="*/ 61646 w 556159"/>
              <a:gd name="connsiteY21" fmla="*/ 449968 h 563032"/>
              <a:gd name="connsiteX22" fmla="*/ 61646 w 556159"/>
              <a:gd name="connsiteY22" fmla="*/ 513618 h 563032"/>
              <a:gd name="connsiteX23" fmla="*/ 26753 w 556159"/>
              <a:gd name="connsiteY23" fmla="*/ 513618 h 563032"/>
              <a:gd name="connsiteX24" fmla="*/ 0 w 556159"/>
              <a:gd name="connsiteY24" fmla="*/ 538325 h 563032"/>
              <a:gd name="connsiteX25" fmla="*/ 26753 w 556159"/>
              <a:gd name="connsiteY25" fmla="*/ 563032 h 563032"/>
              <a:gd name="connsiteX26" fmla="*/ 529366 w 556159"/>
              <a:gd name="connsiteY26" fmla="*/ 563032 h 563032"/>
              <a:gd name="connsiteX27" fmla="*/ 556119 w 556159"/>
              <a:gd name="connsiteY27" fmla="*/ 538325 h 563032"/>
              <a:gd name="connsiteX28" fmla="*/ 529366 w 556159"/>
              <a:gd name="connsiteY28" fmla="*/ 513577 h 563032"/>
              <a:gd name="connsiteX29" fmla="*/ 434423 w 556159"/>
              <a:gd name="connsiteY29" fmla="*/ 482774 h 563032"/>
              <a:gd name="connsiteX30" fmla="*/ 407671 w 556159"/>
              <a:gd name="connsiteY30" fmla="*/ 507482 h 563032"/>
              <a:gd name="connsiteX31" fmla="*/ 145749 w 556159"/>
              <a:gd name="connsiteY31" fmla="*/ 507482 h 563032"/>
              <a:gd name="connsiteX32" fmla="*/ 118996 w 556159"/>
              <a:gd name="connsiteY32" fmla="*/ 482774 h 563032"/>
              <a:gd name="connsiteX33" fmla="*/ 145749 w 556159"/>
              <a:gd name="connsiteY33" fmla="*/ 458108 h 563032"/>
              <a:gd name="connsiteX34" fmla="*/ 407671 w 556159"/>
              <a:gd name="connsiteY34" fmla="*/ 458108 h 563032"/>
              <a:gd name="connsiteX35" fmla="*/ 434423 w 556159"/>
              <a:gd name="connsiteY35" fmla="*/ 482774 h 563032"/>
              <a:gd name="connsiteX36" fmla="*/ 276730 w 556159"/>
              <a:gd name="connsiteY36" fmla="*/ 314077 h 563032"/>
              <a:gd name="connsiteX37" fmla="*/ 303483 w 556159"/>
              <a:gd name="connsiteY37" fmla="*/ 338785 h 563032"/>
              <a:gd name="connsiteX38" fmla="*/ 303483 w 556159"/>
              <a:gd name="connsiteY38" fmla="*/ 386972 h 563032"/>
              <a:gd name="connsiteX39" fmla="*/ 276730 w 556159"/>
              <a:gd name="connsiteY39" fmla="*/ 411679 h 563032"/>
              <a:gd name="connsiteX40" fmla="*/ 249977 w 556159"/>
              <a:gd name="connsiteY40" fmla="*/ 386972 h 563032"/>
              <a:gd name="connsiteX41" fmla="*/ 249977 w 556159"/>
              <a:gd name="connsiteY41" fmla="*/ 338703 h 563032"/>
              <a:gd name="connsiteX42" fmla="*/ 276730 w 556159"/>
              <a:gd name="connsiteY42" fmla="*/ 314077 h 563032"/>
              <a:gd name="connsiteX43" fmla="*/ 276730 w 556159"/>
              <a:gd name="connsiteY43" fmla="*/ 206903 h 563032"/>
              <a:gd name="connsiteX44" fmla="*/ 303483 w 556159"/>
              <a:gd name="connsiteY44" fmla="*/ 231570 h 563032"/>
              <a:gd name="connsiteX45" fmla="*/ 276730 w 556159"/>
              <a:gd name="connsiteY45" fmla="*/ 256277 h 563032"/>
              <a:gd name="connsiteX46" fmla="*/ 249977 w 556159"/>
              <a:gd name="connsiteY46" fmla="*/ 231570 h 563032"/>
              <a:gd name="connsiteX47" fmla="*/ 276730 w 556159"/>
              <a:gd name="connsiteY47" fmla="*/ 206903 h 563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56159" h="563032">
                <a:moveTo>
                  <a:pt x="529326" y="513577"/>
                </a:moveTo>
                <a:lnTo>
                  <a:pt x="492224" y="513577"/>
                </a:lnTo>
                <a:lnTo>
                  <a:pt x="492224" y="454713"/>
                </a:lnTo>
                <a:cubicBezTo>
                  <a:pt x="492224" y="453199"/>
                  <a:pt x="492224" y="451727"/>
                  <a:pt x="492142" y="450254"/>
                </a:cubicBezTo>
                <a:lnTo>
                  <a:pt x="492142" y="449968"/>
                </a:lnTo>
                <a:lnTo>
                  <a:pt x="492101" y="448209"/>
                </a:lnTo>
                <a:cubicBezTo>
                  <a:pt x="489728" y="378791"/>
                  <a:pt x="409634" y="318373"/>
                  <a:pt x="349134" y="284584"/>
                </a:cubicBezTo>
                <a:cubicBezTo>
                  <a:pt x="409266" y="251041"/>
                  <a:pt x="489237" y="191114"/>
                  <a:pt x="492101" y="122187"/>
                </a:cubicBezTo>
                <a:cubicBezTo>
                  <a:pt x="492235" y="121279"/>
                  <a:pt x="492303" y="120363"/>
                  <a:pt x="492305" y="119446"/>
                </a:cubicBezTo>
                <a:lnTo>
                  <a:pt x="492305" y="49374"/>
                </a:lnTo>
                <a:lnTo>
                  <a:pt x="529407" y="49374"/>
                </a:lnTo>
                <a:cubicBezTo>
                  <a:pt x="544134" y="49374"/>
                  <a:pt x="556160" y="38329"/>
                  <a:pt x="556160" y="24707"/>
                </a:cubicBezTo>
                <a:cubicBezTo>
                  <a:pt x="556160" y="11086"/>
                  <a:pt x="544215" y="0"/>
                  <a:pt x="529407" y="0"/>
                </a:cubicBezTo>
                <a:lnTo>
                  <a:pt x="26753" y="0"/>
                </a:lnTo>
                <a:cubicBezTo>
                  <a:pt x="12026" y="0"/>
                  <a:pt x="0" y="11045"/>
                  <a:pt x="0" y="24707"/>
                </a:cubicBezTo>
                <a:cubicBezTo>
                  <a:pt x="0" y="38288"/>
                  <a:pt x="11945" y="49374"/>
                  <a:pt x="26753" y="49374"/>
                </a:cubicBezTo>
                <a:lnTo>
                  <a:pt x="61646" y="49374"/>
                </a:lnTo>
                <a:lnTo>
                  <a:pt x="61646" y="119446"/>
                </a:lnTo>
                <a:cubicBezTo>
                  <a:pt x="61646" y="120387"/>
                  <a:pt x="61727" y="121287"/>
                  <a:pt x="61850" y="122187"/>
                </a:cubicBezTo>
                <a:cubicBezTo>
                  <a:pt x="64714" y="191114"/>
                  <a:pt x="151230" y="251041"/>
                  <a:pt x="211321" y="284625"/>
                </a:cubicBezTo>
                <a:cubicBezTo>
                  <a:pt x="151394" y="318168"/>
                  <a:pt x="64877" y="377932"/>
                  <a:pt x="61932" y="446695"/>
                </a:cubicBezTo>
                <a:cubicBezTo>
                  <a:pt x="61771" y="447779"/>
                  <a:pt x="61675" y="448872"/>
                  <a:pt x="61646" y="449968"/>
                </a:cubicBezTo>
                <a:lnTo>
                  <a:pt x="61646" y="513618"/>
                </a:lnTo>
                <a:lnTo>
                  <a:pt x="26753" y="513618"/>
                </a:lnTo>
                <a:cubicBezTo>
                  <a:pt x="12026" y="513618"/>
                  <a:pt x="0" y="524662"/>
                  <a:pt x="0" y="538325"/>
                </a:cubicBezTo>
                <a:cubicBezTo>
                  <a:pt x="0" y="551947"/>
                  <a:pt x="11945" y="563032"/>
                  <a:pt x="26753" y="563032"/>
                </a:cubicBezTo>
                <a:lnTo>
                  <a:pt x="529366" y="563032"/>
                </a:lnTo>
                <a:cubicBezTo>
                  <a:pt x="544093" y="563032"/>
                  <a:pt x="556119" y="551988"/>
                  <a:pt x="556119" y="538325"/>
                </a:cubicBezTo>
                <a:cubicBezTo>
                  <a:pt x="556119" y="524662"/>
                  <a:pt x="544174" y="513577"/>
                  <a:pt x="529366" y="513577"/>
                </a:cubicBezTo>
                <a:close/>
                <a:moveTo>
                  <a:pt x="434423" y="482774"/>
                </a:moveTo>
                <a:cubicBezTo>
                  <a:pt x="434423" y="496396"/>
                  <a:pt x="422479" y="507482"/>
                  <a:pt x="407671" y="507482"/>
                </a:cubicBezTo>
                <a:lnTo>
                  <a:pt x="145749" y="507482"/>
                </a:lnTo>
                <a:cubicBezTo>
                  <a:pt x="131022" y="507482"/>
                  <a:pt x="118996" y="496437"/>
                  <a:pt x="118996" y="482774"/>
                </a:cubicBezTo>
                <a:cubicBezTo>
                  <a:pt x="118996" y="469193"/>
                  <a:pt x="130941" y="458108"/>
                  <a:pt x="145749" y="458108"/>
                </a:cubicBezTo>
                <a:lnTo>
                  <a:pt x="407671" y="458108"/>
                </a:lnTo>
                <a:cubicBezTo>
                  <a:pt x="422397" y="458149"/>
                  <a:pt x="434423" y="469153"/>
                  <a:pt x="434423" y="482774"/>
                </a:cubicBezTo>
                <a:close/>
                <a:moveTo>
                  <a:pt x="276730" y="314077"/>
                </a:moveTo>
                <a:cubicBezTo>
                  <a:pt x="291456" y="314077"/>
                  <a:pt x="303483" y="325122"/>
                  <a:pt x="303483" y="338785"/>
                </a:cubicBezTo>
                <a:lnTo>
                  <a:pt x="303483" y="386972"/>
                </a:lnTo>
                <a:cubicBezTo>
                  <a:pt x="303483" y="400594"/>
                  <a:pt x="291538" y="411679"/>
                  <a:pt x="276730" y="411679"/>
                </a:cubicBezTo>
                <a:cubicBezTo>
                  <a:pt x="262004" y="411679"/>
                  <a:pt x="249977" y="400635"/>
                  <a:pt x="249977" y="386972"/>
                </a:cubicBezTo>
                <a:lnTo>
                  <a:pt x="249977" y="338703"/>
                </a:lnTo>
                <a:cubicBezTo>
                  <a:pt x="250018" y="325122"/>
                  <a:pt x="261963" y="314077"/>
                  <a:pt x="276730" y="314077"/>
                </a:cubicBezTo>
                <a:close/>
                <a:moveTo>
                  <a:pt x="276730" y="206903"/>
                </a:moveTo>
                <a:cubicBezTo>
                  <a:pt x="291456" y="206903"/>
                  <a:pt x="303483" y="217907"/>
                  <a:pt x="303483" y="231570"/>
                </a:cubicBezTo>
                <a:cubicBezTo>
                  <a:pt x="303483" y="245191"/>
                  <a:pt x="291538" y="256277"/>
                  <a:pt x="276730" y="256277"/>
                </a:cubicBezTo>
                <a:cubicBezTo>
                  <a:pt x="262004" y="256277"/>
                  <a:pt x="249977" y="245232"/>
                  <a:pt x="249977" y="231570"/>
                </a:cubicBezTo>
                <a:cubicBezTo>
                  <a:pt x="250018" y="217907"/>
                  <a:pt x="261963" y="206903"/>
                  <a:pt x="276730" y="206903"/>
                </a:cubicBezTo>
                <a:close/>
              </a:path>
            </a:pathLst>
          </a:custGeom>
          <a:solidFill>
            <a:srgbClr val="333333"/>
          </a:solidFill>
          <a:ln w="55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5" name="图形 114">
            <a:extLst>
              <a:ext uri="{FF2B5EF4-FFF2-40B4-BE49-F238E27FC236}">
                <a16:creationId xmlns:a16="http://schemas.microsoft.com/office/drawing/2014/main" xmlns="" id="{C8E1510C-55C7-4D83-828E-9F1ECB8A3C8D}"/>
              </a:ext>
            </a:extLst>
          </p:cNvPr>
          <p:cNvSpPr/>
          <p:nvPr/>
        </p:nvSpPr>
        <p:spPr>
          <a:xfrm>
            <a:off x="9119471" y="1552059"/>
            <a:ext cx="697668" cy="512252"/>
          </a:xfrm>
          <a:custGeom>
            <a:avLst/>
            <a:gdLst>
              <a:gd name="connsiteX0" fmla="*/ 423738 w 697668"/>
              <a:gd name="connsiteY0" fmla="*/ 409802 h 512252"/>
              <a:gd name="connsiteX1" fmla="*/ 475100 w 697668"/>
              <a:gd name="connsiteY1" fmla="*/ 461027 h 512252"/>
              <a:gd name="connsiteX2" fmla="*/ 423738 w 697668"/>
              <a:gd name="connsiteY2" fmla="*/ 512252 h 512252"/>
              <a:gd name="connsiteX3" fmla="*/ 51362 w 697668"/>
              <a:gd name="connsiteY3" fmla="*/ 512252 h 512252"/>
              <a:gd name="connsiteX4" fmla="*/ 0 w 697668"/>
              <a:gd name="connsiteY4" fmla="*/ 461027 h 512252"/>
              <a:gd name="connsiteX5" fmla="*/ 51362 w 697668"/>
              <a:gd name="connsiteY5" fmla="*/ 409802 h 512252"/>
              <a:gd name="connsiteX6" fmla="*/ 423738 w 697668"/>
              <a:gd name="connsiteY6" fmla="*/ 409802 h 512252"/>
              <a:gd name="connsiteX7" fmla="*/ 646307 w 697668"/>
              <a:gd name="connsiteY7" fmla="*/ 204901 h 512252"/>
              <a:gd name="connsiteX8" fmla="*/ 697669 w 697668"/>
              <a:gd name="connsiteY8" fmla="*/ 256126 h 512252"/>
              <a:gd name="connsiteX9" fmla="*/ 646307 w 697668"/>
              <a:gd name="connsiteY9" fmla="*/ 307351 h 512252"/>
              <a:gd name="connsiteX10" fmla="*/ 51362 w 697668"/>
              <a:gd name="connsiteY10" fmla="*/ 307351 h 512252"/>
              <a:gd name="connsiteX11" fmla="*/ 0 w 697668"/>
              <a:gd name="connsiteY11" fmla="*/ 256126 h 512252"/>
              <a:gd name="connsiteX12" fmla="*/ 51362 w 697668"/>
              <a:gd name="connsiteY12" fmla="*/ 204901 h 512252"/>
              <a:gd name="connsiteX13" fmla="*/ 646307 w 697668"/>
              <a:gd name="connsiteY13" fmla="*/ 204901 h 512252"/>
              <a:gd name="connsiteX14" fmla="*/ 321013 w 697668"/>
              <a:gd name="connsiteY14" fmla="*/ 0 h 512252"/>
              <a:gd name="connsiteX15" fmla="*/ 372375 w 697668"/>
              <a:gd name="connsiteY15" fmla="*/ 51225 h 512252"/>
              <a:gd name="connsiteX16" fmla="*/ 321013 w 697668"/>
              <a:gd name="connsiteY16" fmla="*/ 102450 h 512252"/>
              <a:gd name="connsiteX17" fmla="*/ 51362 w 697668"/>
              <a:gd name="connsiteY17" fmla="*/ 102450 h 512252"/>
              <a:gd name="connsiteX18" fmla="*/ 0 w 697668"/>
              <a:gd name="connsiteY18" fmla="*/ 51225 h 512252"/>
              <a:gd name="connsiteX19" fmla="*/ 51362 w 697668"/>
              <a:gd name="connsiteY19" fmla="*/ 0 h 512252"/>
              <a:gd name="connsiteX20" fmla="*/ 321013 w 697668"/>
              <a:gd name="connsiteY20" fmla="*/ 0 h 512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97668" h="512252">
                <a:moveTo>
                  <a:pt x="423738" y="409802"/>
                </a:moveTo>
                <a:cubicBezTo>
                  <a:pt x="452104" y="409802"/>
                  <a:pt x="475100" y="432736"/>
                  <a:pt x="475100" y="461027"/>
                </a:cubicBezTo>
                <a:cubicBezTo>
                  <a:pt x="475100" y="489318"/>
                  <a:pt x="452104" y="512252"/>
                  <a:pt x="423738" y="512252"/>
                </a:cubicBezTo>
                <a:lnTo>
                  <a:pt x="51362" y="512252"/>
                </a:lnTo>
                <a:cubicBezTo>
                  <a:pt x="22996" y="512252"/>
                  <a:pt x="0" y="489318"/>
                  <a:pt x="0" y="461027"/>
                </a:cubicBezTo>
                <a:cubicBezTo>
                  <a:pt x="0" y="432736"/>
                  <a:pt x="22996" y="409802"/>
                  <a:pt x="51362" y="409802"/>
                </a:cubicBezTo>
                <a:lnTo>
                  <a:pt x="423738" y="409802"/>
                </a:lnTo>
                <a:close/>
                <a:moveTo>
                  <a:pt x="646307" y="204901"/>
                </a:moveTo>
                <a:cubicBezTo>
                  <a:pt x="674673" y="204901"/>
                  <a:pt x="697669" y="227835"/>
                  <a:pt x="697669" y="256126"/>
                </a:cubicBezTo>
                <a:cubicBezTo>
                  <a:pt x="697669" y="284417"/>
                  <a:pt x="674673" y="307351"/>
                  <a:pt x="646307" y="307351"/>
                </a:cubicBezTo>
                <a:lnTo>
                  <a:pt x="51362" y="307351"/>
                </a:lnTo>
                <a:cubicBezTo>
                  <a:pt x="22996" y="307351"/>
                  <a:pt x="0" y="284417"/>
                  <a:pt x="0" y="256126"/>
                </a:cubicBezTo>
                <a:cubicBezTo>
                  <a:pt x="0" y="227835"/>
                  <a:pt x="22996" y="204901"/>
                  <a:pt x="51362" y="204901"/>
                </a:cubicBezTo>
                <a:lnTo>
                  <a:pt x="646307" y="204901"/>
                </a:lnTo>
                <a:close/>
                <a:moveTo>
                  <a:pt x="321013" y="0"/>
                </a:moveTo>
                <a:cubicBezTo>
                  <a:pt x="349380" y="0"/>
                  <a:pt x="372375" y="22934"/>
                  <a:pt x="372375" y="51225"/>
                </a:cubicBezTo>
                <a:cubicBezTo>
                  <a:pt x="372375" y="79516"/>
                  <a:pt x="349380" y="102450"/>
                  <a:pt x="321013" y="102450"/>
                </a:cubicBezTo>
                <a:lnTo>
                  <a:pt x="51362" y="102450"/>
                </a:lnTo>
                <a:cubicBezTo>
                  <a:pt x="22996" y="102450"/>
                  <a:pt x="0" y="79516"/>
                  <a:pt x="0" y="51225"/>
                </a:cubicBezTo>
                <a:cubicBezTo>
                  <a:pt x="0" y="22934"/>
                  <a:pt x="22996" y="0"/>
                  <a:pt x="51362" y="0"/>
                </a:cubicBezTo>
                <a:lnTo>
                  <a:pt x="321013" y="0"/>
                </a:lnTo>
                <a:close/>
              </a:path>
            </a:pathLst>
          </a:custGeom>
          <a:solidFill>
            <a:srgbClr val="333333"/>
          </a:solidFill>
          <a:ln w="4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6" name="图形 116">
            <a:extLst>
              <a:ext uri="{FF2B5EF4-FFF2-40B4-BE49-F238E27FC236}">
                <a16:creationId xmlns:a16="http://schemas.microsoft.com/office/drawing/2014/main" xmlns="" id="{5F0F78A3-995B-4D90-B7DC-E58EB7792941}"/>
              </a:ext>
            </a:extLst>
          </p:cNvPr>
          <p:cNvSpPr/>
          <p:nvPr/>
        </p:nvSpPr>
        <p:spPr>
          <a:xfrm>
            <a:off x="8263815" y="2652120"/>
            <a:ext cx="540686" cy="561201"/>
          </a:xfrm>
          <a:custGeom>
            <a:avLst/>
            <a:gdLst>
              <a:gd name="connsiteX0" fmla="*/ 105151 w 540686"/>
              <a:gd name="connsiteY0" fmla="*/ 378112 h 561201"/>
              <a:gd name="connsiteX1" fmla="*/ 25978 w 540686"/>
              <a:gd name="connsiteY1" fmla="*/ 378112 h 561201"/>
              <a:gd name="connsiteX2" fmla="*/ 0 w 540686"/>
              <a:gd name="connsiteY2" fmla="*/ 405974 h 561201"/>
              <a:gd name="connsiteX3" fmla="*/ 0 w 540686"/>
              <a:gd name="connsiteY3" fmla="*/ 533339 h 561201"/>
              <a:gd name="connsiteX4" fmla="*/ 25978 w 540686"/>
              <a:gd name="connsiteY4" fmla="*/ 561201 h 561201"/>
              <a:gd name="connsiteX5" fmla="*/ 105151 w 540686"/>
              <a:gd name="connsiteY5" fmla="*/ 561201 h 561201"/>
              <a:gd name="connsiteX6" fmla="*/ 131129 w 540686"/>
              <a:gd name="connsiteY6" fmla="*/ 533339 h 561201"/>
              <a:gd name="connsiteX7" fmla="*/ 131129 w 540686"/>
              <a:gd name="connsiteY7" fmla="*/ 405974 h 561201"/>
              <a:gd name="connsiteX8" fmla="*/ 105151 w 540686"/>
              <a:gd name="connsiteY8" fmla="*/ 378112 h 561201"/>
              <a:gd name="connsiteX9" fmla="*/ 310506 w 540686"/>
              <a:gd name="connsiteY9" fmla="*/ 278609 h 561201"/>
              <a:gd name="connsiteX10" fmla="*/ 231332 w 540686"/>
              <a:gd name="connsiteY10" fmla="*/ 278609 h 561201"/>
              <a:gd name="connsiteX11" fmla="*/ 205354 w 540686"/>
              <a:gd name="connsiteY11" fmla="*/ 306469 h 561201"/>
              <a:gd name="connsiteX12" fmla="*/ 205354 w 540686"/>
              <a:gd name="connsiteY12" fmla="*/ 533339 h 561201"/>
              <a:gd name="connsiteX13" fmla="*/ 231332 w 540686"/>
              <a:gd name="connsiteY13" fmla="*/ 561201 h 561201"/>
              <a:gd name="connsiteX14" fmla="*/ 310506 w 540686"/>
              <a:gd name="connsiteY14" fmla="*/ 561201 h 561201"/>
              <a:gd name="connsiteX15" fmla="*/ 336485 w 540686"/>
              <a:gd name="connsiteY15" fmla="*/ 533339 h 561201"/>
              <a:gd name="connsiteX16" fmla="*/ 336485 w 540686"/>
              <a:gd name="connsiteY16" fmla="*/ 306469 h 561201"/>
              <a:gd name="connsiteX17" fmla="*/ 310506 w 540686"/>
              <a:gd name="connsiteY17" fmla="*/ 278609 h 561201"/>
              <a:gd name="connsiteX18" fmla="*/ 514624 w 540686"/>
              <a:gd name="connsiteY18" fmla="*/ 165838 h 561201"/>
              <a:gd name="connsiteX19" fmla="*/ 435448 w 540686"/>
              <a:gd name="connsiteY19" fmla="*/ 165838 h 561201"/>
              <a:gd name="connsiteX20" fmla="*/ 409471 w 540686"/>
              <a:gd name="connsiteY20" fmla="*/ 193700 h 561201"/>
              <a:gd name="connsiteX21" fmla="*/ 409471 w 540686"/>
              <a:gd name="connsiteY21" fmla="*/ 533339 h 561201"/>
              <a:gd name="connsiteX22" fmla="*/ 435448 w 540686"/>
              <a:gd name="connsiteY22" fmla="*/ 561201 h 561201"/>
              <a:gd name="connsiteX23" fmla="*/ 514624 w 540686"/>
              <a:gd name="connsiteY23" fmla="*/ 561201 h 561201"/>
              <a:gd name="connsiteX24" fmla="*/ 540601 w 540686"/>
              <a:gd name="connsiteY24" fmla="*/ 533339 h 561201"/>
              <a:gd name="connsiteX25" fmla="*/ 540601 w 540686"/>
              <a:gd name="connsiteY25" fmla="*/ 193700 h 561201"/>
              <a:gd name="connsiteX26" fmla="*/ 514624 w 540686"/>
              <a:gd name="connsiteY26" fmla="*/ 165838 h 561201"/>
              <a:gd name="connsiteX27" fmla="*/ 39587 w 540686"/>
              <a:gd name="connsiteY27" fmla="*/ 307796 h 561201"/>
              <a:gd name="connsiteX28" fmla="*/ 379783 w 540686"/>
              <a:gd name="connsiteY28" fmla="*/ 34495 h 561201"/>
              <a:gd name="connsiteX29" fmla="*/ 373597 w 540686"/>
              <a:gd name="connsiteY29" fmla="*/ 0 h 561201"/>
              <a:gd name="connsiteX30" fmla="*/ 491117 w 540686"/>
              <a:gd name="connsiteY30" fmla="*/ 53068 h 561201"/>
              <a:gd name="connsiteX31" fmla="*/ 397102 w 540686"/>
              <a:gd name="connsiteY31" fmla="*/ 116752 h 561201"/>
              <a:gd name="connsiteX32" fmla="*/ 390914 w 540686"/>
              <a:gd name="connsiteY32" fmla="*/ 83584 h 561201"/>
              <a:gd name="connsiteX33" fmla="*/ 64329 w 540686"/>
              <a:gd name="connsiteY33" fmla="*/ 291875 h 561201"/>
              <a:gd name="connsiteX34" fmla="*/ 39587 w 540686"/>
              <a:gd name="connsiteY34" fmla="*/ 307796 h 561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40686" h="561201">
                <a:moveTo>
                  <a:pt x="105151" y="378112"/>
                </a:moveTo>
                <a:lnTo>
                  <a:pt x="25978" y="378112"/>
                </a:lnTo>
                <a:cubicBezTo>
                  <a:pt x="11134" y="378112"/>
                  <a:pt x="0" y="391380"/>
                  <a:pt x="0" y="405974"/>
                </a:cubicBezTo>
                <a:lnTo>
                  <a:pt x="0" y="533339"/>
                </a:lnTo>
                <a:cubicBezTo>
                  <a:pt x="0" y="549262"/>
                  <a:pt x="12371" y="561201"/>
                  <a:pt x="25978" y="561201"/>
                </a:cubicBezTo>
                <a:lnTo>
                  <a:pt x="105151" y="561201"/>
                </a:lnTo>
                <a:cubicBezTo>
                  <a:pt x="119995" y="561201"/>
                  <a:pt x="131129" y="547933"/>
                  <a:pt x="131129" y="533339"/>
                </a:cubicBezTo>
                <a:lnTo>
                  <a:pt x="131129" y="405974"/>
                </a:lnTo>
                <a:cubicBezTo>
                  <a:pt x="131129" y="391380"/>
                  <a:pt x="119995" y="378112"/>
                  <a:pt x="105151" y="378112"/>
                </a:cubicBezTo>
                <a:close/>
                <a:moveTo>
                  <a:pt x="310506" y="278609"/>
                </a:moveTo>
                <a:lnTo>
                  <a:pt x="231332" y="278609"/>
                </a:lnTo>
                <a:cubicBezTo>
                  <a:pt x="216487" y="278609"/>
                  <a:pt x="205354" y="291875"/>
                  <a:pt x="205354" y="306469"/>
                </a:cubicBezTo>
                <a:lnTo>
                  <a:pt x="205354" y="533339"/>
                </a:lnTo>
                <a:cubicBezTo>
                  <a:pt x="205354" y="549262"/>
                  <a:pt x="217723" y="561201"/>
                  <a:pt x="231332" y="561201"/>
                </a:cubicBezTo>
                <a:lnTo>
                  <a:pt x="310506" y="561201"/>
                </a:lnTo>
                <a:cubicBezTo>
                  <a:pt x="325352" y="561201"/>
                  <a:pt x="336485" y="547933"/>
                  <a:pt x="336485" y="533339"/>
                </a:cubicBezTo>
                <a:lnTo>
                  <a:pt x="336485" y="306469"/>
                </a:lnTo>
                <a:cubicBezTo>
                  <a:pt x="336485" y="291875"/>
                  <a:pt x="324112" y="278609"/>
                  <a:pt x="310506" y="278609"/>
                </a:cubicBezTo>
                <a:close/>
                <a:moveTo>
                  <a:pt x="514624" y="165838"/>
                </a:moveTo>
                <a:lnTo>
                  <a:pt x="435448" y="165838"/>
                </a:lnTo>
                <a:cubicBezTo>
                  <a:pt x="420603" y="165838"/>
                  <a:pt x="409471" y="179105"/>
                  <a:pt x="409471" y="193700"/>
                </a:cubicBezTo>
                <a:lnTo>
                  <a:pt x="409471" y="533339"/>
                </a:lnTo>
                <a:cubicBezTo>
                  <a:pt x="409471" y="549262"/>
                  <a:pt x="421841" y="561201"/>
                  <a:pt x="435448" y="561201"/>
                </a:cubicBezTo>
                <a:lnTo>
                  <a:pt x="514624" y="561201"/>
                </a:lnTo>
                <a:cubicBezTo>
                  <a:pt x="529468" y="561201"/>
                  <a:pt x="540601" y="547933"/>
                  <a:pt x="540601" y="533339"/>
                </a:cubicBezTo>
                <a:lnTo>
                  <a:pt x="540601" y="193700"/>
                </a:lnTo>
                <a:cubicBezTo>
                  <a:pt x="541839" y="177779"/>
                  <a:pt x="529468" y="165838"/>
                  <a:pt x="514624" y="165838"/>
                </a:cubicBezTo>
                <a:close/>
                <a:moveTo>
                  <a:pt x="39587" y="307796"/>
                </a:moveTo>
                <a:cubicBezTo>
                  <a:pt x="39587" y="307796"/>
                  <a:pt x="106389" y="68991"/>
                  <a:pt x="379783" y="34495"/>
                </a:cubicBezTo>
                <a:lnTo>
                  <a:pt x="373597" y="0"/>
                </a:lnTo>
                <a:lnTo>
                  <a:pt x="491117" y="53068"/>
                </a:lnTo>
                <a:lnTo>
                  <a:pt x="397102" y="116752"/>
                </a:lnTo>
                <a:lnTo>
                  <a:pt x="390914" y="83584"/>
                </a:lnTo>
                <a:cubicBezTo>
                  <a:pt x="390914" y="83584"/>
                  <a:pt x="174428" y="80930"/>
                  <a:pt x="64329" y="291875"/>
                </a:cubicBezTo>
                <a:lnTo>
                  <a:pt x="39587" y="307796"/>
                </a:lnTo>
                <a:close/>
              </a:path>
            </a:pathLst>
          </a:custGeom>
          <a:solidFill>
            <a:srgbClr val="333333"/>
          </a:solidFill>
          <a:ln w="54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7" name="图形 118">
            <a:extLst>
              <a:ext uri="{FF2B5EF4-FFF2-40B4-BE49-F238E27FC236}">
                <a16:creationId xmlns:a16="http://schemas.microsoft.com/office/drawing/2014/main" xmlns="" id="{DA2FD2A3-2FF9-410B-B90E-BD71A2EDA538}"/>
              </a:ext>
            </a:extLst>
          </p:cNvPr>
          <p:cNvSpPr/>
          <p:nvPr/>
        </p:nvSpPr>
        <p:spPr>
          <a:xfrm>
            <a:off x="7333909" y="2642665"/>
            <a:ext cx="580181" cy="562438"/>
          </a:xfrm>
          <a:custGeom>
            <a:avLst/>
            <a:gdLst>
              <a:gd name="connsiteX0" fmla="*/ 562055 w 580181"/>
              <a:gd name="connsiteY0" fmla="*/ 0 h 562438"/>
              <a:gd name="connsiteX1" fmla="*/ 18131 w 580181"/>
              <a:gd name="connsiteY1" fmla="*/ 0 h 562438"/>
              <a:gd name="connsiteX2" fmla="*/ 0 w 580181"/>
              <a:gd name="connsiteY2" fmla="*/ 18801 h 562438"/>
              <a:gd name="connsiteX3" fmla="*/ 18131 w 580181"/>
              <a:gd name="connsiteY3" fmla="*/ 37601 h 562438"/>
              <a:gd name="connsiteX4" fmla="*/ 36262 w 580181"/>
              <a:gd name="connsiteY4" fmla="*/ 37601 h 562438"/>
              <a:gd name="connsiteX5" fmla="*/ 36262 w 580181"/>
              <a:gd name="connsiteY5" fmla="*/ 338427 h 562438"/>
              <a:gd name="connsiteX6" fmla="*/ 108789 w 580181"/>
              <a:gd name="connsiteY6" fmla="*/ 413631 h 562438"/>
              <a:gd name="connsiteX7" fmla="*/ 210357 w 580181"/>
              <a:gd name="connsiteY7" fmla="*/ 413631 h 562438"/>
              <a:gd name="connsiteX8" fmla="*/ 152018 w 580181"/>
              <a:gd name="connsiteY8" fmla="*/ 525442 h 562438"/>
              <a:gd name="connsiteX9" fmla="*/ 163103 w 580181"/>
              <a:gd name="connsiteY9" fmla="*/ 559617 h 562438"/>
              <a:gd name="connsiteX10" fmla="*/ 197733 w 580181"/>
              <a:gd name="connsiteY10" fmla="*/ 548674 h 562438"/>
              <a:gd name="connsiteX11" fmla="*/ 266676 w 580181"/>
              <a:gd name="connsiteY11" fmla="*/ 416541 h 562438"/>
              <a:gd name="connsiteX12" fmla="*/ 267960 w 580181"/>
              <a:gd name="connsiteY12" fmla="*/ 413639 h 562438"/>
              <a:gd name="connsiteX13" fmla="*/ 328328 w 580181"/>
              <a:gd name="connsiteY13" fmla="*/ 413639 h 562438"/>
              <a:gd name="connsiteX14" fmla="*/ 329609 w 580181"/>
              <a:gd name="connsiteY14" fmla="*/ 416541 h 562438"/>
              <a:gd name="connsiteX15" fmla="*/ 398552 w 580181"/>
              <a:gd name="connsiteY15" fmla="*/ 548674 h 562438"/>
              <a:gd name="connsiteX16" fmla="*/ 433182 w 580181"/>
              <a:gd name="connsiteY16" fmla="*/ 559617 h 562438"/>
              <a:gd name="connsiteX17" fmla="*/ 444268 w 580181"/>
              <a:gd name="connsiteY17" fmla="*/ 525442 h 562438"/>
              <a:gd name="connsiteX18" fmla="*/ 385929 w 580181"/>
              <a:gd name="connsiteY18" fmla="*/ 413631 h 562438"/>
              <a:gd name="connsiteX19" fmla="*/ 471400 w 580181"/>
              <a:gd name="connsiteY19" fmla="*/ 413631 h 562438"/>
              <a:gd name="connsiteX20" fmla="*/ 543920 w 580181"/>
              <a:gd name="connsiteY20" fmla="*/ 338427 h 562438"/>
              <a:gd name="connsiteX21" fmla="*/ 543920 w 580181"/>
              <a:gd name="connsiteY21" fmla="*/ 37599 h 562438"/>
              <a:gd name="connsiteX22" fmla="*/ 562051 w 580181"/>
              <a:gd name="connsiteY22" fmla="*/ 37599 h 562438"/>
              <a:gd name="connsiteX23" fmla="*/ 580182 w 580181"/>
              <a:gd name="connsiteY23" fmla="*/ 18799 h 562438"/>
              <a:gd name="connsiteX24" fmla="*/ 562055 w 580181"/>
              <a:gd name="connsiteY24" fmla="*/ 0 h 562438"/>
              <a:gd name="connsiteX25" fmla="*/ 517525 w 580181"/>
              <a:gd name="connsiteY25" fmla="*/ 138870 h 562438"/>
              <a:gd name="connsiteX26" fmla="*/ 337351 w 580181"/>
              <a:gd name="connsiteY26" fmla="*/ 318835 h 562438"/>
              <a:gd name="connsiteX27" fmla="*/ 320034 w 580181"/>
              <a:gd name="connsiteY27" fmla="*/ 326230 h 562438"/>
              <a:gd name="connsiteX28" fmla="*/ 302717 w 580181"/>
              <a:gd name="connsiteY28" fmla="*/ 318835 h 562438"/>
              <a:gd name="connsiteX29" fmla="*/ 197771 w 580181"/>
              <a:gd name="connsiteY29" fmla="*/ 214017 h 562438"/>
              <a:gd name="connsiteX30" fmla="*/ 122858 w 580181"/>
              <a:gd name="connsiteY30" fmla="*/ 288838 h 562438"/>
              <a:gd name="connsiteX31" fmla="*/ 99787 w 580181"/>
              <a:gd name="connsiteY31" fmla="*/ 295893 h 562438"/>
              <a:gd name="connsiteX32" fmla="*/ 87860 w 580181"/>
              <a:gd name="connsiteY32" fmla="*/ 288479 h 562438"/>
              <a:gd name="connsiteX33" fmla="*/ 80821 w 580181"/>
              <a:gd name="connsiteY33" fmla="*/ 271543 h 562438"/>
              <a:gd name="connsiteX34" fmla="*/ 88211 w 580181"/>
              <a:gd name="connsiteY34" fmla="*/ 254245 h 562438"/>
              <a:gd name="connsiteX35" fmla="*/ 178301 w 580181"/>
              <a:gd name="connsiteY35" fmla="*/ 164256 h 562438"/>
              <a:gd name="connsiteX36" fmla="*/ 195616 w 580181"/>
              <a:gd name="connsiteY36" fmla="*/ 156875 h 562438"/>
              <a:gd name="connsiteX37" fmla="*/ 212933 w 580181"/>
              <a:gd name="connsiteY37" fmla="*/ 164256 h 562438"/>
              <a:gd name="connsiteX38" fmla="*/ 317876 w 580181"/>
              <a:gd name="connsiteY38" fmla="*/ 269082 h 562438"/>
              <a:gd name="connsiteX39" fmla="*/ 482879 w 580181"/>
              <a:gd name="connsiteY39" fmla="*/ 104265 h 562438"/>
              <a:gd name="connsiteX40" fmla="*/ 500194 w 580181"/>
              <a:gd name="connsiteY40" fmla="*/ 96883 h 562438"/>
              <a:gd name="connsiteX41" fmla="*/ 517511 w 580181"/>
              <a:gd name="connsiteY41" fmla="*/ 104265 h 562438"/>
              <a:gd name="connsiteX42" fmla="*/ 524901 w 580181"/>
              <a:gd name="connsiteY42" fmla="*/ 121568 h 562438"/>
              <a:gd name="connsiteX43" fmla="*/ 517525 w 580181"/>
              <a:gd name="connsiteY43" fmla="*/ 138870 h 56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80181" h="562438">
                <a:moveTo>
                  <a:pt x="562055" y="0"/>
                </a:moveTo>
                <a:lnTo>
                  <a:pt x="18131" y="0"/>
                </a:lnTo>
                <a:cubicBezTo>
                  <a:pt x="7247" y="0"/>
                  <a:pt x="0" y="7518"/>
                  <a:pt x="0" y="18801"/>
                </a:cubicBezTo>
                <a:cubicBezTo>
                  <a:pt x="0" y="30083"/>
                  <a:pt x="7255" y="37601"/>
                  <a:pt x="18131" y="37601"/>
                </a:cubicBezTo>
                <a:lnTo>
                  <a:pt x="36262" y="37601"/>
                </a:lnTo>
                <a:lnTo>
                  <a:pt x="36262" y="338427"/>
                </a:lnTo>
                <a:cubicBezTo>
                  <a:pt x="36262" y="379788"/>
                  <a:pt x="68900" y="413631"/>
                  <a:pt x="108789" y="413631"/>
                </a:cubicBezTo>
                <a:lnTo>
                  <a:pt x="210357" y="413631"/>
                </a:lnTo>
                <a:lnTo>
                  <a:pt x="152018" y="525442"/>
                </a:lnTo>
                <a:cubicBezTo>
                  <a:pt x="145520" y="537902"/>
                  <a:pt x="150480" y="553199"/>
                  <a:pt x="163103" y="559617"/>
                </a:cubicBezTo>
                <a:cubicBezTo>
                  <a:pt x="175727" y="566035"/>
                  <a:pt x="191230" y="561133"/>
                  <a:pt x="197733" y="548674"/>
                </a:cubicBezTo>
                <a:lnTo>
                  <a:pt x="266676" y="416541"/>
                </a:lnTo>
                <a:cubicBezTo>
                  <a:pt x="267171" y="415591"/>
                  <a:pt x="267594" y="414614"/>
                  <a:pt x="267960" y="413639"/>
                </a:cubicBezTo>
                <a:lnTo>
                  <a:pt x="328328" y="413639"/>
                </a:lnTo>
                <a:cubicBezTo>
                  <a:pt x="328694" y="414622"/>
                  <a:pt x="329114" y="415591"/>
                  <a:pt x="329609" y="416541"/>
                </a:cubicBezTo>
                <a:lnTo>
                  <a:pt x="398552" y="548674"/>
                </a:lnTo>
                <a:cubicBezTo>
                  <a:pt x="405050" y="561133"/>
                  <a:pt x="420553" y="566029"/>
                  <a:pt x="433182" y="559617"/>
                </a:cubicBezTo>
                <a:cubicBezTo>
                  <a:pt x="445806" y="553199"/>
                  <a:pt x="450771" y="537902"/>
                  <a:pt x="444268" y="525442"/>
                </a:cubicBezTo>
                <a:lnTo>
                  <a:pt x="385929" y="413631"/>
                </a:lnTo>
                <a:lnTo>
                  <a:pt x="471400" y="413631"/>
                </a:lnTo>
                <a:cubicBezTo>
                  <a:pt x="511291" y="413631"/>
                  <a:pt x="543920" y="379788"/>
                  <a:pt x="543920" y="338427"/>
                </a:cubicBezTo>
                <a:lnTo>
                  <a:pt x="543920" y="37599"/>
                </a:lnTo>
                <a:lnTo>
                  <a:pt x="562051" y="37599"/>
                </a:lnTo>
                <a:cubicBezTo>
                  <a:pt x="572929" y="37599"/>
                  <a:pt x="580182" y="30081"/>
                  <a:pt x="580182" y="18799"/>
                </a:cubicBezTo>
                <a:cubicBezTo>
                  <a:pt x="580186" y="7518"/>
                  <a:pt x="572933" y="0"/>
                  <a:pt x="562055" y="0"/>
                </a:cubicBezTo>
                <a:close/>
                <a:moveTo>
                  <a:pt x="517525" y="138870"/>
                </a:moveTo>
                <a:lnTo>
                  <a:pt x="337351" y="318835"/>
                </a:lnTo>
                <a:cubicBezTo>
                  <a:pt x="332419" y="323762"/>
                  <a:pt x="326224" y="326230"/>
                  <a:pt x="320034" y="326230"/>
                </a:cubicBezTo>
                <a:cubicBezTo>
                  <a:pt x="313844" y="326230"/>
                  <a:pt x="307651" y="323762"/>
                  <a:pt x="302717" y="318835"/>
                </a:cubicBezTo>
                <a:lnTo>
                  <a:pt x="197771" y="214017"/>
                </a:lnTo>
                <a:lnTo>
                  <a:pt x="122858" y="288838"/>
                </a:lnTo>
                <a:cubicBezTo>
                  <a:pt x="117300" y="294390"/>
                  <a:pt x="108024" y="297230"/>
                  <a:pt x="99787" y="295893"/>
                </a:cubicBezTo>
                <a:cubicBezTo>
                  <a:pt x="94241" y="294996"/>
                  <a:pt x="90030" y="292372"/>
                  <a:pt x="87860" y="288479"/>
                </a:cubicBezTo>
                <a:cubicBezTo>
                  <a:pt x="83317" y="283773"/>
                  <a:pt x="80821" y="277779"/>
                  <a:pt x="80821" y="271543"/>
                </a:cubicBezTo>
                <a:cubicBezTo>
                  <a:pt x="80821" y="265144"/>
                  <a:pt x="83447" y="259004"/>
                  <a:pt x="88211" y="254245"/>
                </a:cubicBezTo>
                <a:lnTo>
                  <a:pt x="178301" y="164256"/>
                </a:lnTo>
                <a:cubicBezTo>
                  <a:pt x="183066" y="159498"/>
                  <a:pt x="189217" y="156875"/>
                  <a:pt x="195616" y="156875"/>
                </a:cubicBezTo>
                <a:cubicBezTo>
                  <a:pt x="202022" y="156875"/>
                  <a:pt x="208169" y="159498"/>
                  <a:pt x="212933" y="164256"/>
                </a:cubicBezTo>
                <a:lnTo>
                  <a:pt x="317876" y="269082"/>
                </a:lnTo>
                <a:lnTo>
                  <a:pt x="482879" y="104265"/>
                </a:lnTo>
                <a:cubicBezTo>
                  <a:pt x="487643" y="99506"/>
                  <a:pt x="493795" y="96883"/>
                  <a:pt x="500194" y="96883"/>
                </a:cubicBezTo>
                <a:cubicBezTo>
                  <a:pt x="506600" y="96883"/>
                  <a:pt x="512747" y="99506"/>
                  <a:pt x="517511" y="104265"/>
                </a:cubicBezTo>
                <a:cubicBezTo>
                  <a:pt x="522275" y="109024"/>
                  <a:pt x="524901" y="115168"/>
                  <a:pt x="524901" y="121568"/>
                </a:cubicBezTo>
                <a:cubicBezTo>
                  <a:pt x="524917" y="127967"/>
                  <a:pt x="522289" y="134105"/>
                  <a:pt x="517525" y="138870"/>
                </a:cubicBezTo>
                <a:close/>
              </a:path>
            </a:pathLst>
          </a:custGeom>
          <a:solidFill>
            <a:srgbClr val="333333"/>
          </a:solidFill>
          <a:ln w="56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8" name="图形 120">
            <a:extLst>
              <a:ext uri="{FF2B5EF4-FFF2-40B4-BE49-F238E27FC236}">
                <a16:creationId xmlns:a16="http://schemas.microsoft.com/office/drawing/2014/main" xmlns="" id="{8419909E-AEDD-4736-B81C-60BCF4AFE797}"/>
              </a:ext>
            </a:extLst>
          </p:cNvPr>
          <p:cNvSpPr/>
          <p:nvPr/>
        </p:nvSpPr>
        <p:spPr>
          <a:xfrm>
            <a:off x="4451655" y="2597356"/>
            <a:ext cx="614270" cy="554151"/>
          </a:xfrm>
          <a:custGeom>
            <a:avLst/>
            <a:gdLst>
              <a:gd name="connsiteX0" fmla="*/ 522122 w 614270"/>
              <a:gd name="connsiteY0" fmla="*/ 492583 h 554151"/>
              <a:gd name="connsiteX1" fmla="*/ 522122 w 614270"/>
              <a:gd name="connsiteY1" fmla="*/ 554151 h 554151"/>
              <a:gd name="connsiteX2" fmla="*/ 92148 w 614270"/>
              <a:gd name="connsiteY2" fmla="*/ 554151 h 554151"/>
              <a:gd name="connsiteX3" fmla="*/ 92148 w 614270"/>
              <a:gd name="connsiteY3" fmla="*/ 492583 h 554151"/>
              <a:gd name="connsiteX4" fmla="*/ 522122 w 614270"/>
              <a:gd name="connsiteY4" fmla="*/ 492583 h 554151"/>
              <a:gd name="connsiteX5" fmla="*/ 614271 w 614270"/>
              <a:gd name="connsiteY5" fmla="*/ 0 h 554151"/>
              <a:gd name="connsiteX6" fmla="*/ 614271 w 614270"/>
              <a:gd name="connsiteY6" fmla="*/ 431015 h 554151"/>
              <a:gd name="connsiteX7" fmla="*/ 0 w 614270"/>
              <a:gd name="connsiteY7" fmla="*/ 431015 h 554151"/>
              <a:gd name="connsiteX8" fmla="*/ 0 w 614270"/>
              <a:gd name="connsiteY8" fmla="*/ 0 h 554151"/>
              <a:gd name="connsiteX9" fmla="*/ 614232 w 614270"/>
              <a:gd name="connsiteY9" fmla="*/ 0 h 554151"/>
              <a:gd name="connsiteX10" fmla="*/ 366280 w 614270"/>
              <a:gd name="connsiteY10" fmla="*/ 77298 h 554151"/>
              <a:gd name="connsiteX11" fmla="*/ 192779 w 614270"/>
              <a:gd name="connsiteY11" fmla="*/ 262814 h 554151"/>
              <a:gd name="connsiteX12" fmla="*/ 289168 w 614270"/>
              <a:gd name="connsiteY12" fmla="*/ 262814 h 554151"/>
              <a:gd name="connsiteX13" fmla="*/ 250613 w 614270"/>
              <a:gd name="connsiteY13" fmla="*/ 386491 h 554151"/>
              <a:gd name="connsiteX14" fmla="*/ 424113 w 614270"/>
              <a:gd name="connsiteY14" fmla="*/ 200976 h 554151"/>
              <a:gd name="connsiteX15" fmla="*/ 327724 w 614270"/>
              <a:gd name="connsiteY15" fmla="*/ 200976 h 554151"/>
              <a:gd name="connsiteX16" fmla="*/ 366280 w 614270"/>
              <a:gd name="connsiteY16" fmla="*/ 77298 h 55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14270" h="554151">
                <a:moveTo>
                  <a:pt x="522122" y="492583"/>
                </a:moveTo>
                <a:lnTo>
                  <a:pt x="522122" y="554151"/>
                </a:lnTo>
                <a:lnTo>
                  <a:pt x="92148" y="554151"/>
                </a:lnTo>
                <a:lnTo>
                  <a:pt x="92148" y="492583"/>
                </a:lnTo>
                <a:lnTo>
                  <a:pt x="522122" y="492583"/>
                </a:lnTo>
                <a:close/>
                <a:moveTo>
                  <a:pt x="614271" y="0"/>
                </a:moveTo>
                <a:lnTo>
                  <a:pt x="614271" y="431015"/>
                </a:lnTo>
                <a:lnTo>
                  <a:pt x="0" y="431015"/>
                </a:lnTo>
                <a:lnTo>
                  <a:pt x="0" y="0"/>
                </a:lnTo>
                <a:lnTo>
                  <a:pt x="614232" y="0"/>
                </a:lnTo>
                <a:close/>
                <a:moveTo>
                  <a:pt x="366280" y="77298"/>
                </a:moveTo>
                <a:lnTo>
                  <a:pt x="192779" y="262814"/>
                </a:lnTo>
                <a:lnTo>
                  <a:pt x="289168" y="262814"/>
                </a:lnTo>
                <a:lnTo>
                  <a:pt x="250613" y="386491"/>
                </a:lnTo>
                <a:lnTo>
                  <a:pt x="424113" y="200976"/>
                </a:lnTo>
                <a:lnTo>
                  <a:pt x="327724" y="200976"/>
                </a:lnTo>
                <a:lnTo>
                  <a:pt x="366280" y="77298"/>
                </a:lnTo>
                <a:close/>
              </a:path>
            </a:pathLst>
          </a:custGeom>
          <a:solidFill>
            <a:srgbClr val="333333"/>
          </a:solidFill>
          <a:ln w="63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9" name="图形 122">
            <a:extLst>
              <a:ext uri="{FF2B5EF4-FFF2-40B4-BE49-F238E27FC236}">
                <a16:creationId xmlns:a16="http://schemas.microsoft.com/office/drawing/2014/main" xmlns="" id="{AD298CBE-B2B9-4712-8D84-17851D4CBFE1}"/>
              </a:ext>
            </a:extLst>
          </p:cNvPr>
          <p:cNvSpPr/>
          <p:nvPr/>
        </p:nvSpPr>
        <p:spPr>
          <a:xfrm>
            <a:off x="10219260" y="1421136"/>
            <a:ext cx="467780" cy="613913"/>
          </a:xfrm>
          <a:custGeom>
            <a:avLst/>
            <a:gdLst>
              <a:gd name="connsiteX0" fmla="*/ 115244 w 467780"/>
              <a:gd name="connsiteY0" fmla="*/ 467815 h 613913"/>
              <a:gd name="connsiteX1" fmla="*/ 51308 w 467780"/>
              <a:gd name="connsiteY1" fmla="*/ 380100 h 613913"/>
              <a:gd name="connsiteX2" fmla="*/ 87696 w 467780"/>
              <a:gd name="connsiteY2" fmla="*/ 51308 h 613913"/>
              <a:gd name="connsiteX3" fmla="*/ 416488 w 467780"/>
              <a:gd name="connsiteY3" fmla="*/ 87696 h 613913"/>
              <a:gd name="connsiteX4" fmla="*/ 416488 w 467780"/>
              <a:gd name="connsiteY4" fmla="*/ 380100 h 613913"/>
              <a:gd name="connsiteX5" fmla="*/ 352621 w 467780"/>
              <a:gd name="connsiteY5" fmla="*/ 467815 h 613913"/>
              <a:gd name="connsiteX6" fmla="*/ 115244 w 467780"/>
              <a:gd name="connsiteY6" fmla="*/ 467815 h 613913"/>
              <a:gd name="connsiteX7" fmla="*/ 350839 w 467780"/>
              <a:gd name="connsiteY7" fmla="*/ 526200 h 613913"/>
              <a:gd name="connsiteX8" fmla="*/ 350839 w 467780"/>
              <a:gd name="connsiteY8" fmla="*/ 555461 h 613913"/>
              <a:gd name="connsiteX9" fmla="*/ 292454 w 467780"/>
              <a:gd name="connsiteY9" fmla="*/ 613914 h 613913"/>
              <a:gd name="connsiteX10" fmla="*/ 175411 w 467780"/>
              <a:gd name="connsiteY10" fmla="*/ 613914 h 613913"/>
              <a:gd name="connsiteX11" fmla="*/ 116889 w 467780"/>
              <a:gd name="connsiteY11" fmla="*/ 555392 h 613913"/>
              <a:gd name="connsiteX12" fmla="*/ 116889 w 467780"/>
              <a:gd name="connsiteY12" fmla="*/ 526200 h 613913"/>
              <a:gd name="connsiteX13" fmla="*/ 350839 w 467780"/>
              <a:gd name="connsiteY13" fmla="*/ 526200 h 613913"/>
              <a:gd name="connsiteX14" fmla="*/ 263125 w 467780"/>
              <a:gd name="connsiteY14" fmla="*/ 234001 h 613913"/>
              <a:gd name="connsiteX15" fmla="*/ 263125 w 467780"/>
              <a:gd name="connsiteY15" fmla="*/ 116889 h 613913"/>
              <a:gd name="connsiteX16" fmla="*/ 131553 w 467780"/>
              <a:gd name="connsiteY16" fmla="*/ 292317 h 613913"/>
              <a:gd name="connsiteX17" fmla="*/ 204672 w 467780"/>
              <a:gd name="connsiteY17" fmla="*/ 292317 h 613913"/>
              <a:gd name="connsiteX18" fmla="*/ 204672 w 467780"/>
              <a:gd name="connsiteY18" fmla="*/ 409293 h 613913"/>
              <a:gd name="connsiteX19" fmla="*/ 336243 w 467780"/>
              <a:gd name="connsiteY19" fmla="*/ 233864 h 613913"/>
              <a:gd name="connsiteX20" fmla="*/ 263125 w 467780"/>
              <a:gd name="connsiteY20" fmla="*/ 233864 h 613913"/>
              <a:gd name="connsiteX21" fmla="*/ 263125 w 467780"/>
              <a:gd name="connsiteY21" fmla="*/ 234001 h 613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67780" h="613913">
                <a:moveTo>
                  <a:pt x="115244" y="467815"/>
                </a:moveTo>
                <a:cubicBezTo>
                  <a:pt x="106473" y="430605"/>
                  <a:pt x="67344" y="400110"/>
                  <a:pt x="51308" y="380100"/>
                </a:cubicBezTo>
                <a:cubicBezTo>
                  <a:pt x="-29416" y="279229"/>
                  <a:pt x="-13107" y="132033"/>
                  <a:pt x="87696" y="51308"/>
                </a:cubicBezTo>
                <a:cubicBezTo>
                  <a:pt x="188499" y="-29416"/>
                  <a:pt x="335763" y="-13107"/>
                  <a:pt x="416488" y="87696"/>
                </a:cubicBezTo>
                <a:cubicBezTo>
                  <a:pt x="484878" y="173149"/>
                  <a:pt x="484878" y="294647"/>
                  <a:pt x="416488" y="380100"/>
                </a:cubicBezTo>
                <a:cubicBezTo>
                  <a:pt x="400384" y="400110"/>
                  <a:pt x="361255" y="430605"/>
                  <a:pt x="352621" y="467815"/>
                </a:cubicBezTo>
                <a:lnTo>
                  <a:pt x="115244" y="467815"/>
                </a:lnTo>
                <a:close/>
                <a:moveTo>
                  <a:pt x="350839" y="526200"/>
                </a:moveTo>
                <a:lnTo>
                  <a:pt x="350839" y="555461"/>
                </a:lnTo>
                <a:cubicBezTo>
                  <a:pt x="350839" y="587737"/>
                  <a:pt x="324662" y="613845"/>
                  <a:pt x="292454" y="613914"/>
                </a:cubicBezTo>
                <a:lnTo>
                  <a:pt x="175411" y="613914"/>
                </a:lnTo>
                <a:cubicBezTo>
                  <a:pt x="143066" y="613914"/>
                  <a:pt x="116889" y="587737"/>
                  <a:pt x="116889" y="555392"/>
                </a:cubicBezTo>
                <a:lnTo>
                  <a:pt x="116889" y="526200"/>
                </a:lnTo>
                <a:lnTo>
                  <a:pt x="350839" y="526200"/>
                </a:lnTo>
                <a:close/>
                <a:moveTo>
                  <a:pt x="263125" y="234001"/>
                </a:moveTo>
                <a:lnTo>
                  <a:pt x="263125" y="116889"/>
                </a:lnTo>
                <a:lnTo>
                  <a:pt x="131553" y="292317"/>
                </a:lnTo>
                <a:lnTo>
                  <a:pt x="204672" y="292317"/>
                </a:lnTo>
                <a:lnTo>
                  <a:pt x="204672" y="409293"/>
                </a:lnTo>
                <a:lnTo>
                  <a:pt x="336243" y="233864"/>
                </a:lnTo>
                <a:lnTo>
                  <a:pt x="263125" y="233864"/>
                </a:lnTo>
                <a:lnTo>
                  <a:pt x="263125" y="234001"/>
                </a:lnTo>
                <a:close/>
              </a:path>
            </a:pathLst>
          </a:custGeom>
          <a:solidFill>
            <a:srgbClr val="333333"/>
          </a:solidFill>
          <a:ln w="6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0" name="图形 124">
            <a:extLst>
              <a:ext uri="{FF2B5EF4-FFF2-40B4-BE49-F238E27FC236}">
                <a16:creationId xmlns:a16="http://schemas.microsoft.com/office/drawing/2014/main" xmlns="" id="{DABB5169-0641-448B-985F-BABF66F19EB7}"/>
              </a:ext>
            </a:extLst>
          </p:cNvPr>
          <p:cNvSpPr/>
          <p:nvPr/>
        </p:nvSpPr>
        <p:spPr>
          <a:xfrm>
            <a:off x="1493561" y="2664963"/>
            <a:ext cx="552068" cy="552066"/>
          </a:xfrm>
          <a:custGeom>
            <a:avLst/>
            <a:gdLst>
              <a:gd name="connsiteX0" fmla="*/ 552069 w 552068"/>
              <a:gd name="connsiteY0" fmla="*/ 319013 h 552066"/>
              <a:gd name="connsiteX1" fmla="*/ 539392 w 552068"/>
              <a:gd name="connsiteY1" fmla="*/ 367166 h 552066"/>
              <a:gd name="connsiteX2" fmla="*/ 189155 w 552068"/>
              <a:gd name="connsiteY2" fmla="*/ 534545 h 552066"/>
              <a:gd name="connsiteX3" fmla="*/ 138119 w 552068"/>
              <a:gd name="connsiteY3" fmla="*/ 508557 h 552066"/>
              <a:gd name="connsiteX4" fmla="*/ 119451 w 552068"/>
              <a:gd name="connsiteY4" fmla="*/ 510458 h 552066"/>
              <a:gd name="connsiteX5" fmla="*/ 91807 w 552068"/>
              <a:gd name="connsiteY5" fmla="*/ 537550 h 552066"/>
              <a:gd name="connsiteX6" fmla="*/ 52058 w 552068"/>
              <a:gd name="connsiteY6" fmla="*/ 525262 h 552066"/>
              <a:gd name="connsiteX7" fmla="*/ 24618 w 552068"/>
              <a:gd name="connsiteY7" fmla="*/ 355674 h 552066"/>
              <a:gd name="connsiteX8" fmla="*/ 54716 w 552068"/>
              <a:gd name="connsiteY8" fmla="*/ 326169 h 552066"/>
              <a:gd name="connsiteX9" fmla="*/ 218190 w 552068"/>
              <a:gd name="connsiteY9" fmla="*/ 362401 h 552066"/>
              <a:gd name="connsiteX10" fmla="*/ 227841 w 552068"/>
              <a:gd name="connsiteY10" fmla="*/ 404236 h 552066"/>
              <a:gd name="connsiteX11" fmla="*/ 217004 w 552068"/>
              <a:gd name="connsiteY11" fmla="*/ 414868 h 552066"/>
              <a:gd name="connsiteX12" fmla="*/ 222157 w 552068"/>
              <a:gd name="connsiteY12" fmla="*/ 441184 h 552066"/>
              <a:gd name="connsiteX13" fmla="*/ 222402 w 552068"/>
              <a:gd name="connsiteY13" fmla="*/ 441245 h 552066"/>
              <a:gd name="connsiteX14" fmla="*/ 552049 w 552068"/>
              <a:gd name="connsiteY14" fmla="*/ 319013 h 552066"/>
              <a:gd name="connsiteX15" fmla="*/ 362893 w 552068"/>
              <a:gd name="connsiteY15" fmla="*/ 17522 h 552066"/>
              <a:gd name="connsiteX16" fmla="*/ 413929 w 552068"/>
              <a:gd name="connsiteY16" fmla="*/ 43530 h 552066"/>
              <a:gd name="connsiteX17" fmla="*/ 432597 w 552068"/>
              <a:gd name="connsiteY17" fmla="*/ 41608 h 552066"/>
              <a:gd name="connsiteX18" fmla="*/ 460262 w 552068"/>
              <a:gd name="connsiteY18" fmla="*/ 14516 h 552066"/>
              <a:gd name="connsiteX19" fmla="*/ 499990 w 552068"/>
              <a:gd name="connsiteY19" fmla="*/ 26805 h 552066"/>
              <a:gd name="connsiteX20" fmla="*/ 527430 w 552068"/>
              <a:gd name="connsiteY20" fmla="*/ 196372 h 552066"/>
              <a:gd name="connsiteX21" fmla="*/ 497271 w 552068"/>
              <a:gd name="connsiteY21" fmla="*/ 225877 h 552066"/>
              <a:gd name="connsiteX22" fmla="*/ 333879 w 552068"/>
              <a:gd name="connsiteY22" fmla="*/ 189645 h 552066"/>
              <a:gd name="connsiteX23" fmla="*/ 324228 w 552068"/>
              <a:gd name="connsiteY23" fmla="*/ 147831 h 552066"/>
              <a:gd name="connsiteX24" fmla="*/ 335024 w 552068"/>
              <a:gd name="connsiteY24" fmla="*/ 137198 h 552066"/>
              <a:gd name="connsiteX25" fmla="*/ 329912 w 552068"/>
              <a:gd name="connsiteY25" fmla="*/ 110883 h 552066"/>
              <a:gd name="connsiteX26" fmla="*/ 329647 w 552068"/>
              <a:gd name="connsiteY26" fmla="*/ 110821 h 552066"/>
              <a:gd name="connsiteX27" fmla="*/ 0 w 552068"/>
              <a:gd name="connsiteY27" fmla="*/ 233054 h 552066"/>
              <a:gd name="connsiteX28" fmla="*/ 12677 w 552068"/>
              <a:gd name="connsiteY28" fmla="*/ 184901 h 552066"/>
              <a:gd name="connsiteX29" fmla="*/ 362893 w 552068"/>
              <a:gd name="connsiteY29" fmla="*/ 17522 h 552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52068" h="552066">
                <a:moveTo>
                  <a:pt x="552069" y="319013"/>
                </a:moveTo>
                <a:cubicBezTo>
                  <a:pt x="549206" y="335411"/>
                  <a:pt x="544953" y="351524"/>
                  <a:pt x="539392" y="367166"/>
                </a:cubicBezTo>
                <a:cubicBezTo>
                  <a:pt x="487293" y="513607"/>
                  <a:pt x="330485" y="588525"/>
                  <a:pt x="189155" y="534545"/>
                </a:cubicBezTo>
                <a:cubicBezTo>
                  <a:pt x="171265" y="527727"/>
                  <a:pt x="154156" y="519014"/>
                  <a:pt x="138119" y="508557"/>
                </a:cubicBezTo>
                <a:cubicBezTo>
                  <a:pt x="132228" y="504703"/>
                  <a:pt x="124444" y="505496"/>
                  <a:pt x="119451" y="510458"/>
                </a:cubicBezTo>
                <a:lnTo>
                  <a:pt x="91807" y="537550"/>
                </a:lnTo>
                <a:cubicBezTo>
                  <a:pt x="78455" y="550677"/>
                  <a:pt x="56331" y="543828"/>
                  <a:pt x="52058" y="525262"/>
                </a:cubicBezTo>
                <a:lnTo>
                  <a:pt x="24618" y="355674"/>
                </a:lnTo>
                <a:cubicBezTo>
                  <a:pt x="20345" y="337108"/>
                  <a:pt x="37091" y="320669"/>
                  <a:pt x="54716" y="326169"/>
                </a:cubicBezTo>
                <a:lnTo>
                  <a:pt x="218190" y="362401"/>
                </a:lnTo>
                <a:cubicBezTo>
                  <a:pt x="235877" y="367840"/>
                  <a:pt x="241254" y="391088"/>
                  <a:pt x="227841" y="404236"/>
                </a:cubicBezTo>
                <a:lnTo>
                  <a:pt x="217004" y="414868"/>
                </a:lnTo>
                <a:cubicBezTo>
                  <a:pt x="208805" y="422843"/>
                  <a:pt x="211524" y="437156"/>
                  <a:pt x="222157" y="441184"/>
                </a:cubicBezTo>
                <a:cubicBezTo>
                  <a:pt x="222279" y="441184"/>
                  <a:pt x="222361" y="441245"/>
                  <a:pt x="222402" y="441245"/>
                </a:cubicBezTo>
                <a:cubicBezTo>
                  <a:pt x="348356" y="489336"/>
                  <a:pt x="486598" y="435029"/>
                  <a:pt x="552049" y="319013"/>
                </a:cubicBezTo>
                <a:close/>
                <a:moveTo>
                  <a:pt x="362893" y="17522"/>
                </a:moveTo>
                <a:cubicBezTo>
                  <a:pt x="380744" y="24310"/>
                  <a:pt x="397858" y="33041"/>
                  <a:pt x="413929" y="43530"/>
                </a:cubicBezTo>
                <a:cubicBezTo>
                  <a:pt x="419859" y="47374"/>
                  <a:pt x="427526" y="46597"/>
                  <a:pt x="432597" y="41608"/>
                </a:cubicBezTo>
                <a:lnTo>
                  <a:pt x="460262" y="14516"/>
                </a:lnTo>
                <a:cubicBezTo>
                  <a:pt x="473593" y="1389"/>
                  <a:pt x="495717" y="8239"/>
                  <a:pt x="499990" y="26805"/>
                </a:cubicBezTo>
                <a:lnTo>
                  <a:pt x="527430" y="196372"/>
                </a:lnTo>
                <a:cubicBezTo>
                  <a:pt x="531683" y="214938"/>
                  <a:pt x="514937" y="231397"/>
                  <a:pt x="497271" y="225877"/>
                </a:cubicBezTo>
                <a:lnTo>
                  <a:pt x="333879" y="189645"/>
                </a:lnTo>
                <a:cubicBezTo>
                  <a:pt x="316192" y="184206"/>
                  <a:pt x="310815" y="160958"/>
                  <a:pt x="324228" y="147831"/>
                </a:cubicBezTo>
                <a:lnTo>
                  <a:pt x="335024" y="137198"/>
                </a:lnTo>
                <a:cubicBezTo>
                  <a:pt x="343264" y="129203"/>
                  <a:pt x="340545" y="114911"/>
                  <a:pt x="329912" y="110883"/>
                </a:cubicBezTo>
                <a:cubicBezTo>
                  <a:pt x="329769" y="110883"/>
                  <a:pt x="329708" y="110821"/>
                  <a:pt x="329647" y="110821"/>
                </a:cubicBezTo>
                <a:cubicBezTo>
                  <a:pt x="203693" y="62730"/>
                  <a:pt x="65451" y="117037"/>
                  <a:pt x="0" y="233054"/>
                </a:cubicBezTo>
                <a:cubicBezTo>
                  <a:pt x="2863" y="216655"/>
                  <a:pt x="7116" y="200543"/>
                  <a:pt x="12677" y="184901"/>
                </a:cubicBezTo>
                <a:cubicBezTo>
                  <a:pt x="64756" y="38460"/>
                  <a:pt x="221564" y="-36458"/>
                  <a:pt x="362893" y="17522"/>
                </a:cubicBezTo>
                <a:close/>
              </a:path>
            </a:pathLst>
          </a:custGeom>
          <a:solidFill>
            <a:srgbClr val="333333"/>
          </a:solidFill>
          <a:ln w="5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1" name="图形 126">
            <a:extLst>
              <a:ext uri="{FF2B5EF4-FFF2-40B4-BE49-F238E27FC236}">
                <a16:creationId xmlns:a16="http://schemas.microsoft.com/office/drawing/2014/main" xmlns="" id="{A9FB683E-5803-4B7C-9FA1-CE640A483422}"/>
              </a:ext>
            </a:extLst>
          </p:cNvPr>
          <p:cNvSpPr/>
          <p:nvPr/>
        </p:nvSpPr>
        <p:spPr>
          <a:xfrm>
            <a:off x="11460985" y="1740788"/>
            <a:ext cx="211837" cy="211837"/>
          </a:xfrm>
          <a:custGeom>
            <a:avLst/>
            <a:gdLst>
              <a:gd name="connsiteX0" fmla="*/ 105922 w 211837"/>
              <a:gd name="connsiteY0" fmla="*/ 0 h 211837"/>
              <a:gd name="connsiteX1" fmla="*/ 0 w 211837"/>
              <a:gd name="connsiteY1" fmla="*/ 105922 h 211837"/>
              <a:gd name="connsiteX2" fmla="*/ 105922 w 211837"/>
              <a:gd name="connsiteY2" fmla="*/ 211837 h 211837"/>
              <a:gd name="connsiteX3" fmla="*/ 211837 w 211837"/>
              <a:gd name="connsiteY3" fmla="*/ 105922 h 211837"/>
              <a:gd name="connsiteX4" fmla="*/ 105922 w 211837"/>
              <a:gd name="connsiteY4" fmla="*/ 0 h 211837"/>
              <a:gd name="connsiteX5" fmla="*/ 43830 w 211837"/>
              <a:gd name="connsiteY5" fmla="*/ 109568 h 211837"/>
              <a:gd name="connsiteX6" fmla="*/ 36525 w 211837"/>
              <a:gd name="connsiteY6" fmla="*/ 116886 h 211837"/>
              <a:gd name="connsiteX7" fmla="*/ 29220 w 211837"/>
              <a:gd name="connsiteY7" fmla="*/ 109568 h 211837"/>
              <a:gd name="connsiteX8" fmla="*/ 80355 w 211837"/>
              <a:gd name="connsiteY8" fmla="*/ 58440 h 211837"/>
              <a:gd name="connsiteX9" fmla="*/ 112679 w 211837"/>
              <a:gd name="connsiteY9" fmla="*/ 58440 h 211837"/>
              <a:gd name="connsiteX10" fmla="*/ 90668 w 211837"/>
              <a:gd name="connsiteY10" fmla="*/ 42432 h 211837"/>
              <a:gd name="connsiteX11" fmla="*/ 89058 w 211837"/>
              <a:gd name="connsiteY11" fmla="*/ 32235 h 211837"/>
              <a:gd name="connsiteX12" fmla="*/ 99261 w 211837"/>
              <a:gd name="connsiteY12" fmla="*/ 30625 h 211837"/>
              <a:gd name="connsiteX13" fmla="*/ 132757 w 211837"/>
              <a:gd name="connsiteY13" fmla="*/ 54986 h 211837"/>
              <a:gd name="connsiteX14" fmla="*/ 132757 w 211837"/>
              <a:gd name="connsiteY14" fmla="*/ 76510 h 211837"/>
              <a:gd name="connsiteX15" fmla="*/ 99254 w 211837"/>
              <a:gd name="connsiteY15" fmla="*/ 100878 h 211837"/>
              <a:gd name="connsiteX16" fmla="*/ 94964 w 211837"/>
              <a:gd name="connsiteY16" fmla="*/ 102269 h 211837"/>
              <a:gd name="connsiteX17" fmla="*/ 88009 w 211837"/>
              <a:gd name="connsiteY17" fmla="*/ 97226 h 211837"/>
              <a:gd name="connsiteX18" fmla="*/ 90654 w 211837"/>
              <a:gd name="connsiteY18" fmla="*/ 89064 h 211837"/>
              <a:gd name="connsiteX19" fmla="*/ 112665 w 211837"/>
              <a:gd name="connsiteY19" fmla="*/ 73043 h 211837"/>
              <a:gd name="connsiteX20" fmla="*/ 80341 w 211837"/>
              <a:gd name="connsiteY20" fmla="*/ 73043 h 211837"/>
              <a:gd name="connsiteX21" fmla="*/ 43830 w 211837"/>
              <a:gd name="connsiteY21" fmla="*/ 109568 h 211837"/>
              <a:gd name="connsiteX22" fmla="*/ 127837 w 211837"/>
              <a:gd name="connsiteY22" fmla="*/ 153404 h 211837"/>
              <a:gd name="connsiteX23" fmla="*/ 95513 w 211837"/>
              <a:gd name="connsiteY23" fmla="*/ 153404 h 211837"/>
              <a:gd name="connsiteX24" fmla="*/ 117524 w 211837"/>
              <a:gd name="connsiteY24" fmla="*/ 169412 h 211837"/>
              <a:gd name="connsiteX25" fmla="*/ 120176 w 211837"/>
              <a:gd name="connsiteY25" fmla="*/ 177574 h 211837"/>
              <a:gd name="connsiteX26" fmla="*/ 113220 w 211837"/>
              <a:gd name="connsiteY26" fmla="*/ 182617 h 211837"/>
              <a:gd name="connsiteX27" fmla="*/ 108930 w 211837"/>
              <a:gd name="connsiteY27" fmla="*/ 181226 h 211837"/>
              <a:gd name="connsiteX28" fmla="*/ 75428 w 211837"/>
              <a:gd name="connsiteY28" fmla="*/ 156858 h 211837"/>
              <a:gd name="connsiteX29" fmla="*/ 75428 w 211837"/>
              <a:gd name="connsiteY29" fmla="*/ 135334 h 211837"/>
              <a:gd name="connsiteX30" fmla="*/ 108930 w 211837"/>
              <a:gd name="connsiteY30" fmla="*/ 110972 h 211837"/>
              <a:gd name="connsiteX31" fmla="*/ 119134 w 211837"/>
              <a:gd name="connsiteY31" fmla="*/ 112583 h 211837"/>
              <a:gd name="connsiteX32" fmla="*/ 117530 w 211837"/>
              <a:gd name="connsiteY32" fmla="*/ 122780 h 211837"/>
              <a:gd name="connsiteX33" fmla="*/ 95513 w 211837"/>
              <a:gd name="connsiteY33" fmla="*/ 138787 h 211837"/>
              <a:gd name="connsiteX34" fmla="*/ 127837 w 211837"/>
              <a:gd name="connsiteY34" fmla="*/ 138787 h 211837"/>
              <a:gd name="connsiteX35" fmla="*/ 164355 w 211837"/>
              <a:gd name="connsiteY35" fmla="*/ 102263 h 211837"/>
              <a:gd name="connsiteX36" fmla="*/ 171667 w 211837"/>
              <a:gd name="connsiteY36" fmla="*/ 94958 h 211837"/>
              <a:gd name="connsiteX37" fmla="*/ 178972 w 211837"/>
              <a:gd name="connsiteY37" fmla="*/ 102263 h 211837"/>
              <a:gd name="connsiteX38" fmla="*/ 127837 w 211837"/>
              <a:gd name="connsiteY38" fmla="*/ 153404 h 211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11837" h="211837">
                <a:moveTo>
                  <a:pt x="105922" y="0"/>
                </a:moveTo>
                <a:cubicBezTo>
                  <a:pt x="47421" y="0"/>
                  <a:pt x="0" y="47427"/>
                  <a:pt x="0" y="105922"/>
                </a:cubicBezTo>
                <a:cubicBezTo>
                  <a:pt x="0" y="164416"/>
                  <a:pt x="47421" y="211837"/>
                  <a:pt x="105922" y="211837"/>
                </a:cubicBezTo>
                <a:cubicBezTo>
                  <a:pt x="164416" y="211837"/>
                  <a:pt x="211837" y="164416"/>
                  <a:pt x="211837" y="105922"/>
                </a:cubicBezTo>
                <a:cubicBezTo>
                  <a:pt x="211837" y="47427"/>
                  <a:pt x="164416" y="0"/>
                  <a:pt x="105922" y="0"/>
                </a:cubicBezTo>
                <a:close/>
                <a:moveTo>
                  <a:pt x="43830" y="109568"/>
                </a:moveTo>
                <a:cubicBezTo>
                  <a:pt x="43830" y="113611"/>
                  <a:pt x="40561" y="116886"/>
                  <a:pt x="36525" y="116886"/>
                </a:cubicBezTo>
                <a:cubicBezTo>
                  <a:pt x="32489" y="116886"/>
                  <a:pt x="29220" y="113611"/>
                  <a:pt x="29220" y="109568"/>
                </a:cubicBezTo>
                <a:cubicBezTo>
                  <a:pt x="29220" y="81369"/>
                  <a:pt x="52163" y="58440"/>
                  <a:pt x="80355" y="58440"/>
                </a:cubicBezTo>
                <a:lnTo>
                  <a:pt x="112679" y="58440"/>
                </a:lnTo>
                <a:lnTo>
                  <a:pt x="90668" y="42432"/>
                </a:lnTo>
                <a:cubicBezTo>
                  <a:pt x="87406" y="40054"/>
                  <a:pt x="86686" y="35490"/>
                  <a:pt x="89058" y="32235"/>
                </a:cubicBezTo>
                <a:cubicBezTo>
                  <a:pt x="91435" y="28973"/>
                  <a:pt x="95999" y="28247"/>
                  <a:pt x="99261" y="30625"/>
                </a:cubicBezTo>
                <a:lnTo>
                  <a:pt x="132757" y="54986"/>
                </a:lnTo>
                <a:cubicBezTo>
                  <a:pt x="140062" y="60304"/>
                  <a:pt x="140062" y="71193"/>
                  <a:pt x="132757" y="76510"/>
                </a:cubicBezTo>
                <a:lnTo>
                  <a:pt x="99254" y="100878"/>
                </a:lnTo>
                <a:cubicBezTo>
                  <a:pt x="98008" y="101786"/>
                  <a:pt x="96506" y="102273"/>
                  <a:pt x="94964" y="102269"/>
                </a:cubicBezTo>
                <a:cubicBezTo>
                  <a:pt x="91799" y="102269"/>
                  <a:pt x="88989" y="100241"/>
                  <a:pt x="88009" y="97226"/>
                </a:cubicBezTo>
                <a:cubicBezTo>
                  <a:pt x="87029" y="94224"/>
                  <a:pt x="88098" y="90921"/>
                  <a:pt x="90654" y="89064"/>
                </a:cubicBezTo>
                <a:lnTo>
                  <a:pt x="112665" y="73043"/>
                </a:lnTo>
                <a:lnTo>
                  <a:pt x="80341" y="73043"/>
                </a:lnTo>
                <a:cubicBezTo>
                  <a:pt x="60215" y="73043"/>
                  <a:pt x="43830" y="89428"/>
                  <a:pt x="43830" y="109568"/>
                </a:cubicBezTo>
                <a:close/>
                <a:moveTo>
                  <a:pt x="127837" y="153404"/>
                </a:moveTo>
                <a:lnTo>
                  <a:pt x="95513" y="153404"/>
                </a:lnTo>
                <a:lnTo>
                  <a:pt x="117524" y="169412"/>
                </a:lnTo>
                <a:cubicBezTo>
                  <a:pt x="120084" y="171269"/>
                  <a:pt x="121156" y="174566"/>
                  <a:pt x="120176" y="177574"/>
                </a:cubicBezTo>
                <a:cubicBezTo>
                  <a:pt x="119196" y="180589"/>
                  <a:pt x="116386" y="182631"/>
                  <a:pt x="113220" y="182617"/>
                </a:cubicBezTo>
                <a:cubicBezTo>
                  <a:pt x="111733" y="182617"/>
                  <a:pt x="110225" y="182179"/>
                  <a:pt x="108930" y="181226"/>
                </a:cubicBezTo>
                <a:lnTo>
                  <a:pt x="75428" y="156858"/>
                </a:lnTo>
                <a:cubicBezTo>
                  <a:pt x="68123" y="151540"/>
                  <a:pt x="68123" y="140651"/>
                  <a:pt x="75428" y="135334"/>
                </a:cubicBezTo>
                <a:lnTo>
                  <a:pt x="108930" y="110972"/>
                </a:lnTo>
                <a:cubicBezTo>
                  <a:pt x="112192" y="108594"/>
                  <a:pt x="116763" y="109321"/>
                  <a:pt x="119134" y="112583"/>
                </a:cubicBezTo>
                <a:cubicBezTo>
                  <a:pt x="121512" y="115845"/>
                  <a:pt x="120792" y="120402"/>
                  <a:pt x="117530" y="122780"/>
                </a:cubicBezTo>
                <a:lnTo>
                  <a:pt x="95513" y="138787"/>
                </a:lnTo>
                <a:lnTo>
                  <a:pt x="127837" y="138787"/>
                </a:lnTo>
                <a:cubicBezTo>
                  <a:pt x="147977" y="138787"/>
                  <a:pt x="164355" y="122403"/>
                  <a:pt x="164355" y="102263"/>
                </a:cubicBezTo>
                <a:cubicBezTo>
                  <a:pt x="164355" y="98233"/>
                  <a:pt x="167630" y="94958"/>
                  <a:pt x="171667" y="94958"/>
                </a:cubicBezTo>
                <a:cubicBezTo>
                  <a:pt x="175696" y="94958"/>
                  <a:pt x="178972" y="98233"/>
                  <a:pt x="178972" y="102263"/>
                </a:cubicBezTo>
                <a:cubicBezTo>
                  <a:pt x="178965" y="130461"/>
                  <a:pt x="156029" y="153404"/>
                  <a:pt x="127837" y="153404"/>
                </a:cubicBezTo>
                <a:close/>
              </a:path>
            </a:pathLst>
          </a:custGeom>
          <a:solidFill>
            <a:srgbClr val="333333"/>
          </a:solidFill>
          <a:ln w="6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2" name="图形 126">
            <a:extLst>
              <a:ext uri="{FF2B5EF4-FFF2-40B4-BE49-F238E27FC236}">
                <a16:creationId xmlns:a16="http://schemas.microsoft.com/office/drawing/2014/main" xmlns="" id="{A9FB683E-5803-4B7C-9FA1-CE640A483422}"/>
              </a:ext>
            </a:extLst>
          </p:cNvPr>
          <p:cNvSpPr/>
          <p:nvPr/>
        </p:nvSpPr>
        <p:spPr>
          <a:xfrm>
            <a:off x="11199028" y="1449981"/>
            <a:ext cx="410530" cy="487890"/>
          </a:xfrm>
          <a:custGeom>
            <a:avLst/>
            <a:gdLst>
              <a:gd name="connsiteX0" fmla="*/ 344005 w 410530"/>
              <a:gd name="connsiteY0" fmla="*/ 0 h 487890"/>
              <a:gd name="connsiteX1" fmla="*/ 66526 w 410530"/>
              <a:gd name="connsiteY1" fmla="*/ 0 h 487890"/>
              <a:gd name="connsiteX2" fmla="*/ 0 w 410530"/>
              <a:gd name="connsiteY2" fmla="*/ 66526 h 487890"/>
              <a:gd name="connsiteX3" fmla="*/ 0 w 410530"/>
              <a:gd name="connsiteY3" fmla="*/ 421365 h 487890"/>
              <a:gd name="connsiteX4" fmla="*/ 66526 w 410530"/>
              <a:gd name="connsiteY4" fmla="*/ 487891 h 487890"/>
              <a:gd name="connsiteX5" fmla="*/ 277890 w 410530"/>
              <a:gd name="connsiteY5" fmla="*/ 487891 h 487890"/>
              <a:gd name="connsiteX6" fmla="*/ 241886 w 410530"/>
              <a:gd name="connsiteY6" fmla="*/ 398792 h 487890"/>
              <a:gd name="connsiteX7" fmla="*/ 370470 w 410530"/>
              <a:gd name="connsiteY7" fmla="*/ 270208 h 487890"/>
              <a:gd name="connsiteX8" fmla="*/ 410531 w 410530"/>
              <a:gd name="connsiteY8" fmla="*/ 276657 h 487890"/>
              <a:gd name="connsiteX9" fmla="*/ 410531 w 410530"/>
              <a:gd name="connsiteY9" fmla="*/ 66526 h 487890"/>
              <a:gd name="connsiteX10" fmla="*/ 344005 w 410530"/>
              <a:gd name="connsiteY10" fmla="*/ 0 h 487890"/>
              <a:gd name="connsiteX11" fmla="*/ 187613 w 410530"/>
              <a:gd name="connsiteY11" fmla="*/ 422077 h 487890"/>
              <a:gd name="connsiteX12" fmla="*/ 109807 w 410530"/>
              <a:gd name="connsiteY12" fmla="*/ 422077 h 487890"/>
              <a:gd name="connsiteX13" fmla="*/ 92155 w 410530"/>
              <a:gd name="connsiteY13" fmla="*/ 404425 h 487890"/>
              <a:gd name="connsiteX14" fmla="*/ 109807 w 410530"/>
              <a:gd name="connsiteY14" fmla="*/ 386766 h 487890"/>
              <a:gd name="connsiteX15" fmla="*/ 187613 w 410530"/>
              <a:gd name="connsiteY15" fmla="*/ 386766 h 487890"/>
              <a:gd name="connsiteX16" fmla="*/ 205265 w 410530"/>
              <a:gd name="connsiteY16" fmla="*/ 404425 h 487890"/>
              <a:gd name="connsiteX17" fmla="*/ 187613 w 410530"/>
              <a:gd name="connsiteY17" fmla="*/ 422077 h 487890"/>
              <a:gd name="connsiteX18" fmla="*/ 187613 w 410530"/>
              <a:gd name="connsiteY18" fmla="*/ 344786 h 487890"/>
              <a:gd name="connsiteX19" fmla="*/ 109807 w 410530"/>
              <a:gd name="connsiteY19" fmla="*/ 344786 h 487890"/>
              <a:gd name="connsiteX20" fmla="*/ 92155 w 410530"/>
              <a:gd name="connsiteY20" fmla="*/ 327134 h 487890"/>
              <a:gd name="connsiteX21" fmla="*/ 109807 w 410530"/>
              <a:gd name="connsiteY21" fmla="*/ 309474 h 487890"/>
              <a:gd name="connsiteX22" fmla="*/ 187613 w 410530"/>
              <a:gd name="connsiteY22" fmla="*/ 309474 h 487890"/>
              <a:gd name="connsiteX23" fmla="*/ 205265 w 410530"/>
              <a:gd name="connsiteY23" fmla="*/ 327134 h 487890"/>
              <a:gd name="connsiteX24" fmla="*/ 187613 w 410530"/>
              <a:gd name="connsiteY24" fmla="*/ 344786 h 487890"/>
              <a:gd name="connsiteX25" fmla="*/ 293590 w 410530"/>
              <a:gd name="connsiteY25" fmla="*/ 156851 h 487890"/>
              <a:gd name="connsiteX26" fmla="*/ 258490 w 410530"/>
              <a:gd name="connsiteY26" fmla="*/ 191156 h 487890"/>
              <a:gd name="connsiteX27" fmla="*/ 266076 w 410530"/>
              <a:gd name="connsiteY27" fmla="*/ 235260 h 487890"/>
              <a:gd name="connsiteX28" fmla="*/ 265699 w 410530"/>
              <a:gd name="connsiteY28" fmla="*/ 246854 h 487890"/>
              <a:gd name="connsiteX29" fmla="*/ 248965 w 410530"/>
              <a:gd name="connsiteY29" fmla="*/ 252672 h 487890"/>
              <a:gd name="connsiteX30" fmla="*/ 205320 w 410530"/>
              <a:gd name="connsiteY30" fmla="*/ 229709 h 487890"/>
              <a:gd name="connsiteX31" fmla="*/ 161915 w 410530"/>
              <a:gd name="connsiteY31" fmla="*/ 252474 h 487890"/>
              <a:gd name="connsiteX32" fmla="*/ 149019 w 410530"/>
              <a:gd name="connsiteY32" fmla="*/ 251631 h 487890"/>
              <a:gd name="connsiteX33" fmla="*/ 143852 w 410530"/>
              <a:gd name="connsiteY33" fmla="*/ 239049 h 487890"/>
              <a:gd name="connsiteX34" fmla="*/ 152082 w 410530"/>
              <a:gd name="connsiteY34" fmla="*/ 191094 h 487890"/>
              <a:gd name="connsiteX35" fmla="*/ 119812 w 410530"/>
              <a:gd name="connsiteY35" fmla="*/ 159620 h 487890"/>
              <a:gd name="connsiteX36" fmla="*/ 114625 w 410530"/>
              <a:gd name="connsiteY36" fmla="*/ 153576 h 487890"/>
              <a:gd name="connsiteX37" fmla="*/ 115632 w 410530"/>
              <a:gd name="connsiteY37" fmla="*/ 140713 h 487890"/>
              <a:gd name="connsiteX38" fmla="*/ 124273 w 410530"/>
              <a:gd name="connsiteY38" fmla="*/ 135532 h 487890"/>
              <a:gd name="connsiteX39" fmla="*/ 172352 w 410530"/>
              <a:gd name="connsiteY39" fmla="*/ 128577 h 487890"/>
              <a:gd name="connsiteX40" fmla="*/ 194171 w 410530"/>
              <a:gd name="connsiteY40" fmla="*/ 84487 h 487890"/>
              <a:gd name="connsiteX41" fmla="*/ 203251 w 410530"/>
              <a:gd name="connsiteY41" fmla="*/ 77949 h 487890"/>
              <a:gd name="connsiteX42" fmla="*/ 214194 w 410530"/>
              <a:gd name="connsiteY42" fmla="*/ 81595 h 487890"/>
              <a:gd name="connsiteX43" fmla="*/ 217628 w 410530"/>
              <a:gd name="connsiteY43" fmla="*/ 87173 h 487890"/>
              <a:gd name="connsiteX44" fmla="*/ 237781 w 410530"/>
              <a:gd name="connsiteY44" fmla="*/ 128036 h 487890"/>
              <a:gd name="connsiteX45" fmla="*/ 239597 w 410530"/>
              <a:gd name="connsiteY45" fmla="*/ 128830 h 487890"/>
              <a:gd name="connsiteX46" fmla="*/ 286723 w 410530"/>
              <a:gd name="connsiteY46" fmla="*/ 135676 h 487890"/>
              <a:gd name="connsiteX47" fmla="*/ 297201 w 410530"/>
              <a:gd name="connsiteY47" fmla="*/ 148313 h 487890"/>
              <a:gd name="connsiteX48" fmla="*/ 293590 w 410530"/>
              <a:gd name="connsiteY48" fmla="*/ 156851 h 487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410530" h="487890">
                <a:moveTo>
                  <a:pt x="344005" y="0"/>
                </a:moveTo>
                <a:lnTo>
                  <a:pt x="66526" y="0"/>
                </a:lnTo>
                <a:cubicBezTo>
                  <a:pt x="29782" y="0"/>
                  <a:pt x="0" y="29789"/>
                  <a:pt x="0" y="66526"/>
                </a:cubicBezTo>
                <a:lnTo>
                  <a:pt x="0" y="421365"/>
                </a:lnTo>
                <a:cubicBezTo>
                  <a:pt x="0" y="458102"/>
                  <a:pt x="29782" y="487891"/>
                  <a:pt x="66526" y="487891"/>
                </a:cubicBezTo>
                <a:lnTo>
                  <a:pt x="277890" y="487891"/>
                </a:lnTo>
                <a:cubicBezTo>
                  <a:pt x="255639" y="464770"/>
                  <a:pt x="241886" y="433419"/>
                  <a:pt x="241886" y="398792"/>
                </a:cubicBezTo>
                <a:cubicBezTo>
                  <a:pt x="241886" y="327778"/>
                  <a:pt x="299456" y="270208"/>
                  <a:pt x="370470" y="270208"/>
                </a:cubicBezTo>
                <a:cubicBezTo>
                  <a:pt x="384470" y="270208"/>
                  <a:pt x="397915" y="272524"/>
                  <a:pt x="410531" y="276657"/>
                </a:cubicBezTo>
                <a:lnTo>
                  <a:pt x="410531" y="66526"/>
                </a:lnTo>
                <a:cubicBezTo>
                  <a:pt x="410531" y="29789"/>
                  <a:pt x="380749" y="0"/>
                  <a:pt x="344005" y="0"/>
                </a:cubicBezTo>
                <a:close/>
                <a:moveTo>
                  <a:pt x="187613" y="422077"/>
                </a:moveTo>
                <a:lnTo>
                  <a:pt x="109807" y="422077"/>
                </a:lnTo>
                <a:cubicBezTo>
                  <a:pt x="100056" y="422077"/>
                  <a:pt x="92155" y="414176"/>
                  <a:pt x="92155" y="404425"/>
                </a:cubicBezTo>
                <a:cubicBezTo>
                  <a:pt x="92155" y="394674"/>
                  <a:pt x="100056" y="386766"/>
                  <a:pt x="109807" y="386766"/>
                </a:cubicBezTo>
                <a:lnTo>
                  <a:pt x="187613" y="386766"/>
                </a:lnTo>
                <a:cubicBezTo>
                  <a:pt x="197364" y="386766"/>
                  <a:pt x="205265" y="394674"/>
                  <a:pt x="205265" y="404425"/>
                </a:cubicBezTo>
                <a:cubicBezTo>
                  <a:pt x="205265" y="414176"/>
                  <a:pt x="197357" y="422077"/>
                  <a:pt x="187613" y="422077"/>
                </a:cubicBezTo>
                <a:close/>
                <a:moveTo>
                  <a:pt x="187613" y="344786"/>
                </a:moveTo>
                <a:lnTo>
                  <a:pt x="109807" y="344786"/>
                </a:lnTo>
                <a:cubicBezTo>
                  <a:pt x="100056" y="344786"/>
                  <a:pt x="92155" y="336878"/>
                  <a:pt x="92155" y="327134"/>
                </a:cubicBezTo>
                <a:cubicBezTo>
                  <a:pt x="92155" y="317382"/>
                  <a:pt x="100056" y="309474"/>
                  <a:pt x="109807" y="309474"/>
                </a:cubicBezTo>
                <a:lnTo>
                  <a:pt x="187613" y="309474"/>
                </a:lnTo>
                <a:cubicBezTo>
                  <a:pt x="197364" y="309474"/>
                  <a:pt x="205265" y="317382"/>
                  <a:pt x="205265" y="327134"/>
                </a:cubicBezTo>
                <a:cubicBezTo>
                  <a:pt x="205265" y="336878"/>
                  <a:pt x="197357" y="344786"/>
                  <a:pt x="187613" y="344786"/>
                </a:cubicBezTo>
                <a:close/>
                <a:moveTo>
                  <a:pt x="293590" y="156851"/>
                </a:moveTo>
                <a:cubicBezTo>
                  <a:pt x="281913" y="168316"/>
                  <a:pt x="270105" y="179643"/>
                  <a:pt x="258490" y="191156"/>
                </a:cubicBezTo>
                <a:cubicBezTo>
                  <a:pt x="261074" y="205848"/>
                  <a:pt x="263541" y="220561"/>
                  <a:pt x="266076" y="235260"/>
                </a:cubicBezTo>
                <a:cubicBezTo>
                  <a:pt x="266823" y="239076"/>
                  <a:pt x="267638" y="243243"/>
                  <a:pt x="265699" y="246854"/>
                </a:cubicBezTo>
                <a:cubicBezTo>
                  <a:pt x="262944" y="252960"/>
                  <a:pt x="254906" y="255756"/>
                  <a:pt x="248965" y="252672"/>
                </a:cubicBezTo>
                <a:cubicBezTo>
                  <a:pt x="234396" y="245038"/>
                  <a:pt x="219855" y="237391"/>
                  <a:pt x="205320" y="229709"/>
                </a:cubicBezTo>
                <a:cubicBezTo>
                  <a:pt x="190820" y="237240"/>
                  <a:pt x="176395" y="244915"/>
                  <a:pt x="161915" y="252474"/>
                </a:cubicBezTo>
                <a:cubicBezTo>
                  <a:pt x="157893" y="254598"/>
                  <a:pt x="152726" y="254262"/>
                  <a:pt x="149019" y="251631"/>
                </a:cubicBezTo>
                <a:cubicBezTo>
                  <a:pt x="145044" y="248910"/>
                  <a:pt x="142933" y="243784"/>
                  <a:pt x="143852" y="239049"/>
                </a:cubicBezTo>
                <a:cubicBezTo>
                  <a:pt x="146600" y="223069"/>
                  <a:pt x="149299" y="207074"/>
                  <a:pt x="152082" y="191094"/>
                </a:cubicBezTo>
                <a:cubicBezTo>
                  <a:pt x="141391" y="180534"/>
                  <a:pt x="130564" y="170118"/>
                  <a:pt x="119812" y="159620"/>
                </a:cubicBezTo>
                <a:cubicBezTo>
                  <a:pt x="117942" y="157742"/>
                  <a:pt x="115776" y="156029"/>
                  <a:pt x="114625" y="153576"/>
                </a:cubicBezTo>
                <a:cubicBezTo>
                  <a:pt x="112562" y="149532"/>
                  <a:pt x="112939" y="144379"/>
                  <a:pt x="115632" y="140713"/>
                </a:cubicBezTo>
                <a:cubicBezTo>
                  <a:pt x="117626" y="137883"/>
                  <a:pt x="120840" y="135992"/>
                  <a:pt x="124273" y="135532"/>
                </a:cubicBezTo>
                <a:cubicBezTo>
                  <a:pt x="140302" y="133216"/>
                  <a:pt x="156323" y="130845"/>
                  <a:pt x="172352" y="128577"/>
                </a:cubicBezTo>
                <a:cubicBezTo>
                  <a:pt x="179684" y="113905"/>
                  <a:pt x="186866" y="99158"/>
                  <a:pt x="194171" y="84487"/>
                </a:cubicBezTo>
                <a:cubicBezTo>
                  <a:pt x="195946" y="81040"/>
                  <a:pt x="199413" y="78539"/>
                  <a:pt x="203251" y="77949"/>
                </a:cubicBezTo>
                <a:cubicBezTo>
                  <a:pt x="207198" y="77264"/>
                  <a:pt x="211426" y="78696"/>
                  <a:pt x="214194" y="81595"/>
                </a:cubicBezTo>
                <a:cubicBezTo>
                  <a:pt x="215777" y="83150"/>
                  <a:pt x="216655" y="85227"/>
                  <a:pt x="217628" y="87173"/>
                </a:cubicBezTo>
                <a:cubicBezTo>
                  <a:pt x="224336" y="100796"/>
                  <a:pt x="231073" y="114412"/>
                  <a:pt x="237781" y="128036"/>
                </a:cubicBezTo>
                <a:cubicBezTo>
                  <a:pt x="238035" y="128824"/>
                  <a:pt x="238967" y="128652"/>
                  <a:pt x="239597" y="128830"/>
                </a:cubicBezTo>
                <a:cubicBezTo>
                  <a:pt x="255311" y="131099"/>
                  <a:pt x="271024" y="133360"/>
                  <a:pt x="286723" y="135676"/>
                </a:cubicBezTo>
                <a:cubicBezTo>
                  <a:pt x="292719" y="136533"/>
                  <a:pt x="297468" y="142255"/>
                  <a:pt x="297201" y="148313"/>
                </a:cubicBezTo>
                <a:cubicBezTo>
                  <a:pt x="297139" y="151485"/>
                  <a:pt x="295817" y="154603"/>
                  <a:pt x="293590" y="156851"/>
                </a:cubicBezTo>
                <a:close/>
              </a:path>
            </a:pathLst>
          </a:custGeom>
          <a:solidFill>
            <a:srgbClr val="333333"/>
          </a:solidFill>
          <a:ln w="67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3" name="图形 167">
            <a:extLst>
              <a:ext uri="{FF2B5EF4-FFF2-40B4-BE49-F238E27FC236}">
                <a16:creationId xmlns:a16="http://schemas.microsoft.com/office/drawing/2014/main" xmlns="" id="{621B01CD-5937-462D-83C9-80A3AA9B858F}"/>
              </a:ext>
            </a:extLst>
          </p:cNvPr>
          <p:cNvSpPr/>
          <p:nvPr/>
        </p:nvSpPr>
        <p:spPr>
          <a:xfrm>
            <a:off x="1511020" y="5782921"/>
            <a:ext cx="517243" cy="496553"/>
          </a:xfrm>
          <a:custGeom>
            <a:avLst/>
            <a:gdLst>
              <a:gd name="connsiteX0" fmla="*/ 0 w 517243"/>
              <a:gd name="connsiteY0" fmla="*/ 465519 h 496553"/>
              <a:gd name="connsiteX1" fmla="*/ 0 w 517243"/>
              <a:gd name="connsiteY1" fmla="*/ 300001 h 496553"/>
              <a:gd name="connsiteX2" fmla="*/ 72414 w 517243"/>
              <a:gd name="connsiteY2" fmla="*/ 33621 h 496553"/>
              <a:gd name="connsiteX3" fmla="*/ 118966 w 517243"/>
              <a:gd name="connsiteY3" fmla="*/ 0 h 496553"/>
              <a:gd name="connsiteX4" fmla="*/ 398277 w 517243"/>
              <a:gd name="connsiteY4" fmla="*/ 0 h 496553"/>
              <a:gd name="connsiteX5" fmla="*/ 442243 w 517243"/>
              <a:gd name="connsiteY5" fmla="*/ 31035 h 496553"/>
              <a:gd name="connsiteX6" fmla="*/ 517244 w 517243"/>
              <a:gd name="connsiteY6" fmla="*/ 300001 h 496553"/>
              <a:gd name="connsiteX7" fmla="*/ 517244 w 517243"/>
              <a:gd name="connsiteY7" fmla="*/ 465519 h 496553"/>
              <a:gd name="connsiteX8" fmla="*/ 475864 w 517243"/>
              <a:gd name="connsiteY8" fmla="*/ 496554 h 496553"/>
              <a:gd name="connsiteX9" fmla="*/ 43966 w 517243"/>
              <a:gd name="connsiteY9" fmla="*/ 496554 h 496553"/>
              <a:gd name="connsiteX10" fmla="*/ 0 w 517243"/>
              <a:gd name="connsiteY10" fmla="*/ 465519 h 496553"/>
              <a:gd name="connsiteX11" fmla="*/ 144828 w 517243"/>
              <a:gd name="connsiteY11" fmla="*/ 41380 h 496553"/>
              <a:gd name="connsiteX12" fmla="*/ 126725 w 517243"/>
              <a:gd name="connsiteY12" fmla="*/ 54311 h 496553"/>
              <a:gd name="connsiteX13" fmla="*/ 59483 w 517243"/>
              <a:gd name="connsiteY13" fmla="*/ 287070 h 496553"/>
              <a:gd name="connsiteX14" fmla="*/ 69828 w 517243"/>
              <a:gd name="connsiteY14" fmla="*/ 302587 h 496553"/>
              <a:gd name="connsiteX15" fmla="*/ 121552 w 517243"/>
              <a:gd name="connsiteY15" fmla="*/ 302587 h 496553"/>
              <a:gd name="connsiteX16" fmla="*/ 152587 w 517243"/>
              <a:gd name="connsiteY16" fmla="*/ 320691 h 496553"/>
              <a:gd name="connsiteX17" fmla="*/ 183622 w 517243"/>
              <a:gd name="connsiteY17" fmla="*/ 380174 h 496553"/>
              <a:gd name="connsiteX18" fmla="*/ 206898 w 517243"/>
              <a:gd name="connsiteY18" fmla="*/ 393105 h 496553"/>
              <a:gd name="connsiteX19" fmla="*/ 307760 w 517243"/>
              <a:gd name="connsiteY19" fmla="*/ 393105 h 496553"/>
              <a:gd name="connsiteX20" fmla="*/ 331036 w 517243"/>
              <a:gd name="connsiteY20" fmla="*/ 380174 h 496553"/>
              <a:gd name="connsiteX21" fmla="*/ 362071 w 517243"/>
              <a:gd name="connsiteY21" fmla="*/ 318105 h 496553"/>
              <a:gd name="connsiteX22" fmla="*/ 390519 w 517243"/>
              <a:gd name="connsiteY22" fmla="*/ 300001 h 496553"/>
              <a:gd name="connsiteX23" fmla="*/ 450002 w 517243"/>
              <a:gd name="connsiteY23" fmla="*/ 300001 h 496553"/>
              <a:gd name="connsiteX24" fmla="*/ 462933 w 517243"/>
              <a:gd name="connsiteY24" fmla="*/ 281898 h 496553"/>
              <a:gd name="connsiteX25" fmla="*/ 393105 w 517243"/>
              <a:gd name="connsiteY25" fmla="*/ 54311 h 496553"/>
              <a:gd name="connsiteX26" fmla="*/ 372415 w 517243"/>
              <a:gd name="connsiteY26" fmla="*/ 41380 h 496553"/>
              <a:gd name="connsiteX27" fmla="*/ 144828 w 517243"/>
              <a:gd name="connsiteY27" fmla="*/ 41380 h 496553"/>
              <a:gd name="connsiteX28" fmla="*/ 343967 w 517243"/>
              <a:gd name="connsiteY28" fmla="*/ 95690 h 496553"/>
              <a:gd name="connsiteX29" fmla="*/ 173277 w 517243"/>
              <a:gd name="connsiteY29" fmla="*/ 95690 h 496553"/>
              <a:gd name="connsiteX30" fmla="*/ 165518 w 517243"/>
              <a:gd name="connsiteY30" fmla="*/ 87932 h 496553"/>
              <a:gd name="connsiteX31" fmla="*/ 173277 w 517243"/>
              <a:gd name="connsiteY31" fmla="*/ 80173 h 496553"/>
              <a:gd name="connsiteX32" fmla="*/ 343967 w 517243"/>
              <a:gd name="connsiteY32" fmla="*/ 80173 h 496553"/>
              <a:gd name="connsiteX33" fmla="*/ 351725 w 517243"/>
              <a:gd name="connsiteY33" fmla="*/ 87932 h 496553"/>
              <a:gd name="connsiteX34" fmla="*/ 343967 w 517243"/>
              <a:gd name="connsiteY34" fmla="*/ 95690 h 496553"/>
              <a:gd name="connsiteX35" fmla="*/ 356898 w 517243"/>
              <a:gd name="connsiteY35" fmla="*/ 147414 h 496553"/>
              <a:gd name="connsiteX36" fmla="*/ 160346 w 517243"/>
              <a:gd name="connsiteY36" fmla="*/ 147414 h 496553"/>
              <a:gd name="connsiteX37" fmla="*/ 152587 w 517243"/>
              <a:gd name="connsiteY37" fmla="*/ 139656 h 496553"/>
              <a:gd name="connsiteX38" fmla="*/ 160346 w 517243"/>
              <a:gd name="connsiteY38" fmla="*/ 131897 h 496553"/>
              <a:gd name="connsiteX39" fmla="*/ 354312 w 517243"/>
              <a:gd name="connsiteY39" fmla="*/ 131897 h 496553"/>
              <a:gd name="connsiteX40" fmla="*/ 362071 w 517243"/>
              <a:gd name="connsiteY40" fmla="*/ 139656 h 496553"/>
              <a:gd name="connsiteX41" fmla="*/ 356898 w 517243"/>
              <a:gd name="connsiteY41" fmla="*/ 147414 h 496553"/>
              <a:gd name="connsiteX42" fmla="*/ 372415 w 517243"/>
              <a:gd name="connsiteY42" fmla="*/ 196553 h 496553"/>
              <a:gd name="connsiteX43" fmla="*/ 144828 w 517243"/>
              <a:gd name="connsiteY43" fmla="*/ 196553 h 496553"/>
              <a:gd name="connsiteX44" fmla="*/ 137070 w 517243"/>
              <a:gd name="connsiteY44" fmla="*/ 188794 h 496553"/>
              <a:gd name="connsiteX45" fmla="*/ 144828 w 517243"/>
              <a:gd name="connsiteY45" fmla="*/ 181035 h 496553"/>
              <a:gd name="connsiteX46" fmla="*/ 375001 w 517243"/>
              <a:gd name="connsiteY46" fmla="*/ 181035 h 496553"/>
              <a:gd name="connsiteX47" fmla="*/ 382760 w 517243"/>
              <a:gd name="connsiteY47" fmla="*/ 188794 h 496553"/>
              <a:gd name="connsiteX48" fmla="*/ 372415 w 517243"/>
              <a:gd name="connsiteY48" fmla="*/ 196553 h 496553"/>
              <a:gd name="connsiteX49" fmla="*/ 390519 w 517243"/>
              <a:gd name="connsiteY49" fmla="*/ 248277 h 496553"/>
              <a:gd name="connsiteX50" fmla="*/ 126725 w 517243"/>
              <a:gd name="connsiteY50" fmla="*/ 248277 h 496553"/>
              <a:gd name="connsiteX51" fmla="*/ 118966 w 517243"/>
              <a:gd name="connsiteY51" fmla="*/ 240518 h 496553"/>
              <a:gd name="connsiteX52" fmla="*/ 126725 w 517243"/>
              <a:gd name="connsiteY52" fmla="*/ 232760 h 496553"/>
              <a:gd name="connsiteX53" fmla="*/ 390519 w 517243"/>
              <a:gd name="connsiteY53" fmla="*/ 232760 h 496553"/>
              <a:gd name="connsiteX54" fmla="*/ 398277 w 517243"/>
              <a:gd name="connsiteY54" fmla="*/ 240518 h 496553"/>
              <a:gd name="connsiteX55" fmla="*/ 390519 w 517243"/>
              <a:gd name="connsiteY55" fmla="*/ 248277 h 49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17243" h="496553">
                <a:moveTo>
                  <a:pt x="0" y="465519"/>
                </a:moveTo>
                <a:lnTo>
                  <a:pt x="0" y="300001"/>
                </a:lnTo>
                <a:cubicBezTo>
                  <a:pt x="12931" y="206897"/>
                  <a:pt x="46552" y="121552"/>
                  <a:pt x="72414" y="33621"/>
                </a:cubicBezTo>
                <a:cubicBezTo>
                  <a:pt x="82759" y="0"/>
                  <a:pt x="85345" y="0"/>
                  <a:pt x="118966" y="0"/>
                </a:cubicBezTo>
                <a:lnTo>
                  <a:pt x="398277" y="0"/>
                </a:lnTo>
                <a:cubicBezTo>
                  <a:pt x="429312" y="0"/>
                  <a:pt x="434484" y="2586"/>
                  <a:pt x="442243" y="31035"/>
                </a:cubicBezTo>
                <a:cubicBezTo>
                  <a:pt x="468105" y="118966"/>
                  <a:pt x="501726" y="206897"/>
                  <a:pt x="517244" y="300001"/>
                </a:cubicBezTo>
                <a:lnTo>
                  <a:pt x="517244" y="465519"/>
                </a:lnTo>
                <a:cubicBezTo>
                  <a:pt x="517244" y="491381"/>
                  <a:pt x="504312" y="496554"/>
                  <a:pt x="475864" y="496554"/>
                </a:cubicBezTo>
                <a:lnTo>
                  <a:pt x="43966" y="496554"/>
                </a:lnTo>
                <a:cubicBezTo>
                  <a:pt x="12931" y="496554"/>
                  <a:pt x="0" y="496554"/>
                  <a:pt x="0" y="465519"/>
                </a:cubicBezTo>
                <a:close/>
                <a:moveTo>
                  <a:pt x="144828" y="41380"/>
                </a:moveTo>
                <a:cubicBezTo>
                  <a:pt x="137070" y="41380"/>
                  <a:pt x="129311" y="41380"/>
                  <a:pt x="126725" y="54311"/>
                </a:cubicBezTo>
                <a:cubicBezTo>
                  <a:pt x="103449" y="131897"/>
                  <a:pt x="80173" y="209484"/>
                  <a:pt x="59483" y="287070"/>
                </a:cubicBezTo>
                <a:cubicBezTo>
                  <a:pt x="56897" y="297415"/>
                  <a:pt x="59483" y="302587"/>
                  <a:pt x="69828" y="302587"/>
                </a:cubicBezTo>
                <a:lnTo>
                  <a:pt x="121552" y="302587"/>
                </a:lnTo>
                <a:cubicBezTo>
                  <a:pt x="137070" y="300001"/>
                  <a:pt x="144828" y="307760"/>
                  <a:pt x="152587" y="320691"/>
                </a:cubicBezTo>
                <a:cubicBezTo>
                  <a:pt x="162931" y="341381"/>
                  <a:pt x="173277" y="362070"/>
                  <a:pt x="183622" y="380174"/>
                </a:cubicBezTo>
                <a:cubicBezTo>
                  <a:pt x="188794" y="390519"/>
                  <a:pt x="196552" y="393105"/>
                  <a:pt x="206898" y="393105"/>
                </a:cubicBezTo>
                <a:lnTo>
                  <a:pt x="307760" y="393105"/>
                </a:lnTo>
                <a:cubicBezTo>
                  <a:pt x="318104" y="393105"/>
                  <a:pt x="325863" y="390519"/>
                  <a:pt x="331036" y="380174"/>
                </a:cubicBezTo>
                <a:cubicBezTo>
                  <a:pt x="341380" y="359484"/>
                  <a:pt x="354312" y="338794"/>
                  <a:pt x="362071" y="318105"/>
                </a:cubicBezTo>
                <a:cubicBezTo>
                  <a:pt x="367243" y="305174"/>
                  <a:pt x="375001" y="300001"/>
                  <a:pt x="390519" y="300001"/>
                </a:cubicBezTo>
                <a:cubicBezTo>
                  <a:pt x="411208" y="302587"/>
                  <a:pt x="429312" y="300001"/>
                  <a:pt x="450002" y="300001"/>
                </a:cubicBezTo>
                <a:cubicBezTo>
                  <a:pt x="462933" y="300001"/>
                  <a:pt x="468105" y="297415"/>
                  <a:pt x="462933" y="281898"/>
                </a:cubicBezTo>
                <a:cubicBezTo>
                  <a:pt x="439657" y="206897"/>
                  <a:pt x="416381" y="129311"/>
                  <a:pt x="393105" y="54311"/>
                </a:cubicBezTo>
                <a:cubicBezTo>
                  <a:pt x="387932" y="43965"/>
                  <a:pt x="382760" y="41380"/>
                  <a:pt x="372415" y="41380"/>
                </a:cubicBezTo>
                <a:lnTo>
                  <a:pt x="144828" y="41380"/>
                </a:lnTo>
                <a:close/>
                <a:moveTo>
                  <a:pt x="343967" y="95690"/>
                </a:moveTo>
                <a:lnTo>
                  <a:pt x="173277" y="95690"/>
                </a:lnTo>
                <a:cubicBezTo>
                  <a:pt x="168104" y="95690"/>
                  <a:pt x="165518" y="93104"/>
                  <a:pt x="165518" y="87932"/>
                </a:cubicBezTo>
                <a:cubicBezTo>
                  <a:pt x="165518" y="82759"/>
                  <a:pt x="168104" y="80173"/>
                  <a:pt x="173277" y="80173"/>
                </a:cubicBezTo>
                <a:lnTo>
                  <a:pt x="343967" y="80173"/>
                </a:lnTo>
                <a:cubicBezTo>
                  <a:pt x="349139" y="80173"/>
                  <a:pt x="351725" y="82759"/>
                  <a:pt x="351725" y="87932"/>
                </a:cubicBezTo>
                <a:cubicBezTo>
                  <a:pt x="351725" y="93104"/>
                  <a:pt x="349139" y="95690"/>
                  <a:pt x="343967" y="95690"/>
                </a:cubicBezTo>
                <a:close/>
                <a:moveTo>
                  <a:pt x="356898" y="147414"/>
                </a:moveTo>
                <a:lnTo>
                  <a:pt x="160346" y="147414"/>
                </a:lnTo>
                <a:cubicBezTo>
                  <a:pt x="157759" y="147414"/>
                  <a:pt x="152587" y="144828"/>
                  <a:pt x="152587" y="139656"/>
                </a:cubicBezTo>
                <a:cubicBezTo>
                  <a:pt x="152587" y="134483"/>
                  <a:pt x="155173" y="131897"/>
                  <a:pt x="160346" y="131897"/>
                </a:cubicBezTo>
                <a:lnTo>
                  <a:pt x="354312" y="131897"/>
                </a:lnTo>
                <a:cubicBezTo>
                  <a:pt x="359484" y="131897"/>
                  <a:pt x="362071" y="134483"/>
                  <a:pt x="362071" y="139656"/>
                </a:cubicBezTo>
                <a:cubicBezTo>
                  <a:pt x="364656" y="144828"/>
                  <a:pt x="359484" y="147414"/>
                  <a:pt x="356898" y="147414"/>
                </a:cubicBezTo>
                <a:close/>
                <a:moveTo>
                  <a:pt x="372415" y="196553"/>
                </a:moveTo>
                <a:lnTo>
                  <a:pt x="144828" y="196553"/>
                </a:lnTo>
                <a:cubicBezTo>
                  <a:pt x="139656" y="196553"/>
                  <a:pt x="137070" y="193966"/>
                  <a:pt x="137070" y="188794"/>
                </a:cubicBezTo>
                <a:cubicBezTo>
                  <a:pt x="137070" y="183621"/>
                  <a:pt x="139656" y="181035"/>
                  <a:pt x="144828" y="181035"/>
                </a:cubicBezTo>
                <a:lnTo>
                  <a:pt x="375001" y="181035"/>
                </a:lnTo>
                <a:cubicBezTo>
                  <a:pt x="380174" y="181035"/>
                  <a:pt x="382760" y="183621"/>
                  <a:pt x="382760" y="188794"/>
                </a:cubicBezTo>
                <a:cubicBezTo>
                  <a:pt x="382760" y="193966"/>
                  <a:pt x="377588" y="196553"/>
                  <a:pt x="372415" y="196553"/>
                </a:cubicBezTo>
                <a:close/>
                <a:moveTo>
                  <a:pt x="390519" y="248277"/>
                </a:moveTo>
                <a:lnTo>
                  <a:pt x="126725" y="248277"/>
                </a:lnTo>
                <a:cubicBezTo>
                  <a:pt x="121552" y="248277"/>
                  <a:pt x="118966" y="245690"/>
                  <a:pt x="118966" y="240518"/>
                </a:cubicBezTo>
                <a:cubicBezTo>
                  <a:pt x="118966" y="235346"/>
                  <a:pt x="121552" y="232760"/>
                  <a:pt x="126725" y="232760"/>
                </a:cubicBezTo>
                <a:lnTo>
                  <a:pt x="390519" y="232760"/>
                </a:lnTo>
                <a:cubicBezTo>
                  <a:pt x="395691" y="232760"/>
                  <a:pt x="398277" y="235346"/>
                  <a:pt x="398277" y="240518"/>
                </a:cubicBezTo>
                <a:cubicBezTo>
                  <a:pt x="398277" y="245690"/>
                  <a:pt x="395691" y="248277"/>
                  <a:pt x="390519" y="248277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4" name="图形 168">
            <a:extLst>
              <a:ext uri="{FF2B5EF4-FFF2-40B4-BE49-F238E27FC236}">
                <a16:creationId xmlns:a16="http://schemas.microsoft.com/office/drawing/2014/main" xmlns="" id="{2B5A5697-CE99-4B39-AB36-E78DE0EE7604}"/>
              </a:ext>
            </a:extLst>
          </p:cNvPr>
          <p:cNvSpPr/>
          <p:nvPr/>
        </p:nvSpPr>
        <p:spPr>
          <a:xfrm>
            <a:off x="540955" y="5699155"/>
            <a:ext cx="620692" cy="580319"/>
          </a:xfrm>
          <a:custGeom>
            <a:avLst/>
            <a:gdLst>
              <a:gd name="connsiteX0" fmla="*/ 92316 w 620692"/>
              <a:gd name="connsiteY0" fmla="*/ 584 h 580319"/>
              <a:gd name="connsiteX1" fmla="*/ 71707 w 620692"/>
              <a:gd name="connsiteY1" fmla="*/ 12585 h 580319"/>
              <a:gd name="connsiteX2" fmla="*/ 84981 w 620692"/>
              <a:gd name="connsiteY2" fmla="*/ 39801 h 580319"/>
              <a:gd name="connsiteX3" fmla="*/ 88618 w 620692"/>
              <a:gd name="connsiteY3" fmla="*/ 41256 h 580319"/>
              <a:gd name="connsiteX4" fmla="*/ 318771 w 620692"/>
              <a:gd name="connsiteY4" fmla="*/ 41801 h 580319"/>
              <a:gd name="connsiteX5" fmla="*/ 554865 w 620692"/>
              <a:gd name="connsiteY5" fmla="*/ 43014 h 580319"/>
              <a:gd name="connsiteX6" fmla="*/ 577353 w 620692"/>
              <a:gd name="connsiteY6" fmla="*/ 62532 h 580319"/>
              <a:gd name="connsiteX7" fmla="*/ 578807 w 620692"/>
              <a:gd name="connsiteY7" fmla="*/ 226979 h 580319"/>
              <a:gd name="connsiteX8" fmla="*/ 579232 w 620692"/>
              <a:gd name="connsiteY8" fmla="*/ 386395 h 580319"/>
              <a:gd name="connsiteX9" fmla="*/ 580808 w 620692"/>
              <a:gd name="connsiteY9" fmla="*/ 390456 h 580319"/>
              <a:gd name="connsiteX10" fmla="*/ 611600 w 620692"/>
              <a:gd name="connsiteY10" fmla="*/ 402094 h 580319"/>
              <a:gd name="connsiteX11" fmla="*/ 619419 w 620692"/>
              <a:gd name="connsiteY11" fmla="*/ 389365 h 580319"/>
              <a:gd name="connsiteX12" fmla="*/ 620692 w 620692"/>
              <a:gd name="connsiteY12" fmla="*/ 214553 h 580319"/>
              <a:gd name="connsiteX13" fmla="*/ 620692 w 620692"/>
              <a:gd name="connsiteY13" fmla="*/ 43862 h 580319"/>
              <a:gd name="connsiteX14" fmla="*/ 619298 w 620692"/>
              <a:gd name="connsiteY14" fmla="*/ 39256 h 580319"/>
              <a:gd name="connsiteX15" fmla="*/ 573352 w 620692"/>
              <a:gd name="connsiteY15" fmla="*/ 644 h 580319"/>
              <a:gd name="connsiteX16" fmla="*/ 92316 w 620692"/>
              <a:gd name="connsiteY16" fmla="*/ 584 h 580319"/>
              <a:gd name="connsiteX17" fmla="*/ 45158 w 620692"/>
              <a:gd name="connsiteY17" fmla="*/ 85565 h 580319"/>
              <a:gd name="connsiteX18" fmla="*/ 15154 w 620692"/>
              <a:gd name="connsiteY18" fmla="*/ 101264 h 580319"/>
              <a:gd name="connsiteX19" fmla="*/ 2667 w 620692"/>
              <a:gd name="connsiteY19" fmla="*/ 119509 h 580319"/>
              <a:gd name="connsiteX20" fmla="*/ 303 w 620692"/>
              <a:gd name="connsiteY20" fmla="*/ 124904 h 580319"/>
              <a:gd name="connsiteX21" fmla="*/ 121 w 620692"/>
              <a:gd name="connsiteY21" fmla="*/ 280077 h 580319"/>
              <a:gd name="connsiteX22" fmla="*/ 0 w 620692"/>
              <a:gd name="connsiteY22" fmla="*/ 435250 h 580319"/>
              <a:gd name="connsiteX23" fmla="*/ 1940 w 620692"/>
              <a:gd name="connsiteY23" fmla="*/ 440705 h 580319"/>
              <a:gd name="connsiteX24" fmla="*/ 39399 w 620692"/>
              <a:gd name="connsiteY24" fmla="*/ 475559 h 580319"/>
              <a:gd name="connsiteX25" fmla="*/ 45461 w 620692"/>
              <a:gd name="connsiteY25" fmla="*/ 477438 h 580319"/>
              <a:gd name="connsiteX26" fmla="*/ 153961 w 620692"/>
              <a:gd name="connsiteY26" fmla="*/ 478104 h 580319"/>
              <a:gd name="connsiteX27" fmla="*/ 154324 w 620692"/>
              <a:gd name="connsiteY27" fmla="*/ 521262 h 580319"/>
              <a:gd name="connsiteX28" fmla="*/ 156143 w 620692"/>
              <a:gd name="connsiteY28" fmla="*/ 568117 h 580319"/>
              <a:gd name="connsiteX29" fmla="*/ 186935 w 620692"/>
              <a:gd name="connsiteY29" fmla="*/ 575997 h 580319"/>
              <a:gd name="connsiteX30" fmla="*/ 238215 w 620692"/>
              <a:gd name="connsiteY30" fmla="*/ 526535 h 580319"/>
              <a:gd name="connsiteX31" fmla="*/ 286040 w 620692"/>
              <a:gd name="connsiteY31" fmla="*/ 479135 h 580319"/>
              <a:gd name="connsiteX32" fmla="*/ 390175 w 620692"/>
              <a:gd name="connsiteY32" fmla="*/ 479135 h 580319"/>
              <a:gd name="connsiteX33" fmla="*/ 503100 w 620692"/>
              <a:gd name="connsiteY33" fmla="*/ 478468 h 580319"/>
              <a:gd name="connsiteX34" fmla="*/ 548379 w 620692"/>
              <a:gd name="connsiteY34" fmla="*/ 448828 h 580319"/>
              <a:gd name="connsiteX35" fmla="*/ 549652 w 620692"/>
              <a:gd name="connsiteY35" fmla="*/ 285168 h 580319"/>
              <a:gd name="connsiteX36" fmla="*/ 545894 w 620692"/>
              <a:gd name="connsiteY36" fmla="*/ 112660 h 580319"/>
              <a:gd name="connsiteX37" fmla="*/ 511101 w 620692"/>
              <a:gd name="connsiteY37" fmla="*/ 86777 h 580319"/>
              <a:gd name="connsiteX38" fmla="*/ 505706 w 620692"/>
              <a:gd name="connsiteY38" fmla="*/ 85201 h 580319"/>
              <a:gd name="connsiteX39" fmla="*/ 277251 w 620692"/>
              <a:gd name="connsiteY39" fmla="*/ 85141 h 580319"/>
              <a:gd name="connsiteX40" fmla="*/ 45158 w 620692"/>
              <a:gd name="connsiteY40" fmla="*/ 85565 h 580319"/>
              <a:gd name="connsiteX41" fmla="*/ 139231 w 620692"/>
              <a:gd name="connsiteY41" fmla="*/ 239950 h 580319"/>
              <a:gd name="connsiteX42" fmla="*/ 166811 w 620692"/>
              <a:gd name="connsiteY42" fmla="*/ 265590 h 580319"/>
              <a:gd name="connsiteX43" fmla="*/ 148142 w 620692"/>
              <a:gd name="connsiteY43" fmla="*/ 305232 h 580319"/>
              <a:gd name="connsiteX44" fmla="*/ 106985 w 620692"/>
              <a:gd name="connsiteY44" fmla="*/ 297291 h 580319"/>
              <a:gd name="connsiteX45" fmla="*/ 112016 w 620692"/>
              <a:gd name="connsiteY45" fmla="*/ 246496 h 580319"/>
              <a:gd name="connsiteX46" fmla="*/ 139231 w 620692"/>
              <a:gd name="connsiteY46" fmla="*/ 239950 h 580319"/>
              <a:gd name="connsiteX47" fmla="*/ 280766 w 620692"/>
              <a:gd name="connsiteY47" fmla="*/ 239950 h 580319"/>
              <a:gd name="connsiteX48" fmla="*/ 308346 w 620692"/>
              <a:gd name="connsiteY48" fmla="*/ 265166 h 580319"/>
              <a:gd name="connsiteX49" fmla="*/ 299254 w 620692"/>
              <a:gd name="connsiteY49" fmla="*/ 298504 h 580319"/>
              <a:gd name="connsiteX50" fmla="*/ 274341 w 620692"/>
              <a:gd name="connsiteY50" fmla="*/ 308748 h 580319"/>
              <a:gd name="connsiteX51" fmla="*/ 240215 w 620692"/>
              <a:gd name="connsiteY51" fmla="*/ 281047 h 580319"/>
              <a:gd name="connsiteX52" fmla="*/ 240639 w 620692"/>
              <a:gd name="connsiteY52" fmla="*/ 265772 h 580319"/>
              <a:gd name="connsiteX53" fmla="*/ 258278 w 620692"/>
              <a:gd name="connsiteY53" fmla="*/ 243587 h 580319"/>
              <a:gd name="connsiteX54" fmla="*/ 280766 w 620692"/>
              <a:gd name="connsiteY54" fmla="*/ 239950 h 580319"/>
              <a:gd name="connsiteX55" fmla="*/ 422301 w 620692"/>
              <a:gd name="connsiteY55" fmla="*/ 239950 h 580319"/>
              <a:gd name="connsiteX56" fmla="*/ 439394 w 620692"/>
              <a:gd name="connsiteY56" fmla="*/ 248436 h 580319"/>
              <a:gd name="connsiteX57" fmla="*/ 445153 w 620692"/>
              <a:gd name="connsiteY57" fmla="*/ 293412 h 580319"/>
              <a:gd name="connsiteX58" fmla="*/ 397207 w 620692"/>
              <a:gd name="connsiteY58" fmla="*/ 303413 h 580319"/>
              <a:gd name="connsiteX59" fmla="*/ 381386 w 620692"/>
              <a:gd name="connsiteY59" fmla="*/ 278925 h 580319"/>
              <a:gd name="connsiteX60" fmla="*/ 408663 w 620692"/>
              <a:gd name="connsiteY60" fmla="*/ 240253 h 580319"/>
              <a:gd name="connsiteX61" fmla="*/ 422301 w 620692"/>
              <a:gd name="connsiteY61" fmla="*/ 239950 h 58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620692" h="580319">
                <a:moveTo>
                  <a:pt x="92316" y="584"/>
                </a:moveTo>
                <a:cubicBezTo>
                  <a:pt x="83284" y="1675"/>
                  <a:pt x="75465" y="6160"/>
                  <a:pt x="71707" y="12585"/>
                </a:cubicBezTo>
                <a:cubicBezTo>
                  <a:pt x="65464" y="23011"/>
                  <a:pt x="70980" y="34225"/>
                  <a:pt x="84981" y="39801"/>
                </a:cubicBezTo>
                <a:lnTo>
                  <a:pt x="88618" y="41256"/>
                </a:lnTo>
                <a:lnTo>
                  <a:pt x="318771" y="41801"/>
                </a:lnTo>
                <a:cubicBezTo>
                  <a:pt x="475278" y="42165"/>
                  <a:pt x="550804" y="42529"/>
                  <a:pt x="554865" y="43014"/>
                </a:cubicBezTo>
                <a:cubicBezTo>
                  <a:pt x="568927" y="44711"/>
                  <a:pt x="574383" y="49499"/>
                  <a:pt x="577353" y="62532"/>
                </a:cubicBezTo>
                <a:cubicBezTo>
                  <a:pt x="578383" y="67199"/>
                  <a:pt x="578504" y="80958"/>
                  <a:pt x="578807" y="226979"/>
                </a:cubicBezTo>
                <a:lnTo>
                  <a:pt x="579232" y="386395"/>
                </a:lnTo>
                <a:lnTo>
                  <a:pt x="580808" y="390456"/>
                </a:lnTo>
                <a:cubicBezTo>
                  <a:pt x="586809" y="406337"/>
                  <a:pt x="600750" y="411610"/>
                  <a:pt x="611600" y="402094"/>
                </a:cubicBezTo>
                <a:cubicBezTo>
                  <a:pt x="615237" y="398881"/>
                  <a:pt x="617722" y="394881"/>
                  <a:pt x="619419" y="389365"/>
                </a:cubicBezTo>
                <a:cubicBezTo>
                  <a:pt x="620631" y="385364"/>
                  <a:pt x="620692" y="379848"/>
                  <a:pt x="620692" y="214553"/>
                </a:cubicBezTo>
                <a:lnTo>
                  <a:pt x="620692" y="43862"/>
                </a:lnTo>
                <a:lnTo>
                  <a:pt x="619298" y="39256"/>
                </a:lnTo>
                <a:cubicBezTo>
                  <a:pt x="613055" y="19010"/>
                  <a:pt x="594567" y="3554"/>
                  <a:pt x="573352" y="644"/>
                </a:cubicBezTo>
                <a:cubicBezTo>
                  <a:pt x="567109" y="-204"/>
                  <a:pt x="99408" y="-204"/>
                  <a:pt x="92316" y="584"/>
                </a:cubicBezTo>
                <a:close/>
                <a:moveTo>
                  <a:pt x="45158" y="85565"/>
                </a:moveTo>
                <a:cubicBezTo>
                  <a:pt x="34490" y="87384"/>
                  <a:pt x="23033" y="93324"/>
                  <a:pt x="15154" y="101264"/>
                </a:cubicBezTo>
                <a:cubicBezTo>
                  <a:pt x="9577" y="106901"/>
                  <a:pt x="6001" y="112114"/>
                  <a:pt x="2667" y="119509"/>
                </a:cubicBezTo>
                <a:lnTo>
                  <a:pt x="303" y="124904"/>
                </a:lnTo>
                <a:lnTo>
                  <a:pt x="121" y="280077"/>
                </a:lnTo>
                <a:lnTo>
                  <a:pt x="0" y="435250"/>
                </a:lnTo>
                <a:lnTo>
                  <a:pt x="1940" y="440705"/>
                </a:lnTo>
                <a:cubicBezTo>
                  <a:pt x="8122" y="457556"/>
                  <a:pt x="21458" y="469982"/>
                  <a:pt x="39399" y="475559"/>
                </a:cubicBezTo>
                <a:lnTo>
                  <a:pt x="45461" y="477438"/>
                </a:lnTo>
                <a:lnTo>
                  <a:pt x="153961" y="478104"/>
                </a:lnTo>
                <a:lnTo>
                  <a:pt x="154324" y="521262"/>
                </a:lnTo>
                <a:cubicBezTo>
                  <a:pt x="154688" y="563934"/>
                  <a:pt x="154688" y="564480"/>
                  <a:pt x="156143" y="568117"/>
                </a:cubicBezTo>
                <a:cubicBezTo>
                  <a:pt x="161234" y="580725"/>
                  <a:pt x="173842" y="583937"/>
                  <a:pt x="186935" y="575997"/>
                </a:cubicBezTo>
                <a:cubicBezTo>
                  <a:pt x="188996" y="574724"/>
                  <a:pt x="208999" y="555448"/>
                  <a:pt x="238215" y="526535"/>
                </a:cubicBezTo>
                <a:lnTo>
                  <a:pt x="286040" y="479135"/>
                </a:lnTo>
                <a:lnTo>
                  <a:pt x="390175" y="479135"/>
                </a:lnTo>
                <a:cubicBezTo>
                  <a:pt x="453336" y="479135"/>
                  <a:pt x="497827" y="478892"/>
                  <a:pt x="503100" y="478468"/>
                </a:cubicBezTo>
                <a:cubicBezTo>
                  <a:pt x="528861" y="476528"/>
                  <a:pt x="542499" y="467497"/>
                  <a:pt x="548379" y="448828"/>
                </a:cubicBezTo>
                <a:cubicBezTo>
                  <a:pt x="549409" y="445372"/>
                  <a:pt x="549531" y="433310"/>
                  <a:pt x="549652" y="285168"/>
                </a:cubicBezTo>
                <a:cubicBezTo>
                  <a:pt x="549894" y="109629"/>
                  <a:pt x="550137" y="121085"/>
                  <a:pt x="545894" y="112660"/>
                </a:cubicBezTo>
                <a:cubicBezTo>
                  <a:pt x="540075" y="101204"/>
                  <a:pt x="526800" y="91323"/>
                  <a:pt x="511101" y="86777"/>
                </a:cubicBezTo>
                <a:lnTo>
                  <a:pt x="505706" y="85201"/>
                </a:lnTo>
                <a:lnTo>
                  <a:pt x="277251" y="85141"/>
                </a:lnTo>
                <a:cubicBezTo>
                  <a:pt x="142989" y="85020"/>
                  <a:pt x="47401" y="85262"/>
                  <a:pt x="45158" y="85565"/>
                </a:cubicBezTo>
                <a:close/>
                <a:moveTo>
                  <a:pt x="139231" y="239950"/>
                </a:moveTo>
                <a:cubicBezTo>
                  <a:pt x="152082" y="242253"/>
                  <a:pt x="163417" y="252800"/>
                  <a:pt x="166811" y="265590"/>
                </a:cubicBezTo>
                <a:cubicBezTo>
                  <a:pt x="170993" y="281168"/>
                  <a:pt x="163114" y="297898"/>
                  <a:pt x="148142" y="305232"/>
                </a:cubicBezTo>
                <a:cubicBezTo>
                  <a:pt x="133897" y="312263"/>
                  <a:pt x="118016" y="309232"/>
                  <a:pt x="106985" y="297291"/>
                </a:cubicBezTo>
                <a:cubicBezTo>
                  <a:pt x="93104" y="282259"/>
                  <a:pt x="95468" y="258983"/>
                  <a:pt x="112016" y="246496"/>
                </a:cubicBezTo>
                <a:cubicBezTo>
                  <a:pt x="119895" y="240435"/>
                  <a:pt x="129533" y="238192"/>
                  <a:pt x="139231" y="239950"/>
                </a:cubicBezTo>
                <a:close/>
                <a:moveTo>
                  <a:pt x="280766" y="239950"/>
                </a:moveTo>
                <a:cubicBezTo>
                  <a:pt x="293495" y="242253"/>
                  <a:pt x="305073" y="252861"/>
                  <a:pt x="308346" y="265166"/>
                </a:cubicBezTo>
                <a:cubicBezTo>
                  <a:pt x="311437" y="277167"/>
                  <a:pt x="307982" y="289775"/>
                  <a:pt x="299254" y="298504"/>
                </a:cubicBezTo>
                <a:cubicBezTo>
                  <a:pt x="292222" y="305535"/>
                  <a:pt x="284342" y="308748"/>
                  <a:pt x="274341" y="308748"/>
                </a:cubicBezTo>
                <a:cubicBezTo>
                  <a:pt x="257915" y="308687"/>
                  <a:pt x="243670" y="297170"/>
                  <a:pt x="240215" y="281047"/>
                </a:cubicBezTo>
                <a:cubicBezTo>
                  <a:pt x="238942" y="274985"/>
                  <a:pt x="239003" y="272015"/>
                  <a:pt x="240639" y="265772"/>
                </a:cubicBezTo>
                <a:cubicBezTo>
                  <a:pt x="243064" y="256316"/>
                  <a:pt x="249550" y="248194"/>
                  <a:pt x="258278" y="243587"/>
                </a:cubicBezTo>
                <a:cubicBezTo>
                  <a:pt x="265613" y="239647"/>
                  <a:pt x="272886" y="238495"/>
                  <a:pt x="280766" y="239950"/>
                </a:cubicBezTo>
                <a:close/>
                <a:moveTo>
                  <a:pt x="422301" y="239950"/>
                </a:moveTo>
                <a:cubicBezTo>
                  <a:pt x="427756" y="240981"/>
                  <a:pt x="435151" y="244617"/>
                  <a:pt x="439394" y="248436"/>
                </a:cubicBezTo>
                <a:cubicBezTo>
                  <a:pt x="452244" y="260013"/>
                  <a:pt x="454669" y="278986"/>
                  <a:pt x="445153" y="293412"/>
                </a:cubicBezTo>
                <a:cubicBezTo>
                  <a:pt x="434787" y="309111"/>
                  <a:pt x="413088" y="313657"/>
                  <a:pt x="397207" y="303413"/>
                </a:cubicBezTo>
                <a:cubicBezTo>
                  <a:pt x="388902" y="298019"/>
                  <a:pt x="382841" y="288745"/>
                  <a:pt x="381386" y="278925"/>
                </a:cubicBezTo>
                <a:cubicBezTo>
                  <a:pt x="378719" y="261711"/>
                  <a:pt x="391206" y="244011"/>
                  <a:pt x="408663" y="240253"/>
                </a:cubicBezTo>
                <a:cubicBezTo>
                  <a:pt x="413875" y="239041"/>
                  <a:pt x="417209" y="238980"/>
                  <a:pt x="422301" y="239950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5" name="图形 169">
            <a:extLst>
              <a:ext uri="{FF2B5EF4-FFF2-40B4-BE49-F238E27FC236}">
                <a16:creationId xmlns:a16="http://schemas.microsoft.com/office/drawing/2014/main" xmlns="" id="{AEF529CD-CC7F-47D8-B452-2C9A1554F6C2}"/>
              </a:ext>
            </a:extLst>
          </p:cNvPr>
          <p:cNvSpPr/>
          <p:nvPr/>
        </p:nvSpPr>
        <p:spPr>
          <a:xfrm>
            <a:off x="11124140" y="4678075"/>
            <a:ext cx="553525" cy="620691"/>
          </a:xfrm>
          <a:custGeom>
            <a:avLst/>
            <a:gdLst>
              <a:gd name="connsiteX0" fmla="*/ 523951 w 553525"/>
              <a:gd name="connsiteY0" fmla="*/ 64032 h 620691"/>
              <a:gd name="connsiteX1" fmla="*/ 467923 w 553525"/>
              <a:gd name="connsiteY1" fmla="*/ 64032 h 620691"/>
              <a:gd name="connsiteX2" fmla="*/ 467923 w 553525"/>
              <a:gd name="connsiteY2" fmla="*/ 92969 h 620691"/>
              <a:gd name="connsiteX3" fmla="*/ 408202 w 553525"/>
              <a:gd name="connsiteY3" fmla="*/ 150844 h 620691"/>
              <a:gd name="connsiteX4" fmla="*/ 348480 w 553525"/>
              <a:gd name="connsiteY4" fmla="*/ 92969 h 620691"/>
              <a:gd name="connsiteX5" fmla="*/ 348480 w 553525"/>
              <a:gd name="connsiteY5" fmla="*/ 64032 h 620691"/>
              <a:gd name="connsiteX6" fmla="*/ 205640 w 553525"/>
              <a:gd name="connsiteY6" fmla="*/ 64032 h 620691"/>
              <a:gd name="connsiteX7" fmla="*/ 205640 w 553525"/>
              <a:gd name="connsiteY7" fmla="*/ 92969 h 620691"/>
              <a:gd name="connsiteX8" fmla="*/ 145918 w 553525"/>
              <a:gd name="connsiteY8" fmla="*/ 150844 h 620691"/>
              <a:gd name="connsiteX9" fmla="*/ 86197 w 553525"/>
              <a:gd name="connsiteY9" fmla="*/ 92969 h 620691"/>
              <a:gd name="connsiteX10" fmla="*/ 86197 w 553525"/>
              <a:gd name="connsiteY10" fmla="*/ 64032 h 620691"/>
              <a:gd name="connsiteX11" fmla="*/ 30169 w 553525"/>
              <a:gd name="connsiteY11" fmla="*/ 64032 h 620691"/>
              <a:gd name="connsiteX12" fmla="*/ 0 w 553525"/>
              <a:gd name="connsiteY12" fmla="*/ 92969 h 620691"/>
              <a:gd name="connsiteX13" fmla="*/ 0 w 553525"/>
              <a:gd name="connsiteY13" fmla="*/ 591677 h 620691"/>
              <a:gd name="connsiteX14" fmla="*/ 8620 w 553525"/>
              <a:gd name="connsiteY14" fmla="*/ 612612 h 620691"/>
              <a:gd name="connsiteX15" fmla="*/ 29553 w 553525"/>
              <a:gd name="connsiteY15" fmla="*/ 620613 h 620691"/>
              <a:gd name="connsiteX16" fmla="*/ 521488 w 553525"/>
              <a:gd name="connsiteY16" fmla="*/ 620613 h 620691"/>
              <a:gd name="connsiteX17" fmla="*/ 553504 w 553525"/>
              <a:gd name="connsiteY17" fmla="*/ 591677 h 620691"/>
              <a:gd name="connsiteX18" fmla="*/ 553504 w 553525"/>
              <a:gd name="connsiteY18" fmla="*/ 92969 h 620691"/>
              <a:gd name="connsiteX19" fmla="*/ 523951 w 553525"/>
              <a:gd name="connsiteY19" fmla="*/ 64032 h 620691"/>
              <a:gd name="connsiteX20" fmla="*/ 429135 w 553525"/>
              <a:gd name="connsiteY20" fmla="*/ 525798 h 620691"/>
              <a:gd name="connsiteX21" fmla="*/ 125601 w 553525"/>
              <a:gd name="connsiteY21" fmla="*/ 525798 h 620691"/>
              <a:gd name="connsiteX22" fmla="*/ 105283 w 553525"/>
              <a:gd name="connsiteY22" fmla="*/ 501171 h 620691"/>
              <a:gd name="connsiteX23" fmla="*/ 125601 w 553525"/>
              <a:gd name="connsiteY23" fmla="*/ 476543 h 620691"/>
              <a:gd name="connsiteX24" fmla="*/ 429751 w 553525"/>
              <a:gd name="connsiteY24" fmla="*/ 476543 h 620691"/>
              <a:gd name="connsiteX25" fmla="*/ 449453 w 553525"/>
              <a:gd name="connsiteY25" fmla="*/ 501171 h 620691"/>
              <a:gd name="connsiteX26" fmla="*/ 429135 w 553525"/>
              <a:gd name="connsiteY26" fmla="*/ 525798 h 620691"/>
              <a:gd name="connsiteX27" fmla="*/ 424825 w 553525"/>
              <a:gd name="connsiteY27" fmla="*/ 403276 h 620691"/>
              <a:gd name="connsiteX28" fmla="*/ 129295 w 553525"/>
              <a:gd name="connsiteY28" fmla="*/ 403276 h 620691"/>
              <a:gd name="connsiteX29" fmla="*/ 104667 w 553525"/>
              <a:gd name="connsiteY29" fmla="*/ 378649 h 620691"/>
              <a:gd name="connsiteX30" fmla="*/ 129295 w 553525"/>
              <a:gd name="connsiteY30" fmla="*/ 354021 h 620691"/>
              <a:gd name="connsiteX31" fmla="*/ 425441 w 553525"/>
              <a:gd name="connsiteY31" fmla="*/ 354021 h 620691"/>
              <a:gd name="connsiteX32" fmla="*/ 449453 w 553525"/>
              <a:gd name="connsiteY32" fmla="*/ 378649 h 620691"/>
              <a:gd name="connsiteX33" fmla="*/ 424825 w 553525"/>
              <a:gd name="connsiteY33" fmla="*/ 403276 h 620691"/>
              <a:gd name="connsiteX34" fmla="*/ 424825 w 553525"/>
              <a:gd name="connsiteY34" fmla="*/ 281370 h 620691"/>
              <a:gd name="connsiteX35" fmla="*/ 129295 w 553525"/>
              <a:gd name="connsiteY35" fmla="*/ 281370 h 620691"/>
              <a:gd name="connsiteX36" fmla="*/ 104667 w 553525"/>
              <a:gd name="connsiteY36" fmla="*/ 256742 h 620691"/>
              <a:gd name="connsiteX37" fmla="*/ 129295 w 553525"/>
              <a:gd name="connsiteY37" fmla="*/ 232115 h 620691"/>
              <a:gd name="connsiteX38" fmla="*/ 425441 w 553525"/>
              <a:gd name="connsiteY38" fmla="*/ 232115 h 620691"/>
              <a:gd name="connsiteX39" fmla="*/ 449453 w 553525"/>
              <a:gd name="connsiteY39" fmla="*/ 256742 h 620691"/>
              <a:gd name="connsiteX40" fmla="*/ 424825 w 553525"/>
              <a:gd name="connsiteY40" fmla="*/ 281370 h 620691"/>
              <a:gd name="connsiteX41" fmla="*/ 407586 w 553525"/>
              <a:gd name="connsiteY41" fmla="*/ 115749 h 620691"/>
              <a:gd name="connsiteX42" fmla="*/ 386653 w 553525"/>
              <a:gd name="connsiteY42" fmla="*/ 107746 h 620691"/>
              <a:gd name="connsiteX43" fmla="*/ 378033 w 553525"/>
              <a:gd name="connsiteY43" fmla="*/ 86812 h 620691"/>
              <a:gd name="connsiteX44" fmla="*/ 378033 w 553525"/>
              <a:gd name="connsiteY44" fmla="*/ 28937 h 620691"/>
              <a:gd name="connsiteX45" fmla="*/ 408202 w 553525"/>
              <a:gd name="connsiteY45" fmla="*/ 0 h 620691"/>
              <a:gd name="connsiteX46" fmla="*/ 438370 w 553525"/>
              <a:gd name="connsiteY46" fmla="*/ 28937 h 620691"/>
              <a:gd name="connsiteX47" fmla="*/ 438370 w 553525"/>
              <a:gd name="connsiteY47" fmla="*/ 86812 h 620691"/>
              <a:gd name="connsiteX48" fmla="*/ 407586 w 553525"/>
              <a:gd name="connsiteY48" fmla="*/ 115749 h 620691"/>
              <a:gd name="connsiteX49" fmla="*/ 146534 w 553525"/>
              <a:gd name="connsiteY49" fmla="*/ 115749 h 620691"/>
              <a:gd name="connsiteX50" fmla="*/ 116365 w 553525"/>
              <a:gd name="connsiteY50" fmla="*/ 86812 h 620691"/>
              <a:gd name="connsiteX51" fmla="*/ 116365 w 553525"/>
              <a:gd name="connsiteY51" fmla="*/ 28937 h 620691"/>
              <a:gd name="connsiteX52" fmla="*/ 146534 w 553525"/>
              <a:gd name="connsiteY52" fmla="*/ 0 h 620691"/>
              <a:gd name="connsiteX53" fmla="*/ 176702 w 553525"/>
              <a:gd name="connsiteY53" fmla="*/ 28937 h 620691"/>
              <a:gd name="connsiteX54" fmla="*/ 176702 w 553525"/>
              <a:gd name="connsiteY54" fmla="*/ 86812 h 620691"/>
              <a:gd name="connsiteX55" fmla="*/ 146534 w 553525"/>
              <a:gd name="connsiteY55" fmla="*/ 115749 h 620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553525" h="620691">
                <a:moveTo>
                  <a:pt x="523951" y="64032"/>
                </a:moveTo>
                <a:lnTo>
                  <a:pt x="467923" y="64032"/>
                </a:lnTo>
                <a:lnTo>
                  <a:pt x="467923" y="92969"/>
                </a:lnTo>
                <a:cubicBezTo>
                  <a:pt x="467923" y="124985"/>
                  <a:pt x="440833" y="150844"/>
                  <a:pt x="408202" y="150844"/>
                </a:cubicBezTo>
                <a:cubicBezTo>
                  <a:pt x="375570" y="150844"/>
                  <a:pt x="348480" y="124985"/>
                  <a:pt x="348480" y="92969"/>
                </a:cubicBezTo>
                <a:lnTo>
                  <a:pt x="348480" y="64032"/>
                </a:lnTo>
                <a:lnTo>
                  <a:pt x="205640" y="64032"/>
                </a:lnTo>
                <a:lnTo>
                  <a:pt x="205640" y="92969"/>
                </a:lnTo>
                <a:cubicBezTo>
                  <a:pt x="205640" y="124985"/>
                  <a:pt x="178550" y="150844"/>
                  <a:pt x="145918" y="150844"/>
                </a:cubicBezTo>
                <a:cubicBezTo>
                  <a:pt x="113287" y="150844"/>
                  <a:pt x="86197" y="124985"/>
                  <a:pt x="86197" y="92969"/>
                </a:cubicBezTo>
                <a:lnTo>
                  <a:pt x="86197" y="64032"/>
                </a:lnTo>
                <a:lnTo>
                  <a:pt x="30169" y="64032"/>
                </a:lnTo>
                <a:cubicBezTo>
                  <a:pt x="14161" y="64032"/>
                  <a:pt x="0" y="76961"/>
                  <a:pt x="0" y="92969"/>
                </a:cubicBezTo>
                <a:lnTo>
                  <a:pt x="0" y="591677"/>
                </a:lnTo>
                <a:cubicBezTo>
                  <a:pt x="0" y="599681"/>
                  <a:pt x="3078" y="607072"/>
                  <a:pt x="8620" y="612612"/>
                </a:cubicBezTo>
                <a:cubicBezTo>
                  <a:pt x="14161" y="618152"/>
                  <a:pt x="21549" y="621232"/>
                  <a:pt x="29553" y="620613"/>
                </a:cubicBezTo>
                <a:lnTo>
                  <a:pt x="521488" y="620613"/>
                </a:lnTo>
                <a:cubicBezTo>
                  <a:pt x="538112" y="620613"/>
                  <a:pt x="551657" y="608302"/>
                  <a:pt x="553504" y="591677"/>
                </a:cubicBezTo>
                <a:lnTo>
                  <a:pt x="553504" y="92969"/>
                </a:lnTo>
                <a:cubicBezTo>
                  <a:pt x="554120" y="76961"/>
                  <a:pt x="541190" y="64032"/>
                  <a:pt x="523951" y="64032"/>
                </a:cubicBezTo>
                <a:close/>
                <a:moveTo>
                  <a:pt x="429135" y="525798"/>
                </a:moveTo>
                <a:lnTo>
                  <a:pt x="125601" y="525798"/>
                </a:lnTo>
                <a:cubicBezTo>
                  <a:pt x="113902" y="525798"/>
                  <a:pt x="105283" y="514716"/>
                  <a:pt x="105283" y="501171"/>
                </a:cubicBezTo>
                <a:cubicBezTo>
                  <a:pt x="105283" y="487010"/>
                  <a:pt x="114518" y="476543"/>
                  <a:pt x="125601" y="476543"/>
                </a:cubicBezTo>
                <a:lnTo>
                  <a:pt x="429751" y="476543"/>
                </a:lnTo>
                <a:cubicBezTo>
                  <a:pt x="440218" y="476543"/>
                  <a:pt x="449453" y="487626"/>
                  <a:pt x="449453" y="501171"/>
                </a:cubicBezTo>
                <a:cubicBezTo>
                  <a:pt x="449453" y="514100"/>
                  <a:pt x="439602" y="525798"/>
                  <a:pt x="429135" y="525798"/>
                </a:cubicBezTo>
                <a:close/>
                <a:moveTo>
                  <a:pt x="424825" y="403276"/>
                </a:moveTo>
                <a:lnTo>
                  <a:pt x="129295" y="403276"/>
                </a:lnTo>
                <a:cubicBezTo>
                  <a:pt x="116365" y="403276"/>
                  <a:pt x="104667" y="392194"/>
                  <a:pt x="104667" y="378649"/>
                </a:cubicBezTo>
                <a:cubicBezTo>
                  <a:pt x="104667" y="365103"/>
                  <a:pt x="116365" y="354021"/>
                  <a:pt x="129295" y="354021"/>
                </a:cubicBezTo>
                <a:lnTo>
                  <a:pt x="425441" y="354021"/>
                </a:lnTo>
                <a:cubicBezTo>
                  <a:pt x="438370" y="354021"/>
                  <a:pt x="449453" y="365103"/>
                  <a:pt x="449453" y="378649"/>
                </a:cubicBezTo>
                <a:cubicBezTo>
                  <a:pt x="449453" y="392194"/>
                  <a:pt x="438986" y="403276"/>
                  <a:pt x="424825" y="403276"/>
                </a:cubicBezTo>
                <a:close/>
                <a:moveTo>
                  <a:pt x="424825" y="281370"/>
                </a:moveTo>
                <a:lnTo>
                  <a:pt x="129295" y="281370"/>
                </a:lnTo>
                <a:cubicBezTo>
                  <a:pt x="116365" y="281370"/>
                  <a:pt x="104667" y="270287"/>
                  <a:pt x="104667" y="256742"/>
                </a:cubicBezTo>
                <a:cubicBezTo>
                  <a:pt x="104667" y="243197"/>
                  <a:pt x="116365" y="232115"/>
                  <a:pt x="129295" y="232115"/>
                </a:cubicBezTo>
                <a:lnTo>
                  <a:pt x="425441" y="232115"/>
                </a:lnTo>
                <a:cubicBezTo>
                  <a:pt x="438370" y="232115"/>
                  <a:pt x="449453" y="243197"/>
                  <a:pt x="449453" y="256742"/>
                </a:cubicBezTo>
                <a:cubicBezTo>
                  <a:pt x="449453" y="270287"/>
                  <a:pt x="438986" y="281370"/>
                  <a:pt x="424825" y="281370"/>
                </a:cubicBezTo>
                <a:close/>
                <a:moveTo>
                  <a:pt x="407586" y="115749"/>
                </a:moveTo>
                <a:cubicBezTo>
                  <a:pt x="399582" y="115749"/>
                  <a:pt x="392193" y="113287"/>
                  <a:pt x="386653" y="107746"/>
                </a:cubicBezTo>
                <a:cubicBezTo>
                  <a:pt x="381111" y="102204"/>
                  <a:pt x="378033" y="94816"/>
                  <a:pt x="378033" y="86812"/>
                </a:cubicBezTo>
                <a:lnTo>
                  <a:pt x="378033" y="28937"/>
                </a:lnTo>
                <a:cubicBezTo>
                  <a:pt x="378033" y="12929"/>
                  <a:pt x="390962" y="0"/>
                  <a:pt x="408202" y="0"/>
                </a:cubicBezTo>
                <a:cubicBezTo>
                  <a:pt x="425441" y="0"/>
                  <a:pt x="438370" y="12929"/>
                  <a:pt x="438370" y="28937"/>
                </a:cubicBezTo>
                <a:lnTo>
                  <a:pt x="438370" y="86812"/>
                </a:lnTo>
                <a:cubicBezTo>
                  <a:pt x="437755" y="102820"/>
                  <a:pt x="423594" y="115749"/>
                  <a:pt x="407586" y="115749"/>
                </a:cubicBezTo>
                <a:close/>
                <a:moveTo>
                  <a:pt x="146534" y="115749"/>
                </a:moveTo>
                <a:cubicBezTo>
                  <a:pt x="130526" y="115749"/>
                  <a:pt x="116365" y="102820"/>
                  <a:pt x="116365" y="86812"/>
                </a:cubicBezTo>
                <a:lnTo>
                  <a:pt x="116365" y="28937"/>
                </a:lnTo>
                <a:cubicBezTo>
                  <a:pt x="116365" y="12929"/>
                  <a:pt x="130526" y="0"/>
                  <a:pt x="146534" y="0"/>
                </a:cubicBezTo>
                <a:cubicBezTo>
                  <a:pt x="162542" y="0"/>
                  <a:pt x="176702" y="12929"/>
                  <a:pt x="176702" y="28937"/>
                </a:cubicBezTo>
                <a:lnTo>
                  <a:pt x="176702" y="86812"/>
                </a:lnTo>
                <a:cubicBezTo>
                  <a:pt x="176702" y="102820"/>
                  <a:pt x="163773" y="115749"/>
                  <a:pt x="146534" y="115749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6" name="图形 170">
            <a:extLst>
              <a:ext uri="{FF2B5EF4-FFF2-40B4-BE49-F238E27FC236}">
                <a16:creationId xmlns:a16="http://schemas.microsoft.com/office/drawing/2014/main" xmlns="" id="{AFD00A10-83A8-4E1E-8065-D551B2E654BE}"/>
              </a:ext>
            </a:extLst>
          </p:cNvPr>
          <p:cNvSpPr/>
          <p:nvPr/>
        </p:nvSpPr>
        <p:spPr>
          <a:xfrm>
            <a:off x="10130671" y="4678075"/>
            <a:ext cx="620692" cy="620692"/>
          </a:xfrm>
          <a:custGeom>
            <a:avLst/>
            <a:gdLst>
              <a:gd name="connsiteX0" fmla="*/ 476071 w 620692"/>
              <a:gd name="connsiteY0" fmla="*/ 620692 h 620692"/>
              <a:gd name="connsiteX1" fmla="*/ 331760 w 620692"/>
              <a:gd name="connsiteY1" fmla="*/ 476381 h 620692"/>
              <a:gd name="connsiteX2" fmla="*/ 476071 w 620692"/>
              <a:gd name="connsiteY2" fmla="*/ 331760 h 620692"/>
              <a:gd name="connsiteX3" fmla="*/ 620692 w 620692"/>
              <a:gd name="connsiteY3" fmla="*/ 476381 h 620692"/>
              <a:gd name="connsiteX4" fmla="*/ 476071 w 620692"/>
              <a:gd name="connsiteY4" fmla="*/ 620692 h 620692"/>
              <a:gd name="connsiteX5" fmla="*/ 577864 w 620692"/>
              <a:gd name="connsiteY5" fmla="*/ 481657 h 620692"/>
              <a:gd name="connsiteX6" fmla="*/ 567313 w 620692"/>
              <a:gd name="connsiteY6" fmla="*/ 471105 h 620692"/>
              <a:gd name="connsiteX7" fmla="*/ 492519 w 620692"/>
              <a:gd name="connsiteY7" fmla="*/ 471105 h 620692"/>
              <a:gd name="connsiteX8" fmla="*/ 492519 w 620692"/>
              <a:gd name="connsiteY8" fmla="*/ 406553 h 620692"/>
              <a:gd name="connsiteX9" fmla="*/ 481967 w 620692"/>
              <a:gd name="connsiteY9" fmla="*/ 396002 h 620692"/>
              <a:gd name="connsiteX10" fmla="*/ 471416 w 620692"/>
              <a:gd name="connsiteY10" fmla="*/ 396002 h 620692"/>
              <a:gd name="connsiteX11" fmla="*/ 460864 w 620692"/>
              <a:gd name="connsiteY11" fmla="*/ 406553 h 620692"/>
              <a:gd name="connsiteX12" fmla="*/ 460864 w 620692"/>
              <a:gd name="connsiteY12" fmla="*/ 492209 h 620692"/>
              <a:gd name="connsiteX13" fmla="*/ 471416 w 620692"/>
              <a:gd name="connsiteY13" fmla="*/ 502761 h 620692"/>
              <a:gd name="connsiteX14" fmla="*/ 567623 w 620692"/>
              <a:gd name="connsiteY14" fmla="*/ 502761 h 620692"/>
              <a:gd name="connsiteX15" fmla="*/ 578175 w 620692"/>
              <a:gd name="connsiteY15" fmla="*/ 492209 h 620692"/>
              <a:gd name="connsiteX16" fmla="*/ 577864 w 620692"/>
              <a:gd name="connsiteY16" fmla="*/ 481657 h 620692"/>
              <a:gd name="connsiteX17" fmla="*/ 313760 w 620692"/>
              <a:gd name="connsiteY17" fmla="*/ 385139 h 620692"/>
              <a:gd name="connsiteX18" fmla="*/ 117621 w 620692"/>
              <a:gd name="connsiteY18" fmla="*/ 385139 h 620692"/>
              <a:gd name="connsiteX19" fmla="*/ 85655 w 620692"/>
              <a:gd name="connsiteY19" fmla="*/ 417105 h 620692"/>
              <a:gd name="connsiteX20" fmla="*/ 85655 w 620692"/>
              <a:gd name="connsiteY20" fmla="*/ 427657 h 620692"/>
              <a:gd name="connsiteX21" fmla="*/ 117621 w 620692"/>
              <a:gd name="connsiteY21" fmla="*/ 459622 h 620692"/>
              <a:gd name="connsiteX22" fmla="*/ 289242 w 620692"/>
              <a:gd name="connsiteY22" fmla="*/ 459622 h 620692"/>
              <a:gd name="connsiteX23" fmla="*/ 288622 w 620692"/>
              <a:gd name="connsiteY23" fmla="*/ 470174 h 620692"/>
              <a:gd name="connsiteX24" fmla="*/ 340139 w 620692"/>
              <a:gd name="connsiteY24" fmla="*/ 587795 h 620692"/>
              <a:gd name="connsiteX25" fmla="*/ 85655 w 620692"/>
              <a:gd name="connsiteY25" fmla="*/ 587795 h 620692"/>
              <a:gd name="connsiteX26" fmla="*/ 0 w 620692"/>
              <a:gd name="connsiteY26" fmla="*/ 503071 h 620692"/>
              <a:gd name="connsiteX27" fmla="*/ 0 w 620692"/>
              <a:gd name="connsiteY27" fmla="*/ 85655 h 620692"/>
              <a:gd name="connsiteX28" fmla="*/ 85655 w 620692"/>
              <a:gd name="connsiteY28" fmla="*/ 0 h 620692"/>
              <a:gd name="connsiteX29" fmla="*/ 331760 w 620692"/>
              <a:gd name="connsiteY29" fmla="*/ 0 h 620692"/>
              <a:gd name="connsiteX30" fmla="*/ 331760 w 620692"/>
              <a:gd name="connsiteY30" fmla="*/ 64242 h 620692"/>
              <a:gd name="connsiteX31" fmla="*/ 417415 w 620692"/>
              <a:gd name="connsiteY31" fmla="*/ 149897 h 620692"/>
              <a:gd name="connsiteX32" fmla="*/ 503071 w 620692"/>
              <a:gd name="connsiteY32" fmla="*/ 149897 h 620692"/>
              <a:gd name="connsiteX33" fmla="*/ 503071 w 620692"/>
              <a:gd name="connsiteY33" fmla="*/ 319656 h 620692"/>
              <a:gd name="connsiteX34" fmla="*/ 449691 w 620692"/>
              <a:gd name="connsiteY34" fmla="*/ 310346 h 620692"/>
              <a:gd name="connsiteX35" fmla="*/ 313760 w 620692"/>
              <a:gd name="connsiteY35" fmla="*/ 385139 h 620692"/>
              <a:gd name="connsiteX36" fmla="*/ 406553 w 620692"/>
              <a:gd name="connsiteY36" fmla="*/ 267518 h 620692"/>
              <a:gd name="connsiteX37" fmla="*/ 374588 w 620692"/>
              <a:gd name="connsiteY37" fmla="*/ 235553 h 620692"/>
              <a:gd name="connsiteX38" fmla="*/ 117621 w 620692"/>
              <a:gd name="connsiteY38" fmla="*/ 235553 h 620692"/>
              <a:gd name="connsiteX39" fmla="*/ 85655 w 620692"/>
              <a:gd name="connsiteY39" fmla="*/ 267518 h 620692"/>
              <a:gd name="connsiteX40" fmla="*/ 85655 w 620692"/>
              <a:gd name="connsiteY40" fmla="*/ 278070 h 620692"/>
              <a:gd name="connsiteX41" fmla="*/ 117621 w 620692"/>
              <a:gd name="connsiteY41" fmla="*/ 310036 h 620692"/>
              <a:gd name="connsiteX42" fmla="*/ 374588 w 620692"/>
              <a:gd name="connsiteY42" fmla="*/ 310036 h 620692"/>
              <a:gd name="connsiteX43" fmla="*/ 406553 w 620692"/>
              <a:gd name="connsiteY43" fmla="*/ 278070 h 620692"/>
              <a:gd name="connsiteX44" fmla="*/ 406553 w 620692"/>
              <a:gd name="connsiteY44" fmla="*/ 267518 h 620692"/>
              <a:gd name="connsiteX45" fmla="*/ 481657 w 620692"/>
              <a:gd name="connsiteY45" fmla="*/ 117621 h 620692"/>
              <a:gd name="connsiteX46" fmla="*/ 385450 w 620692"/>
              <a:gd name="connsiteY46" fmla="*/ 117621 h 620692"/>
              <a:gd name="connsiteX47" fmla="*/ 364036 w 620692"/>
              <a:gd name="connsiteY47" fmla="*/ 96207 h 620692"/>
              <a:gd name="connsiteX48" fmla="*/ 364036 w 620692"/>
              <a:gd name="connsiteY48" fmla="*/ 0 h 620692"/>
              <a:gd name="connsiteX49" fmla="*/ 396002 w 620692"/>
              <a:gd name="connsiteY49" fmla="*/ 0 h 620692"/>
              <a:gd name="connsiteX50" fmla="*/ 503071 w 620692"/>
              <a:gd name="connsiteY50" fmla="*/ 96207 h 620692"/>
              <a:gd name="connsiteX51" fmla="*/ 481657 w 620692"/>
              <a:gd name="connsiteY51" fmla="*/ 117621 h 620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20692" h="620692">
                <a:moveTo>
                  <a:pt x="476071" y="620692"/>
                </a:moveTo>
                <a:cubicBezTo>
                  <a:pt x="396312" y="620692"/>
                  <a:pt x="331760" y="556140"/>
                  <a:pt x="331760" y="476381"/>
                </a:cubicBezTo>
                <a:cubicBezTo>
                  <a:pt x="331760" y="396622"/>
                  <a:pt x="396312" y="331760"/>
                  <a:pt x="476071" y="331760"/>
                </a:cubicBezTo>
                <a:cubicBezTo>
                  <a:pt x="555830" y="331760"/>
                  <a:pt x="620692" y="396312"/>
                  <a:pt x="620692" y="476381"/>
                </a:cubicBezTo>
                <a:cubicBezTo>
                  <a:pt x="620692" y="556140"/>
                  <a:pt x="556140" y="620692"/>
                  <a:pt x="476071" y="620692"/>
                </a:cubicBezTo>
                <a:close/>
                <a:moveTo>
                  <a:pt x="577864" y="481657"/>
                </a:moveTo>
                <a:cubicBezTo>
                  <a:pt x="577864" y="475760"/>
                  <a:pt x="573209" y="471105"/>
                  <a:pt x="567313" y="471105"/>
                </a:cubicBezTo>
                <a:lnTo>
                  <a:pt x="492519" y="471105"/>
                </a:lnTo>
                <a:lnTo>
                  <a:pt x="492519" y="406553"/>
                </a:lnTo>
                <a:cubicBezTo>
                  <a:pt x="492519" y="400657"/>
                  <a:pt x="487864" y="396002"/>
                  <a:pt x="481967" y="396002"/>
                </a:cubicBezTo>
                <a:lnTo>
                  <a:pt x="471416" y="396002"/>
                </a:lnTo>
                <a:cubicBezTo>
                  <a:pt x="465519" y="396002"/>
                  <a:pt x="460864" y="400657"/>
                  <a:pt x="460864" y="406553"/>
                </a:cubicBezTo>
                <a:lnTo>
                  <a:pt x="460864" y="492209"/>
                </a:lnTo>
                <a:cubicBezTo>
                  <a:pt x="460864" y="498105"/>
                  <a:pt x="465519" y="502761"/>
                  <a:pt x="471416" y="502761"/>
                </a:cubicBezTo>
                <a:lnTo>
                  <a:pt x="567623" y="502761"/>
                </a:lnTo>
                <a:cubicBezTo>
                  <a:pt x="573519" y="502761"/>
                  <a:pt x="578175" y="498105"/>
                  <a:pt x="578175" y="492209"/>
                </a:cubicBezTo>
                <a:lnTo>
                  <a:pt x="577864" y="481657"/>
                </a:lnTo>
                <a:close/>
                <a:moveTo>
                  <a:pt x="313760" y="385139"/>
                </a:moveTo>
                <a:lnTo>
                  <a:pt x="117621" y="385139"/>
                </a:lnTo>
                <a:cubicBezTo>
                  <a:pt x="99931" y="385139"/>
                  <a:pt x="85655" y="399415"/>
                  <a:pt x="85655" y="417105"/>
                </a:cubicBezTo>
                <a:lnTo>
                  <a:pt x="85655" y="427657"/>
                </a:lnTo>
                <a:cubicBezTo>
                  <a:pt x="85655" y="445347"/>
                  <a:pt x="99931" y="459622"/>
                  <a:pt x="117621" y="459622"/>
                </a:cubicBezTo>
                <a:lnTo>
                  <a:pt x="289242" y="459622"/>
                </a:lnTo>
                <a:cubicBezTo>
                  <a:pt x="288932" y="463036"/>
                  <a:pt x="288622" y="466760"/>
                  <a:pt x="288622" y="470174"/>
                </a:cubicBezTo>
                <a:cubicBezTo>
                  <a:pt x="288622" y="516726"/>
                  <a:pt x="308484" y="558623"/>
                  <a:pt x="340139" y="587795"/>
                </a:cubicBezTo>
                <a:lnTo>
                  <a:pt x="85655" y="587795"/>
                </a:lnTo>
                <a:cubicBezTo>
                  <a:pt x="38483" y="588726"/>
                  <a:pt x="0" y="550243"/>
                  <a:pt x="0" y="503071"/>
                </a:cubicBezTo>
                <a:lnTo>
                  <a:pt x="0" y="85655"/>
                </a:lnTo>
                <a:cubicBezTo>
                  <a:pt x="0" y="38173"/>
                  <a:pt x="38483" y="0"/>
                  <a:pt x="85655" y="0"/>
                </a:cubicBezTo>
                <a:lnTo>
                  <a:pt x="331760" y="0"/>
                </a:lnTo>
                <a:lnTo>
                  <a:pt x="331760" y="64242"/>
                </a:lnTo>
                <a:cubicBezTo>
                  <a:pt x="331760" y="111414"/>
                  <a:pt x="369932" y="149897"/>
                  <a:pt x="417415" y="149897"/>
                </a:cubicBezTo>
                <a:lnTo>
                  <a:pt x="503071" y="149897"/>
                </a:lnTo>
                <a:lnTo>
                  <a:pt x="503071" y="319656"/>
                </a:lnTo>
                <a:cubicBezTo>
                  <a:pt x="486312" y="313760"/>
                  <a:pt x="468312" y="310346"/>
                  <a:pt x="449691" y="310346"/>
                </a:cubicBezTo>
                <a:cubicBezTo>
                  <a:pt x="392277" y="310346"/>
                  <a:pt x="342312" y="340139"/>
                  <a:pt x="313760" y="385139"/>
                </a:cubicBezTo>
                <a:close/>
                <a:moveTo>
                  <a:pt x="406553" y="267518"/>
                </a:moveTo>
                <a:cubicBezTo>
                  <a:pt x="406553" y="249829"/>
                  <a:pt x="392277" y="235553"/>
                  <a:pt x="374588" y="235553"/>
                </a:cubicBezTo>
                <a:lnTo>
                  <a:pt x="117621" y="235553"/>
                </a:lnTo>
                <a:cubicBezTo>
                  <a:pt x="99931" y="235553"/>
                  <a:pt x="85655" y="249829"/>
                  <a:pt x="85655" y="267518"/>
                </a:cubicBezTo>
                <a:lnTo>
                  <a:pt x="85655" y="278070"/>
                </a:lnTo>
                <a:cubicBezTo>
                  <a:pt x="85655" y="295760"/>
                  <a:pt x="99931" y="310036"/>
                  <a:pt x="117621" y="310036"/>
                </a:cubicBezTo>
                <a:lnTo>
                  <a:pt x="374588" y="310036"/>
                </a:lnTo>
                <a:cubicBezTo>
                  <a:pt x="392277" y="310036"/>
                  <a:pt x="406553" y="295760"/>
                  <a:pt x="406553" y="278070"/>
                </a:cubicBezTo>
                <a:lnTo>
                  <a:pt x="406553" y="267518"/>
                </a:lnTo>
                <a:close/>
                <a:moveTo>
                  <a:pt x="481657" y="117621"/>
                </a:moveTo>
                <a:lnTo>
                  <a:pt x="385450" y="117621"/>
                </a:lnTo>
                <a:cubicBezTo>
                  <a:pt x="373657" y="117621"/>
                  <a:pt x="364036" y="108000"/>
                  <a:pt x="364036" y="96207"/>
                </a:cubicBezTo>
                <a:lnTo>
                  <a:pt x="364036" y="0"/>
                </a:lnTo>
                <a:lnTo>
                  <a:pt x="396002" y="0"/>
                </a:lnTo>
                <a:lnTo>
                  <a:pt x="503071" y="96207"/>
                </a:lnTo>
                <a:cubicBezTo>
                  <a:pt x="503071" y="108000"/>
                  <a:pt x="493450" y="117621"/>
                  <a:pt x="481657" y="117621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7" name="图形 171">
            <a:extLst>
              <a:ext uri="{FF2B5EF4-FFF2-40B4-BE49-F238E27FC236}">
                <a16:creationId xmlns:a16="http://schemas.microsoft.com/office/drawing/2014/main" xmlns="" id="{BA8F1519-24F2-4D1E-BEDB-7A5A4AF5BA18}"/>
              </a:ext>
            </a:extLst>
          </p:cNvPr>
          <p:cNvSpPr/>
          <p:nvPr/>
        </p:nvSpPr>
        <p:spPr>
          <a:xfrm>
            <a:off x="9170484" y="4743709"/>
            <a:ext cx="601868" cy="538685"/>
          </a:xfrm>
          <a:custGeom>
            <a:avLst/>
            <a:gdLst>
              <a:gd name="connsiteX0" fmla="*/ 420615 w 601868"/>
              <a:gd name="connsiteY0" fmla="*/ 290128 h 538685"/>
              <a:gd name="connsiteX1" fmla="*/ 546979 w 601868"/>
              <a:gd name="connsiteY1" fmla="*/ 252564 h 538685"/>
              <a:gd name="connsiteX2" fmla="*/ 399397 w 601868"/>
              <a:gd name="connsiteY2" fmla="*/ 269653 h 538685"/>
              <a:gd name="connsiteX3" fmla="*/ 449908 w 601868"/>
              <a:gd name="connsiteY3" fmla="*/ 371223 h 538685"/>
              <a:gd name="connsiteX4" fmla="*/ 383069 w 601868"/>
              <a:gd name="connsiteY4" fmla="*/ 429241 h 538685"/>
              <a:gd name="connsiteX5" fmla="*/ 231515 w 601868"/>
              <a:gd name="connsiteY5" fmla="*/ 425294 h 538685"/>
              <a:gd name="connsiteX6" fmla="*/ 198095 w 601868"/>
              <a:gd name="connsiteY6" fmla="*/ 537942 h 538685"/>
              <a:gd name="connsiteX7" fmla="*/ 437684 w 601868"/>
              <a:gd name="connsiteY7" fmla="*/ 526684 h 538685"/>
              <a:gd name="connsiteX8" fmla="*/ 547923 w 601868"/>
              <a:gd name="connsiteY8" fmla="*/ 392618 h 538685"/>
              <a:gd name="connsiteX9" fmla="*/ 420615 w 601868"/>
              <a:gd name="connsiteY9" fmla="*/ 290128 h 538685"/>
              <a:gd name="connsiteX10" fmla="*/ 169924 w 601868"/>
              <a:gd name="connsiteY10" fmla="*/ 2462 h 538685"/>
              <a:gd name="connsiteX11" fmla="*/ 942 w 601868"/>
              <a:gd name="connsiteY11" fmla="*/ 173129 h 538685"/>
              <a:gd name="connsiteX12" fmla="*/ 0 w 601868"/>
              <a:gd name="connsiteY12" fmla="*/ 173129 h 538685"/>
              <a:gd name="connsiteX13" fmla="*/ 169924 w 601868"/>
              <a:gd name="connsiteY13" fmla="*/ 529846 h 538685"/>
              <a:gd name="connsiteX14" fmla="*/ 339870 w 601868"/>
              <a:gd name="connsiteY14" fmla="*/ 173129 h 538685"/>
              <a:gd name="connsiteX15" fmla="*/ 170866 w 601868"/>
              <a:gd name="connsiteY15" fmla="*/ 2485 h 538685"/>
              <a:gd name="connsiteX16" fmla="*/ 169924 w 601868"/>
              <a:gd name="connsiteY16" fmla="*/ 2485 h 538685"/>
              <a:gd name="connsiteX17" fmla="*/ 169924 w 601868"/>
              <a:gd name="connsiteY17" fmla="*/ 264181 h 538685"/>
              <a:gd name="connsiteX18" fmla="*/ 78682 w 601868"/>
              <a:gd name="connsiteY18" fmla="*/ 174430 h 538685"/>
              <a:gd name="connsiteX19" fmla="*/ 168444 w 601868"/>
              <a:gd name="connsiteY19" fmla="*/ 83198 h 538685"/>
              <a:gd name="connsiteX20" fmla="*/ 259686 w 601868"/>
              <a:gd name="connsiteY20" fmla="*/ 172950 h 538685"/>
              <a:gd name="connsiteX21" fmla="*/ 169924 w 601868"/>
              <a:gd name="connsiteY21" fmla="*/ 264181 h 538685"/>
              <a:gd name="connsiteX22" fmla="*/ 601800 w 601868"/>
              <a:gd name="connsiteY22" fmla="*/ 78309 h 538685"/>
              <a:gd name="connsiteX23" fmla="*/ 529908 w 601868"/>
              <a:gd name="connsiteY23" fmla="*/ 69 h 538685"/>
              <a:gd name="connsiteX24" fmla="*/ 451658 w 601868"/>
              <a:gd name="connsiteY24" fmla="*/ 71952 h 538685"/>
              <a:gd name="connsiteX25" fmla="*/ 451590 w 601868"/>
              <a:gd name="connsiteY25" fmla="*/ 75125 h 538685"/>
              <a:gd name="connsiteX26" fmla="*/ 451590 w 601868"/>
              <a:gd name="connsiteY26" fmla="*/ 78309 h 538685"/>
              <a:gd name="connsiteX27" fmla="*/ 526706 w 601868"/>
              <a:gd name="connsiteY27" fmla="*/ 236013 h 538685"/>
              <a:gd name="connsiteX28" fmla="*/ 600856 w 601868"/>
              <a:gd name="connsiteY28" fmla="*/ 77928 h 538685"/>
              <a:gd name="connsiteX29" fmla="*/ 601800 w 601868"/>
              <a:gd name="connsiteY29" fmla="*/ 78309 h 538685"/>
              <a:gd name="connsiteX30" fmla="*/ 486894 w 601868"/>
              <a:gd name="connsiteY30" fmla="*/ 78309 h 538685"/>
              <a:gd name="connsiteX31" fmla="*/ 526526 w 601868"/>
              <a:gd name="connsiteY31" fmla="*/ 38323 h 538685"/>
              <a:gd name="connsiteX32" fmla="*/ 566517 w 601868"/>
              <a:gd name="connsiteY32" fmla="*/ 77951 h 538685"/>
              <a:gd name="connsiteX33" fmla="*/ 526885 w 601868"/>
              <a:gd name="connsiteY33" fmla="*/ 117937 h 538685"/>
              <a:gd name="connsiteX34" fmla="*/ 525764 w 601868"/>
              <a:gd name="connsiteY34" fmla="*/ 117937 h 538685"/>
              <a:gd name="connsiteX35" fmla="*/ 485951 w 601868"/>
              <a:gd name="connsiteY35" fmla="*/ 78130 h 538685"/>
              <a:gd name="connsiteX36" fmla="*/ 485952 w 601868"/>
              <a:gd name="connsiteY36" fmla="*/ 77928 h 538685"/>
              <a:gd name="connsiteX37" fmla="*/ 486894 w 601868"/>
              <a:gd name="connsiteY37" fmla="*/ 78309 h 538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1868" h="538685">
                <a:moveTo>
                  <a:pt x="420615" y="290128"/>
                </a:moveTo>
                <a:cubicBezTo>
                  <a:pt x="417610" y="251443"/>
                  <a:pt x="546979" y="252564"/>
                  <a:pt x="546979" y="252564"/>
                </a:cubicBezTo>
                <a:cubicBezTo>
                  <a:pt x="546979" y="252564"/>
                  <a:pt x="446499" y="230406"/>
                  <a:pt x="399397" y="269653"/>
                </a:cubicBezTo>
                <a:cubicBezTo>
                  <a:pt x="339668" y="319395"/>
                  <a:pt x="429609" y="350950"/>
                  <a:pt x="449908" y="371223"/>
                </a:cubicBezTo>
                <a:cubicBezTo>
                  <a:pt x="470184" y="391496"/>
                  <a:pt x="472046" y="427559"/>
                  <a:pt x="383069" y="429241"/>
                </a:cubicBezTo>
                <a:cubicBezTo>
                  <a:pt x="332514" y="430564"/>
                  <a:pt x="281913" y="429241"/>
                  <a:pt x="231515" y="425294"/>
                </a:cubicBezTo>
                <a:cubicBezTo>
                  <a:pt x="222461" y="463431"/>
                  <a:pt x="211304" y="501038"/>
                  <a:pt x="198095" y="537942"/>
                </a:cubicBezTo>
                <a:cubicBezTo>
                  <a:pt x="198095" y="537942"/>
                  <a:pt x="368961" y="543008"/>
                  <a:pt x="437684" y="526684"/>
                </a:cubicBezTo>
                <a:cubicBezTo>
                  <a:pt x="506430" y="510335"/>
                  <a:pt x="579278" y="455524"/>
                  <a:pt x="547923" y="392618"/>
                </a:cubicBezTo>
                <a:cubicBezTo>
                  <a:pt x="516568" y="329734"/>
                  <a:pt x="423442" y="328613"/>
                  <a:pt x="420615" y="290128"/>
                </a:cubicBezTo>
                <a:close/>
                <a:moveTo>
                  <a:pt x="169924" y="2462"/>
                </a:moveTo>
                <a:cubicBezTo>
                  <a:pt x="76236" y="3190"/>
                  <a:pt x="729" y="79449"/>
                  <a:pt x="942" y="173129"/>
                </a:cubicBezTo>
                <a:lnTo>
                  <a:pt x="0" y="173129"/>
                </a:lnTo>
                <a:cubicBezTo>
                  <a:pt x="0" y="267007"/>
                  <a:pt x="135563" y="342091"/>
                  <a:pt x="169924" y="529846"/>
                </a:cubicBezTo>
                <a:cubicBezTo>
                  <a:pt x="218371" y="344916"/>
                  <a:pt x="339870" y="267007"/>
                  <a:pt x="339870" y="173129"/>
                </a:cubicBezTo>
                <a:cubicBezTo>
                  <a:pt x="340070" y="79449"/>
                  <a:pt x="264555" y="3200"/>
                  <a:pt x="170866" y="2485"/>
                </a:cubicBezTo>
                <a:lnTo>
                  <a:pt x="169924" y="2485"/>
                </a:lnTo>
                <a:close/>
                <a:moveTo>
                  <a:pt x="169924" y="264181"/>
                </a:moveTo>
                <a:cubicBezTo>
                  <a:pt x="119941" y="264590"/>
                  <a:pt x="79090" y="224407"/>
                  <a:pt x="78682" y="174430"/>
                </a:cubicBezTo>
                <a:cubicBezTo>
                  <a:pt x="78273" y="124452"/>
                  <a:pt x="118460" y="83607"/>
                  <a:pt x="168444" y="83198"/>
                </a:cubicBezTo>
                <a:cubicBezTo>
                  <a:pt x="218427" y="82790"/>
                  <a:pt x="259277" y="122972"/>
                  <a:pt x="259686" y="172950"/>
                </a:cubicBezTo>
                <a:cubicBezTo>
                  <a:pt x="260094" y="222926"/>
                  <a:pt x="219907" y="263772"/>
                  <a:pt x="169924" y="264181"/>
                </a:cubicBezTo>
                <a:close/>
                <a:moveTo>
                  <a:pt x="601800" y="78309"/>
                </a:moveTo>
                <a:cubicBezTo>
                  <a:pt x="603552" y="36854"/>
                  <a:pt x="571368" y="1824"/>
                  <a:pt x="529908" y="69"/>
                </a:cubicBezTo>
                <a:cubicBezTo>
                  <a:pt x="488447" y="-1687"/>
                  <a:pt x="453413" y="30496"/>
                  <a:pt x="451658" y="71952"/>
                </a:cubicBezTo>
                <a:cubicBezTo>
                  <a:pt x="451613" y="73009"/>
                  <a:pt x="451590" y="74067"/>
                  <a:pt x="451590" y="75125"/>
                </a:cubicBezTo>
                <a:lnTo>
                  <a:pt x="451590" y="78309"/>
                </a:lnTo>
                <a:cubicBezTo>
                  <a:pt x="451590" y="120000"/>
                  <a:pt x="511476" y="153416"/>
                  <a:pt x="526706" y="236013"/>
                </a:cubicBezTo>
                <a:cubicBezTo>
                  <a:pt x="547164" y="153976"/>
                  <a:pt x="600856" y="120000"/>
                  <a:pt x="600856" y="77928"/>
                </a:cubicBezTo>
                <a:lnTo>
                  <a:pt x="601800" y="78309"/>
                </a:lnTo>
                <a:close/>
                <a:moveTo>
                  <a:pt x="486894" y="78309"/>
                </a:moveTo>
                <a:cubicBezTo>
                  <a:pt x="486795" y="56324"/>
                  <a:pt x="504539" y="38422"/>
                  <a:pt x="526526" y="38323"/>
                </a:cubicBezTo>
                <a:cubicBezTo>
                  <a:pt x="548515" y="38224"/>
                  <a:pt x="566419" y="55966"/>
                  <a:pt x="566517" y="77951"/>
                </a:cubicBezTo>
                <a:cubicBezTo>
                  <a:pt x="566615" y="99936"/>
                  <a:pt x="548873" y="117838"/>
                  <a:pt x="526885" y="117937"/>
                </a:cubicBezTo>
                <a:lnTo>
                  <a:pt x="525764" y="117937"/>
                </a:lnTo>
                <a:cubicBezTo>
                  <a:pt x="503776" y="117937"/>
                  <a:pt x="485952" y="100115"/>
                  <a:pt x="485951" y="78130"/>
                </a:cubicBezTo>
                <a:cubicBezTo>
                  <a:pt x="485951" y="78063"/>
                  <a:pt x="485951" y="77996"/>
                  <a:pt x="485952" y="77928"/>
                </a:cubicBezTo>
                <a:lnTo>
                  <a:pt x="486894" y="78309"/>
                </a:lnTo>
                <a:close/>
              </a:path>
            </a:pathLst>
          </a:custGeom>
          <a:solidFill>
            <a:srgbClr val="333333"/>
          </a:solidFill>
          <a:ln w="54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8" name="图形 172">
            <a:extLst>
              <a:ext uri="{FF2B5EF4-FFF2-40B4-BE49-F238E27FC236}">
                <a16:creationId xmlns:a16="http://schemas.microsoft.com/office/drawing/2014/main" xmlns="" id="{3B6166B1-9A8E-40C0-99A0-2218688108BF}"/>
              </a:ext>
            </a:extLst>
          </p:cNvPr>
          <p:cNvSpPr/>
          <p:nvPr/>
        </p:nvSpPr>
        <p:spPr>
          <a:xfrm>
            <a:off x="8248963" y="4743174"/>
            <a:ext cx="543111" cy="489916"/>
          </a:xfrm>
          <a:custGeom>
            <a:avLst/>
            <a:gdLst>
              <a:gd name="connsiteX0" fmla="*/ 537777 w 543111"/>
              <a:gd name="connsiteY0" fmla="*/ 131170 h 489916"/>
              <a:gd name="connsiteX1" fmla="*/ 476072 w 543111"/>
              <a:gd name="connsiteY1" fmla="*/ 22730 h 489916"/>
              <a:gd name="connsiteX2" fmla="*/ 435763 w 543111"/>
              <a:gd name="connsiteY2" fmla="*/ 0 h 489916"/>
              <a:gd name="connsiteX3" fmla="*/ 107233 w 543111"/>
              <a:gd name="connsiteY3" fmla="*/ 0 h 489916"/>
              <a:gd name="connsiteX4" fmla="*/ 66924 w 543111"/>
              <a:gd name="connsiteY4" fmla="*/ 22730 h 489916"/>
              <a:gd name="connsiteX5" fmla="*/ 5340 w 543111"/>
              <a:gd name="connsiteY5" fmla="*/ 131170 h 489916"/>
              <a:gd name="connsiteX6" fmla="*/ 7886 w 543111"/>
              <a:gd name="connsiteY6" fmla="*/ 175418 h 489916"/>
              <a:gd name="connsiteX7" fmla="*/ 215369 w 543111"/>
              <a:gd name="connsiteY7" fmla="*/ 462003 h 489916"/>
              <a:gd name="connsiteX8" fmla="*/ 327748 w 543111"/>
              <a:gd name="connsiteY8" fmla="*/ 462003 h 489916"/>
              <a:gd name="connsiteX9" fmla="*/ 355934 w 543111"/>
              <a:gd name="connsiteY9" fmla="*/ 423089 h 489916"/>
              <a:gd name="connsiteX10" fmla="*/ 406062 w 543111"/>
              <a:gd name="connsiteY10" fmla="*/ 353867 h 489916"/>
              <a:gd name="connsiteX11" fmla="*/ 478011 w 543111"/>
              <a:gd name="connsiteY11" fmla="*/ 254520 h 489916"/>
              <a:gd name="connsiteX12" fmla="*/ 523048 w 543111"/>
              <a:gd name="connsiteY12" fmla="*/ 192330 h 489916"/>
              <a:gd name="connsiteX13" fmla="*/ 535171 w 543111"/>
              <a:gd name="connsiteY13" fmla="*/ 175539 h 489916"/>
              <a:gd name="connsiteX14" fmla="*/ 537777 w 543111"/>
              <a:gd name="connsiteY14" fmla="*/ 131170 h 489916"/>
              <a:gd name="connsiteX15" fmla="*/ 387211 w 543111"/>
              <a:gd name="connsiteY15" fmla="*/ 268643 h 489916"/>
              <a:gd name="connsiteX16" fmla="*/ 305987 w 543111"/>
              <a:gd name="connsiteY16" fmla="*/ 380841 h 489916"/>
              <a:gd name="connsiteX17" fmla="*/ 271558 w 543111"/>
              <a:gd name="connsiteY17" fmla="*/ 398176 h 489916"/>
              <a:gd name="connsiteX18" fmla="*/ 237129 w 543111"/>
              <a:gd name="connsiteY18" fmla="*/ 380841 h 489916"/>
              <a:gd name="connsiteX19" fmla="*/ 155906 w 543111"/>
              <a:gd name="connsiteY19" fmla="*/ 268643 h 489916"/>
              <a:gd name="connsiteX20" fmla="*/ 160755 w 543111"/>
              <a:gd name="connsiteY20" fmla="*/ 238215 h 489916"/>
              <a:gd name="connsiteX21" fmla="*/ 191184 w 543111"/>
              <a:gd name="connsiteY21" fmla="*/ 243064 h 489916"/>
              <a:gd name="connsiteX22" fmla="*/ 271619 w 543111"/>
              <a:gd name="connsiteY22" fmla="*/ 354110 h 489916"/>
              <a:gd name="connsiteX23" fmla="*/ 351994 w 543111"/>
              <a:gd name="connsiteY23" fmla="*/ 243064 h 489916"/>
              <a:gd name="connsiteX24" fmla="*/ 382422 w 543111"/>
              <a:gd name="connsiteY24" fmla="*/ 238215 h 489916"/>
              <a:gd name="connsiteX25" fmla="*/ 387211 w 543111"/>
              <a:gd name="connsiteY25" fmla="*/ 268643 h 489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43111" h="489916">
                <a:moveTo>
                  <a:pt x="537777" y="131170"/>
                </a:moveTo>
                <a:lnTo>
                  <a:pt x="476072" y="22730"/>
                </a:lnTo>
                <a:cubicBezTo>
                  <a:pt x="468131" y="8789"/>
                  <a:pt x="452614" y="0"/>
                  <a:pt x="435763" y="0"/>
                </a:cubicBezTo>
                <a:lnTo>
                  <a:pt x="107233" y="0"/>
                </a:lnTo>
                <a:cubicBezTo>
                  <a:pt x="90382" y="0"/>
                  <a:pt x="74865" y="8728"/>
                  <a:pt x="66924" y="22730"/>
                </a:cubicBezTo>
                <a:lnTo>
                  <a:pt x="5340" y="131170"/>
                </a:lnTo>
                <a:cubicBezTo>
                  <a:pt x="-2601" y="145172"/>
                  <a:pt x="-1631" y="162265"/>
                  <a:pt x="7886" y="175418"/>
                </a:cubicBezTo>
                <a:lnTo>
                  <a:pt x="215369" y="462003"/>
                </a:lnTo>
                <a:cubicBezTo>
                  <a:pt x="242342" y="499221"/>
                  <a:pt x="300775" y="499221"/>
                  <a:pt x="327748" y="462003"/>
                </a:cubicBezTo>
                <a:lnTo>
                  <a:pt x="355934" y="423089"/>
                </a:lnTo>
                <a:lnTo>
                  <a:pt x="406062" y="353867"/>
                </a:lnTo>
                <a:lnTo>
                  <a:pt x="478011" y="254520"/>
                </a:lnTo>
                <a:lnTo>
                  <a:pt x="523048" y="192330"/>
                </a:lnTo>
                <a:lnTo>
                  <a:pt x="535171" y="175539"/>
                </a:lnTo>
                <a:cubicBezTo>
                  <a:pt x="544748" y="162326"/>
                  <a:pt x="545718" y="145232"/>
                  <a:pt x="537777" y="131170"/>
                </a:cubicBezTo>
                <a:close/>
                <a:moveTo>
                  <a:pt x="387211" y="268643"/>
                </a:moveTo>
                <a:lnTo>
                  <a:pt x="305987" y="380841"/>
                </a:lnTo>
                <a:cubicBezTo>
                  <a:pt x="298108" y="391691"/>
                  <a:pt x="285197" y="398176"/>
                  <a:pt x="271558" y="398176"/>
                </a:cubicBezTo>
                <a:cubicBezTo>
                  <a:pt x="257860" y="398176"/>
                  <a:pt x="244949" y="391691"/>
                  <a:pt x="237129" y="380841"/>
                </a:cubicBezTo>
                <a:lnTo>
                  <a:pt x="155906" y="268643"/>
                </a:lnTo>
                <a:cubicBezTo>
                  <a:pt x="148875" y="258884"/>
                  <a:pt x="151057" y="245246"/>
                  <a:pt x="160755" y="238215"/>
                </a:cubicBezTo>
                <a:cubicBezTo>
                  <a:pt x="170514" y="231184"/>
                  <a:pt x="184152" y="233366"/>
                  <a:pt x="191184" y="243064"/>
                </a:cubicBezTo>
                <a:lnTo>
                  <a:pt x="271619" y="354110"/>
                </a:lnTo>
                <a:lnTo>
                  <a:pt x="351994" y="243064"/>
                </a:lnTo>
                <a:cubicBezTo>
                  <a:pt x="359025" y="233305"/>
                  <a:pt x="372663" y="231184"/>
                  <a:pt x="382422" y="238215"/>
                </a:cubicBezTo>
                <a:cubicBezTo>
                  <a:pt x="392121" y="245307"/>
                  <a:pt x="394303" y="258884"/>
                  <a:pt x="387211" y="268643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9" name="图形 173">
            <a:extLst>
              <a:ext uri="{FF2B5EF4-FFF2-40B4-BE49-F238E27FC236}">
                <a16:creationId xmlns:a16="http://schemas.microsoft.com/office/drawing/2014/main" xmlns="" id="{BA505A70-6685-4824-B38F-A9CAE02FC7B0}"/>
              </a:ext>
            </a:extLst>
          </p:cNvPr>
          <p:cNvSpPr/>
          <p:nvPr/>
        </p:nvSpPr>
        <p:spPr>
          <a:xfrm>
            <a:off x="7323955" y="4715655"/>
            <a:ext cx="472999" cy="545530"/>
          </a:xfrm>
          <a:custGeom>
            <a:avLst/>
            <a:gdLst>
              <a:gd name="connsiteX0" fmla="*/ 439898 w 472999"/>
              <a:gd name="connsiteY0" fmla="*/ 10407 h 545530"/>
              <a:gd name="connsiteX1" fmla="*/ 33196 w 472999"/>
              <a:gd name="connsiteY1" fmla="*/ 10407 h 545530"/>
              <a:gd name="connsiteX2" fmla="*/ 10413 w 472999"/>
              <a:gd name="connsiteY2" fmla="*/ 35707 h 545530"/>
              <a:gd name="connsiteX3" fmla="*/ 10440 w 472999"/>
              <a:gd name="connsiteY3" fmla="*/ 36147 h 545530"/>
              <a:gd name="connsiteX4" fmla="*/ 10440 w 472999"/>
              <a:gd name="connsiteY4" fmla="*/ 401984 h 545530"/>
              <a:gd name="connsiteX5" fmla="*/ 33196 w 472999"/>
              <a:gd name="connsiteY5" fmla="*/ 427724 h 545530"/>
              <a:gd name="connsiteX6" fmla="*/ 220520 w 472999"/>
              <a:gd name="connsiteY6" fmla="*/ 532279 h 545530"/>
              <a:gd name="connsiteX7" fmla="*/ 241750 w 472999"/>
              <a:gd name="connsiteY7" fmla="*/ 532279 h 545530"/>
              <a:gd name="connsiteX8" fmla="*/ 439898 w 472999"/>
              <a:gd name="connsiteY8" fmla="*/ 426961 h 545530"/>
              <a:gd name="connsiteX9" fmla="*/ 462585 w 472999"/>
              <a:gd name="connsiteY9" fmla="*/ 401221 h 545530"/>
              <a:gd name="connsiteX10" fmla="*/ 462585 w 472999"/>
              <a:gd name="connsiteY10" fmla="*/ 35384 h 545530"/>
              <a:gd name="connsiteX11" fmla="*/ 440023 w 472999"/>
              <a:gd name="connsiteY11" fmla="*/ 10413 h 545530"/>
              <a:gd name="connsiteX12" fmla="*/ 439898 w 472999"/>
              <a:gd name="connsiteY12" fmla="*/ 10407 h 545530"/>
              <a:gd name="connsiteX13" fmla="*/ 357337 w 472999"/>
              <a:gd name="connsiteY13" fmla="*/ 192181 h 545530"/>
              <a:gd name="connsiteX14" fmla="*/ 306621 w 472999"/>
              <a:gd name="connsiteY14" fmla="*/ 242203 h 545530"/>
              <a:gd name="connsiteX15" fmla="*/ 304331 w 472999"/>
              <a:gd name="connsiteY15" fmla="*/ 249141 h 545530"/>
              <a:gd name="connsiteX16" fmla="*/ 316403 w 472999"/>
              <a:gd name="connsiteY16" fmla="*/ 319145 h 545530"/>
              <a:gd name="connsiteX17" fmla="*/ 309441 w 472999"/>
              <a:gd name="connsiteY17" fmla="*/ 328273 h 545530"/>
              <a:gd name="connsiteX18" fmla="*/ 305302 w 472999"/>
              <a:gd name="connsiteY18" fmla="*/ 327748 h 545530"/>
              <a:gd name="connsiteX19" fmla="*/ 242444 w 472999"/>
              <a:gd name="connsiteY19" fmla="*/ 294446 h 545530"/>
              <a:gd name="connsiteX20" fmla="*/ 235507 w 472999"/>
              <a:gd name="connsiteY20" fmla="*/ 294446 h 545530"/>
              <a:gd name="connsiteX21" fmla="*/ 172649 w 472999"/>
              <a:gd name="connsiteY21" fmla="*/ 327748 h 545530"/>
              <a:gd name="connsiteX22" fmla="*/ 161920 w 472999"/>
              <a:gd name="connsiteY22" fmla="*/ 324586 h 545530"/>
              <a:gd name="connsiteX23" fmla="*/ 161132 w 472999"/>
              <a:gd name="connsiteY23" fmla="*/ 319145 h 545530"/>
              <a:gd name="connsiteX24" fmla="*/ 173481 w 472999"/>
              <a:gd name="connsiteY24" fmla="*/ 249002 h 545530"/>
              <a:gd name="connsiteX25" fmla="*/ 171192 w 472999"/>
              <a:gd name="connsiteY25" fmla="*/ 242064 h 545530"/>
              <a:gd name="connsiteX26" fmla="*/ 120268 w 472999"/>
              <a:gd name="connsiteY26" fmla="*/ 192181 h 545530"/>
              <a:gd name="connsiteX27" fmla="*/ 119775 w 472999"/>
              <a:gd name="connsiteY27" fmla="*/ 181694 h 545530"/>
              <a:gd name="connsiteX28" fmla="*/ 124915 w 472999"/>
              <a:gd name="connsiteY28" fmla="*/ 179276 h 545530"/>
              <a:gd name="connsiteX29" fmla="*/ 195405 w 472999"/>
              <a:gd name="connsiteY29" fmla="*/ 168731 h 545530"/>
              <a:gd name="connsiteX30" fmla="*/ 201441 w 472999"/>
              <a:gd name="connsiteY30" fmla="*/ 164915 h 545530"/>
              <a:gd name="connsiteX31" fmla="*/ 233147 w 472999"/>
              <a:gd name="connsiteY31" fmla="*/ 101294 h 545530"/>
              <a:gd name="connsiteX32" fmla="*/ 243736 w 472999"/>
              <a:gd name="connsiteY32" fmla="*/ 98007 h 545530"/>
              <a:gd name="connsiteX33" fmla="*/ 247023 w 472999"/>
              <a:gd name="connsiteY33" fmla="*/ 101294 h 545530"/>
              <a:gd name="connsiteX34" fmla="*/ 278868 w 472999"/>
              <a:gd name="connsiteY34" fmla="*/ 164915 h 545530"/>
              <a:gd name="connsiteX35" fmla="*/ 284904 w 472999"/>
              <a:gd name="connsiteY35" fmla="*/ 168731 h 545530"/>
              <a:gd name="connsiteX36" fmla="*/ 355324 w 472999"/>
              <a:gd name="connsiteY36" fmla="*/ 179276 h 545530"/>
              <a:gd name="connsiteX37" fmla="*/ 357337 w 472999"/>
              <a:gd name="connsiteY37" fmla="*/ 192181 h 545530"/>
              <a:gd name="connsiteX38" fmla="*/ 230927 w 472999"/>
              <a:gd name="connsiteY38" fmla="*/ 545530 h 545530"/>
              <a:gd name="connsiteX39" fmla="*/ 215109 w 472999"/>
              <a:gd name="connsiteY39" fmla="*/ 541159 h 545530"/>
              <a:gd name="connsiteX40" fmla="*/ 27784 w 472999"/>
              <a:gd name="connsiteY40" fmla="*/ 437090 h 545530"/>
              <a:gd name="connsiteX41" fmla="*/ 33 w 472999"/>
              <a:gd name="connsiteY41" fmla="*/ 402401 h 545530"/>
              <a:gd name="connsiteX42" fmla="*/ 33 w 472999"/>
              <a:gd name="connsiteY42" fmla="*/ 36147 h 545530"/>
              <a:gd name="connsiteX43" fmla="*/ 33127 w 472999"/>
              <a:gd name="connsiteY43" fmla="*/ 0 h 545530"/>
              <a:gd name="connsiteX44" fmla="*/ 439898 w 472999"/>
              <a:gd name="connsiteY44" fmla="*/ 0 h 545530"/>
              <a:gd name="connsiteX45" fmla="*/ 472992 w 472999"/>
              <a:gd name="connsiteY45" fmla="*/ 35384 h 545530"/>
              <a:gd name="connsiteX46" fmla="*/ 472992 w 472999"/>
              <a:gd name="connsiteY46" fmla="*/ 401221 h 545530"/>
              <a:gd name="connsiteX47" fmla="*/ 444546 w 472999"/>
              <a:gd name="connsiteY47" fmla="*/ 436327 h 545530"/>
              <a:gd name="connsiteX48" fmla="*/ 246330 w 472999"/>
              <a:gd name="connsiteY48" fmla="*/ 541159 h 545530"/>
              <a:gd name="connsiteX49" fmla="*/ 230928 w 472999"/>
              <a:gd name="connsiteY49" fmla="*/ 545530 h 545530"/>
              <a:gd name="connsiteX50" fmla="*/ 33127 w 472999"/>
              <a:gd name="connsiteY50" fmla="*/ 20814 h 545530"/>
              <a:gd name="connsiteX51" fmla="*/ 20843 w 472999"/>
              <a:gd name="connsiteY51" fmla="*/ 36117 h 545530"/>
              <a:gd name="connsiteX52" fmla="*/ 20847 w 472999"/>
              <a:gd name="connsiteY52" fmla="*/ 36147 h 545530"/>
              <a:gd name="connsiteX53" fmla="*/ 20847 w 472999"/>
              <a:gd name="connsiteY53" fmla="*/ 401984 h 545530"/>
              <a:gd name="connsiteX54" fmla="*/ 37845 w 472999"/>
              <a:gd name="connsiteY54" fmla="*/ 418427 h 545530"/>
              <a:gd name="connsiteX55" fmla="*/ 225169 w 472999"/>
              <a:gd name="connsiteY55" fmla="*/ 523190 h 545530"/>
              <a:gd name="connsiteX56" fmla="*/ 236270 w 472999"/>
              <a:gd name="connsiteY56" fmla="*/ 523190 h 545530"/>
              <a:gd name="connsiteX57" fmla="*/ 435041 w 472999"/>
              <a:gd name="connsiteY57" fmla="*/ 417803 h 545530"/>
              <a:gd name="connsiteX58" fmla="*/ 452178 w 472999"/>
              <a:gd name="connsiteY58" fmla="*/ 401221 h 545530"/>
              <a:gd name="connsiteX59" fmla="*/ 452178 w 472999"/>
              <a:gd name="connsiteY59" fmla="*/ 35384 h 545530"/>
              <a:gd name="connsiteX60" fmla="*/ 439898 w 472999"/>
              <a:gd name="connsiteY60" fmla="*/ 20814 h 545530"/>
              <a:gd name="connsiteX61" fmla="*/ 169041 w 472999"/>
              <a:gd name="connsiteY61" fmla="*/ 339126 h 545530"/>
              <a:gd name="connsiteX62" fmla="*/ 159120 w 472999"/>
              <a:gd name="connsiteY62" fmla="*/ 336143 h 545530"/>
              <a:gd name="connsiteX63" fmla="*/ 150794 w 472999"/>
              <a:gd name="connsiteY63" fmla="*/ 318313 h 545530"/>
              <a:gd name="connsiteX64" fmla="*/ 162797 w 472999"/>
              <a:gd name="connsiteY64" fmla="*/ 248933 h 545530"/>
              <a:gd name="connsiteX65" fmla="*/ 112982 w 472999"/>
              <a:gd name="connsiteY65" fmla="*/ 199882 h 545530"/>
              <a:gd name="connsiteX66" fmla="*/ 112373 w 472999"/>
              <a:gd name="connsiteY66" fmla="*/ 174674 h 545530"/>
              <a:gd name="connsiteX67" fmla="*/ 123667 w 472999"/>
              <a:gd name="connsiteY67" fmla="*/ 169216 h 545530"/>
              <a:gd name="connsiteX68" fmla="*/ 193046 w 472999"/>
              <a:gd name="connsiteY68" fmla="*/ 158810 h 545530"/>
              <a:gd name="connsiteX69" fmla="*/ 223990 w 472999"/>
              <a:gd name="connsiteY69" fmla="*/ 96924 h 545530"/>
              <a:gd name="connsiteX70" fmla="*/ 240155 w 472999"/>
              <a:gd name="connsiteY70" fmla="*/ 87210 h 545530"/>
              <a:gd name="connsiteX71" fmla="*/ 255974 w 472999"/>
              <a:gd name="connsiteY71" fmla="*/ 96438 h 545530"/>
              <a:gd name="connsiteX72" fmla="*/ 287194 w 472999"/>
              <a:gd name="connsiteY72" fmla="*/ 158880 h 545530"/>
              <a:gd name="connsiteX73" fmla="*/ 356574 w 472999"/>
              <a:gd name="connsiteY73" fmla="*/ 169356 h 545530"/>
              <a:gd name="connsiteX74" fmla="*/ 369339 w 472999"/>
              <a:gd name="connsiteY74" fmla="*/ 180387 h 545530"/>
              <a:gd name="connsiteX75" fmla="*/ 364691 w 472999"/>
              <a:gd name="connsiteY75" fmla="*/ 199536 h 545530"/>
              <a:gd name="connsiteX76" fmla="*/ 314876 w 472999"/>
              <a:gd name="connsiteY76" fmla="*/ 248587 h 545530"/>
              <a:gd name="connsiteX77" fmla="*/ 326740 w 472999"/>
              <a:gd name="connsiteY77" fmla="*/ 317619 h 545530"/>
              <a:gd name="connsiteX78" fmla="*/ 319802 w 472999"/>
              <a:gd name="connsiteY78" fmla="*/ 334687 h 545530"/>
              <a:gd name="connsiteX79" fmla="*/ 301278 w 472999"/>
              <a:gd name="connsiteY79" fmla="*/ 337462 h 545530"/>
              <a:gd name="connsiteX80" fmla="*/ 300029 w 472999"/>
              <a:gd name="connsiteY80" fmla="*/ 336907 h 545530"/>
              <a:gd name="connsiteX81" fmla="*/ 238629 w 472999"/>
              <a:gd name="connsiteY81" fmla="*/ 304368 h 545530"/>
              <a:gd name="connsiteX82" fmla="*/ 177228 w 472999"/>
              <a:gd name="connsiteY82" fmla="*/ 336907 h 545530"/>
              <a:gd name="connsiteX83" fmla="*/ 169041 w 472999"/>
              <a:gd name="connsiteY83" fmla="*/ 339127 h 545530"/>
              <a:gd name="connsiteX84" fmla="*/ 247440 w 472999"/>
              <a:gd name="connsiteY84" fmla="*/ 285080 h 545530"/>
              <a:gd name="connsiteX85" fmla="*/ 305302 w 472999"/>
              <a:gd name="connsiteY85" fmla="*/ 316092 h 545530"/>
              <a:gd name="connsiteX86" fmla="*/ 293924 w 472999"/>
              <a:gd name="connsiteY86" fmla="*/ 249002 h 545530"/>
              <a:gd name="connsiteX87" fmla="*/ 299266 w 472999"/>
              <a:gd name="connsiteY87" fmla="*/ 235127 h 545530"/>
              <a:gd name="connsiteX88" fmla="*/ 346236 w 472999"/>
              <a:gd name="connsiteY88" fmla="*/ 188850 h 545530"/>
              <a:gd name="connsiteX89" fmla="*/ 283794 w 472999"/>
              <a:gd name="connsiteY89" fmla="*/ 179415 h 545530"/>
              <a:gd name="connsiteX90" fmla="*/ 269086 w 472999"/>
              <a:gd name="connsiteY90" fmla="*/ 169425 h 545530"/>
              <a:gd name="connsiteX91" fmla="*/ 239947 w 472999"/>
              <a:gd name="connsiteY91" fmla="*/ 111007 h 545530"/>
              <a:gd name="connsiteX92" fmla="*/ 209836 w 472999"/>
              <a:gd name="connsiteY92" fmla="*/ 171159 h 545530"/>
              <a:gd name="connsiteX93" fmla="*/ 208657 w 472999"/>
              <a:gd name="connsiteY93" fmla="*/ 172338 h 545530"/>
              <a:gd name="connsiteX94" fmla="*/ 196307 w 472999"/>
              <a:gd name="connsiteY94" fmla="*/ 179276 h 545530"/>
              <a:gd name="connsiteX95" fmla="*/ 131853 w 472999"/>
              <a:gd name="connsiteY95" fmla="*/ 188781 h 545530"/>
              <a:gd name="connsiteX96" fmla="*/ 178546 w 472999"/>
              <a:gd name="connsiteY96" fmla="*/ 234780 h 545530"/>
              <a:gd name="connsiteX97" fmla="*/ 183680 w 472999"/>
              <a:gd name="connsiteY97" fmla="*/ 251292 h 545530"/>
              <a:gd name="connsiteX98" fmla="*/ 172510 w 472999"/>
              <a:gd name="connsiteY98" fmla="*/ 316092 h 545530"/>
              <a:gd name="connsiteX99" fmla="*/ 230372 w 472999"/>
              <a:gd name="connsiteY99" fmla="*/ 285427 h 545530"/>
              <a:gd name="connsiteX100" fmla="*/ 247440 w 472999"/>
              <a:gd name="connsiteY100" fmla="*/ 285427 h 545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72999" h="545530">
                <a:moveTo>
                  <a:pt x="439898" y="10407"/>
                </a:moveTo>
                <a:lnTo>
                  <a:pt x="33196" y="10407"/>
                </a:lnTo>
                <a:cubicBezTo>
                  <a:pt x="19918" y="11102"/>
                  <a:pt x="9718" y="22429"/>
                  <a:pt x="10413" y="35707"/>
                </a:cubicBezTo>
                <a:cubicBezTo>
                  <a:pt x="10420" y="35854"/>
                  <a:pt x="10429" y="36000"/>
                  <a:pt x="10440" y="36147"/>
                </a:cubicBezTo>
                <a:lnTo>
                  <a:pt x="10440" y="401984"/>
                </a:lnTo>
                <a:cubicBezTo>
                  <a:pt x="10440" y="416415"/>
                  <a:pt x="33196" y="427724"/>
                  <a:pt x="33196" y="427724"/>
                </a:cubicBezTo>
                <a:lnTo>
                  <a:pt x="220520" y="532279"/>
                </a:lnTo>
                <a:cubicBezTo>
                  <a:pt x="227100" y="536029"/>
                  <a:pt x="235170" y="536029"/>
                  <a:pt x="241750" y="532279"/>
                </a:cubicBezTo>
                <a:lnTo>
                  <a:pt x="439898" y="426961"/>
                </a:lnTo>
                <a:cubicBezTo>
                  <a:pt x="439898" y="426961"/>
                  <a:pt x="462585" y="415652"/>
                  <a:pt x="462585" y="401221"/>
                </a:cubicBezTo>
                <a:lnTo>
                  <a:pt x="462585" y="35384"/>
                </a:lnTo>
                <a:cubicBezTo>
                  <a:pt x="463250" y="22258"/>
                  <a:pt x="453149" y="11078"/>
                  <a:pt x="440023" y="10413"/>
                </a:cubicBezTo>
                <a:cubicBezTo>
                  <a:pt x="439981" y="10411"/>
                  <a:pt x="439939" y="10409"/>
                  <a:pt x="439898" y="10407"/>
                </a:cubicBezTo>
                <a:close/>
                <a:moveTo>
                  <a:pt x="357337" y="192181"/>
                </a:moveTo>
                <a:lnTo>
                  <a:pt x="306621" y="242203"/>
                </a:lnTo>
                <a:cubicBezTo>
                  <a:pt x="305038" y="244160"/>
                  <a:pt x="304224" y="246627"/>
                  <a:pt x="304331" y="249141"/>
                </a:cubicBezTo>
                <a:lnTo>
                  <a:pt x="316403" y="319145"/>
                </a:lnTo>
                <a:cubicBezTo>
                  <a:pt x="317001" y="323588"/>
                  <a:pt x="313884" y="327675"/>
                  <a:pt x="309441" y="328273"/>
                </a:cubicBezTo>
                <a:cubicBezTo>
                  <a:pt x="308039" y="328462"/>
                  <a:pt x="306613" y="328281"/>
                  <a:pt x="305302" y="327748"/>
                </a:cubicBezTo>
                <a:lnTo>
                  <a:pt x="242444" y="294446"/>
                </a:lnTo>
                <a:cubicBezTo>
                  <a:pt x="240399" y="292873"/>
                  <a:pt x="237552" y="292873"/>
                  <a:pt x="235507" y="294446"/>
                </a:cubicBezTo>
                <a:lnTo>
                  <a:pt x="172649" y="327748"/>
                </a:lnTo>
                <a:cubicBezTo>
                  <a:pt x="168813" y="329837"/>
                  <a:pt x="164010" y="328422"/>
                  <a:pt x="161920" y="324586"/>
                </a:cubicBezTo>
                <a:cubicBezTo>
                  <a:pt x="161015" y="322925"/>
                  <a:pt x="160736" y="320995"/>
                  <a:pt x="161132" y="319145"/>
                </a:cubicBezTo>
                <a:lnTo>
                  <a:pt x="173481" y="249002"/>
                </a:lnTo>
                <a:cubicBezTo>
                  <a:pt x="173973" y="246449"/>
                  <a:pt x="173107" y="243823"/>
                  <a:pt x="171192" y="242064"/>
                </a:cubicBezTo>
                <a:lnTo>
                  <a:pt x="120268" y="192181"/>
                </a:lnTo>
                <a:cubicBezTo>
                  <a:pt x="117236" y="189421"/>
                  <a:pt x="117015" y="184726"/>
                  <a:pt x="119775" y="181694"/>
                </a:cubicBezTo>
                <a:cubicBezTo>
                  <a:pt x="121100" y="180239"/>
                  <a:pt x="122949" y="179369"/>
                  <a:pt x="124915" y="179276"/>
                </a:cubicBezTo>
                <a:lnTo>
                  <a:pt x="195405" y="168731"/>
                </a:lnTo>
                <a:cubicBezTo>
                  <a:pt x="197626" y="168731"/>
                  <a:pt x="199915" y="166441"/>
                  <a:pt x="201441" y="164915"/>
                </a:cubicBezTo>
                <a:lnTo>
                  <a:pt x="233147" y="101294"/>
                </a:lnTo>
                <a:cubicBezTo>
                  <a:pt x="235164" y="97462"/>
                  <a:pt x="239905" y="95991"/>
                  <a:pt x="243736" y="98007"/>
                </a:cubicBezTo>
                <a:cubicBezTo>
                  <a:pt x="245139" y="98745"/>
                  <a:pt x="246285" y="99891"/>
                  <a:pt x="247023" y="101294"/>
                </a:cubicBezTo>
                <a:lnTo>
                  <a:pt x="278868" y="164915"/>
                </a:lnTo>
                <a:cubicBezTo>
                  <a:pt x="279813" y="167383"/>
                  <a:pt x="282269" y="168936"/>
                  <a:pt x="284904" y="168731"/>
                </a:cubicBezTo>
                <a:lnTo>
                  <a:pt x="355324" y="179276"/>
                </a:lnTo>
                <a:cubicBezTo>
                  <a:pt x="359626" y="180386"/>
                  <a:pt x="361846" y="187671"/>
                  <a:pt x="357337" y="192181"/>
                </a:cubicBezTo>
                <a:close/>
                <a:moveTo>
                  <a:pt x="230927" y="545530"/>
                </a:moveTo>
                <a:cubicBezTo>
                  <a:pt x="225367" y="545455"/>
                  <a:pt x="219919" y="543949"/>
                  <a:pt x="215109" y="541159"/>
                </a:cubicBezTo>
                <a:lnTo>
                  <a:pt x="27784" y="437090"/>
                </a:lnTo>
                <a:cubicBezTo>
                  <a:pt x="25287" y="435842"/>
                  <a:pt x="33" y="422520"/>
                  <a:pt x="33" y="402401"/>
                </a:cubicBezTo>
                <a:lnTo>
                  <a:pt x="33" y="36147"/>
                </a:lnTo>
                <a:cubicBezTo>
                  <a:pt x="-790" y="17034"/>
                  <a:pt x="14016" y="862"/>
                  <a:pt x="33127" y="0"/>
                </a:cubicBezTo>
                <a:lnTo>
                  <a:pt x="439898" y="0"/>
                </a:lnTo>
                <a:cubicBezTo>
                  <a:pt x="458703" y="862"/>
                  <a:pt x="473389" y="16564"/>
                  <a:pt x="472992" y="35384"/>
                </a:cubicBezTo>
                <a:lnTo>
                  <a:pt x="472992" y="401221"/>
                </a:lnTo>
                <a:cubicBezTo>
                  <a:pt x="472992" y="421480"/>
                  <a:pt x="447461" y="434801"/>
                  <a:pt x="444546" y="436327"/>
                </a:cubicBezTo>
                <a:lnTo>
                  <a:pt x="246330" y="541159"/>
                </a:lnTo>
                <a:cubicBezTo>
                  <a:pt x="241655" y="543913"/>
                  <a:pt x="236352" y="545418"/>
                  <a:pt x="230928" y="545530"/>
                </a:cubicBezTo>
                <a:close/>
                <a:moveTo>
                  <a:pt x="33127" y="20814"/>
                </a:moveTo>
                <a:cubicBezTo>
                  <a:pt x="25509" y="21648"/>
                  <a:pt x="20009" y="28499"/>
                  <a:pt x="20843" y="36117"/>
                </a:cubicBezTo>
                <a:cubicBezTo>
                  <a:pt x="20844" y="36127"/>
                  <a:pt x="20845" y="36137"/>
                  <a:pt x="20847" y="36147"/>
                </a:cubicBezTo>
                <a:lnTo>
                  <a:pt x="20847" y="401984"/>
                </a:lnTo>
                <a:cubicBezTo>
                  <a:pt x="20847" y="407049"/>
                  <a:pt x="30907" y="414958"/>
                  <a:pt x="37845" y="418427"/>
                </a:cubicBezTo>
                <a:lnTo>
                  <a:pt x="225169" y="523190"/>
                </a:lnTo>
                <a:cubicBezTo>
                  <a:pt x="228596" y="525202"/>
                  <a:pt x="232843" y="525202"/>
                  <a:pt x="236270" y="523190"/>
                </a:cubicBezTo>
                <a:lnTo>
                  <a:pt x="435041" y="417803"/>
                </a:lnTo>
                <a:cubicBezTo>
                  <a:pt x="441979" y="414195"/>
                  <a:pt x="452178" y="406286"/>
                  <a:pt x="452178" y="401221"/>
                </a:cubicBezTo>
                <a:lnTo>
                  <a:pt x="452178" y="35384"/>
                </a:lnTo>
                <a:cubicBezTo>
                  <a:pt x="452594" y="28040"/>
                  <a:pt x="447206" y="21648"/>
                  <a:pt x="439898" y="20814"/>
                </a:cubicBezTo>
                <a:close/>
                <a:moveTo>
                  <a:pt x="169041" y="339126"/>
                </a:moveTo>
                <a:cubicBezTo>
                  <a:pt x="165513" y="339123"/>
                  <a:pt x="162064" y="338086"/>
                  <a:pt x="159120" y="336143"/>
                </a:cubicBezTo>
                <a:cubicBezTo>
                  <a:pt x="153208" y="332242"/>
                  <a:pt x="149989" y="325350"/>
                  <a:pt x="150794" y="318313"/>
                </a:cubicBezTo>
                <a:lnTo>
                  <a:pt x="162797" y="248933"/>
                </a:lnTo>
                <a:lnTo>
                  <a:pt x="112982" y="199882"/>
                </a:lnTo>
                <a:cubicBezTo>
                  <a:pt x="105853" y="193089"/>
                  <a:pt x="105580" y="181803"/>
                  <a:pt x="112373" y="174674"/>
                </a:cubicBezTo>
                <a:cubicBezTo>
                  <a:pt x="115352" y="171547"/>
                  <a:pt x="119365" y="169607"/>
                  <a:pt x="123667" y="169216"/>
                </a:cubicBezTo>
                <a:lnTo>
                  <a:pt x="193046" y="158810"/>
                </a:lnTo>
                <a:lnTo>
                  <a:pt x="223990" y="96924"/>
                </a:lnTo>
                <a:cubicBezTo>
                  <a:pt x="227158" y="90936"/>
                  <a:pt x="233381" y="87197"/>
                  <a:pt x="240155" y="87210"/>
                </a:cubicBezTo>
                <a:cubicBezTo>
                  <a:pt x="246721" y="87152"/>
                  <a:pt x="252793" y="90693"/>
                  <a:pt x="255974" y="96438"/>
                </a:cubicBezTo>
                <a:lnTo>
                  <a:pt x="287194" y="158880"/>
                </a:lnTo>
                <a:lnTo>
                  <a:pt x="356574" y="169356"/>
                </a:lnTo>
                <a:cubicBezTo>
                  <a:pt x="362549" y="170374"/>
                  <a:pt x="367465" y="174623"/>
                  <a:pt x="369339" y="180387"/>
                </a:cubicBezTo>
                <a:cubicBezTo>
                  <a:pt x="371493" y="187137"/>
                  <a:pt x="369700" y="194524"/>
                  <a:pt x="364691" y="199536"/>
                </a:cubicBezTo>
                <a:lnTo>
                  <a:pt x="314876" y="248587"/>
                </a:lnTo>
                <a:lnTo>
                  <a:pt x="326740" y="317619"/>
                </a:lnTo>
                <a:cubicBezTo>
                  <a:pt x="327681" y="324144"/>
                  <a:pt x="325028" y="330669"/>
                  <a:pt x="319802" y="334687"/>
                </a:cubicBezTo>
                <a:cubicBezTo>
                  <a:pt x="314538" y="338788"/>
                  <a:pt x="307513" y="339840"/>
                  <a:pt x="301278" y="337462"/>
                </a:cubicBezTo>
                <a:lnTo>
                  <a:pt x="300029" y="336907"/>
                </a:lnTo>
                <a:lnTo>
                  <a:pt x="238629" y="304368"/>
                </a:lnTo>
                <a:lnTo>
                  <a:pt x="177228" y="336907"/>
                </a:lnTo>
                <a:cubicBezTo>
                  <a:pt x="174737" y="338344"/>
                  <a:pt x="171916" y="339109"/>
                  <a:pt x="169041" y="339127"/>
                </a:cubicBezTo>
                <a:close/>
                <a:moveTo>
                  <a:pt x="247440" y="285080"/>
                </a:moveTo>
                <a:lnTo>
                  <a:pt x="305302" y="316092"/>
                </a:lnTo>
                <a:lnTo>
                  <a:pt x="293924" y="249002"/>
                </a:lnTo>
                <a:cubicBezTo>
                  <a:pt x="293935" y="243877"/>
                  <a:pt x="295838" y="238936"/>
                  <a:pt x="299266" y="235127"/>
                </a:cubicBezTo>
                <a:lnTo>
                  <a:pt x="346236" y="188850"/>
                </a:lnTo>
                <a:lnTo>
                  <a:pt x="283794" y="179415"/>
                </a:lnTo>
                <a:cubicBezTo>
                  <a:pt x="277336" y="179322"/>
                  <a:pt x="271553" y="175394"/>
                  <a:pt x="269086" y="169425"/>
                </a:cubicBezTo>
                <a:lnTo>
                  <a:pt x="239947" y="111007"/>
                </a:lnTo>
                <a:lnTo>
                  <a:pt x="209836" y="171159"/>
                </a:lnTo>
                <a:lnTo>
                  <a:pt x="208657" y="172338"/>
                </a:lnTo>
                <a:cubicBezTo>
                  <a:pt x="205530" y="176087"/>
                  <a:pt x="201135" y="178556"/>
                  <a:pt x="196307" y="179276"/>
                </a:cubicBezTo>
                <a:lnTo>
                  <a:pt x="131853" y="188781"/>
                </a:lnTo>
                <a:lnTo>
                  <a:pt x="178546" y="234780"/>
                </a:lnTo>
                <a:cubicBezTo>
                  <a:pt x="182956" y="239052"/>
                  <a:pt x="184890" y="245273"/>
                  <a:pt x="183680" y="251292"/>
                </a:cubicBezTo>
                <a:lnTo>
                  <a:pt x="172510" y="316092"/>
                </a:lnTo>
                <a:lnTo>
                  <a:pt x="230372" y="285427"/>
                </a:lnTo>
                <a:cubicBezTo>
                  <a:pt x="235588" y="282146"/>
                  <a:pt x="242224" y="282146"/>
                  <a:pt x="247440" y="285427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0" name="图形 174">
            <a:extLst>
              <a:ext uri="{FF2B5EF4-FFF2-40B4-BE49-F238E27FC236}">
                <a16:creationId xmlns:a16="http://schemas.microsoft.com/office/drawing/2014/main" xmlns="" id="{53C4ABA3-81E6-450C-B6D6-8D21185BFFE2}"/>
              </a:ext>
            </a:extLst>
          </p:cNvPr>
          <p:cNvSpPr/>
          <p:nvPr/>
        </p:nvSpPr>
        <p:spPr>
          <a:xfrm>
            <a:off x="6333855" y="4740336"/>
            <a:ext cx="538282" cy="497168"/>
          </a:xfrm>
          <a:custGeom>
            <a:avLst/>
            <a:gdLst>
              <a:gd name="connsiteX0" fmla="*/ 470391 w 538282"/>
              <a:gd name="connsiteY0" fmla="*/ 0 h 497168"/>
              <a:gd name="connsiteX1" fmla="*/ 67885 w 538282"/>
              <a:gd name="connsiteY1" fmla="*/ 0 h 497168"/>
              <a:gd name="connsiteX2" fmla="*/ 0 w 538282"/>
              <a:gd name="connsiteY2" fmla="*/ 67885 h 497168"/>
              <a:gd name="connsiteX3" fmla="*/ 0 w 538282"/>
              <a:gd name="connsiteY3" fmla="*/ 429283 h 497168"/>
              <a:gd name="connsiteX4" fmla="*/ 67885 w 538282"/>
              <a:gd name="connsiteY4" fmla="*/ 497168 h 497168"/>
              <a:gd name="connsiteX5" fmla="*/ 470391 w 538282"/>
              <a:gd name="connsiteY5" fmla="*/ 497168 h 497168"/>
              <a:gd name="connsiteX6" fmla="*/ 538283 w 538282"/>
              <a:gd name="connsiteY6" fmla="*/ 429283 h 497168"/>
              <a:gd name="connsiteX7" fmla="*/ 538283 w 538282"/>
              <a:gd name="connsiteY7" fmla="*/ 67556 h 497168"/>
              <a:gd name="connsiteX8" fmla="*/ 470391 w 538282"/>
              <a:gd name="connsiteY8" fmla="*/ 0 h 497168"/>
              <a:gd name="connsiteX9" fmla="*/ 100707 w 538282"/>
              <a:gd name="connsiteY9" fmla="*/ 109949 h 497168"/>
              <a:gd name="connsiteX10" fmla="*/ 132896 w 538282"/>
              <a:gd name="connsiteY10" fmla="*/ 109949 h 497168"/>
              <a:gd name="connsiteX11" fmla="*/ 149779 w 538282"/>
              <a:gd name="connsiteY11" fmla="*/ 126838 h 497168"/>
              <a:gd name="connsiteX12" fmla="*/ 132896 w 538282"/>
              <a:gd name="connsiteY12" fmla="*/ 143734 h 497168"/>
              <a:gd name="connsiteX13" fmla="*/ 100707 w 538282"/>
              <a:gd name="connsiteY13" fmla="*/ 143734 h 497168"/>
              <a:gd name="connsiteX14" fmla="*/ 83824 w 538282"/>
              <a:gd name="connsiteY14" fmla="*/ 126851 h 497168"/>
              <a:gd name="connsiteX15" fmla="*/ 100707 w 538282"/>
              <a:gd name="connsiteY15" fmla="*/ 109949 h 497168"/>
              <a:gd name="connsiteX16" fmla="*/ 227763 w 538282"/>
              <a:gd name="connsiteY16" fmla="*/ 320407 h 497168"/>
              <a:gd name="connsiteX17" fmla="*/ 220693 w 538282"/>
              <a:gd name="connsiteY17" fmla="*/ 335819 h 497168"/>
              <a:gd name="connsiteX18" fmla="*/ 203810 w 538282"/>
              <a:gd name="connsiteY18" fmla="*/ 342287 h 497168"/>
              <a:gd name="connsiteX19" fmla="*/ 107765 w 538282"/>
              <a:gd name="connsiteY19" fmla="*/ 342287 h 497168"/>
              <a:gd name="connsiteX20" fmla="*/ 90882 w 538282"/>
              <a:gd name="connsiteY20" fmla="*/ 335819 h 497168"/>
              <a:gd name="connsiteX21" fmla="*/ 83812 w 538282"/>
              <a:gd name="connsiteY21" fmla="*/ 320407 h 497168"/>
              <a:gd name="connsiteX22" fmla="*/ 83812 w 538282"/>
              <a:gd name="connsiteY22" fmla="*/ 232362 h 497168"/>
              <a:gd name="connsiteX23" fmla="*/ 90615 w 538282"/>
              <a:gd name="connsiteY23" fmla="*/ 217199 h 497168"/>
              <a:gd name="connsiteX24" fmla="*/ 107212 w 538282"/>
              <a:gd name="connsiteY24" fmla="*/ 210979 h 497168"/>
              <a:gd name="connsiteX25" fmla="*/ 203817 w 538282"/>
              <a:gd name="connsiteY25" fmla="*/ 210979 h 497168"/>
              <a:gd name="connsiteX26" fmla="*/ 220699 w 538282"/>
              <a:gd name="connsiteY26" fmla="*/ 217447 h 497168"/>
              <a:gd name="connsiteX27" fmla="*/ 227769 w 538282"/>
              <a:gd name="connsiteY27" fmla="*/ 232859 h 497168"/>
              <a:gd name="connsiteX28" fmla="*/ 227769 w 538282"/>
              <a:gd name="connsiteY28" fmla="*/ 320407 h 497168"/>
              <a:gd name="connsiteX29" fmla="*/ 433088 w 538282"/>
              <a:gd name="connsiteY29" fmla="*/ 344825 h 497168"/>
              <a:gd name="connsiteX30" fmla="*/ 307174 w 538282"/>
              <a:gd name="connsiteY30" fmla="*/ 344825 h 497168"/>
              <a:gd name="connsiteX31" fmla="*/ 286133 w 538282"/>
              <a:gd name="connsiteY31" fmla="*/ 327943 h 497168"/>
              <a:gd name="connsiteX32" fmla="*/ 307174 w 538282"/>
              <a:gd name="connsiteY32" fmla="*/ 311041 h 497168"/>
              <a:gd name="connsiteX33" fmla="*/ 433088 w 538282"/>
              <a:gd name="connsiteY33" fmla="*/ 311041 h 497168"/>
              <a:gd name="connsiteX34" fmla="*/ 454142 w 538282"/>
              <a:gd name="connsiteY34" fmla="*/ 327936 h 497168"/>
              <a:gd name="connsiteX35" fmla="*/ 433088 w 538282"/>
              <a:gd name="connsiteY35" fmla="*/ 344825 h 497168"/>
              <a:gd name="connsiteX36" fmla="*/ 433088 w 538282"/>
              <a:gd name="connsiteY36" fmla="*/ 243795 h 497168"/>
              <a:gd name="connsiteX37" fmla="*/ 307174 w 538282"/>
              <a:gd name="connsiteY37" fmla="*/ 243795 h 497168"/>
              <a:gd name="connsiteX38" fmla="*/ 286133 w 538282"/>
              <a:gd name="connsiteY38" fmla="*/ 226919 h 497168"/>
              <a:gd name="connsiteX39" fmla="*/ 307174 w 538282"/>
              <a:gd name="connsiteY39" fmla="*/ 210017 h 497168"/>
              <a:gd name="connsiteX40" fmla="*/ 433088 w 538282"/>
              <a:gd name="connsiteY40" fmla="*/ 210017 h 497168"/>
              <a:gd name="connsiteX41" fmla="*/ 454142 w 538282"/>
              <a:gd name="connsiteY41" fmla="*/ 226906 h 497168"/>
              <a:gd name="connsiteX42" fmla="*/ 433088 w 538282"/>
              <a:gd name="connsiteY42" fmla="*/ 243795 h 497168"/>
              <a:gd name="connsiteX43" fmla="*/ 437246 w 538282"/>
              <a:gd name="connsiteY43" fmla="*/ 143411 h 497168"/>
              <a:gd name="connsiteX44" fmla="*/ 193432 w 538282"/>
              <a:gd name="connsiteY44" fmla="*/ 143411 h 497168"/>
              <a:gd name="connsiteX45" fmla="*/ 176556 w 538282"/>
              <a:gd name="connsiteY45" fmla="*/ 126528 h 497168"/>
              <a:gd name="connsiteX46" fmla="*/ 193439 w 538282"/>
              <a:gd name="connsiteY46" fmla="*/ 109627 h 497168"/>
              <a:gd name="connsiteX47" fmla="*/ 437563 w 538282"/>
              <a:gd name="connsiteY47" fmla="*/ 109627 h 497168"/>
              <a:gd name="connsiteX48" fmla="*/ 454446 w 538282"/>
              <a:gd name="connsiteY48" fmla="*/ 126522 h 497168"/>
              <a:gd name="connsiteX49" fmla="*/ 437246 w 538282"/>
              <a:gd name="connsiteY49" fmla="*/ 143411 h 497168"/>
              <a:gd name="connsiteX50" fmla="*/ 437259 w 538282"/>
              <a:gd name="connsiteY50" fmla="*/ 143411 h 497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38282" h="497168">
                <a:moveTo>
                  <a:pt x="470391" y="0"/>
                </a:moveTo>
                <a:lnTo>
                  <a:pt x="67885" y="0"/>
                </a:lnTo>
                <a:cubicBezTo>
                  <a:pt x="30401" y="25"/>
                  <a:pt x="25" y="30408"/>
                  <a:pt x="0" y="67885"/>
                </a:cubicBezTo>
                <a:lnTo>
                  <a:pt x="0" y="429283"/>
                </a:lnTo>
                <a:cubicBezTo>
                  <a:pt x="25" y="466767"/>
                  <a:pt x="30401" y="497143"/>
                  <a:pt x="67885" y="497168"/>
                </a:cubicBezTo>
                <a:lnTo>
                  <a:pt x="470391" y="497168"/>
                </a:lnTo>
                <a:cubicBezTo>
                  <a:pt x="507875" y="497143"/>
                  <a:pt x="538252" y="466767"/>
                  <a:pt x="538283" y="429283"/>
                </a:cubicBezTo>
                <a:lnTo>
                  <a:pt x="538283" y="67556"/>
                </a:lnTo>
                <a:cubicBezTo>
                  <a:pt x="538283" y="30284"/>
                  <a:pt x="507993" y="0"/>
                  <a:pt x="470391" y="0"/>
                </a:cubicBezTo>
                <a:close/>
                <a:moveTo>
                  <a:pt x="100707" y="109949"/>
                </a:moveTo>
                <a:lnTo>
                  <a:pt x="132896" y="109949"/>
                </a:lnTo>
                <a:cubicBezTo>
                  <a:pt x="142198" y="110010"/>
                  <a:pt x="149722" y="117537"/>
                  <a:pt x="149779" y="126838"/>
                </a:cubicBezTo>
                <a:cubicBezTo>
                  <a:pt x="149725" y="136142"/>
                  <a:pt x="142200" y="143673"/>
                  <a:pt x="132896" y="143734"/>
                </a:cubicBezTo>
                <a:lnTo>
                  <a:pt x="100707" y="143734"/>
                </a:lnTo>
                <a:cubicBezTo>
                  <a:pt x="91411" y="143666"/>
                  <a:pt x="83892" y="136147"/>
                  <a:pt x="83824" y="126851"/>
                </a:cubicBezTo>
                <a:cubicBezTo>
                  <a:pt x="84135" y="117280"/>
                  <a:pt x="91459" y="109949"/>
                  <a:pt x="100707" y="109949"/>
                </a:cubicBezTo>
                <a:close/>
                <a:moveTo>
                  <a:pt x="227763" y="320407"/>
                </a:moveTo>
                <a:cubicBezTo>
                  <a:pt x="227684" y="326312"/>
                  <a:pt x="225117" y="331908"/>
                  <a:pt x="220693" y="335819"/>
                </a:cubicBezTo>
                <a:cubicBezTo>
                  <a:pt x="216066" y="339999"/>
                  <a:pt x="210046" y="342305"/>
                  <a:pt x="203810" y="342287"/>
                </a:cubicBezTo>
                <a:lnTo>
                  <a:pt x="107765" y="342287"/>
                </a:lnTo>
                <a:cubicBezTo>
                  <a:pt x="101529" y="342305"/>
                  <a:pt x="95509" y="339999"/>
                  <a:pt x="90882" y="335819"/>
                </a:cubicBezTo>
                <a:cubicBezTo>
                  <a:pt x="86458" y="331908"/>
                  <a:pt x="83891" y="326312"/>
                  <a:pt x="83812" y="320407"/>
                </a:cubicBezTo>
                <a:lnTo>
                  <a:pt x="83812" y="232362"/>
                </a:lnTo>
                <a:cubicBezTo>
                  <a:pt x="83812" y="226404"/>
                  <a:pt x="86524" y="221177"/>
                  <a:pt x="90615" y="217199"/>
                </a:cubicBezTo>
                <a:cubicBezTo>
                  <a:pt x="95159" y="213097"/>
                  <a:pt x="101091" y="210874"/>
                  <a:pt x="107212" y="210979"/>
                </a:cubicBezTo>
                <a:lnTo>
                  <a:pt x="203817" y="210979"/>
                </a:lnTo>
                <a:cubicBezTo>
                  <a:pt x="210053" y="210961"/>
                  <a:pt x="216072" y="213267"/>
                  <a:pt x="220699" y="217447"/>
                </a:cubicBezTo>
                <a:cubicBezTo>
                  <a:pt x="225123" y="221358"/>
                  <a:pt x="227691" y="226955"/>
                  <a:pt x="227769" y="232859"/>
                </a:cubicBezTo>
                <a:lnTo>
                  <a:pt x="227769" y="320407"/>
                </a:lnTo>
                <a:close/>
                <a:moveTo>
                  <a:pt x="433088" y="344825"/>
                </a:moveTo>
                <a:lnTo>
                  <a:pt x="307174" y="344825"/>
                </a:lnTo>
                <a:cubicBezTo>
                  <a:pt x="295654" y="344825"/>
                  <a:pt x="286133" y="337191"/>
                  <a:pt x="286133" y="327943"/>
                </a:cubicBezTo>
                <a:cubicBezTo>
                  <a:pt x="286133" y="318707"/>
                  <a:pt x="295654" y="311041"/>
                  <a:pt x="307174" y="311041"/>
                </a:cubicBezTo>
                <a:lnTo>
                  <a:pt x="433088" y="311041"/>
                </a:lnTo>
                <a:cubicBezTo>
                  <a:pt x="444608" y="311041"/>
                  <a:pt x="454142" y="318694"/>
                  <a:pt x="454142" y="327936"/>
                </a:cubicBezTo>
                <a:cubicBezTo>
                  <a:pt x="454142" y="337495"/>
                  <a:pt x="444999" y="344825"/>
                  <a:pt x="433088" y="344825"/>
                </a:cubicBezTo>
                <a:close/>
                <a:moveTo>
                  <a:pt x="433088" y="243795"/>
                </a:moveTo>
                <a:lnTo>
                  <a:pt x="307174" y="243795"/>
                </a:lnTo>
                <a:cubicBezTo>
                  <a:pt x="295654" y="243795"/>
                  <a:pt x="286133" y="236161"/>
                  <a:pt x="286133" y="226919"/>
                </a:cubicBezTo>
                <a:cubicBezTo>
                  <a:pt x="286133" y="217677"/>
                  <a:pt x="295654" y="210017"/>
                  <a:pt x="307174" y="210017"/>
                </a:cubicBezTo>
                <a:lnTo>
                  <a:pt x="433088" y="210017"/>
                </a:lnTo>
                <a:cubicBezTo>
                  <a:pt x="444608" y="210017"/>
                  <a:pt x="454142" y="217664"/>
                  <a:pt x="454142" y="226906"/>
                </a:cubicBezTo>
                <a:cubicBezTo>
                  <a:pt x="454142" y="236148"/>
                  <a:pt x="444999" y="243795"/>
                  <a:pt x="433088" y="243795"/>
                </a:cubicBezTo>
                <a:close/>
                <a:moveTo>
                  <a:pt x="437246" y="143411"/>
                </a:moveTo>
                <a:lnTo>
                  <a:pt x="193432" y="143411"/>
                </a:lnTo>
                <a:cubicBezTo>
                  <a:pt x="184139" y="143340"/>
                  <a:pt x="176623" y="135822"/>
                  <a:pt x="176556" y="126528"/>
                </a:cubicBezTo>
                <a:cubicBezTo>
                  <a:pt x="176556" y="117292"/>
                  <a:pt x="184190" y="109627"/>
                  <a:pt x="193439" y="109627"/>
                </a:cubicBezTo>
                <a:lnTo>
                  <a:pt x="437563" y="109627"/>
                </a:lnTo>
                <a:cubicBezTo>
                  <a:pt x="446867" y="109688"/>
                  <a:pt x="454392" y="117218"/>
                  <a:pt x="454446" y="126522"/>
                </a:cubicBezTo>
                <a:cubicBezTo>
                  <a:pt x="454136" y="136081"/>
                  <a:pt x="446811" y="143411"/>
                  <a:pt x="437246" y="143411"/>
                </a:cubicBezTo>
                <a:lnTo>
                  <a:pt x="437259" y="143411"/>
                </a:ln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1" name="图形 175">
            <a:extLst>
              <a:ext uri="{FF2B5EF4-FFF2-40B4-BE49-F238E27FC236}">
                <a16:creationId xmlns:a16="http://schemas.microsoft.com/office/drawing/2014/main" xmlns="" id="{72C6D6B1-E1D2-4AC7-87D1-5BC663EAF7FB}"/>
              </a:ext>
            </a:extLst>
          </p:cNvPr>
          <p:cNvSpPr/>
          <p:nvPr/>
        </p:nvSpPr>
        <p:spPr>
          <a:xfrm>
            <a:off x="5398789" y="4678075"/>
            <a:ext cx="543941" cy="620409"/>
          </a:xfrm>
          <a:custGeom>
            <a:avLst/>
            <a:gdLst>
              <a:gd name="connsiteX0" fmla="*/ 443288 w 543941"/>
              <a:gd name="connsiteY0" fmla="*/ 373968 h 620409"/>
              <a:gd name="connsiteX1" fmla="*/ 453285 w 543941"/>
              <a:gd name="connsiteY1" fmla="*/ 383930 h 620409"/>
              <a:gd name="connsiteX2" fmla="*/ 453285 w 543941"/>
              <a:gd name="connsiteY2" fmla="*/ 610504 h 620409"/>
              <a:gd name="connsiteX3" fmla="*/ 443267 w 543941"/>
              <a:gd name="connsiteY3" fmla="*/ 620409 h 620409"/>
              <a:gd name="connsiteX4" fmla="*/ 437911 w 543941"/>
              <a:gd name="connsiteY4" fmla="*/ 618811 h 620409"/>
              <a:gd name="connsiteX5" fmla="*/ 327847 w 543941"/>
              <a:gd name="connsiteY5" fmla="*/ 546871 h 620409"/>
              <a:gd name="connsiteX6" fmla="*/ 276934 w 543941"/>
              <a:gd name="connsiteY6" fmla="*/ 546871 h 620409"/>
              <a:gd name="connsiteX7" fmla="*/ 271971 w 543941"/>
              <a:gd name="connsiteY7" fmla="*/ 541908 h 620409"/>
              <a:gd name="connsiteX8" fmla="*/ 271971 w 543941"/>
              <a:gd name="connsiteY8" fmla="*/ 452492 h 620409"/>
              <a:gd name="connsiteX9" fmla="*/ 276934 w 543941"/>
              <a:gd name="connsiteY9" fmla="*/ 447528 h 620409"/>
              <a:gd name="connsiteX10" fmla="*/ 327847 w 543941"/>
              <a:gd name="connsiteY10" fmla="*/ 447528 h 620409"/>
              <a:gd name="connsiteX11" fmla="*/ 437911 w 543941"/>
              <a:gd name="connsiteY11" fmla="*/ 375588 h 620409"/>
              <a:gd name="connsiteX12" fmla="*/ 443323 w 543941"/>
              <a:gd name="connsiteY12" fmla="*/ 373968 h 620409"/>
              <a:gd name="connsiteX13" fmla="*/ 489272 w 543941"/>
              <a:gd name="connsiteY13" fmla="*/ 546871 h 620409"/>
              <a:gd name="connsiteX14" fmla="*/ 491684 w 543941"/>
              <a:gd name="connsiteY14" fmla="*/ 547561 h 620409"/>
              <a:gd name="connsiteX15" fmla="*/ 525948 w 543941"/>
              <a:gd name="connsiteY15" fmla="*/ 567312 h 620409"/>
              <a:gd name="connsiteX16" fmla="*/ 527775 w 543941"/>
              <a:gd name="connsiteY16" fmla="*/ 574069 h 620409"/>
              <a:gd name="connsiteX17" fmla="*/ 521570 w 543941"/>
              <a:gd name="connsiteY17" fmla="*/ 584789 h 620409"/>
              <a:gd name="connsiteX18" fmla="*/ 514849 w 543941"/>
              <a:gd name="connsiteY18" fmla="*/ 586616 h 620409"/>
              <a:gd name="connsiteX19" fmla="*/ 480585 w 543941"/>
              <a:gd name="connsiteY19" fmla="*/ 566864 h 620409"/>
              <a:gd name="connsiteX20" fmla="*/ 478790 w 543941"/>
              <a:gd name="connsiteY20" fmla="*/ 560078 h 620409"/>
              <a:gd name="connsiteX21" fmla="*/ 478793 w 543941"/>
              <a:gd name="connsiteY21" fmla="*/ 560074 h 620409"/>
              <a:gd name="connsiteX22" fmla="*/ 484997 w 543941"/>
              <a:gd name="connsiteY22" fmla="*/ 549388 h 620409"/>
              <a:gd name="connsiteX23" fmla="*/ 489272 w 543941"/>
              <a:gd name="connsiteY23" fmla="*/ 546871 h 620409"/>
              <a:gd name="connsiteX24" fmla="*/ 401579 w 543941"/>
              <a:gd name="connsiteY24" fmla="*/ 0 h 620409"/>
              <a:gd name="connsiteX25" fmla="*/ 420434 w 543941"/>
              <a:gd name="connsiteY25" fmla="*/ 16029 h 620409"/>
              <a:gd name="connsiteX26" fmla="*/ 420710 w 543941"/>
              <a:gd name="connsiteY26" fmla="*/ 19131 h 620409"/>
              <a:gd name="connsiteX27" fmla="*/ 420676 w 543941"/>
              <a:gd name="connsiteY27" fmla="*/ 337912 h 620409"/>
              <a:gd name="connsiteX28" fmla="*/ 314817 w 543941"/>
              <a:gd name="connsiteY28" fmla="*/ 407129 h 620409"/>
              <a:gd name="connsiteX29" fmla="*/ 244808 w 543941"/>
              <a:gd name="connsiteY29" fmla="*/ 407129 h 620409"/>
              <a:gd name="connsiteX30" fmla="*/ 237983 w 543941"/>
              <a:gd name="connsiteY30" fmla="*/ 413954 h 620409"/>
              <a:gd name="connsiteX31" fmla="*/ 237949 w 543941"/>
              <a:gd name="connsiteY31" fmla="*/ 535427 h 620409"/>
              <a:gd name="connsiteX32" fmla="*/ 19131 w 543941"/>
              <a:gd name="connsiteY32" fmla="*/ 535427 h 620409"/>
              <a:gd name="connsiteX33" fmla="*/ 241 w 543941"/>
              <a:gd name="connsiteY33" fmla="*/ 519433 h 620409"/>
              <a:gd name="connsiteX34" fmla="*/ 0 w 543941"/>
              <a:gd name="connsiteY34" fmla="*/ 516331 h 620409"/>
              <a:gd name="connsiteX35" fmla="*/ 0 w 543941"/>
              <a:gd name="connsiteY35" fmla="*/ 19131 h 620409"/>
              <a:gd name="connsiteX36" fmla="*/ 16029 w 543941"/>
              <a:gd name="connsiteY36" fmla="*/ 241 h 620409"/>
              <a:gd name="connsiteX37" fmla="*/ 19131 w 543941"/>
              <a:gd name="connsiteY37" fmla="*/ 0 h 620409"/>
              <a:gd name="connsiteX38" fmla="*/ 401579 w 543941"/>
              <a:gd name="connsiteY38" fmla="*/ 0 h 620409"/>
              <a:gd name="connsiteX39" fmla="*/ 538978 w 543941"/>
              <a:gd name="connsiteY39" fmla="*/ 486031 h 620409"/>
              <a:gd name="connsiteX40" fmla="*/ 543941 w 543941"/>
              <a:gd name="connsiteY40" fmla="*/ 490995 h 620409"/>
              <a:gd name="connsiteX41" fmla="*/ 543941 w 543941"/>
              <a:gd name="connsiteY41" fmla="*/ 503404 h 620409"/>
              <a:gd name="connsiteX42" fmla="*/ 538978 w 543941"/>
              <a:gd name="connsiteY42" fmla="*/ 508403 h 620409"/>
              <a:gd name="connsiteX43" fmla="*/ 499233 w 543941"/>
              <a:gd name="connsiteY43" fmla="*/ 508403 h 620409"/>
              <a:gd name="connsiteX44" fmla="*/ 494270 w 543941"/>
              <a:gd name="connsiteY44" fmla="*/ 503404 h 620409"/>
              <a:gd name="connsiteX45" fmla="*/ 494270 w 543941"/>
              <a:gd name="connsiteY45" fmla="*/ 490995 h 620409"/>
              <a:gd name="connsiteX46" fmla="*/ 499233 w 543941"/>
              <a:gd name="connsiteY46" fmla="*/ 486031 h 620409"/>
              <a:gd name="connsiteX47" fmla="*/ 517296 w 543941"/>
              <a:gd name="connsiteY47" fmla="*/ 407163 h 620409"/>
              <a:gd name="connsiteX48" fmla="*/ 521570 w 543941"/>
              <a:gd name="connsiteY48" fmla="*/ 409645 h 620409"/>
              <a:gd name="connsiteX49" fmla="*/ 527740 w 543941"/>
              <a:gd name="connsiteY49" fmla="*/ 420331 h 620409"/>
              <a:gd name="connsiteX50" fmla="*/ 525929 w 543941"/>
              <a:gd name="connsiteY50" fmla="*/ 427113 h 620409"/>
              <a:gd name="connsiteX51" fmla="*/ 525914 w 543941"/>
              <a:gd name="connsiteY51" fmla="*/ 427122 h 620409"/>
              <a:gd name="connsiteX52" fmla="*/ 491684 w 543941"/>
              <a:gd name="connsiteY52" fmla="*/ 446873 h 620409"/>
              <a:gd name="connsiteX53" fmla="*/ 484963 w 543941"/>
              <a:gd name="connsiteY53" fmla="*/ 445046 h 620409"/>
              <a:gd name="connsiteX54" fmla="*/ 478793 w 543941"/>
              <a:gd name="connsiteY54" fmla="*/ 434360 h 620409"/>
              <a:gd name="connsiteX55" fmla="*/ 480585 w 543941"/>
              <a:gd name="connsiteY55" fmla="*/ 427604 h 620409"/>
              <a:gd name="connsiteX56" fmla="*/ 514849 w 543941"/>
              <a:gd name="connsiteY56" fmla="*/ 407818 h 620409"/>
              <a:gd name="connsiteX57" fmla="*/ 517296 w 543941"/>
              <a:gd name="connsiteY57" fmla="*/ 407163 h 620409"/>
              <a:gd name="connsiteX58" fmla="*/ 325089 w 543941"/>
              <a:gd name="connsiteY58" fmla="*/ 184657 h 620409"/>
              <a:gd name="connsiteX59" fmla="*/ 95621 w 543941"/>
              <a:gd name="connsiteY59" fmla="*/ 184657 h 620409"/>
              <a:gd name="connsiteX60" fmla="*/ 90829 w 543941"/>
              <a:gd name="connsiteY60" fmla="*/ 189449 h 620409"/>
              <a:gd name="connsiteX61" fmla="*/ 90829 w 543941"/>
              <a:gd name="connsiteY61" fmla="*/ 218128 h 620409"/>
              <a:gd name="connsiteX62" fmla="*/ 95621 w 543941"/>
              <a:gd name="connsiteY62" fmla="*/ 222885 h 620409"/>
              <a:gd name="connsiteX63" fmla="*/ 325089 w 543941"/>
              <a:gd name="connsiteY63" fmla="*/ 222885 h 620409"/>
              <a:gd name="connsiteX64" fmla="*/ 329881 w 543941"/>
              <a:gd name="connsiteY64" fmla="*/ 218128 h 620409"/>
              <a:gd name="connsiteX65" fmla="*/ 329881 w 543941"/>
              <a:gd name="connsiteY65" fmla="*/ 189449 h 620409"/>
              <a:gd name="connsiteX66" fmla="*/ 325055 w 543941"/>
              <a:gd name="connsiteY66" fmla="*/ 184623 h 620409"/>
              <a:gd name="connsiteX67" fmla="*/ 325089 w 543941"/>
              <a:gd name="connsiteY67" fmla="*/ 89037 h 620409"/>
              <a:gd name="connsiteX68" fmla="*/ 95621 w 543941"/>
              <a:gd name="connsiteY68" fmla="*/ 89037 h 620409"/>
              <a:gd name="connsiteX69" fmla="*/ 90829 w 543941"/>
              <a:gd name="connsiteY69" fmla="*/ 93828 h 620409"/>
              <a:gd name="connsiteX70" fmla="*/ 90829 w 543941"/>
              <a:gd name="connsiteY70" fmla="*/ 122507 h 620409"/>
              <a:gd name="connsiteX71" fmla="*/ 95621 w 543941"/>
              <a:gd name="connsiteY71" fmla="*/ 127299 h 620409"/>
              <a:gd name="connsiteX72" fmla="*/ 325089 w 543941"/>
              <a:gd name="connsiteY72" fmla="*/ 127299 h 620409"/>
              <a:gd name="connsiteX73" fmla="*/ 329881 w 543941"/>
              <a:gd name="connsiteY73" fmla="*/ 122473 h 620409"/>
              <a:gd name="connsiteX74" fmla="*/ 329881 w 543941"/>
              <a:gd name="connsiteY74" fmla="*/ 93828 h 620409"/>
              <a:gd name="connsiteX75" fmla="*/ 325055 w 543941"/>
              <a:gd name="connsiteY75" fmla="*/ 89037 h 620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543941" h="620409">
                <a:moveTo>
                  <a:pt x="443288" y="373968"/>
                </a:moveTo>
                <a:cubicBezTo>
                  <a:pt x="448493" y="373968"/>
                  <a:pt x="453285" y="378105"/>
                  <a:pt x="453285" y="383930"/>
                </a:cubicBezTo>
                <a:lnTo>
                  <a:pt x="453285" y="610504"/>
                </a:lnTo>
                <a:cubicBezTo>
                  <a:pt x="453253" y="616005"/>
                  <a:pt x="448768" y="620440"/>
                  <a:pt x="443267" y="620409"/>
                </a:cubicBezTo>
                <a:cubicBezTo>
                  <a:pt x="441365" y="620398"/>
                  <a:pt x="439507" y="619844"/>
                  <a:pt x="437911" y="618811"/>
                </a:cubicBezTo>
                <a:lnTo>
                  <a:pt x="327847" y="546871"/>
                </a:lnTo>
                <a:lnTo>
                  <a:pt x="276934" y="546871"/>
                </a:lnTo>
                <a:cubicBezTo>
                  <a:pt x="274201" y="546853"/>
                  <a:pt x="271990" y="544641"/>
                  <a:pt x="271971" y="541908"/>
                </a:cubicBezTo>
                <a:lnTo>
                  <a:pt x="271971" y="452492"/>
                </a:lnTo>
                <a:cubicBezTo>
                  <a:pt x="271971" y="449769"/>
                  <a:pt x="274211" y="447528"/>
                  <a:pt x="276934" y="447528"/>
                </a:cubicBezTo>
                <a:lnTo>
                  <a:pt x="327847" y="447528"/>
                </a:lnTo>
                <a:lnTo>
                  <a:pt x="437911" y="375588"/>
                </a:lnTo>
                <a:cubicBezTo>
                  <a:pt x="439511" y="374517"/>
                  <a:pt x="441397" y="373952"/>
                  <a:pt x="443323" y="373968"/>
                </a:cubicBezTo>
                <a:close/>
                <a:moveTo>
                  <a:pt x="489272" y="546871"/>
                </a:moveTo>
                <a:cubicBezTo>
                  <a:pt x="490099" y="546871"/>
                  <a:pt x="490926" y="547113"/>
                  <a:pt x="491684" y="547561"/>
                </a:cubicBezTo>
                <a:lnTo>
                  <a:pt x="525948" y="567312"/>
                </a:lnTo>
                <a:cubicBezTo>
                  <a:pt x="528292" y="568691"/>
                  <a:pt x="529119" y="571725"/>
                  <a:pt x="527775" y="574069"/>
                </a:cubicBezTo>
                <a:lnTo>
                  <a:pt x="521570" y="584789"/>
                </a:lnTo>
                <a:cubicBezTo>
                  <a:pt x="520217" y="587148"/>
                  <a:pt x="517209" y="587965"/>
                  <a:pt x="514849" y="586616"/>
                </a:cubicBezTo>
                <a:lnTo>
                  <a:pt x="480585" y="566864"/>
                </a:lnTo>
                <a:cubicBezTo>
                  <a:pt x="478215" y="565486"/>
                  <a:pt x="477412" y="562447"/>
                  <a:pt x="478790" y="560078"/>
                </a:cubicBezTo>
                <a:cubicBezTo>
                  <a:pt x="478791" y="560076"/>
                  <a:pt x="478792" y="560075"/>
                  <a:pt x="478793" y="560074"/>
                </a:cubicBezTo>
                <a:lnTo>
                  <a:pt x="484997" y="549388"/>
                </a:lnTo>
                <a:cubicBezTo>
                  <a:pt x="485865" y="547841"/>
                  <a:pt x="487498" y="546880"/>
                  <a:pt x="489272" y="546871"/>
                </a:cubicBezTo>
                <a:close/>
                <a:moveTo>
                  <a:pt x="401579" y="0"/>
                </a:moveTo>
                <a:cubicBezTo>
                  <a:pt x="411093" y="0"/>
                  <a:pt x="418987" y="6894"/>
                  <a:pt x="420434" y="16029"/>
                </a:cubicBezTo>
                <a:lnTo>
                  <a:pt x="420710" y="19131"/>
                </a:lnTo>
                <a:lnTo>
                  <a:pt x="420676" y="337912"/>
                </a:lnTo>
                <a:lnTo>
                  <a:pt x="314817" y="407129"/>
                </a:lnTo>
                <a:lnTo>
                  <a:pt x="244808" y="407129"/>
                </a:lnTo>
                <a:cubicBezTo>
                  <a:pt x="241047" y="407148"/>
                  <a:pt x="238002" y="410192"/>
                  <a:pt x="237983" y="413954"/>
                </a:cubicBezTo>
                <a:lnTo>
                  <a:pt x="237949" y="535427"/>
                </a:lnTo>
                <a:lnTo>
                  <a:pt x="19131" y="535427"/>
                </a:lnTo>
                <a:cubicBezTo>
                  <a:pt x="9764" y="535450"/>
                  <a:pt x="1763" y="528676"/>
                  <a:pt x="241" y="519433"/>
                </a:cubicBezTo>
                <a:lnTo>
                  <a:pt x="0" y="516331"/>
                </a:lnTo>
                <a:lnTo>
                  <a:pt x="0" y="19131"/>
                </a:lnTo>
                <a:cubicBezTo>
                  <a:pt x="0" y="9617"/>
                  <a:pt x="6894" y="1724"/>
                  <a:pt x="16029" y="241"/>
                </a:cubicBezTo>
                <a:lnTo>
                  <a:pt x="19131" y="0"/>
                </a:lnTo>
                <a:lnTo>
                  <a:pt x="401579" y="0"/>
                </a:lnTo>
                <a:close/>
                <a:moveTo>
                  <a:pt x="538978" y="486031"/>
                </a:moveTo>
                <a:cubicBezTo>
                  <a:pt x="541701" y="486031"/>
                  <a:pt x="543941" y="488272"/>
                  <a:pt x="543941" y="490995"/>
                </a:cubicBezTo>
                <a:lnTo>
                  <a:pt x="543941" y="503404"/>
                </a:lnTo>
                <a:cubicBezTo>
                  <a:pt x="543941" y="506162"/>
                  <a:pt x="541701" y="508403"/>
                  <a:pt x="538978" y="508403"/>
                </a:cubicBezTo>
                <a:lnTo>
                  <a:pt x="499233" y="508403"/>
                </a:lnTo>
                <a:cubicBezTo>
                  <a:pt x="496487" y="508384"/>
                  <a:pt x="494270" y="506151"/>
                  <a:pt x="494270" y="503404"/>
                </a:cubicBezTo>
                <a:lnTo>
                  <a:pt x="494270" y="490995"/>
                </a:lnTo>
                <a:cubicBezTo>
                  <a:pt x="494270" y="488237"/>
                  <a:pt x="496510" y="486031"/>
                  <a:pt x="499233" y="486031"/>
                </a:cubicBezTo>
                <a:close/>
                <a:moveTo>
                  <a:pt x="517296" y="407163"/>
                </a:moveTo>
                <a:cubicBezTo>
                  <a:pt x="519019" y="407163"/>
                  <a:pt x="520674" y="408060"/>
                  <a:pt x="521570" y="409645"/>
                </a:cubicBezTo>
                <a:lnTo>
                  <a:pt x="527740" y="420331"/>
                </a:lnTo>
                <a:cubicBezTo>
                  <a:pt x="529113" y="422704"/>
                  <a:pt x="528302" y="425740"/>
                  <a:pt x="525929" y="427113"/>
                </a:cubicBezTo>
                <a:cubicBezTo>
                  <a:pt x="525924" y="427116"/>
                  <a:pt x="525919" y="427119"/>
                  <a:pt x="525914" y="427122"/>
                </a:cubicBezTo>
                <a:lnTo>
                  <a:pt x="491684" y="446873"/>
                </a:lnTo>
                <a:cubicBezTo>
                  <a:pt x="489324" y="448222"/>
                  <a:pt x="486316" y="447405"/>
                  <a:pt x="484963" y="445046"/>
                </a:cubicBezTo>
                <a:lnTo>
                  <a:pt x="478793" y="434360"/>
                </a:lnTo>
                <a:cubicBezTo>
                  <a:pt x="477434" y="431998"/>
                  <a:pt x="478234" y="428982"/>
                  <a:pt x="480585" y="427604"/>
                </a:cubicBezTo>
                <a:lnTo>
                  <a:pt x="514849" y="407818"/>
                </a:lnTo>
                <a:cubicBezTo>
                  <a:pt x="515595" y="407393"/>
                  <a:pt x="516437" y="407168"/>
                  <a:pt x="517296" y="407163"/>
                </a:cubicBezTo>
                <a:close/>
                <a:moveTo>
                  <a:pt x="325089" y="184657"/>
                </a:moveTo>
                <a:lnTo>
                  <a:pt x="95621" y="184657"/>
                </a:lnTo>
                <a:cubicBezTo>
                  <a:pt x="92982" y="184676"/>
                  <a:pt x="90848" y="186810"/>
                  <a:pt x="90829" y="189449"/>
                </a:cubicBezTo>
                <a:lnTo>
                  <a:pt x="90829" y="218128"/>
                </a:lnTo>
                <a:cubicBezTo>
                  <a:pt x="90867" y="220753"/>
                  <a:pt x="92996" y="222867"/>
                  <a:pt x="95621" y="222885"/>
                </a:cubicBezTo>
                <a:lnTo>
                  <a:pt x="325089" y="222885"/>
                </a:lnTo>
                <a:cubicBezTo>
                  <a:pt x="327715" y="222867"/>
                  <a:pt x="329843" y="220753"/>
                  <a:pt x="329881" y="218128"/>
                </a:cubicBezTo>
                <a:lnTo>
                  <a:pt x="329881" y="189449"/>
                </a:lnTo>
                <a:cubicBezTo>
                  <a:pt x="329881" y="186784"/>
                  <a:pt x="327720" y="184623"/>
                  <a:pt x="325055" y="184623"/>
                </a:cubicBezTo>
                <a:close/>
                <a:moveTo>
                  <a:pt x="325089" y="89037"/>
                </a:moveTo>
                <a:lnTo>
                  <a:pt x="95621" y="89037"/>
                </a:lnTo>
                <a:cubicBezTo>
                  <a:pt x="92982" y="89056"/>
                  <a:pt x="90848" y="91190"/>
                  <a:pt x="90829" y="93828"/>
                </a:cubicBezTo>
                <a:lnTo>
                  <a:pt x="90829" y="122507"/>
                </a:lnTo>
                <a:cubicBezTo>
                  <a:pt x="90848" y="125146"/>
                  <a:pt x="92982" y="127280"/>
                  <a:pt x="95621" y="127299"/>
                </a:cubicBezTo>
                <a:lnTo>
                  <a:pt x="325089" y="127299"/>
                </a:lnTo>
                <a:cubicBezTo>
                  <a:pt x="327741" y="127280"/>
                  <a:pt x="329881" y="125125"/>
                  <a:pt x="329881" y="122473"/>
                </a:cubicBezTo>
                <a:lnTo>
                  <a:pt x="329881" y="93828"/>
                </a:lnTo>
                <a:cubicBezTo>
                  <a:pt x="329862" y="91176"/>
                  <a:pt x="327707" y="89037"/>
                  <a:pt x="325055" y="89037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2" name="图形 176">
            <a:extLst>
              <a:ext uri="{FF2B5EF4-FFF2-40B4-BE49-F238E27FC236}">
                <a16:creationId xmlns:a16="http://schemas.microsoft.com/office/drawing/2014/main" xmlns="" id="{9E2A14B8-AB85-4E29-A812-A95845D9AF16}"/>
              </a:ext>
            </a:extLst>
          </p:cNvPr>
          <p:cNvSpPr/>
          <p:nvPr/>
        </p:nvSpPr>
        <p:spPr>
          <a:xfrm>
            <a:off x="4433956" y="4742490"/>
            <a:ext cx="491876" cy="491860"/>
          </a:xfrm>
          <a:custGeom>
            <a:avLst/>
            <a:gdLst>
              <a:gd name="connsiteX0" fmla="*/ 180098 w 491876"/>
              <a:gd name="connsiteY0" fmla="*/ 223989 h 491860"/>
              <a:gd name="connsiteX1" fmla="*/ 136215 w 491876"/>
              <a:gd name="connsiteY1" fmla="*/ 267872 h 491860"/>
              <a:gd name="connsiteX2" fmla="*/ 223997 w 491876"/>
              <a:gd name="connsiteY2" fmla="*/ 355653 h 491860"/>
              <a:gd name="connsiteX3" fmla="*/ 267880 w 491876"/>
              <a:gd name="connsiteY3" fmla="*/ 311770 h 491860"/>
              <a:gd name="connsiteX4" fmla="*/ 311778 w 491876"/>
              <a:gd name="connsiteY4" fmla="*/ 355653 h 491860"/>
              <a:gd name="connsiteX5" fmla="*/ 180098 w 491876"/>
              <a:gd name="connsiteY5" fmla="*/ 487317 h 491860"/>
              <a:gd name="connsiteX6" fmla="*/ 158157 w 491876"/>
              <a:gd name="connsiteY6" fmla="*/ 487317 h 491860"/>
              <a:gd name="connsiteX7" fmla="*/ 4536 w 491876"/>
              <a:gd name="connsiteY7" fmla="*/ 333696 h 491860"/>
              <a:gd name="connsiteX8" fmla="*/ 4536 w 491876"/>
              <a:gd name="connsiteY8" fmla="*/ 311770 h 491860"/>
              <a:gd name="connsiteX9" fmla="*/ 136215 w 491876"/>
              <a:gd name="connsiteY9" fmla="*/ 180090 h 491860"/>
              <a:gd name="connsiteX10" fmla="*/ 180098 w 491876"/>
              <a:gd name="connsiteY10" fmla="*/ 223989 h 491860"/>
              <a:gd name="connsiteX11" fmla="*/ 311778 w 491876"/>
              <a:gd name="connsiteY11" fmla="*/ 267872 h 491860"/>
              <a:gd name="connsiteX12" fmla="*/ 355661 w 491876"/>
              <a:gd name="connsiteY12" fmla="*/ 223989 h 491860"/>
              <a:gd name="connsiteX13" fmla="*/ 267880 w 491876"/>
              <a:gd name="connsiteY13" fmla="*/ 136208 h 491860"/>
              <a:gd name="connsiteX14" fmla="*/ 223997 w 491876"/>
              <a:gd name="connsiteY14" fmla="*/ 180090 h 491860"/>
              <a:gd name="connsiteX15" fmla="*/ 180098 w 491876"/>
              <a:gd name="connsiteY15" fmla="*/ 136208 h 491860"/>
              <a:gd name="connsiteX16" fmla="*/ 311778 w 491876"/>
              <a:gd name="connsiteY16" fmla="*/ 4543 h 491860"/>
              <a:gd name="connsiteX17" fmla="*/ 333720 w 491876"/>
              <a:gd name="connsiteY17" fmla="*/ 4543 h 491860"/>
              <a:gd name="connsiteX18" fmla="*/ 487341 w 491876"/>
              <a:gd name="connsiteY18" fmla="*/ 158165 h 491860"/>
              <a:gd name="connsiteX19" fmla="*/ 487341 w 491876"/>
              <a:gd name="connsiteY19" fmla="*/ 180090 h 491860"/>
              <a:gd name="connsiteX20" fmla="*/ 355661 w 491876"/>
              <a:gd name="connsiteY20" fmla="*/ 311770 h 491860"/>
              <a:gd name="connsiteX21" fmla="*/ 311778 w 491876"/>
              <a:gd name="connsiteY21" fmla="*/ 267872 h 491860"/>
              <a:gd name="connsiteX22" fmla="*/ 180098 w 491876"/>
              <a:gd name="connsiteY22" fmla="*/ 267872 h 491860"/>
              <a:gd name="connsiteX23" fmla="*/ 267880 w 491876"/>
              <a:gd name="connsiteY23" fmla="*/ 180090 h 491860"/>
              <a:gd name="connsiteX24" fmla="*/ 311778 w 491876"/>
              <a:gd name="connsiteY24" fmla="*/ 223989 h 491860"/>
              <a:gd name="connsiteX25" fmla="*/ 223997 w 491876"/>
              <a:gd name="connsiteY25" fmla="*/ 311770 h 491860"/>
              <a:gd name="connsiteX26" fmla="*/ 180098 w 491876"/>
              <a:gd name="connsiteY26" fmla="*/ 267872 h 491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91876" h="491860">
                <a:moveTo>
                  <a:pt x="180098" y="223989"/>
                </a:moveTo>
                <a:lnTo>
                  <a:pt x="136215" y="267872"/>
                </a:lnTo>
                <a:lnTo>
                  <a:pt x="223997" y="355653"/>
                </a:lnTo>
                <a:lnTo>
                  <a:pt x="267880" y="311770"/>
                </a:lnTo>
                <a:lnTo>
                  <a:pt x="311778" y="355653"/>
                </a:lnTo>
                <a:lnTo>
                  <a:pt x="180098" y="487317"/>
                </a:lnTo>
                <a:cubicBezTo>
                  <a:pt x="174039" y="493375"/>
                  <a:pt x="164216" y="493375"/>
                  <a:pt x="158157" y="487317"/>
                </a:cubicBezTo>
                <a:lnTo>
                  <a:pt x="4536" y="333696"/>
                </a:lnTo>
                <a:cubicBezTo>
                  <a:pt x="-1512" y="327639"/>
                  <a:pt x="-1512" y="317828"/>
                  <a:pt x="4536" y="311770"/>
                </a:cubicBezTo>
                <a:lnTo>
                  <a:pt x="136215" y="180090"/>
                </a:lnTo>
                <a:lnTo>
                  <a:pt x="180098" y="223989"/>
                </a:lnTo>
                <a:close/>
                <a:moveTo>
                  <a:pt x="311778" y="267872"/>
                </a:moveTo>
                <a:lnTo>
                  <a:pt x="355661" y="223989"/>
                </a:lnTo>
                <a:lnTo>
                  <a:pt x="267880" y="136208"/>
                </a:lnTo>
                <a:lnTo>
                  <a:pt x="223997" y="180090"/>
                </a:lnTo>
                <a:lnTo>
                  <a:pt x="180098" y="136208"/>
                </a:lnTo>
                <a:lnTo>
                  <a:pt x="311778" y="4543"/>
                </a:lnTo>
                <a:cubicBezTo>
                  <a:pt x="317838" y="-1514"/>
                  <a:pt x="327660" y="-1514"/>
                  <a:pt x="333720" y="4543"/>
                </a:cubicBezTo>
                <a:lnTo>
                  <a:pt x="487341" y="158165"/>
                </a:lnTo>
                <a:cubicBezTo>
                  <a:pt x="493388" y="164222"/>
                  <a:pt x="493388" y="174033"/>
                  <a:pt x="487341" y="180090"/>
                </a:cubicBezTo>
                <a:lnTo>
                  <a:pt x="355661" y="311770"/>
                </a:lnTo>
                <a:lnTo>
                  <a:pt x="311778" y="267872"/>
                </a:lnTo>
                <a:close/>
                <a:moveTo>
                  <a:pt x="180098" y="267872"/>
                </a:moveTo>
                <a:lnTo>
                  <a:pt x="267880" y="180090"/>
                </a:lnTo>
                <a:lnTo>
                  <a:pt x="311778" y="223989"/>
                </a:lnTo>
                <a:lnTo>
                  <a:pt x="223997" y="311770"/>
                </a:lnTo>
                <a:lnTo>
                  <a:pt x="180098" y="267872"/>
                </a:ln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3" name="图形 177">
            <a:extLst>
              <a:ext uri="{FF2B5EF4-FFF2-40B4-BE49-F238E27FC236}">
                <a16:creationId xmlns:a16="http://schemas.microsoft.com/office/drawing/2014/main" xmlns="" id="{93BD0199-3D11-4128-8E86-60225169AA91}"/>
              </a:ext>
            </a:extLst>
          </p:cNvPr>
          <p:cNvSpPr/>
          <p:nvPr/>
        </p:nvSpPr>
        <p:spPr>
          <a:xfrm>
            <a:off x="3409362" y="4730834"/>
            <a:ext cx="620817" cy="567933"/>
          </a:xfrm>
          <a:custGeom>
            <a:avLst/>
            <a:gdLst>
              <a:gd name="connsiteX0" fmla="*/ 410401 w 620817"/>
              <a:gd name="connsiteY0" fmla="*/ 146006 h 567933"/>
              <a:gd name="connsiteX1" fmla="*/ 598887 w 620817"/>
              <a:gd name="connsiteY1" fmla="*/ 146006 h 567933"/>
              <a:gd name="connsiteX2" fmla="*/ 620818 w 620817"/>
              <a:gd name="connsiteY2" fmla="*/ 124117 h 567933"/>
              <a:gd name="connsiteX3" fmla="*/ 620818 w 620817"/>
              <a:gd name="connsiteY3" fmla="*/ 21889 h 567933"/>
              <a:gd name="connsiteX4" fmla="*/ 598887 w 620817"/>
              <a:gd name="connsiteY4" fmla="*/ 0 h 567933"/>
              <a:gd name="connsiteX5" fmla="*/ 410401 w 620817"/>
              <a:gd name="connsiteY5" fmla="*/ 0 h 567933"/>
              <a:gd name="connsiteX6" fmla="*/ 388471 w 620817"/>
              <a:gd name="connsiteY6" fmla="*/ 21889 h 567933"/>
              <a:gd name="connsiteX7" fmla="*/ 388471 w 620817"/>
              <a:gd name="connsiteY7" fmla="*/ 51114 h 567933"/>
              <a:gd name="connsiteX8" fmla="*/ 249655 w 620817"/>
              <a:gd name="connsiteY8" fmla="*/ 51114 h 567933"/>
              <a:gd name="connsiteX9" fmla="*/ 249655 w 620817"/>
              <a:gd name="connsiteY9" fmla="*/ 21889 h 567933"/>
              <a:gd name="connsiteX10" fmla="*/ 227724 w 620817"/>
              <a:gd name="connsiteY10" fmla="*/ 0 h 567933"/>
              <a:gd name="connsiteX11" fmla="*/ 21931 w 620817"/>
              <a:gd name="connsiteY11" fmla="*/ 0 h 567933"/>
              <a:gd name="connsiteX12" fmla="*/ 0 w 620817"/>
              <a:gd name="connsiteY12" fmla="*/ 21889 h 567933"/>
              <a:gd name="connsiteX13" fmla="*/ 0 w 620817"/>
              <a:gd name="connsiteY13" fmla="*/ 546044 h 567933"/>
              <a:gd name="connsiteX14" fmla="*/ 21931 w 620817"/>
              <a:gd name="connsiteY14" fmla="*/ 567933 h 567933"/>
              <a:gd name="connsiteX15" fmla="*/ 227724 w 620817"/>
              <a:gd name="connsiteY15" fmla="*/ 567933 h 567933"/>
              <a:gd name="connsiteX16" fmla="*/ 249655 w 620817"/>
              <a:gd name="connsiteY16" fmla="*/ 546044 h 567933"/>
              <a:gd name="connsiteX17" fmla="*/ 249655 w 620817"/>
              <a:gd name="connsiteY17" fmla="*/ 516819 h 567933"/>
              <a:gd name="connsiteX18" fmla="*/ 388471 w 620817"/>
              <a:gd name="connsiteY18" fmla="*/ 516819 h 567933"/>
              <a:gd name="connsiteX19" fmla="*/ 388471 w 620817"/>
              <a:gd name="connsiteY19" fmla="*/ 546044 h 567933"/>
              <a:gd name="connsiteX20" fmla="*/ 410401 w 620817"/>
              <a:gd name="connsiteY20" fmla="*/ 567933 h 567933"/>
              <a:gd name="connsiteX21" fmla="*/ 598887 w 620817"/>
              <a:gd name="connsiteY21" fmla="*/ 567933 h 567933"/>
              <a:gd name="connsiteX22" fmla="*/ 620818 w 620817"/>
              <a:gd name="connsiteY22" fmla="*/ 546044 h 567933"/>
              <a:gd name="connsiteX23" fmla="*/ 620818 w 620817"/>
              <a:gd name="connsiteY23" fmla="*/ 443816 h 567933"/>
              <a:gd name="connsiteX24" fmla="*/ 598887 w 620817"/>
              <a:gd name="connsiteY24" fmla="*/ 421927 h 567933"/>
              <a:gd name="connsiteX25" fmla="*/ 410401 w 620817"/>
              <a:gd name="connsiteY25" fmla="*/ 421927 h 567933"/>
              <a:gd name="connsiteX26" fmla="*/ 388471 w 620817"/>
              <a:gd name="connsiteY26" fmla="*/ 443816 h 567933"/>
              <a:gd name="connsiteX27" fmla="*/ 388471 w 620817"/>
              <a:gd name="connsiteY27" fmla="*/ 473278 h 567933"/>
              <a:gd name="connsiteX28" fmla="*/ 249655 w 620817"/>
              <a:gd name="connsiteY28" fmla="*/ 473278 h 567933"/>
              <a:gd name="connsiteX29" fmla="*/ 249655 w 620817"/>
              <a:gd name="connsiteY29" fmla="*/ 301951 h 567933"/>
              <a:gd name="connsiteX30" fmla="*/ 388471 w 620817"/>
              <a:gd name="connsiteY30" fmla="*/ 301951 h 567933"/>
              <a:gd name="connsiteX31" fmla="*/ 388471 w 620817"/>
              <a:gd name="connsiteY31" fmla="*/ 335080 h 567933"/>
              <a:gd name="connsiteX32" fmla="*/ 410401 w 620817"/>
              <a:gd name="connsiteY32" fmla="*/ 356970 h 567933"/>
              <a:gd name="connsiteX33" fmla="*/ 598887 w 620817"/>
              <a:gd name="connsiteY33" fmla="*/ 356970 h 567933"/>
              <a:gd name="connsiteX34" fmla="*/ 620818 w 620817"/>
              <a:gd name="connsiteY34" fmla="*/ 335080 h 567933"/>
              <a:gd name="connsiteX35" fmla="*/ 620818 w 620817"/>
              <a:gd name="connsiteY35" fmla="*/ 232853 h 567933"/>
              <a:gd name="connsiteX36" fmla="*/ 598887 w 620817"/>
              <a:gd name="connsiteY36" fmla="*/ 210963 h 567933"/>
              <a:gd name="connsiteX37" fmla="*/ 410401 w 620817"/>
              <a:gd name="connsiteY37" fmla="*/ 210963 h 567933"/>
              <a:gd name="connsiteX38" fmla="*/ 388471 w 620817"/>
              <a:gd name="connsiteY38" fmla="*/ 232853 h 567933"/>
              <a:gd name="connsiteX39" fmla="*/ 388471 w 620817"/>
              <a:gd name="connsiteY39" fmla="*/ 258291 h 567933"/>
              <a:gd name="connsiteX40" fmla="*/ 249655 w 620817"/>
              <a:gd name="connsiteY40" fmla="*/ 258291 h 567933"/>
              <a:gd name="connsiteX41" fmla="*/ 249655 w 620817"/>
              <a:gd name="connsiteY41" fmla="*/ 94656 h 567933"/>
              <a:gd name="connsiteX42" fmla="*/ 388471 w 620817"/>
              <a:gd name="connsiteY42" fmla="*/ 94656 h 567933"/>
              <a:gd name="connsiteX43" fmla="*/ 388471 w 620817"/>
              <a:gd name="connsiteY43" fmla="*/ 123880 h 567933"/>
              <a:gd name="connsiteX44" fmla="*/ 410163 w 620817"/>
              <a:gd name="connsiteY44" fmla="*/ 146005 h 567933"/>
              <a:gd name="connsiteX45" fmla="*/ 410401 w 620817"/>
              <a:gd name="connsiteY45" fmla="*/ 146006 h 567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20817" h="567933">
                <a:moveTo>
                  <a:pt x="410401" y="146006"/>
                </a:moveTo>
                <a:lnTo>
                  <a:pt x="598887" y="146006"/>
                </a:lnTo>
                <a:cubicBezTo>
                  <a:pt x="610999" y="146006"/>
                  <a:pt x="620818" y="136206"/>
                  <a:pt x="620818" y="124117"/>
                </a:cubicBezTo>
                <a:lnTo>
                  <a:pt x="620818" y="21889"/>
                </a:lnTo>
                <a:cubicBezTo>
                  <a:pt x="620818" y="9800"/>
                  <a:pt x="610999" y="0"/>
                  <a:pt x="598887" y="0"/>
                </a:cubicBezTo>
                <a:lnTo>
                  <a:pt x="410401" y="0"/>
                </a:lnTo>
                <a:cubicBezTo>
                  <a:pt x="398289" y="0"/>
                  <a:pt x="388471" y="9800"/>
                  <a:pt x="388471" y="21889"/>
                </a:cubicBezTo>
                <a:lnTo>
                  <a:pt x="388471" y="51114"/>
                </a:lnTo>
                <a:lnTo>
                  <a:pt x="249655" y="51114"/>
                </a:lnTo>
                <a:lnTo>
                  <a:pt x="249655" y="21889"/>
                </a:lnTo>
                <a:cubicBezTo>
                  <a:pt x="249655" y="9800"/>
                  <a:pt x="239836" y="0"/>
                  <a:pt x="227724" y="0"/>
                </a:cubicBezTo>
                <a:lnTo>
                  <a:pt x="21931" y="0"/>
                </a:lnTo>
                <a:cubicBezTo>
                  <a:pt x="9819" y="0"/>
                  <a:pt x="0" y="9800"/>
                  <a:pt x="0" y="21889"/>
                </a:cubicBezTo>
                <a:lnTo>
                  <a:pt x="0" y="546044"/>
                </a:lnTo>
                <a:cubicBezTo>
                  <a:pt x="0" y="558133"/>
                  <a:pt x="9819" y="567933"/>
                  <a:pt x="21931" y="567933"/>
                </a:cubicBezTo>
                <a:lnTo>
                  <a:pt x="227724" y="567933"/>
                </a:lnTo>
                <a:cubicBezTo>
                  <a:pt x="239836" y="567933"/>
                  <a:pt x="249655" y="558133"/>
                  <a:pt x="249655" y="546044"/>
                </a:cubicBezTo>
                <a:lnTo>
                  <a:pt x="249655" y="516819"/>
                </a:lnTo>
                <a:lnTo>
                  <a:pt x="388471" y="516819"/>
                </a:lnTo>
                <a:lnTo>
                  <a:pt x="388471" y="546044"/>
                </a:lnTo>
                <a:cubicBezTo>
                  <a:pt x="388471" y="558133"/>
                  <a:pt x="398289" y="567933"/>
                  <a:pt x="410401" y="567933"/>
                </a:cubicBezTo>
                <a:lnTo>
                  <a:pt x="598887" y="567933"/>
                </a:lnTo>
                <a:cubicBezTo>
                  <a:pt x="610999" y="567933"/>
                  <a:pt x="620818" y="558133"/>
                  <a:pt x="620818" y="546044"/>
                </a:cubicBezTo>
                <a:lnTo>
                  <a:pt x="620818" y="443816"/>
                </a:lnTo>
                <a:cubicBezTo>
                  <a:pt x="620818" y="431727"/>
                  <a:pt x="610999" y="421927"/>
                  <a:pt x="598887" y="421927"/>
                </a:cubicBezTo>
                <a:lnTo>
                  <a:pt x="410401" y="421927"/>
                </a:lnTo>
                <a:cubicBezTo>
                  <a:pt x="398289" y="421927"/>
                  <a:pt x="388471" y="431727"/>
                  <a:pt x="388471" y="443816"/>
                </a:cubicBezTo>
                <a:lnTo>
                  <a:pt x="388471" y="473278"/>
                </a:lnTo>
                <a:lnTo>
                  <a:pt x="249655" y="473278"/>
                </a:lnTo>
                <a:lnTo>
                  <a:pt x="249655" y="301951"/>
                </a:lnTo>
                <a:lnTo>
                  <a:pt x="388471" y="301951"/>
                </a:lnTo>
                <a:lnTo>
                  <a:pt x="388471" y="335080"/>
                </a:lnTo>
                <a:cubicBezTo>
                  <a:pt x="388471" y="347169"/>
                  <a:pt x="398289" y="356970"/>
                  <a:pt x="410401" y="356970"/>
                </a:cubicBezTo>
                <a:lnTo>
                  <a:pt x="598887" y="356970"/>
                </a:lnTo>
                <a:cubicBezTo>
                  <a:pt x="610999" y="356970"/>
                  <a:pt x="620818" y="347169"/>
                  <a:pt x="620818" y="335080"/>
                </a:cubicBezTo>
                <a:lnTo>
                  <a:pt x="620818" y="232853"/>
                </a:lnTo>
                <a:cubicBezTo>
                  <a:pt x="620818" y="220764"/>
                  <a:pt x="610999" y="210963"/>
                  <a:pt x="598887" y="210963"/>
                </a:cubicBezTo>
                <a:lnTo>
                  <a:pt x="410401" y="210963"/>
                </a:lnTo>
                <a:cubicBezTo>
                  <a:pt x="398289" y="210963"/>
                  <a:pt x="388471" y="220764"/>
                  <a:pt x="388471" y="232853"/>
                </a:cubicBezTo>
                <a:lnTo>
                  <a:pt x="388471" y="258291"/>
                </a:lnTo>
                <a:lnTo>
                  <a:pt x="249655" y="258291"/>
                </a:lnTo>
                <a:lnTo>
                  <a:pt x="249655" y="94656"/>
                </a:lnTo>
                <a:lnTo>
                  <a:pt x="388471" y="94656"/>
                </a:lnTo>
                <a:lnTo>
                  <a:pt x="388471" y="123880"/>
                </a:lnTo>
                <a:cubicBezTo>
                  <a:pt x="388340" y="135969"/>
                  <a:pt x="398052" y="145874"/>
                  <a:pt x="410163" y="146005"/>
                </a:cubicBezTo>
                <a:cubicBezTo>
                  <a:pt x="410242" y="146006"/>
                  <a:pt x="410322" y="146006"/>
                  <a:pt x="410401" y="146006"/>
                </a:cubicBezTo>
                <a:close/>
              </a:path>
            </a:pathLst>
          </a:custGeom>
          <a:solidFill>
            <a:srgbClr val="333333"/>
          </a:solidFill>
          <a:ln w="55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4" name="图形 178">
            <a:extLst>
              <a:ext uri="{FF2B5EF4-FFF2-40B4-BE49-F238E27FC236}">
                <a16:creationId xmlns:a16="http://schemas.microsoft.com/office/drawing/2014/main" xmlns="" id="{1357631B-386C-4F3A-B609-7068E4FD2DB3}"/>
              </a:ext>
            </a:extLst>
          </p:cNvPr>
          <p:cNvSpPr/>
          <p:nvPr/>
        </p:nvSpPr>
        <p:spPr>
          <a:xfrm>
            <a:off x="2494484" y="4678088"/>
            <a:ext cx="539599" cy="620678"/>
          </a:xfrm>
          <a:custGeom>
            <a:avLst/>
            <a:gdLst>
              <a:gd name="connsiteX0" fmla="*/ 386226 w 539599"/>
              <a:gd name="connsiteY0" fmla="*/ 189701 h 620678"/>
              <a:gd name="connsiteX1" fmla="*/ 259915 w 539599"/>
              <a:gd name="connsiteY1" fmla="*/ 310581 h 620678"/>
              <a:gd name="connsiteX2" fmla="*/ 386226 w 539599"/>
              <a:gd name="connsiteY2" fmla="*/ 431367 h 620678"/>
              <a:gd name="connsiteX3" fmla="*/ 386226 w 539599"/>
              <a:gd name="connsiteY3" fmla="*/ 368988 h 620678"/>
              <a:gd name="connsiteX4" fmla="*/ 539599 w 539599"/>
              <a:gd name="connsiteY4" fmla="*/ 368988 h 620678"/>
              <a:gd name="connsiteX5" fmla="*/ 539599 w 539599"/>
              <a:gd name="connsiteY5" fmla="*/ 252111 h 620678"/>
              <a:gd name="connsiteX6" fmla="*/ 386226 w 539599"/>
              <a:gd name="connsiteY6" fmla="*/ 252111 h 620678"/>
              <a:gd name="connsiteX7" fmla="*/ 452330 w 539599"/>
              <a:gd name="connsiteY7" fmla="*/ 182625 h 620678"/>
              <a:gd name="connsiteX8" fmla="*/ 452330 w 539599"/>
              <a:gd name="connsiteY8" fmla="*/ 18142 h 620678"/>
              <a:gd name="connsiteX9" fmla="*/ 447023 w 539599"/>
              <a:gd name="connsiteY9" fmla="*/ 5542 h 620678"/>
              <a:gd name="connsiteX10" fmla="*/ 434237 w 539599"/>
              <a:gd name="connsiteY10" fmla="*/ 204 h 620678"/>
              <a:gd name="connsiteX11" fmla="*/ 20825 w 539599"/>
              <a:gd name="connsiteY11" fmla="*/ 204 h 620678"/>
              <a:gd name="connsiteX12" fmla="*/ 7449 w 539599"/>
              <a:gd name="connsiteY12" fmla="*/ 3400 h 620678"/>
              <a:gd name="connsiteX13" fmla="*/ 1 w 539599"/>
              <a:gd name="connsiteY13" fmla="*/ 18049 h 620678"/>
              <a:gd name="connsiteX14" fmla="*/ 1 w 539599"/>
              <a:gd name="connsiteY14" fmla="*/ 503926 h 620678"/>
              <a:gd name="connsiteX15" fmla="*/ 12415 w 539599"/>
              <a:gd name="connsiteY15" fmla="*/ 521088 h 620678"/>
              <a:gd name="connsiteX16" fmla="*/ 319657 w 539599"/>
              <a:gd name="connsiteY16" fmla="*/ 620678 h 620678"/>
              <a:gd name="connsiteX17" fmla="*/ 325460 w 539599"/>
              <a:gd name="connsiteY17" fmla="*/ 620678 h 620678"/>
              <a:gd name="connsiteX18" fmla="*/ 343523 w 539599"/>
              <a:gd name="connsiteY18" fmla="*/ 602833 h 620678"/>
              <a:gd name="connsiteX19" fmla="*/ 343523 w 539599"/>
              <a:gd name="connsiteY19" fmla="*/ 521771 h 620678"/>
              <a:gd name="connsiteX20" fmla="*/ 434237 w 539599"/>
              <a:gd name="connsiteY20" fmla="*/ 521771 h 620678"/>
              <a:gd name="connsiteX21" fmla="*/ 447271 w 539599"/>
              <a:gd name="connsiteY21" fmla="*/ 516681 h 620678"/>
              <a:gd name="connsiteX22" fmla="*/ 452671 w 539599"/>
              <a:gd name="connsiteY22" fmla="*/ 503926 h 620678"/>
              <a:gd name="connsiteX23" fmla="*/ 452671 w 539599"/>
              <a:gd name="connsiteY23" fmla="*/ 431367 h 620678"/>
              <a:gd name="connsiteX24" fmla="*/ 416516 w 539599"/>
              <a:gd name="connsiteY24" fmla="*/ 431367 h 620678"/>
              <a:gd name="connsiteX25" fmla="*/ 416516 w 539599"/>
              <a:gd name="connsiteY25" fmla="*/ 486050 h 620678"/>
              <a:gd name="connsiteX26" fmla="*/ 343492 w 539599"/>
              <a:gd name="connsiteY26" fmla="*/ 486050 h 620678"/>
              <a:gd name="connsiteX27" fmla="*/ 343492 w 539599"/>
              <a:gd name="connsiteY27" fmla="*/ 446481 h 620678"/>
              <a:gd name="connsiteX28" fmla="*/ 199863 w 539599"/>
              <a:gd name="connsiteY28" fmla="*/ 310332 h 620678"/>
              <a:gd name="connsiteX29" fmla="*/ 343554 w 539599"/>
              <a:gd name="connsiteY29" fmla="*/ 175239 h 620678"/>
              <a:gd name="connsiteX30" fmla="*/ 343554 w 539599"/>
              <a:gd name="connsiteY30" fmla="*/ 116956 h 620678"/>
              <a:gd name="connsiteX31" fmla="*/ 331140 w 539599"/>
              <a:gd name="connsiteY31" fmla="*/ 99825 h 620678"/>
              <a:gd name="connsiteX32" fmla="*/ 132518 w 539599"/>
              <a:gd name="connsiteY32" fmla="*/ 35893 h 620678"/>
              <a:gd name="connsiteX33" fmla="*/ 416175 w 539599"/>
              <a:gd name="connsiteY33" fmla="*/ 35893 h 620678"/>
              <a:gd name="connsiteX34" fmla="*/ 416175 w 539599"/>
              <a:gd name="connsiteY34" fmla="*/ 182625 h 620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39599" h="620678">
                <a:moveTo>
                  <a:pt x="386226" y="189701"/>
                </a:moveTo>
                <a:lnTo>
                  <a:pt x="259915" y="310581"/>
                </a:lnTo>
                <a:lnTo>
                  <a:pt x="386226" y="431367"/>
                </a:lnTo>
                <a:lnTo>
                  <a:pt x="386226" y="368988"/>
                </a:lnTo>
                <a:lnTo>
                  <a:pt x="539599" y="368988"/>
                </a:lnTo>
                <a:lnTo>
                  <a:pt x="539599" y="252111"/>
                </a:lnTo>
                <a:lnTo>
                  <a:pt x="386226" y="252111"/>
                </a:lnTo>
                <a:close/>
                <a:moveTo>
                  <a:pt x="452330" y="182625"/>
                </a:moveTo>
                <a:lnTo>
                  <a:pt x="452330" y="18142"/>
                </a:lnTo>
                <a:cubicBezTo>
                  <a:pt x="452314" y="13402"/>
                  <a:pt x="450403" y="8865"/>
                  <a:pt x="447023" y="5542"/>
                </a:cubicBezTo>
                <a:cubicBezTo>
                  <a:pt x="443634" y="2142"/>
                  <a:pt x="439037" y="223"/>
                  <a:pt x="434237" y="204"/>
                </a:cubicBezTo>
                <a:lnTo>
                  <a:pt x="20825" y="204"/>
                </a:lnTo>
                <a:cubicBezTo>
                  <a:pt x="16121" y="-503"/>
                  <a:pt x="11326" y="643"/>
                  <a:pt x="7449" y="3400"/>
                </a:cubicBezTo>
                <a:cubicBezTo>
                  <a:pt x="2728" y="6778"/>
                  <a:pt x="-52" y="12244"/>
                  <a:pt x="1" y="18049"/>
                </a:cubicBezTo>
                <a:lnTo>
                  <a:pt x="1" y="503926"/>
                </a:lnTo>
                <a:cubicBezTo>
                  <a:pt x="-51" y="511743"/>
                  <a:pt x="4974" y="518690"/>
                  <a:pt x="12415" y="521088"/>
                </a:cubicBezTo>
                <a:lnTo>
                  <a:pt x="319657" y="620678"/>
                </a:lnTo>
                <a:lnTo>
                  <a:pt x="325460" y="620678"/>
                </a:lnTo>
                <a:cubicBezTo>
                  <a:pt x="335372" y="620730"/>
                  <a:pt x="343454" y="612745"/>
                  <a:pt x="343523" y="602833"/>
                </a:cubicBezTo>
                <a:lnTo>
                  <a:pt x="343523" y="521771"/>
                </a:lnTo>
                <a:lnTo>
                  <a:pt x="434237" y="521771"/>
                </a:lnTo>
                <a:cubicBezTo>
                  <a:pt x="439088" y="521888"/>
                  <a:pt x="443783" y="520054"/>
                  <a:pt x="447271" y="516681"/>
                </a:cubicBezTo>
                <a:cubicBezTo>
                  <a:pt x="450721" y="513334"/>
                  <a:pt x="452669" y="508733"/>
                  <a:pt x="452671" y="503926"/>
                </a:cubicBezTo>
                <a:lnTo>
                  <a:pt x="452671" y="431367"/>
                </a:lnTo>
                <a:lnTo>
                  <a:pt x="416516" y="431367"/>
                </a:lnTo>
                <a:lnTo>
                  <a:pt x="416516" y="486050"/>
                </a:lnTo>
                <a:lnTo>
                  <a:pt x="343492" y="486050"/>
                </a:lnTo>
                <a:lnTo>
                  <a:pt x="343492" y="446481"/>
                </a:lnTo>
                <a:lnTo>
                  <a:pt x="199863" y="310332"/>
                </a:lnTo>
                <a:lnTo>
                  <a:pt x="343554" y="175239"/>
                </a:lnTo>
                <a:lnTo>
                  <a:pt x="343554" y="116956"/>
                </a:lnTo>
                <a:cubicBezTo>
                  <a:pt x="343612" y="109144"/>
                  <a:pt x="338582" y="102202"/>
                  <a:pt x="331140" y="99825"/>
                </a:cubicBezTo>
                <a:lnTo>
                  <a:pt x="132518" y="35893"/>
                </a:lnTo>
                <a:lnTo>
                  <a:pt x="416175" y="35893"/>
                </a:lnTo>
                <a:lnTo>
                  <a:pt x="416175" y="182625"/>
                </a:ln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5" name="图形 179">
            <a:extLst>
              <a:ext uri="{FF2B5EF4-FFF2-40B4-BE49-F238E27FC236}">
                <a16:creationId xmlns:a16="http://schemas.microsoft.com/office/drawing/2014/main" xmlns="" id="{CE9085B1-18D7-4774-A895-36F487692808}"/>
              </a:ext>
            </a:extLst>
          </p:cNvPr>
          <p:cNvSpPr/>
          <p:nvPr/>
        </p:nvSpPr>
        <p:spPr>
          <a:xfrm>
            <a:off x="1565216" y="4753659"/>
            <a:ext cx="504312" cy="446766"/>
          </a:xfrm>
          <a:custGeom>
            <a:avLst/>
            <a:gdLst>
              <a:gd name="connsiteX0" fmla="*/ 447480 w 504312"/>
              <a:gd name="connsiteY0" fmla="*/ 96658 h 446766"/>
              <a:gd name="connsiteX1" fmla="*/ 272911 w 504312"/>
              <a:gd name="connsiteY1" fmla="*/ 96658 h 446766"/>
              <a:gd name="connsiteX2" fmla="*/ 214721 w 504312"/>
              <a:gd name="connsiteY2" fmla="*/ 38468 h 446766"/>
              <a:gd name="connsiteX3" fmla="*/ 15711 w 504312"/>
              <a:gd name="connsiteY3" fmla="*/ 38468 h 446766"/>
              <a:gd name="connsiteX4" fmla="*/ 16875 w 504312"/>
              <a:gd name="connsiteY4" fmla="*/ 19071 h 446766"/>
              <a:gd name="connsiteX5" fmla="*/ 36595 w 504312"/>
              <a:gd name="connsiteY5" fmla="*/ 3 h 446766"/>
              <a:gd name="connsiteX6" fmla="*/ 37823 w 504312"/>
              <a:gd name="connsiteY6" fmla="*/ 62 h 446766"/>
              <a:gd name="connsiteX7" fmla="*/ 230626 w 504312"/>
              <a:gd name="connsiteY7" fmla="*/ 15968 h 446766"/>
              <a:gd name="connsiteX8" fmla="*/ 283773 w 504312"/>
              <a:gd name="connsiteY8" fmla="*/ 79589 h 446766"/>
              <a:gd name="connsiteX9" fmla="*/ 465519 w 504312"/>
              <a:gd name="connsiteY9" fmla="*/ 117024 h 446766"/>
              <a:gd name="connsiteX10" fmla="*/ 271553 w 504312"/>
              <a:gd name="connsiteY10" fmla="*/ 117024 h 446766"/>
              <a:gd name="connsiteX11" fmla="*/ 213363 w 504312"/>
              <a:gd name="connsiteY11" fmla="*/ 58834 h 446766"/>
              <a:gd name="connsiteX12" fmla="*/ 38793 w 504312"/>
              <a:gd name="connsiteY12" fmla="*/ 58834 h 446766"/>
              <a:gd name="connsiteX13" fmla="*/ 0 w 504312"/>
              <a:gd name="connsiteY13" fmla="*/ 97627 h 446766"/>
              <a:gd name="connsiteX14" fmla="*/ 0 w 504312"/>
              <a:gd name="connsiteY14" fmla="*/ 407973 h 446766"/>
              <a:gd name="connsiteX15" fmla="*/ 38793 w 504312"/>
              <a:gd name="connsiteY15" fmla="*/ 446767 h 446766"/>
              <a:gd name="connsiteX16" fmla="*/ 465519 w 504312"/>
              <a:gd name="connsiteY16" fmla="*/ 446767 h 446766"/>
              <a:gd name="connsiteX17" fmla="*/ 504312 w 504312"/>
              <a:gd name="connsiteY17" fmla="*/ 407973 h 446766"/>
              <a:gd name="connsiteX18" fmla="*/ 504312 w 504312"/>
              <a:gd name="connsiteY18" fmla="*/ 155817 h 446766"/>
              <a:gd name="connsiteX19" fmla="*/ 465519 w 504312"/>
              <a:gd name="connsiteY19" fmla="*/ 117024 h 446766"/>
              <a:gd name="connsiteX20" fmla="*/ 197264 w 504312"/>
              <a:gd name="connsiteY20" fmla="*/ 355021 h 446766"/>
              <a:gd name="connsiteX21" fmla="*/ 192996 w 504312"/>
              <a:gd name="connsiteY21" fmla="*/ 378103 h 446766"/>
              <a:gd name="connsiteX22" fmla="*/ 164483 w 504312"/>
              <a:gd name="connsiteY22" fmla="*/ 397499 h 446766"/>
              <a:gd name="connsiteX23" fmla="*/ 143535 w 504312"/>
              <a:gd name="connsiteY23" fmla="*/ 376745 h 446766"/>
              <a:gd name="connsiteX24" fmla="*/ 162932 w 504312"/>
              <a:gd name="connsiteY24" fmla="*/ 348038 h 446766"/>
              <a:gd name="connsiteX25" fmla="*/ 184850 w 504312"/>
              <a:gd name="connsiteY25" fmla="*/ 342219 h 446766"/>
              <a:gd name="connsiteX26" fmla="*/ 220540 w 504312"/>
              <a:gd name="connsiteY26" fmla="*/ 307111 h 446766"/>
              <a:gd name="connsiteX27" fmla="*/ 232760 w 504312"/>
              <a:gd name="connsiteY27" fmla="*/ 319331 h 446766"/>
              <a:gd name="connsiteX28" fmla="*/ 358644 w 504312"/>
              <a:gd name="connsiteY28" fmla="*/ 393814 h 446766"/>
              <a:gd name="connsiteX29" fmla="*/ 323924 w 504312"/>
              <a:gd name="connsiteY29" fmla="*/ 393814 h 446766"/>
              <a:gd name="connsiteX30" fmla="*/ 229268 w 504312"/>
              <a:gd name="connsiteY30" fmla="*/ 296831 h 446766"/>
              <a:gd name="connsiteX31" fmla="*/ 217824 w 504312"/>
              <a:gd name="connsiteY31" fmla="*/ 285193 h 446766"/>
              <a:gd name="connsiteX32" fmla="*/ 197458 w 504312"/>
              <a:gd name="connsiteY32" fmla="*/ 265796 h 446766"/>
              <a:gd name="connsiteX33" fmla="*/ 152845 w 504312"/>
              <a:gd name="connsiteY33" fmla="*/ 255710 h 446766"/>
              <a:gd name="connsiteX34" fmla="*/ 137328 w 504312"/>
              <a:gd name="connsiteY34" fmla="*/ 206637 h 446766"/>
              <a:gd name="connsiteX35" fmla="*/ 147425 w 504312"/>
              <a:gd name="connsiteY35" fmla="*/ 201088 h 446766"/>
              <a:gd name="connsiteX36" fmla="*/ 150906 w 504312"/>
              <a:gd name="connsiteY36" fmla="*/ 203145 h 446766"/>
              <a:gd name="connsiteX37" fmla="*/ 163514 w 504312"/>
              <a:gd name="connsiteY37" fmla="*/ 215559 h 446766"/>
              <a:gd name="connsiteX38" fmla="*/ 182148 w 504312"/>
              <a:gd name="connsiteY38" fmla="*/ 214726 h 446766"/>
              <a:gd name="connsiteX39" fmla="*/ 182910 w 504312"/>
              <a:gd name="connsiteY39" fmla="*/ 213813 h 446766"/>
              <a:gd name="connsiteX40" fmla="*/ 180777 w 504312"/>
              <a:gd name="connsiteY40" fmla="*/ 196550 h 446766"/>
              <a:gd name="connsiteX41" fmla="*/ 168945 w 504312"/>
              <a:gd name="connsiteY41" fmla="*/ 184718 h 446766"/>
              <a:gd name="connsiteX42" fmla="*/ 168650 w 504312"/>
              <a:gd name="connsiteY42" fmla="*/ 173201 h 446766"/>
              <a:gd name="connsiteX43" fmla="*/ 172436 w 504312"/>
              <a:gd name="connsiteY43" fmla="*/ 170947 h 446766"/>
              <a:gd name="connsiteX44" fmla="*/ 231797 w 504312"/>
              <a:gd name="connsiteY44" fmla="*/ 206369 h 446766"/>
              <a:gd name="connsiteX45" fmla="*/ 231596 w 504312"/>
              <a:gd name="connsiteY45" fmla="*/ 231076 h 446766"/>
              <a:gd name="connsiteX46" fmla="*/ 240518 w 504312"/>
              <a:gd name="connsiteY46" fmla="*/ 240193 h 446766"/>
              <a:gd name="connsiteX47" fmla="*/ 251962 w 504312"/>
              <a:gd name="connsiteY47" fmla="*/ 251831 h 446766"/>
              <a:gd name="connsiteX48" fmla="*/ 263406 w 504312"/>
              <a:gd name="connsiteY48" fmla="*/ 263663 h 446766"/>
              <a:gd name="connsiteX49" fmla="*/ 274850 w 504312"/>
              <a:gd name="connsiteY49" fmla="*/ 275301 h 446766"/>
              <a:gd name="connsiteX50" fmla="*/ 358062 w 504312"/>
              <a:gd name="connsiteY50" fmla="*/ 359676 h 446766"/>
              <a:gd name="connsiteX51" fmla="*/ 358062 w 504312"/>
              <a:gd name="connsiteY51" fmla="*/ 394396 h 446766"/>
              <a:gd name="connsiteX52" fmla="*/ 360389 w 504312"/>
              <a:gd name="connsiteY52" fmla="*/ 219244 h 446766"/>
              <a:gd name="connsiteX53" fmla="*/ 299678 w 504312"/>
              <a:gd name="connsiteY53" fmla="*/ 279374 h 446766"/>
              <a:gd name="connsiteX54" fmla="*/ 286682 w 504312"/>
              <a:gd name="connsiteY54" fmla="*/ 265990 h 446766"/>
              <a:gd name="connsiteX55" fmla="*/ 273492 w 504312"/>
              <a:gd name="connsiteY55" fmla="*/ 252413 h 446766"/>
              <a:gd name="connsiteX56" fmla="*/ 260303 w 504312"/>
              <a:gd name="connsiteY56" fmla="*/ 239029 h 446766"/>
              <a:gd name="connsiteX57" fmla="*/ 320432 w 504312"/>
              <a:gd name="connsiteY57" fmla="*/ 179287 h 446766"/>
              <a:gd name="connsiteX58" fmla="*/ 339829 w 504312"/>
              <a:gd name="connsiteY58" fmla="*/ 170947 h 446766"/>
              <a:gd name="connsiteX59" fmla="*/ 359226 w 504312"/>
              <a:gd name="connsiteY59" fmla="*/ 179287 h 446766"/>
              <a:gd name="connsiteX60" fmla="*/ 359226 w 504312"/>
              <a:gd name="connsiteY60" fmla="*/ 219244 h 446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4312" h="446766">
                <a:moveTo>
                  <a:pt x="447480" y="96658"/>
                </a:moveTo>
                <a:lnTo>
                  <a:pt x="272911" y="96658"/>
                </a:lnTo>
                <a:lnTo>
                  <a:pt x="214721" y="38468"/>
                </a:lnTo>
                <a:lnTo>
                  <a:pt x="15711" y="38468"/>
                </a:lnTo>
                <a:lnTo>
                  <a:pt x="16875" y="19071"/>
                </a:lnTo>
                <a:cubicBezTo>
                  <a:pt x="17055" y="8360"/>
                  <a:pt x="25884" y="-177"/>
                  <a:pt x="36595" y="3"/>
                </a:cubicBezTo>
                <a:cubicBezTo>
                  <a:pt x="37005" y="10"/>
                  <a:pt x="37415" y="30"/>
                  <a:pt x="37823" y="62"/>
                </a:cubicBezTo>
                <a:lnTo>
                  <a:pt x="230626" y="15968"/>
                </a:lnTo>
                <a:lnTo>
                  <a:pt x="283773" y="79589"/>
                </a:lnTo>
                <a:close/>
                <a:moveTo>
                  <a:pt x="465519" y="117024"/>
                </a:moveTo>
                <a:lnTo>
                  <a:pt x="271553" y="117024"/>
                </a:lnTo>
                <a:lnTo>
                  <a:pt x="213363" y="58834"/>
                </a:lnTo>
                <a:lnTo>
                  <a:pt x="38793" y="58834"/>
                </a:lnTo>
                <a:cubicBezTo>
                  <a:pt x="17368" y="58834"/>
                  <a:pt x="0" y="76203"/>
                  <a:pt x="0" y="97627"/>
                </a:cubicBezTo>
                <a:lnTo>
                  <a:pt x="0" y="407973"/>
                </a:lnTo>
                <a:cubicBezTo>
                  <a:pt x="0" y="429398"/>
                  <a:pt x="17368" y="446767"/>
                  <a:pt x="38793" y="446767"/>
                </a:cubicBezTo>
                <a:lnTo>
                  <a:pt x="465519" y="446767"/>
                </a:lnTo>
                <a:cubicBezTo>
                  <a:pt x="486944" y="446767"/>
                  <a:pt x="504312" y="429398"/>
                  <a:pt x="504312" y="407973"/>
                </a:cubicBezTo>
                <a:lnTo>
                  <a:pt x="504312" y="155817"/>
                </a:lnTo>
                <a:cubicBezTo>
                  <a:pt x="504312" y="134392"/>
                  <a:pt x="486944" y="117024"/>
                  <a:pt x="465519" y="117024"/>
                </a:cubicBezTo>
                <a:close/>
                <a:moveTo>
                  <a:pt x="197264" y="355021"/>
                </a:moveTo>
                <a:lnTo>
                  <a:pt x="192996" y="378103"/>
                </a:lnTo>
                <a:lnTo>
                  <a:pt x="164483" y="397499"/>
                </a:lnTo>
                <a:lnTo>
                  <a:pt x="143535" y="376745"/>
                </a:lnTo>
                <a:lnTo>
                  <a:pt x="162932" y="348038"/>
                </a:lnTo>
                <a:lnTo>
                  <a:pt x="184850" y="342219"/>
                </a:lnTo>
                <a:lnTo>
                  <a:pt x="220540" y="307111"/>
                </a:lnTo>
                <a:lnTo>
                  <a:pt x="232760" y="319331"/>
                </a:lnTo>
                <a:close/>
                <a:moveTo>
                  <a:pt x="358644" y="393814"/>
                </a:moveTo>
                <a:cubicBezTo>
                  <a:pt x="349037" y="403356"/>
                  <a:pt x="333530" y="403356"/>
                  <a:pt x="323924" y="393814"/>
                </a:cubicBezTo>
                <a:lnTo>
                  <a:pt x="229268" y="296831"/>
                </a:lnTo>
                <a:lnTo>
                  <a:pt x="217824" y="285193"/>
                </a:lnTo>
                <a:lnTo>
                  <a:pt x="197458" y="265796"/>
                </a:lnTo>
                <a:cubicBezTo>
                  <a:pt x="181831" y="269857"/>
                  <a:pt x="165205" y="266098"/>
                  <a:pt x="152845" y="255710"/>
                </a:cubicBezTo>
                <a:cubicBezTo>
                  <a:pt x="138861" y="243569"/>
                  <a:pt x="132866" y="224611"/>
                  <a:pt x="137328" y="206637"/>
                </a:cubicBezTo>
                <a:cubicBezTo>
                  <a:pt x="138584" y="202316"/>
                  <a:pt x="143105" y="199832"/>
                  <a:pt x="147425" y="201088"/>
                </a:cubicBezTo>
                <a:cubicBezTo>
                  <a:pt x="148740" y="201471"/>
                  <a:pt x="149937" y="202178"/>
                  <a:pt x="150906" y="203145"/>
                </a:cubicBezTo>
                <a:lnTo>
                  <a:pt x="163514" y="215559"/>
                </a:lnTo>
                <a:cubicBezTo>
                  <a:pt x="168889" y="220475"/>
                  <a:pt x="177232" y="220102"/>
                  <a:pt x="182148" y="214726"/>
                </a:cubicBezTo>
                <a:cubicBezTo>
                  <a:pt x="182416" y="214433"/>
                  <a:pt x="182670" y="214129"/>
                  <a:pt x="182910" y="213813"/>
                </a:cubicBezTo>
                <a:cubicBezTo>
                  <a:pt x="186462" y="208299"/>
                  <a:pt x="185564" y="201034"/>
                  <a:pt x="180777" y="196550"/>
                </a:cubicBezTo>
                <a:lnTo>
                  <a:pt x="168945" y="184718"/>
                </a:lnTo>
                <a:cubicBezTo>
                  <a:pt x="165683" y="181619"/>
                  <a:pt x="165551" y="176463"/>
                  <a:pt x="168650" y="173201"/>
                </a:cubicBezTo>
                <a:cubicBezTo>
                  <a:pt x="169681" y="172116"/>
                  <a:pt x="170991" y="171336"/>
                  <a:pt x="172436" y="170947"/>
                </a:cubicBezTo>
                <a:cubicBezTo>
                  <a:pt x="198610" y="164336"/>
                  <a:pt x="225186" y="180195"/>
                  <a:pt x="231797" y="206369"/>
                </a:cubicBezTo>
                <a:cubicBezTo>
                  <a:pt x="233847" y="214486"/>
                  <a:pt x="233777" y="222994"/>
                  <a:pt x="231596" y="231076"/>
                </a:cubicBezTo>
                <a:lnTo>
                  <a:pt x="240518" y="240193"/>
                </a:lnTo>
                <a:lnTo>
                  <a:pt x="251962" y="251831"/>
                </a:lnTo>
                <a:lnTo>
                  <a:pt x="263406" y="263663"/>
                </a:lnTo>
                <a:lnTo>
                  <a:pt x="274850" y="275301"/>
                </a:lnTo>
                <a:lnTo>
                  <a:pt x="358062" y="359676"/>
                </a:lnTo>
                <a:cubicBezTo>
                  <a:pt x="367604" y="369282"/>
                  <a:pt x="367604" y="384789"/>
                  <a:pt x="358062" y="394396"/>
                </a:cubicBezTo>
                <a:close/>
                <a:moveTo>
                  <a:pt x="360389" y="219244"/>
                </a:moveTo>
                <a:lnTo>
                  <a:pt x="299678" y="279374"/>
                </a:lnTo>
                <a:lnTo>
                  <a:pt x="286682" y="265990"/>
                </a:lnTo>
                <a:lnTo>
                  <a:pt x="273492" y="252413"/>
                </a:lnTo>
                <a:lnTo>
                  <a:pt x="260303" y="239029"/>
                </a:lnTo>
                <a:lnTo>
                  <a:pt x="320432" y="179287"/>
                </a:lnTo>
                <a:cubicBezTo>
                  <a:pt x="325569" y="174094"/>
                  <a:pt x="332526" y="171102"/>
                  <a:pt x="339829" y="170947"/>
                </a:cubicBezTo>
                <a:cubicBezTo>
                  <a:pt x="347141" y="171061"/>
                  <a:pt x="354112" y="174059"/>
                  <a:pt x="359226" y="179287"/>
                </a:cubicBezTo>
                <a:cubicBezTo>
                  <a:pt x="370118" y="190379"/>
                  <a:pt x="370118" y="208152"/>
                  <a:pt x="359226" y="219244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6" name="图形 180">
            <a:extLst>
              <a:ext uri="{FF2B5EF4-FFF2-40B4-BE49-F238E27FC236}">
                <a16:creationId xmlns:a16="http://schemas.microsoft.com/office/drawing/2014/main" xmlns="" id="{F31918AC-8767-44AB-AF24-11262A272F4A}"/>
              </a:ext>
            </a:extLst>
          </p:cNvPr>
          <p:cNvSpPr/>
          <p:nvPr/>
        </p:nvSpPr>
        <p:spPr>
          <a:xfrm>
            <a:off x="645307" y="4684235"/>
            <a:ext cx="383265" cy="125499"/>
          </a:xfrm>
          <a:custGeom>
            <a:avLst/>
            <a:gdLst>
              <a:gd name="connsiteX0" fmla="*/ 52671 w 383265"/>
              <a:gd name="connsiteY0" fmla="*/ 125499 h 125499"/>
              <a:gd name="connsiteX1" fmla="*/ 0 w 383265"/>
              <a:gd name="connsiteY1" fmla="*/ 72828 h 125499"/>
              <a:gd name="connsiteX2" fmla="*/ 0 w 383265"/>
              <a:gd name="connsiteY2" fmla="*/ 52671 h 125499"/>
              <a:gd name="connsiteX3" fmla="*/ 52671 w 383265"/>
              <a:gd name="connsiteY3" fmla="*/ 0 h 125499"/>
              <a:gd name="connsiteX4" fmla="*/ 105343 w 383265"/>
              <a:gd name="connsiteY4" fmla="*/ 52671 h 125499"/>
              <a:gd name="connsiteX5" fmla="*/ 105343 w 383265"/>
              <a:gd name="connsiteY5" fmla="*/ 72828 h 125499"/>
              <a:gd name="connsiteX6" fmla="*/ 52671 w 383265"/>
              <a:gd name="connsiteY6" fmla="*/ 125499 h 125499"/>
              <a:gd name="connsiteX7" fmla="*/ 330594 w 383265"/>
              <a:gd name="connsiteY7" fmla="*/ 125499 h 125499"/>
              <a:gd name="connsiteX8" fmla="*/ 277923 w 383265"/>
              <a:gd name="connsiteY8" fmla="*/ 72828 h 125499"/>
              <a:gd name="connsiteX9" fmla="*/ 277923 w 383265"/>
              <a:gd name="connsiteY9" fmla="*/ 52671 h 125499"/>
              <a:gd name="connsiteX10" fmla="*/ 330594 w 383265"/>
              <a:gd name="connsiteY10" fmla="*/ 0 h 125499"/>
              <a:gd name="connsiteX11" fmla="*/ 383266 w 383265"/>
              <a:gd name="connsiteY11" fmla="*/ 52671 h 125499"/>
              <a:gd name="connsiteX12" fmla="*/ 383266 w 383265"/>
              <a:gd name="connsiteY12" fmla="*/ 72828 h 125499"/>
              <a:gd name="connsiteX13" fmla="*/ 330594 w 383265"/>
              <a:gd name="connsiteY13" fmla="*/ 125499 h 125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3265" h="125499">
                <a:moveTo>
                  <a:pt x="52671" y="125499"/>
                </a:moveTo>
                <a:cubicBezTo>
                  <a:pt x="23614" y="125499"/>
                  <a:pt x="0" y="101959"/>
                  <a:pt x="0" y="72828"/>
                </a:cubicBezTo>
                <a:lnTo>
                  <a:pt x="0" y="52671"/>
                </a:lnTo>
                <a:cubicBezTo>
                  <a:pt x="0" y="23614"/>
                  <a:pt x="23540" y="0"/>
                  <a:pt x="52671" y="0"/>
                </a:cubicBezTo>
                <a:cubicBezTo>
                  <a:pt x="81729" y="0"/>
                  <a:pt x="105343" y="23540"/>
                  <a:pt x="105343" y="52671"/>
                </a:cubicBezTo>
                <a:lnTo>
                  <a:pt x="105343" y="72828"/>
                </a:lnTo>
                <a:cubicBezTo>
                  <a:pt x="105269" y="101959"/>
                  <a:pt x="81729" y="125499"/>
                  <a:pt x="52671" y="125499"/>
                </a:cubicBezTo>
                <a:close/>
                <a:moveTo>
                  <a:pt x="330594" y="125499"/>
                </a:moveTo>
                <a:cubicBezTo>
                  <a:pt x="301537" y="125499"/>
                  <a:pt x="277923" y="101959"/>
                  <a:pt x="277923" y="72828"/>
                </a:cubicBezTo>
                <a:lnTo>
                  <a:pt x="277923" y="52671"/>
                </a:lnTo>
                <a:cubicBezTo>
                  <a:pt x="277923" y="23614"/>
                  <a:pt x="301463" y="0"/>
                  <a:pt x="330594" y="0"/>
                </a:cubicBezTo>
                <a:cubicBezTo>
                  <a:pt x="359652" y="0"/>
                  <a:pt x="383266" y="23540"/>
                  <a:pt x="383266" y="52671"/>
                </a:cubicBezTo>
                <a:lnTo>
                  <a:pt x="383266" y="72828"/>
                </a:lnTo>
                <a:cubicBezTo>
                  <a:pt x="383266" y="101959"/>
                  <a:pt x="359652" y="125499"/>
                  <a:pt x="330594" y="125499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7" name="图形 180">
            <a:extLst>
              <a:ext uri="{FF2B5EF4-FFF2-40B4-BE49-F238E27FC236}">
                <a16:creationId xmlns:a16="http://schemas.microsoft.com/office/drawing/2014/main" xmlns="" id="{F31918AC-8767-44AB-AF24-11262A272F4A}"/>
              </a:ext>
            </a:extLst>
          </p:cNvPr>
          <p:cNvSpPr/>
          <p:nvPr/>
        </p:nvSpPr>
        <p:spPr>
          <a:xfrm>
            <a:off x="534005" y="4713072"/>
            <a:ext cx="608075" cy="578871"/>
          </a:xfrm>
          <a:custGeom>
            <a:avLst/>
            <a:gdLst>
              <a:gd name="connsiteX0" fmla="*/ 549152 w 608075"/>
              <a:gd name="connsiteY0" fmla="*/ 0 h 578871"/>
              <a:gd name="connsiteX1" fmla="*/ 506043 w 608075"/>
              <a:gd name="connsiteY1" fmla="*/ 0 h 578871"/>
              <a:gd name="connsiteX2" fmla="*/ 506043 w 608075"/>
              <a:gd name="connsiteY2" fmla="*/ 44432 h 578871"/>
              <a:gd name="connsiteX3" fmla="*/ 442411 w 608075"/>
              <a:gd name="connsiteY3" fmla="*/ 108065 h 578871"/>
              <a:gd name="connsiteX4" fmla="*/ 378778 w 608075"/>
              <a:gd name="connsiteY4" fmla="*/ 44432 h 578871"/>
              <a:gd name="connsiteX5" fmla="*/ 378778 w 608075"/>
              <a:gd name="connsiteY5" fmla="*/ 0 h 578871"/>
              <a:gd name="connsiteX6" fmla="*/ 229224 w 608075"/>
              <a:gd name="connsiteY6" fmla="*/ 0 h 578871"/>
              <a:gd name="connsiteX7" fmla="*/ 229224 w 608075"/>
              <a:gd name="connsiteY7" fmla="*/ 44432 h 578871"/>
              <a:gd name="connsiteX8" fmla="*/ 165591 w 608075"/>
              <a:gd name="connsiteY8" fmla="*/ 108065 h 578871"/>
              <a:gd name="connsiteX9" fmla="*/ 101959 w 608075"/>
              <a:gd name="connsiteY9" fmla="*/ 44432 h 578871"/>
              <a:gd name="connsiteX10" fmla="*/ 101959 w 608075"/>
              <a:gd name="connsiteY10" fmla="*/ 0 h 578871"/>
              <a:gd name="connsiteX11" fmla="*/ 58851 w 608075"/>
              <a:gd name="connsiteY11" fmla="*/ 0 h 578871"/>
              <a:gd name="connsiteX12" fmla="*/ 0 w 608075"/>
              <a:gd name="connsiteY12" fmla="*/ 58851 h 578871"/>
              <a:gd name="connsiteX13" fmla="*/ 0 w 608075"/>
              <a:gd name="connsiteY13" fmla="*/ 520020 h 578871"/>
              <a:gd name="connsiteX14" fmla="*/ 58851 w 608075"/>
              <a:gd name="connsiteY14" fmla="*/ 578871 h 578871"/>
              <a:gd name="connsiteX15" fmla="*/ 549225 w 608075"/>
              <a:gd name="connsiteY15" fmla="*/ 578871 h 578871"/>
              <a:gd name="connsiteX16" fmla="*/ 608076 w 608075"/>
              <a:gd name="connsiteY16" fmla="*/ 520020 h 578871"/>
              <a:gd name="connsiteX17" fmla="*/ 608076 w 608075"/>
              <a:gd name="connsiteY17" fmla="*/ 58851 h 578871"/>
              <a:gd name="connsiteX18" fmla="*/ 549152 w 608075"/>
              <a:gd name="connsiteY18" fmla="*/ 0 h 578871"/>
              <a:gd name="connsiteX19" fmla="*/ 69297 w 608075"/>
              <a:gd name="connsiteY19" fmla="*/ 230107 h 578871"/>
              <a:gd name="connsiteX20" fmla="*/ 109021 w 608075"/>
              <a:gd name="connsiteY20" fmla="*/ 190382 h 578871"/>
              <a:gd name="connsiteX21" fmla="*/ 428581 w 608075"/>
              <a:gd name="connsiteY21" fmla="*/ 190382 h 578871"/>
              <a:gd name="connsiteX22" fmla="*/ 468305 w 608075"/>
              <a:gd name="connsiteY22" fmla="*/ 230107 h 578871"/>
              <a:gd name="connsiteX23" fmla="*/ 428581 w 608075"/>
              <a:gd name="connsiteY23" fmla="*/ 269831 h 578871"/>
              <a:gd name="connsiteX24" fmla="*/ 108948 w 608075"/>
              <a:gd name="connsiteY24" fmla="*/ 269831 h 578871"/>
              <a:gd name="connsiteX25" fmla="*/ 69297 w 608075"/>
              <a:gd name="connsiteY25" fmla="*/ 230107 h 578871"/>
              <a:gd name="connsiteX26" fmla="*/ 540692 w 608075"/>
              <a:gd name="connsiteY26" fmla="*/ 374512 h 578871"/>
              <a:gd name="connsiteX27" fmla="*/ 500967 w 608075"/>
              <a:gd name="connsiteY27" fmla="*/ 414236 h 578871"/>
              <a:gd name="connsiteX28" fmla="*/ 108948 w 608075"/>
              <a:gd name="connsiteY28" fmla="*/ 414236 h 578871"/>
              <a:gd name="connsiteX29" fmla="*/ 69223 w 608075"/>
              <a:gd name="connsiteY29" fmla="*/ 374512 h 578871"/>
              <a:gd name="connsiteX30" fmla="*/ 108948 w 608075"/>
              <a:gd name="connsiteY30" fmla="*/ 334787 h 578871"/>
              <a:gd name="connsiteX31" fmla="*/ 500967 w 608075"/>
              <a:gd name="connsiteY31" fmla="*/ 334787 h 578871"/>
              <a:gd name="connsiteX32" fmla="*/ 540692 w 608075"/>
              <a:gd name="connsiteY32" fmla="*/ 374512 h 578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075" h="578871">
                <a:moveTo>
                  <a:pt x="549152" y="0"/>
                </a:moveTo>
                <a:lnTo>
                  <a:pt x="506043" y="0"/>
                </a:lnTo>
                <a:lnTo>
                  <a:pt x="506043" y="44432"/>
                </a:lnTo>
                <a:cubicBezTo>
                  <a:pt x="506043" y="79449"/>
                  <a:pt x="477427" y="108065"/>
                  <a:pt x="442411" y="108065"/>
                </a:cubicBezTo>
                <a:cubicBezTo>
                  <a:pt x="407395" y="108065"/>
                  <a:pt x="378778" y="79449"/>
                  <a:pt x="378778" y="44432"/>
                </a:cubicBezTo>
                <a:lnTo>
                  <a:pt x="378778" y="0"/>
                </a:lnTo>
                <a:lnTo>
                  <a:pt x="229224" y="0"/>
                </a:lnTo>
                <a:lnTo>
                  <a:pt x="229224" y="44432"/>
                </a:lnTo>
                <a:cubicBezTo>
                  <a:pt x="229224" y="79449"/>
                  <a:pt x="200608" y="108065"/>
                  <a:pt x="165591" y="108065"/>
                </a:cubicBezTo>
                <a:cubicBezTo>
                  <a:pt x="130575" y="108065"/>
                  <a:pt x="101959" y="79449"/>
                  <a:pt x="101959" y="44432"/>
                </a:cubicBezTo>
                <a:lnTo>
                  <a:pt x="101959" y="0"/>
                </a:lnTo>
                <a:lnTo>
                  <a:pt x="58851" y="0"/>
                </a:lnTo>
                <a:cubicBezTo>
                  <a:pt x="26483" y="0"/>
                  <a:pt x="0" y="26483"/>
                  <a:pt x="0" y="58851"/>
                </a:cubicBezTo>
                <a:lnTo>
                  <a:pt x="0" y="520020"/>
                </a:lnTo>
                <a:cubicBezTo>
                  <a:pt x="0" y="552388"/>
                  <a:pt x="26483" y="578871"/>
                  <a:pt x="58851" y="578871"/>
                </a:cubicBezTo>
                <a:lnTo>
                  <a:pt x="549225" y="578871"/>
                </a:lnTo>
                <a:cubicBezTo>
                  <a:pt x="581593" y="578871"/>
                  <a:pt x="608076" y="552388"/>
                  <a:pt x="608076" y="520020"/>
                </a:cubicBezTo>
                <a:lnTo>
                  <a:pt x="608076" y="58851"/>
                </a:lnTo>
                <a:cubicBezTo>
                  <a:pt x="608002" y="26483"/>
                  <a:pt x="581519" y="0"/>
                  <a:pt x="549152" y="0"/>
                </a:cubicBezTo>
                <a:close/>
                <a:moveTo>
                  <a:pt x="69297" y="230107"/>
                </a:moveTo>
                <a:cubicBezTo>
                  <a:pt x="69297" y="208258"/>
                  <a:pt x="87173" y="190382"/>
                  <a:pt x="109021" y="190382"/>
                </a:cubicBezTo>
                <a:lnTo>
                  <a:pt x="428581" y="190382"/>
                </a:lnTo>
                <a:cubicBezTo>
                  <a:pt x="450429" y="190382"/>
                  <a:pt x="468305" y="208258"/>
                  <a:pt x="468305" y="230107"/>
                </a:cubicBezTo>
                <a:cubicBezTo>
                  <a:pt x="468305" y="251955"/>
                  <a:pt x="450429" y="269831"/>
                  <a:pt x="428581" y="269831"/>
                </a:cubicBezTo>
                <a:lnTo>
                  <a:pt x="108948" y="269831"/>
                </a:lnTo>
                <a:cubicBezTo>
                  <a:pt x="87099" y="269757"/>
                  <a:pt x="69297" y="251955"/>
                  <a:pt x="69297" y="230107"/>
                </a:cubicBezTo>
                <a:close/>
                <a:moveTo>
                  <a:pt x="540692" y="374512"/>
                </a:moveTo>
                <a:cubicBezTo>
                  <a:pt x="540692" y="396360"/>
                  <a:pt x="522816" y="414236"/>
                  <a:pt x="500967" y="414236"/>
                </a:cubicBezTo>
                <a:lnTo>
                  <a:pt x="108948" y="414236"/>
                </a:lnTo>
                <a:cubicBezTo>
                  <a:pt x="87099" y="414236"/>
                  <a:pt x="69223" y="396360"/>
                  <a:pt x="69223" y="374512"/>
                </a:cubicBezTo>
                <a:cubicBezTo>
                  <a:pt x="69223" y="352663"/>
                  <a:pt x="87099" y="334787"/>
                  <a:pt x="108948" y="334787"/>
                </a:cubicBezTo>
                <a:lnTo>
                  <a:pt x="500967" y="334787"/>
                </a:lnTo>
                <a:cubicBezTo>
                  <a:pt x="522816" y="334787"/>
                  <a:pt x="540692" y="352663"/>
                  <a:pt x="540692" y="374512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8" name="图形 181">
            <a:extLst>
              <a:ext uri="{FF2B5EF4-FFF2-40B4-BE49-F238E27FC236}">
                <a16:creationId xmlns:a16="http://schemas.microsoft.com/office/drawing/2014/main" xmlns="" id="{1F1A23D1-93FB-4619-8B65-A82254CACCD7}"/>
              </a:ext>
            </a:extLst>
          </p:cNvPr>
          <p:cNvSpPr/>
          <p:nvPr/>
        </p:nvSpPr>
        <p:spPr>
          <a:xfrm>
            <a:off x="11280410" y="3761646"/>
            <a:ext cx="315801" cy="103408"/>
          </a:xfrm>
          <a:custGeom>
            <a:avLst/>
            <a:gdLst>
              <a:gd name="connsiteX0" fmla="*/ 43400 w 315801"/>
              <a:gd name="connsiteY0" fmla="*/ 103408 h 103408"/>
              <a:gd name="connsiteX1" fmla="*/ 0 w 315801"/>
              <a:gd name="connsiteY1" fmla="*/ 60008 h 103408"/>
              <a:gd name="connsiteX2" fmla="*/ 0 w 315801"/>
              <a:gd name="connsiteY2" fmla="*/ 43400 h 103408"/>
              <a:gd name="connsiteX3" fmla="*/ 43400 w 315801"/>
              <a:gd name="connsiteY3" fmla="*/ 0 h 103408"/>
              <a:gd name="connsiteX4" fmla="*/ 86800 w 315801"/>
              <a:gd name="connsiteY4" fmla="*/ 43400 h 103408"/>
              <a:gd name="connsiteX5" fmla="*/ 86800 w 315801"/>
              <a:gd name="connsiteY5" fmla="*/ 60008 h 103408"/>
              <a:gd name="connsiteX6" fmla="*/ 43400 w 315801"/>
              <a:gd name="connsiteY6" fmla="*/ 103408 h 103408"/>
              <a:gd name="connsiteX7" fmla="*/ 272401 w 315801"/>
              <a:gd name="connsiteY7" fmla="*/ 103408 h 103408"/>
              <a:gd name="connsiteX8" fmla="*/ 229001 w 315801"/>
              <a:gd name="connsiteY8" fmla="*/ 60008 h 103408"/>
              <a:gd name="connsiteX9" fmla="*/ 229001 w 315801"/>
              <a:gd name="connsiteY9" fmla="*/ 43400 h 103408"/>
              <a:gd name="connsiteX10" fmla="*/ 272401 w 315801"/>
              <a:gd name="connsiteY10" fmla="*/ 0 h 103408"/>
              <a:gd name="connsiteX11" fmla="*/ 315801 w 315801"/>
              <a:gd name="connsiteY11" fmla="*/ 43400 h 103408"/>
              <a:gd name="connsiteX12" fmla="*/ 315801 w 315801"/>
              <a:gd name="connsiteY12" fmla="*/ 60008 h 103408"/>
              <a:gd name="connsiteX13" fmla="*/ 272401 w 315801"/>
              <a:gd name="connsiteY13" fmla="*/ 103408 h 103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15801" h="103408">
                <a:moveTo>
                  <a:pt x="43400" y="103408"/>
                </a:moveTo>
                <a:cubicBezTo>
                  <a:pt x="19457" y="103408"/>
                  <a:pt x="0" y="84012"/>
                  <a:pt x="0" y="60008"/>
                </a:cubicBezTo>
                <a:lnTo>
                  <a:pt x="0" y="43400"/>
                </a:lnTo>
                <a:cubicBezTo>
                  <a:pt x="0" y="19457"/>
                  <a:pt x="19397" y="0"/>
                  <a:pt x="43400" y="0"/>
                </a:cubicBezTo>
                <a:cubicBezTo>
                  <a:pt x="67343" y="0"/>
                  <a:pt x="86800" y="19397"/>
                  <a:pt x="86800" y="43400"/>
                </a:cubicBezTo>
                <a:lnTo>
                  <a:pt x="86800" y="60008"/>
                </a:lnTo>
                <a:cubicBezTo>
                  <a:pt x="86739" y="84012"/>
                  <a:pt x="67343" y="103408"/>
                  <a:pt x="43400" y="103408"/>
                </a:cubicBezTo>
                <a:close/>
                <a:moveTo>
                  <a:pt x="272401" y="103408"/>
                </a:moveTo>
                <a:cubicBezTo>
                  <a:pt x="248459" y="103408"/>
                  <a:pt x="229001" y="84012"/>
                  <a:pt x="229001" y="60008"/>
                </a:cubicBezTo>
                <a:lnTo>
                  <a:pt x="229001" y="43400"/>
                </a:lnTo>
                <a:cubicBezTo>
                  <a:pt x="229001" y="19457"/>
                  <a:pt x="248398" y="0"/>
                  <a:pt x="272401" y="0"/>
                </a:cubicBezTo>
                <a:cubicBezTo>
                  <a:pt x="296344" y="0"/>
                  <a:pt x="315801" y="19397"/>
                  <a:pt x="315801" y="43400"/>
                </a:cubicBezTo>
                <a:lnTo>
                  <a:pt x="315801" y="60008"/>
                </a:lnTo>
                <a:cubicBezTo>
                  <a:pt x="315801" y="84012"/>
                  <a:pt x="296344" y="103408"/>
                  <a:pt x="272401" y="103408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9" name="图形 181">
            <a:extLst>
              <a:ext uri="{FF2B5EF4-FFF2-40B4-BE49-F238E27FC236}">
                <a16:creationId xmlns:a16="http://schemas.microsoft.com/office/drawing/2014/main" xmlns="" id="{1F1A23D1-93FB-4619-8B65-A82254CACCD7}"/>
              </a:ext>
            </a:extLst>
          </p:cNvPr>
          <p:cNvSpPr/>
          <p:nvPr/>
        </p:nvSpPr>
        <p:spPr>
          <a:xfrm>
            <a:off x="11188701" y="3785407"/>
            <a:ext cx="501039" cy="476975"/>
          </a:xfrm>
          <a:custGeom>
            <a:avLst/>
            <a:gdLst>
              <a:gd name="connsiteX0" fmla="*/ 452487 w 501039"/>
              <a:gd name="connsiteY0" fmla="*/ 0 h 476975"/>
              <a:gd name="connsiteX1" fmla="*/ 416967 w 501039"/>
              <a:gd name="connsiteY1" fmla="*/ 0 h 476975"/>
              <a:gd name="connsiteX2" fmla="*/ 416967 w 501039"/>
              <a:gd name="connsiteY2" fmla="*/ 36611 h 476975"/>
              <a:gd name="connsiteX3" fmla="*/ 364535 w 501039"/>
              <a:gd name="connsiteY3" fmla="*/ 89043 h 476975"/>
              <a:gd name="connsiteX4" fmla="*/ 312104 w 501039"/>
              <a:gd name="connsiteY4" fmla="*/ 36611 h 476975"/>
              <a:gd name="connsiteX5" fmla="*/ 312104 w 501039"/>
              <a:gd name="connsiteY5" fmla="*/ 0 h 476975"/>
              <a:gd name="connsiteX6" fmla="*/ 188875 w 501039"/>
              <a:gd name="connsiteY6" fmla="*/ 0 h 476975"/>
              <a:gd name="connsiteX7" fmla="*/ 188875 w 501039"/>
              <a:gd name="connsiteY7" fmla="*/ 36611 h 476975"/>
              <a:gd name="connsiteX8" fmla="*/ 136443 w 501039"/>
              <a:gd name="connsiteY8" fmla="*/ 89043 h 476975"/>
              <a:gd name="connsiteX9" fmla="*/ 84012 w 501039"/>
              <a:gd name="connsiteY9" fmla="*/ 36611 h 476975"/>
              <a:gd name="connsiteX10" fmla="*/ 84012 w 501039"/>
              <a:gd name="connsiteY10" fmla="*/ 0 h 476975"/>
              <a:gd name="connsiteX11" fmla="*/ 48492 w 501039"/>
              <a:gd name="connsiteY11" fmla="*/ 0 h 476975"/>
              <a:gd name="connsiteX12" fmla="*/ 0 w 501039"/>
              <a:gd name="connsiteY12" fmla="*/ 48492 h 476975"/>
              <a:gd name="connsiteX13" fmla="*/ 0 w 501039"/>
              <a:gd name="connsiteY13" fmla="*/ 428484 h 476975"/>
              <a:gd name="connsiteX14" fmla="*/ 48492 w 501039"/>
              <a:gd name="connsiteY14" fmla="*/ 476975 h 476975"/>
              <a:gd name="connsiteX15" fmla="*/ 452548 w 501039"/>
              <a:gd name="connsiteY15" fmla="*/ 476975 h 476975"/>
              <a:gd name="connsiteX16" fmla="*/ 501039 w 501039"/>
              <a:gd name="connsiteY16" fmla="*/ 428484 h 476975"/>
              <a:gd name="connsiteX17" fmla="*/ 501039 w 501039"/>
              <a:gd name="connsiteY17" fmla="*/ 48492 h 476975"/>
              <a:gd name="connsiteX18" fmla="*/ 452487 w 501039"/>
              <a:gd name="connsiteY18" fmla="*/ 0 h 476975"/>
              <a:gd name="connsiteX19" fmla="*/ 57099 w 501039"/>
              <a:gd name="connsiteY19" fmla="*/ 189602 h 476975"/>
              <a:gd name="connsiteX20" fmla="*/ 89831 w 501039"/>
              <a:gd name="connsiteY20" fmla="*/ 156870 h 476975"/>
              <a:gd name="connsiteX21" fmla="*/ 353140 w 501039"/>
              <a:gd name="connsiteY21" fmla="*/ 156870 h 476975"/>
              <a:gd name="connsiteX22" fmla="*/ 385872 w 501039"/>
              <a:gd name="connsiteY22" fmla="*/ 189602 h 476975"/>
              <a:gd name="connsiteX23" fmla="*/ 353140 w 501039"/>
              <a:gd name="connsiteY23" fmla="*/ 222334 h 476975"/>
              <a:gd name="connsiteX24" fmla="*/ 89770 w 501039"/>
              <a:gd name="connsiteY24" fmla="*/ 222334 h 476975"/>
              <a:gd name="connsiteX25" fmla="*/ 57099 w 501039"/>
              <a:gd name="connsiteY25" fmla="*/ 189602 h 476975"/>
              <a:gd name="connsiteX26" fmla="*/ 445516 w 501039"/>
              <a:gd name="connsiteY26" fmla="*/ 308588 h 476975"/>
              <a:gd name="connsiteX27" fmla="*/ 412784 w 501039"/>
              <a:gd name="connsiteY27" fmla="*/ 341320 h 476975"/>
              <a:gd name="connsiteX28" fmla="*/ 89770 w 501039"/>
              <a:gd name="connsiteY28" fmla="*/ 341320 h 476975"/>
              <a:gd name="connsiteX29" fmla="*/ 57038 w 501039"/>
              <a:gd name="connsiteY29" fmla="*/ 308588 h 476975"/>
              <a:gd name="connsiteX30" fmla="*/ 89770 w 501039"/>
              <a:gd name="connsiteY30" fmla="*/ 275856 h 476975"/>
              <a:gd name="connsiteX31" fmla="*/ 412784 w 501039"/>
              <a:gd name="connsiteY31" fmla="*/ 275856 h 476975"/>
              <a:gd name="connsiteX32" fmla="*/ 445516 w 501039"/>
              <a:gd name="connsiteY32" fmla="*/ 308588 h 47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01039" h="476975">
                <a:moveTo>
                  <a:pt x="452487" y="0"/>
                </a:moveTo>
                <a:lnTo>
                  <a:pt x="416967" y="0"/>
                </a:lnTo>
                <a:lnTo>
                  <a:pt x="416967" y="36611"/>
                </a:lnTo>
                <a:cubicBezTo>
                  <a:pt x="416967" y="65464"/>
                  <a:pt x="393388" y="89043"/>
                  <a:pt x="364535" y="89043"/>
                </a:cubicBezTo>
                <a:cubicBezTo>
                  <a:pt x="335683" y="89043"/>
                  <a:pt x="312104" y="65464"/>
                  <a:pt x="312104" y="36611"/>
                </a:cubicBezTo>
                <a:lnTo>
                  <a:pt x="312104" y="0"/>
                </a:lnTo>
                <a:lnTo>
                  <a:pt x="188875" y="0"/>
                </a:lnTo>
                <a:lnTo>
                  <a:pt x="188875" y="36611"/>
                </a:lnTo>
                <a:cubicBezTo>
                  <a:pt x="188875" y="65464"/>
                  <a:pt x="165296" y="89043"/>
                  <a:pt x="136443" y="89043"/>
                </a:cubicBezTo>
                <a:cubicBezTo>
                  <a:pt x="107591" y="89043"/>
                  <a:pt x="84012" y="65464"/>
                  <a:pt x="84012" y="36611"/>
                </a:cubicBezTo>
                <a:lnTo>
                  <a:pt x="84012" y="0"/>
                </a:lnTo>
                <a:lnTo>
                  <a:pt x="48492" y="0"/>
                </a:lnTo>
                <a:cubicBezTo>
                  <a:pt x="21821" y="0"/>
                  <a:pt x="0" y="21821"/>
                  <a:pt x="0" y="48492"/>
                </a:cubicBezTo>
                <a:lnTo>
                  <a:pt x="0" y="428484"/>
                </a:lnTo>
                <a:cubicBezTo>
                  <a:pt x="0" y="455154"/>
                  <a:pt x="21821" y="476975"/>
                  <a:pt x="48492" y="476975"/>
                </a:cubicBezTo>
                <a:lnTo>
                  <a:pt x="452548" y="476975"/>
                </a:lnTo>
                <a:cubicBezTo>
                  <a:pt x="479218" y="476975"/>
                  <a:pt x="501039" y="455154"/>
                  <a:pt x="501039" y="428484"/>
                </a:cubicBezTo>
                <a:lnTo>
                  <a:pt x="501039" y="48492"/>
                </a:lnTo>
                <a:cubicBezTo>
                  <a:pt x="500978" y="21821"/>
                  <a:pt x="479157" y="0"/>
                  <a:pt x="452487" y="0"/>
                </a:cubicBezTo>
                <a:close/>
                <a:moveTo>
                  <a:pt x="57099" y="189602"/>
                </a:moveTo>
                <a:cubicBezTo>
                  <a:pt x="57099" y="171600"/>
                  <a:pt x="71828" y="156870"/>
                  <a:pt x="89831" y="156870"/>
                </a:cubicBezTo>
                <a:lnTo>
                  <a:pt x="353140" y="156870"/>
                </a:lnTo>
                <a:cubicBezTo>
                  <a:pt x="371142" y="156870"/>
                  <a:pt x="385872" y="171600"/>
                  <a:pt x="385872" y="189602"/>
                </a:cubicBezTo>
                <a:cubicBezTo>
                  <a:pt x="385872" y="207605"/>
                  <a:pt x="371142" y="222334"/>
                  <a:pt x="353140" y="222334"/>
                </a:cubicBezTo>
                <a:lnTo>
                  <a:pt x="89770" y="222334"/>
                </a:lnTo>
                <a:cubicBezTo>
                  <a:pt x="71768" y="222273"/>
                  <a:pt x="57099" y="207605"/>
                  <a:pt x="57099" y="189602"/>
                </a:cubicBezTo>
                <a:close/>
                <a:moveTo>
                  <a:pt x="445516" y="308588"/>
                </a:moveTo>
                <a:cubicBezTo>
                  <a:pt x="445516" y="326591"/>
                  <a:pt x="430787" y="341320"/>
                  <a:pt x="412784" y="341320"/>
                </a:cubicBezTo>
                <a:lnTo>
                  <a:pt x="89770" y="341320"/>
                </a:lnTo>
                <a:cubicBezTo>
                  <a:pt x="71768" y="341320"/>
                  <a:pt x="57038" y="326591"/>
                  <a:pt x="57038" y="308588"/>
                </a:cubicBezTo>
                <a:cubicBezTo>
                  <a:pt x="57038" y="290586"/>
                  <a:pt x="71768" y="275856"/>
                  <a:pt x="89770" y="275856"/>
                </a:cubicBezTo>
                <a:lnTo>
                  <a:pt x="412784" y="275856"/>
                </a:lnTo>
                <a:cubicBezTo>
                  <a:pt x="430787" y="275856"/>
                  <a:pt x="445516" y="290586"/>
                  <a:pt x="445516" y="308588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0" name="图形 182">
            <a:extLst>
              <a:ext uri="{FF2B5EF4-FFF2-40B4-BE49-F238E27FC236}">
                <a16:creationId xmlns:a16="http://schemas.microsoft.com/office/drawing/2014/main" xmlns="" id="{9446CA00-E20B-4058-BF1D-EB5A82E15F92}"/>
              </a:ext>
            </a:extLst>
          </p:cNvPr>
          <p:cNvSpPr/>
          <p:nvPr/>
        </p:nvSpPr>
        <p:spPr>
          <a:xfrm>
            <a:off x="10240685" y="3814685"/>
            <a:ext cx="613434" cy="505077"/>
          </a:xfrm>
          <a:custGeom>
            <a:avLst/>
            <a:gdLst>
              <a:gd name="connsiteX0" fmla="*/ 536763 w 613434"/>
              <a:gd name="connsiteY0" fmla="*/ 95950 h 505077"/>
              <a:gd name="connsiteX1" fmla="*/ 613435 w 613434"/>
              <a:gd name="connsiteY1" fmla="*/ 172759 h 505077"/>
              <a:gd name="connsiteX2" fmla="*/ 613435 w 613434"/>
              <a:gd name="connsiteY2" fmla="*/ 428270 h 505077"/>
              <a:gd name="connsiteX3" fmla="*/ 536799 w 613434"/>
              <a:gd name="connsiteY3" fmla="*/ 505077 h 505077"/>
              <a:gd name="connsiteX4" fmla="*/ 536763 w 613434"/>
              <a:gd name="connsiteY4" fmla="*/ 505077 h 505077"/>
              <a:gd name="connsiteX5" fmla="*/ 76671 w 613434"/>
              <a:gd name="connsiteY5" fmla="*/ 505077 h 505077"/>
              <a:gd name="connsiteX6" fmla="*/ 0 w 613434"/>
              <a:gd name="connsiteY6" fmla="*/ 428305 h 505077"/>
              <a:gd name="connsiteX7" fmla="*/ 0 w 613434"/>
              <a:gd name="connsiteY7" fmla="*/ 428270 h 505077"/>
              <a:gd name="connsiteX8" fmla="*/ 0 w 613434"/>
              <a:gd name="connsiteY8" fmla="*/ 38387 h 505077"/>
              <a:gd name="connsiteX9" fmla="*/ 38335 w 613434"/>
              <a:gd name="connsiteY9" fmla="*/ 0 h 505077"/>
              <a:gd name="connsiteX10" fmla="*/ 204651 w 613434"/>
              <a:gd name="connsiteY10" fmla="*/ 0 h 505077"/>
              <a:gd name="connsiteX11" fmla="*/ 237949 w 613434"/>
              <a:gd name="connsiteY11" fmla="*/ 19349 h 505077"/>
              <a:gd name="connsiteX12" fmla="*/ 283358 w 613434"/>
              <a:gd name="connsiteY12" fmla="*/ 95950 h 505077"/>
              <a:gd name="connsiteX13" fmla="*/ 536763 w 613434"/>
              <a:gd name="connsiteY13" fmla="*/ 95950 h 505077"/>
              <a:gd name="connsiteX14" fmla="*/ 510298 w 613434"/>
              <a:gd name="connsiteY14" fmla="*/ 206033 h 505077"/>
              <a:gd name="connsiteX15" fmla="*/ 204651 w 613434"/>
              <a:gd name="connsiteY15" fmla="*/ 206033 h 505077"/>
              <a:gd name="connsiteX16" fmla="*/ 183258 w 613434"/>
              <a:gd name="connsiteY16" fmla="*/ 227455 h 505077"/>
              <a:gd name="connsiteX17" fmla="*/ 204651 w 613434"/>
              <a:gd name="connsiteY17" fmla="*/ 248877 h 505077"/>
              <a:gd name="connsiteX18" fmla="*/ 510298 w 613434"/>
              <a:gd name="connsiteY18" fmla="*/ 248877 h 505077"/>
              <a:gd name="connsiteX19" fmla="*/ 531694 w 613434"/>
              <a:gd name="connsiteY19" fmla="*/ 227455 h 505077"/>
              <a:gd name="connsiteX20" fmla="*/ 510298 w 613434"/>
              <a:gd name="connsiteY20" fmla="*/ 206033 h 505077"/>
              <a:gd name="connsiteX21" fmla="*/ 130775 w 613434"/>
              <a:gd name="connsiteY21" fmla="*/ 206033 h 505077"/>
              <a:gd name="connsiteX22" fmla="*/ 103205 w 613434"/>
              <a:gd name="connsiteY22" fmla="*/ 206033 h 505077"/>
              <a:gd name="connsiteX23" fmla="*/ 81812 w 613434"/>
              <a:gd name="connsiteY23" fmla="*/ 227455 h 505077"/>
              <a:gd name="connsiteX24" fmla="*/ 103205 w 613434"/>
              <a:gd name="connsiteY24" fmla="*/ 248877 h 505077"/>
              <a:gd name="connsiteX25" fmla="*/ 130810 w 613434"/>
              <a:gd name="connsiteY25" fmla="*/ 248877 h 505077"/>
              <a:gd name="connsiteX26" fmla="*/ 152203 w 613434"/>
              <a:gd name="connsiteY26" fmla="*/ 227455 h 505077"/>
              <a:gd name="connsiteX27" fmla="*/ 130810 w 613434"/>
              <a:gd name="connsiteY27" fmla="*/ 206033 h 505077"/>
              <a:gd name="connsiteX28" fmla="*/ 510298 w 613434"/>
              <a:gd name="connsiteY28" fmla="*/ 340923 h 505077"/>
              <a:gd name="connsiteX29" fmla="*/ 204651 w 613434"/>
              <a:gd name="connsiteY29" fmla="*/ 340923 h 505077"/>
              <a:gd name="connsiteX30" fmla="*/ 183258 w 613434"/>
              <a:gd name="connsiteY30" fmla="*/ 362345 h 505077"/>
              <a:gd name="connsiteX31" fmla="*/ 204651 w 613434"/>
              <a:gd name="connsiteY31" fmla="*/ 383802 h 505077"/>
              <a:gd name="connsiteX32" fmla="*/ 510298 w 613434"/>
              <a:gd name="connsiteY32" fmla="*/ 383802 h 505077"/>
              <a:gd name="connsiteX33" fmla="*/ 531694 w 613434"/>
              <a:gd name="connsiteY33" fmla="*/ 362380 h 505077"/>
              <a:gd name="connsiteX34" fmla="*/ 510298 w 613434"/>
              <a:gd name="connsiteY34" fmla="*/ 340958 h 505077"/>
              <a:gd name="connsiteX35" fmla="*/ 130775 w 613434"/>
              <a:gd name="connsiteY35" fmla="*/ 340923 h 505077"/>
              <a:gd name="connsiteX36" fmla="*/ 103205 w 613434"/>
              <a:gd name="connsiteY36" fmla="*/ 340923 h 505077"/>
              <a:gd name="connsiteX37" fmla="*/ 81812 w 613434"/>
              <a:gd name="connsiteY37" fmla="*/ 362345 h 505077"/>
              <a:gd name="connsiteX38" fmla="*/ 103205 w 613434"/>
              <a:gd name="connsiteY38" fmla="*/ 383802 h 505077"/>
              <a:gd name="connsiteX39" fmla="*/ 130810 w 613434"/>
              <a:gd name="connsiteY39" fmla="*/ 383802 h 505077"/>
              <a:gd name="connsiteX40" fmla="*/ 152203 w 613434"/>
              <a:gd name="connsiteY40" fmla="*/ 362380 h 505077"/>
              <a:gd name="connsiteX41" fmla="*/ 130810 w 613434"/>
              <a:gd name="connsiteY41" fmla="*/ 340958 h 505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13434" h="505077">
                <a:moveTo>
                  <a:pt x="536763" y="95950"/>
                </a:moveTo>
                <a:cubicBezTo>
                  <a:pt x="579105" y="95950"/>
                  <a:pt x="613435" y="130330"/>
                  <a:pt x="613435" y="172759"/>
                </a:cubicBezTo>
                <a:lnTo>
                  <a:pt x="613435" y="428270"/>
                </a:lnTo>
                <a:cubicBezTo>
                  <a:pt x="613455" y="470671"/>
                  <a:pt x="579145" y="505062"/>
                  <a:pt x="536799" y="505077"/>
                </a:cubicBezTo>
                <a:cubicBezTo>
                  <a:pt x="536789" y="505077"/>
                  <a:pt x="536779" y="505077"/>
                  <a:pt x="536763" y="505077"/>
                </a:cubicBezTo>
                <a:lnTo>
                  <a:pt x="76671" y="505077"/>
                </a:lnTo>
                <a:cubicBezTo>
                  <a:pt x="34327" y="505077"/>
                  <a:pt x="0" y="470706"/>
                  <a:pt x="0" y="428305"/>
                </a:cubicBezTo>
                <a:cubicBezTo>
                  <a:pt x="0" y="428294"/>
                  <a:pt x="0" y="428282"/>
                  <a:pt x="0" y="428270"/>
                </a:cubicBezTo>
                <a:lnTo>
                  <a:pt x="0" y="38387"/>
                </a:lnTo>
                <a:cubicBezTo>
                  <a:pt x="0" y="17172"/>
                  <a:pt x="17218" y="0"/>
                  <a:pt x="38335" y="0"/>
                </a:cubicBezTo>
                <a:lnTo>
                  <a:pt x="204651" y="0"/>
                </a:lnTo>
                <a:cubicBezTo>
                  <a:pt x="218419" y="0"/>
                  <a:pt x="231117" y="7360"/>
                  <a:pt x="237949" y="19349"/>
                </a:cubicBezTo>
                <a:cubicBezTo>
                  <a:pt x="262965" y="54212"/>
                  <a:pt x="278079" y="79746"/>
                  <a:pt x="283358" y="95950"/>
                </a:cubicBezTo>
                <a:lnTo>
                  <a:pt x="536763" y="95950"/>
                </a:lnTo>
                <a:close/>
                <a:moveTo>
                  <a:pt x="510298" y="206033"/>
                </a:moveTo>
                <a:lnTo>
                  <a:pt x="204651" y="206033"/>
                </a:lnTo>
                <a:cubicBezTo>
                  <a:pt x="192836" y="206033"/>
                  <a:pt x="183258" y="215624"/>
                  <a:pt x="183258" y="227455"/>
                </a:cubicBezTo>
                <a:cubicBezTo>
                  <a:pt x="183258" y="239341"/>
                  <a:pt x="192781" y="248877"/>
                  <a:pt x="204651" y="248877"/>
                </a:cubicBezTo>
                <a:lnTo>
                  <a:pt x="510298" y="248877"/>
                </a:lnTo>
                <a:cubicBezTo>
                  <a:pt x="522115" y="248877"/>
                  <a:pt x="531694" y="239286"/>
                  <a:pt x="531694" y="227455"/>
                </a:cubicBezTo>
                <a:cubicBezTo>
                  <a:pt x="531694" y="215624"/>
                  <a:pt x="522115" y="206033"/>
                  <a:pt x="510298" y="206033"/>
                </a:cubicBezTo>
                <a:close/>
                <a:moveTo>
                  <a:pt x="130775" y="206033"/>
                </a:moveTo>
                <a:lnTo>
                  <a:pt x="103205" y="206033"/>
                </a:lnTo>
                <a:cubicBezTo>
                  <a:pt x="91391" y="206033"/>
                  <a:pt x="81812" y="215624"/>
                  <a:pt x="81812" y="227455"/>
                </a:cubicBezTo>
                <a:cubicBezTo>
                  <a:pt x="81812" y="239341"/>
                  <a:pt x="91335" y="248877"/>
                  <a:pt x="103205" y="248877"/>
                </a:cubicBezTo>
                <a:lnTo>
                  <a:pt x="130810" y="248877"/>
                </a:lnTo>
                <a:cubicBezTo>
                  <a:pt x="142625" y="248877"/>
                  <a:pt x="152203" y="239286"/>
                  <a:pt x="152203" y="227455"/>
                </a:cubicBezTo>
                <a:cubicBezTo>
                  <a:pt x="152203" y="215624"/>
                  <a:pt x="142625" y="206033"/>
                  <a:pt x="130810" y="206033"/>
                </a:cubicBezTo>
                <a:close/>
                <a:moveTo>
                  <a:pt x="510298" y="340923"/>
                </a:moveTo>
                <a:lnTo>
                  <a:pt x="204651" y="340923"/>
                </a:lnTo>
                <a:cubicBezTo>
                  <a:pt x="192836" y="340923"/>
                  <a:pt x="183258" y="350515"/>
                  <a:pt x="183258" y="362345"/>
                </a:cubicBezTo>
                <a:cubicBezTo>
                  <a:pt x="183258" y="374266"/>
                  <a:pt x="192781" y="383802"/>
                  <a:pt x="204651" y="383802"/>
                </a:cubicBezTo>
                <a:lnTo>
                  <a:pt x="510298" y="383802"/>
                </a:lnTo>
                <a:cubicBezTo>
                  <a:pt x="522115" y="383802"/>
                  <a:pt x="531694" y="374211"/>
                  <a:pt x="531694" y="362380"/>
                </a:cubicBezTo>
                <a:cubicBezTo>
                  <a:pt x="531694" y="350549"/>
                  <a:pt x="522115" y="340958"/>
                  <a:pt x="510298" y="340958"/>
                </a:cubicBezTo>
                <a:close/>
                <a:moveTo>
                  <a:pt x="130775" y="340923"/>
                </a:moveTo>
                <a:lnTo>
                  <a:pt x="103205" y="340923"/>
                </a:lnTo>
                <a:cubicBezTo>
                  <a:pt x="91391" y="340923"/>
                  <a:pt x="81812" y="350515"/>
                  <a:pt x="81812" y="362345"/>
                </a:cubicBezTo>
                <a:cubicBezTo>
                  <a:pt x="81812" y="374266"/>
                  <a:pt x="91335" y="383802"/>
                  <a:pt x="103205" y="383802"/>
                </a:cubicBezTo>
                <a:lnTo>
                  <a:pt x="130810" y="383802"/>
                </a:lnTo>
                <a:cubicBezTo>
                  <a:pt x="142625" y="383802"/>
                  <a:pt x="152203" y="374211"/>
                  <a:pt x="152203" y="362380"/>
                </a:cubicBezTo>
                <a:cubicBezTo>
                  <a:pt x="152203" y="350549"/>
                  <a:pt x="142625" y="340958"/>
                  <a:pt x="130810" y="340958"/>
                </a:cubicBezTo>
                <a:close/>
              </a:path>
            </a:pathLst>
          </a:custGeom>
          <a:solidFill>
            <a:srgbClr val="333333"/>
          </a:solidFill>
          <a:ln w="50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1" name="图形 183">
            <a:extLst>
              <a:ext uri="{FF2B5EF4-FFF2-40B4-BE49-F238E27FC236}">
                <a16:creationId xmlns:a16="http://schemas.microsoft.com/office/drawing/2014/main" xmlns="" id="{7F41A6BC-7871-4E0B-B6E3-8159401E11ED}"/>
              </a:ext>
            </a:extLst>
          </p:cNvPr>
          <p:cNvSpPr/>
          <p:nvPr/>
        </p:nvSpPr>
        <p:spPr>
          <a:xfrm>
            <a:off x="9350570" y="3764225"/>
            <a:ext cx="607404" cy="483163"/>
          </a:xfrm>
          <a:custGeom>
            <a:avLst/>
            <a:gdLst>
              <a:gd name="connsiteX0" fmla="*/ 579794 w 607404"/>
              <a:gd name="connsiteY0" fmla="*/ 124243 h 483163"/>
              <a:gd name="connsiteX1" fmla="*/ 579794 w 607404"/>
              <a:gd name="connsiteY1" fmla="*/ 124243 h 483163"/>
              <a:gd name="connsiteX2" fmla="*/ 579794 w 607404"/>
              <a:gd name="connsiteY2" fmla="*/ 82829 h 483163"/>
              <a:gd name="connsiteX3" fmla="*/ 552183 w 607404"/>
              <a:gd name="connsiteY3" fmla="*/ 55217 h 483163"/>
              <a:gd name="connsiteX4" fmla="*/ 303702 w 607404"/>
              <a:gd name="connsiteY4" fmla="*/ 55217 h 483163"/>
              <a:gd name="connsiteX5" fmla="*/ 243879 w 607404"/>
              <a:gd name="connsiteY5" fmla="*/ 0 h 483163"/>
              <a:gd name="connsiteX6" fmla="*/ 55218 w 607404"/>
              <a:gd name="connsiteY6" fmla="*/ 0 h 483163"/>
              <a:gd name="connsiteX7" fmla="*/ 27611 w 607404"/>
              <a:gd name="connsiteY7" fmla="*/ 27612 h 483163"/>
              <a:gd name="connsiteX8" fmla="*/ 27611 w 607404"/>
              <a:gd name="connsiteY8" fmla="*/ 124243 h 483163"/>
              <a:gd name="connsiteX9" fmla="*/ 0 w 607404"/>
              <a:gd name="connsiteY9" fmla="*/ 151851 h 483163"/>
              <a:gd name="connsiteX10" fmla="*/ 27611 w 607404"/>
              <a:gd name="connsiteY10" fmla="*/ 455533 h 483163"/>
              <a:gd name="connsiteX11" fmla="*/ 27611 w 607404"/>
              <a:gd name="connsiteY11" fmla="*/ 455553 h 483163"/>
              <a:gd name="connsiteX12" fmla="*/ 37157 w 607404"/>
              <a:gd name="connsiteY12" fmla="*/ 476281 h 483163"/>
              <a:gd name="connsiteX13" fmla="*/ 55219 w 607404"/>
              <a:gd name="connsiteY13" fmla="*/ 483163 h 483163"/>
              <a:gd name="connsiteX14" fmla="*/ 552186 w 607404"/>
              <a:gd name="connsiteY14" fmla="*/ 483163 h 483163"/>
              <a:gd name="connsiteX15" fmla="*/ 579797 w 607404"/>
              <a:gd name="connsiteY15" fmla="*/ 455553 h 483163"/>
              <a:gd name="connsiteX16" fmla="*/ 607405 w 607404"/>
              <a:gd name="connsiteY16" fmla="*/ 151851 h 483163"/>
              <a:gd name="connsiteX17" fmla="*/ 579794 w 607404"/>
              <a:gd name="connsiteY17" fmla="*/ 124243 h 483163"/>
              <a:gd name="connsiteX18" fmla="*/ 579794 w 607404"/>
              <a:gd name="connsiteY18" fmla="*/ 124243 h 483163"/>
              <a:gd name="connsiteX19" fmla="*/ 243879 w 607404"/>
              <a:gd name="connsiteY19" fmla="*/ 27611 h 483163"/>
              <a:gd name="connsiteX20" fmla="*/ 301395 w 607404"/>
              <a:gd name="connsiteY20" fmla="*/ 82828 h 483163"/>
              <a:gd name="connsiteX21" fmla="*/ 552185 w 607404"/>
              <a:gd name="connsiteY21" fmla="*/ 82828 h 483163"/>
              <a:gd name="connsiteX22" fmla="*/ 552185 w 607404"/>
              <a:gd name="connsiteY22" fmla="*/ 124243 h 483163"/>
              <a:gd name="connsiteX23" fmla="*/ 55218 w 607404"/>
              <a:gd name="connsiteY23" fmla="*/ 124243 h 483163"/>
              <a:gd name="connsiteX24" fmla="*/ 55218 w 607404"/>
              <a:gd name="connsiteY24" fmla="*/ 27611 h 483163"/>
              <a:gd name="connsiteX25" fmla="*/ 243879 w 607404"/>
              <a:gd name="connsiteY25" fmla="*/ 27611 h 483163"/>
              <a:gd name="connsiteX26" fmla="*/ 243879 w 607404"/>
              <a:gd name="connsiteY26" fmla="*/ 27611 h 483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07404" h="483163">
                <a:moveTo>
                  <a:pt x="579794" y="124243"/>
                </a:moveTo>
                <a:lnTo>
                  <a:pt x="579794" y="124243"/>
                </a:lnTo>
                <a:lnTo>
                  <a:pt x="579794" y="82829"/>
                </a:lnTo>
                <a:cubicBezTo>
                  <a:pt x="579794" y="67580"/>
                  <a:pt x="567432" y="55217"/>
                  <a:pt x="552183" y="55217"/>
                </a:cubicBezTo>
                <a:lnTo>
                  <a:pt x="303702" y="55217"/>
                </a:lnTo>
                <a:cubicBezTo>
                  <a:pt x="304075" y="55217"/>
                  <a:pt x="247467" y="0"/>
                  <a:pt x="243879" y="0"/>
                </a:cubicBezTo>
                <a:lnTo>
                  <a:pt x="55218" y="0"/>
                </a:lnTo>
                <a:cubicBezTo>
                  <a:pt x="39973" y="0"/>
                  <a:pt x="27611" y="12362"/>
                  <a:pt x="27611" y="27612"/>
                </a:cubicBezTo>
                <a:lnTo>
                  <a:pt x="27611" y="124243"/>
                </a:lnTo>
                <a:cubicBezTo>
                  <a:pt x="12363" y="124243"/>
                  <a:pt x="0" y="136605"/>
                  <a:pt x="0" y="151851"/>
                </a:cubicBezTo>
                <a:lnTo>
                  <a:pt x="27611" y="455533"/>
                </a:lnTo>
                <a:lnTo>
                  <a:pt x="27611" y="455553"/>
                </a:lnTo>
                <a:cubicBezTo>
                  <a:pt x="27611" y="463856"/>
                  <a:pt x="31350" y="471213"/>
                  <a:pt x="37157" y="476281"/>
                </a:cubicBezTo>
                <a:cubicBezTo>
                  <a:pt x="42002" y="480511"/>
                  <a:pt x="48274" y="483163"/>
                  <a:pt x="55219" y="483163"/>
                </a:cubicBezTo>
                <a:lnTo>
                  <a:pt x="552186" y="483163"/>
                </a:lnTo>
                <a:cubicBezTo>
                  <a:pt x="567435" y="483163"/>
                  <a:pt x="579797" y="470802"/>
                  <a:pt x="579797" y="455553"/>
                </a:cubicBezTo>
                <a:lnTo>
                  <a:pt x="607405" y="151851"/>
                </a:lnTo>
                <a:cubicBezTo>
                  <a:pt x="607405" y="136605"/>
                  <a:pt x="595041" y="124243"/>
                  <a:pt x="579794" y="124243"/>
                </a:cubicBezTo>
                <a:lnTo>
                  <a:pt x="579794" y="124243"/>
                </a:lnTo>
                <a:close/>
                <a:moveTo>
                  <a:pt x="243879" y="27611"/>
                </a:moveTo>
                <a:cubicBezTo>
                  <a:pt x="245197" y="27611"/>
                  <a:pt x="300279" y="82828"/>
                  <a:pt x="301395" y="82828"/>
                </a:cubicBezTo>
                <a:lnTo>
                  <a:pt x="552185" y="82828"/>
                </a:lnTo>
                <a:lnTo>
                  <a:pt x="552185" y="124243"/>
                </a:lnTo>
                <a:lnTo>
                  <a:pt x="55218" y="124243"/>
                </a:lnTo>
                <a:lnTo>
                  <a:pt x="55218" y="27611"/>
                </a:lnTo>
                <a:lnTo>
                  <a:pt x="243879" y="27611"/>
                </a:lnTo>
                <a:lnTo>
                  <a:pt x="243879" y="27611"/>
                </a:ln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2" name="图形 184">
            <a:extLst>
              <a:ext uri="{FF2B5EF4-FFF2-40B4-BE49-F238E27FC236}">
                <a16:creationId xmlns:a16="http://schemas.microsoft.com/office/drawing/2014/main" xmlns="" id="{01C111D8-82D9-44B8-94C7-D64CD6A5958E}"/>
              </a:ext>
            </a:extLst>
          </p:cNvPr>
          <p:cNvSpPr/>
          <p:nvPr/>
        </p:nvSpPr>
        <p:spPr>
          <a:xfrm>
            <a:off x="8503495" y="3703630"/>
            <a:ext cx="514672" cy="617608"/>
          </a:xfrm>
          <a:custGeom>
            <a:avLst/>
            <a:gdLst>
              <a:gd name="connsiteX0" fmla="*/ 257335 w 514672"/>
              <a:gd name="connsiteY0" fmla="*/ 170360 h 617608"/>
              <a:gd name="connsiteX1" fmla="*/ 73548 w 514672"/>
              <a:gd name="connsiteY1" fmla="*/ 356722 h 617608"/>
              <a:gd name="connsiteX2" fmla="*/ 257335 w 514672"/>
              <a:gd name="connsiteY2" fmla="*/ 543031 h 617608"/>
              <a:gd name="connsiteX3" fmla="*/ 441124 w 514672"/>
              <a:gd name="connsiteY3" fmla="*/ 356722 h 617608"/>
              <a:gd name="connsiteX4" fmla="*/ 257335 w 514672"/>
              <a:gd name="connsiteY4" fmla="*/ 170409 h 617608"/>
              <a:gd name="connsiteX5" fmla="*/ 257335 w 514672"/>
              <a:gd name="connsiteY5" fmla="*/ 170360 h 617608"/>
              <a:gd name="connsiteX6" fmla="*/ 289348 w 514672"/>
              <a:gd name="connsiteY6" fmla="*/ 375043 h 617608"/>
              <a:gd name="connsiteX7" fmla="*/ 289246 w 514672"/>
              <a:gd name="connsiteY7" fmla="*/ 374836 h 617608"/>
              <a:gd name="connsiteX8" fmla="*/ 257335 w 514672"/>
              <a:gd name="connsiteY8" fmla="*/ 393982 h 617608"/>
              <a:gd name="connsiteX9" fmla="*/ 220587 w 514672"/>
              <a:gd name="connsiteY9" fmla="*/ 356722 h 617608"/>
              <a:gd name="connsiteX10" fmla="*/ 236954 w 514672"/>
              <a:gd name="connsiteY10" fmla="*/ 325737 h 617608"/>
              <a:gd name="connsiteX11" fmla="*/ 236852 w 514672"/>
              <a:gd name="connsiteY11" fmla="*/ 325533 h 617608"/>
              <a:gd name="connsiteX12" fmla="*/ 358057 w 514672"/>
              <a:gd name="connsiteY12" fmla="*/ 255228 h 617608"/>
              <a:gd name="connsiteX13" fmla="*/ 289348 w 514672"/>
              <a:gd name="connsiteY13" fmla="*/ 375043 h 617608"/>
              <a:gd name="connsiteX14" fmla="*/ 456873 w 514672"/>
              <a:gd name="connsiteY14" fmla="*/ 192078 h 617608"/>
              <a:gd name="connsiteX15" fmla="*/ 480135 w 514672"/>
              <a:gd name="connsiteY15" fmla="*/ 168507 h 617608"/>
              <a:gd name="connsiteX16" fmla="*/ 480135 w 514672"/>
              <a:gd name="connsiteY16" fmla="*/ 153425 h 617608"/>
              <a:gd name="connsiteX17" fmla="*/ 457852 w 514672"/>
              <a:gd name="connsiteY17" fmla="*/ 130833 h 617608"/>
              <a:gd name="connsiteX18" fmla="*/ 443148 w 514672"/>
              <a:gd name="connsiteY18" fmla="*/ 130715 h 617608"/>
              <a:gd name="connsiteX19" fmla="*/ 443030 w 514672"/>
              <a:gd name="connsiteY19" fmla="*/ 130833 h 617608"/>
              <a:gd name="connsiteX20" fmla="*/ 419765 w 514672"/>
              <a:gd name="connsiteY20" fmla="*/ 154404 h 617608"/>
              <a:gd name="connsiteX21" fmla="*/ 283583 w 514672"/>
              <a:gd name="connsiteY21" fmla="*/ 97174 h 617608"/>
              <a:gd name="connsiteX22" fmla="*/ 283583 w 514672"/>
              <a:gd name="connsiteY22" fmla="*/ 53216 h 617608"/>
              <a:gd name="connsiteX23" fmla="*/ 315080 w 514672"/>
              <a:gd name="connsiteY23" fmla="*/ 53216 h 617608"/>
              <a:gd name="connsiteX24" fmla="*/ 336132 w 514672"/>
              <a:gd name="connsiteY24" fmla="*/ 32067 h 617608"/>
              <a:gd name="connsiteX25" fmla="*/ 336132 w 514672"/>
              <a:gd name="connsiteY25" fmla="*/ 31961 h 617608"/>
              <a:gd name="connsiteX26" fmla="*/ 336132 w 514672"/>
              <a:gd name="connsiteY26" fmla="*/ 21307 h 617608"/>
              <a:gd name="connsiteX27" fmla="*/ 315239 w 514672"/>
              <a:gd name="connsiteY27" fmla="*/ 1 h 617608"/>
              <a:gd name="connsiteX28" fmla="*/ 315080 w 514672"/>
              <a:gd name="connsiteY28" fmla="*/ 0 h 617608"/>
              <a:gd name="connsiteX29" fmla="*/ 199589 w 514672"/>
              <a:gd name="connsiteY29" fmla="*/ 0 h 617608"/>
              <a:gd name="connsiteX30" fmla="*/ 178540 w 514672"/>
              <a:gd name="connsiteY30" fmla="*/ 21152 h 617608"/>
              <a:gd name="connsiteX31" fmla="*/ 178541 w 514672"/>
              <a:gd name="connsiteY31" fmla="*/ 21307 h 617608"/>
              <a:gd name="connsiteX32" fmla="*/ 178541 w 514672"/>
              <a:gd name="connsiteY32" fmla="*/ 31909 h 617608"/>
              <a:gd name="connsiteX33" fmla="*/ 199483 w 514672"/>
              <a:gd name="connsiteY33" fmla="*/ 53166 h 617608"/>
              <a:gd name="connsiteX34" fmla="*/ 199589 w 514672"/>
              <a:gd name="connsiteY34" fmla="*/ 53166 h 617608"/>
              <a:gd name="connsiteX35" fmla="*/ 231086 w 514672"/>
              <a:gd name="connsiteY35" fmla="*/ 53166 h 617608"/>
              <a:gd name="connsiteX36" fmla="*/ 231086 w 514672"/>
              <a:gd name="connsiteY36" fmla="*/ 97118 h 617608"/>
              <a:gd name="connsiteX37" fmla="*/ 94905 w 514672"/>
              <a:gd name="connsiteY37" fmla="*/ 154401 h 617608"/>
              <a:gd name="connsiteX38" fmla="*/ 71642 w 514672"/>
              <a:gd name="connsiteY38" fmla="*/ 130833 h 617608"/>
              <a:gd name="connsiteX39" fmla="*/ 56939 w 514672"/>
              <a:gd name="connsiteY39" fmla="*/ 130715 h 617608"/>
              <a:gd name="connsiteX40" fmla="*/ 56820 w 514672"/>
              <a:gd name="connsiteY40" fmla="*/ 130833 h 617608"/>
              <a:gd name="connsiteX41" fmla="*/ 34537 w 514672"/>
              <a:gd name="connsiteY41" fmla="*/ 153425 h 617608"/>
              <a:gd name="connsiteX42" fmla="*/ 34537 w 514672"/>
              <a:gd name="connsiteY42" fmla="*/ 168454 h 617608"/>
              <a:gd name="connsiteX43" fmla="*/ 57799 w 514672"/>
              <a:gd name="connsiteY43" fmla="*/ 192026 h 617608"/>
              <a:gd name="connsiteX44" fmla="*/ 1 w 514672"/>
              <a:gd name="connsiteY44" fmla="*/ 356722 h 617608"/>
              <a:gd name="connsiteX45" fmla="*/ 257335 w 514672"/>
              <a:gd name="connsiteY45" fmla="*/ 617609 h 617608"/>
              <a:gd name="connsiteX46" fmla="*/ 514672 w 514672"/>
              <a:gd name="connsiteY46" fmla="*/ 356670 h 617608"/>
              <a:gd name="connsiteX47" fmla="*/ 456873 w 514672"/>
              <a:gd name="connsiteY47" fmla="*/ 192078 h 617608"/>
              <a:gd name="connsiteX48" fmla="*/ 257335 w 514672"/>
              <a:gd name="connsiteY48" fmla="*/ 564391 h 617608"/>
              <a:gd name="connsiteX49" fmla="*/ 52497 w 514672"/>
              <a:gd name="connsiteY49" fmla="*/ 356722 h 617608"/>
              <a:gd name="connsiteX50" fmla="*/ 257335 w 514672"/>
              <a:gd name="connsiteY50" fmla="*/ 149099 h 617608"/>
              <a:gd name="connsiteX51" fmla="*/ 462175 w 514672"/>
              <a:gd name="connsiteY51" fmla="*/ 356719 h 617608"/>
              <a:gd name="connsiteX52" fmla="*/ 257335 w 514672"/>
              <a:gd name="connsiteY52" fmla="*/ 564388 h 617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514672" h="617608">
                <a:moveTo>
                  <a:pt x="257335" y="170360"/>
                </a:moveTo>
                <a:cubicBezTo>
                  <a:pt x="155946" y="170360"/>
                  <a:pt x="73548" y="253993"/>
                  <a:pt x="73548" y="356722"/>
                </a:cubicBezTo>
                <a:cubicBezTo>
                  <a:pt x="73548" y="459500"/>
                  <a:pt x="155998" y="543031"/>
                  <a:pt x="257335" y="543031"/>
                </a:cubicBezTo>
                <a:cubicBezTo>
                  <a:pt x="358726" y="543031"/>
                  <a:pt x="441124" y="459500"/>
                  <a:pt x="441124" y="356722"/>
                </a:cubicBezTo>
                <a:cubicBezTo>
                  <a:pt x="441124" y="253993"/>
                  <a:pt x="358674" y="170409"/>
                  <a:pt x="257335" y="170409"/>
                </a:cubicBezTo>
                <a:lnTo>
                  <a:pt x="257335" y="170360"/>
                </a:lnTo>
                <a:close/>
                <a:moveTo>
                  <a:pt x="289348" y="375043"/>
                </a:moveTo>
                <a:lnTo>
                  <a:pt x="289246" y="374836"/>
                </a:lnTo>
                <a:cubicBezTo>
                  <a:pt x="282899" y="386562"/>
                  <a:pt x="270668" y="393900"/>
                  <a:pt x="257335" y="393982"/>
                </a:cubicBezTo>
                <a:cubicBezTo>
                  <a:pt x="236910" y="393812"/>
                  <a:pt x="220473" y="377146"/>
                  <a:pt x="220587" y="356722"/>
                </a:cubicBezTo>
                <a:cubicBezTo>
                  <a:pt x="220587" y="343752"/>
                  <a:pt x="227072" y="332327"/>
                  <a:pt x="236954" y="325737"/>
                </a:cubicBezTo>
                <a:lnTo>
                  <a:pt x="236852" y="325533"/>
                </a:lnTo>
                <a:lnTo>
                  <a:pt x="358057" y="255228"/>
                </a:lnTo>
                <a:lnTo>
                  <a:pt x="289348" y="375043"/>
                </a:lnTo>
                <a:close/>
                <a:moveTo>
                  <a:pt x="456873" y="192078"/>
                </a:moveTo>
                <a:lnTo>
                  <a:pt x="480135" y="168507"/>
                </a:lnTo>
                <a:cubicBezTo>
                  <a:pt x="484250" y="164322"/>
                  <a:pt x="484250" y="157610"/>
                  <a:pt x="480135" y="153425"/>
                </a:cubicBezTo>
                <a:lnTo>
                  <a:pt x="457852" y="130833"/>
                </a:lnTo>
                <a:cubicBezTo>
                  <a:pt x="453824" y="126740"/>
                  <a:pt x="447242" y="126687"/>
                  <a:pt x="443148" y="130715"/>
                </a:cubicBezTo>
                <a:cubicBezTo>
                  <a:pt x="443108" y="130753"/>
                  <a:pt x="443069" y="130793"/>
                  <a:pt x="443030" y="130833"/>
                </a:cubicBezTo>
                <a:lnTo>
                  <a:pt x="419765" y="154404"/>
                </a:lnTo>
                <a:cubicBezTo>
                  <a:pt x="381037" y="122267"/>
                  <a:pt x="333641" y="102350"/>
                  <a:pt x="283583" y="97174"/>
                </a:cubicBezTo>
                <a:lnTo>
                  <a:pt x="283583" y="53216"/>
                </a:lnTo>
                <a:lnTo>
                  <a:pt x="315080" y="53216"/>
                </a:lnTo>
                <a:cubicBezTo>
                  <a:pt x="326734" y="53189"/>
                  <a:pt x="336159" y="43720"/>
                  <a:pt x="336132" y="32067"/>
                </a:cubicBezTo>
                <a:cubicBezTo>
                  <a:pt x="336132" y="32031"/>
                  <a:pt x="336132" y="31996"/>
                  <a:pt x="336132" y="31961"/>
                </a:cubicBezTo>
                <a:lnTo>
                  <a:pt x="336132" y="21307"/>
                </a:lnTo>
                <a:cubicBezTo>
                  <a:pt x="336246" y="9654"/>
                  <a:pt x="326892" y="115"/>
                  <a:pt x="315239" y="1"/>
                </a:cubicBezTo>
                <a:cubicBezTo>
                  <a:pt x="315186" y="0"/>
                  <a:pt x="315134" y="0"/>
                  <a:pt x="315080" y="0"/>
                </a:cubicBezTo>
                <a:lnTo>
                  <a:pt x="199589" y="0"/>
                </a:lnTo>
                <a:cubicBezTo>
                  <a:pt x="187935" y="28"/>
                  <a:pt x="178511" y="9498"/>
                  <a:pt x="178540" y="21152"/>
                </a:cubicBezTo>
                <a:cubicBezTo>
                  <a:pt x="178540" y="21204"/>
                  <a:pt x="178540" y="21255"/>
                  <a:pt x="178541" y="21307"/>
                </a:cubicBezTo>
                <a:lnTo>
                  <a:pt x="178541" y="31909"/>
                </a:lnTo>
                <a:cubicBezTo>
                  <a:pt x="178454" y="43562"/>
                  <a:pt x="187830" y="53079"/>
                  <a:pt x="199483" y="53166"/>
                </a:cubicBezTo>
                <a:cubicBezTo>
                  <a:pt x="199518" y="53166"/>
                  <a:pt x="199553" y="53166"/>
                  <a:pt x="199589" y="53166"/>
                </a:cubicBezTo>
                <a:lnTo>
                  <a:pt x="231086" y="53166"/>
                </a:lnTo>
                <a:lnTo>
                  <a:pt x="231086" y="97118"/>
                </a:lnTo>
                <a:cubicBezTo>
                  <a:pt x="181025" y="102318"/>
                  <a:pt x="133631" y="122253"/>
                  <a:pt x="94905" y="154401"/>
                </a:cubicBezTo>
                <a:lnTo>
                  <a:pt x="71642" y="130833"/>
                </a:lnTo>
                <a:cubicBezTo>
                  <a:pt x="67615" y="126740"/>
                  <a:pt x="61032" y="126687"/>
                  <a:pt x="56939" y="130715"/>
                </a:cubicBezTo>
                <a:cubicBezTo>
                  <a:pt x="56899" y="130753"/>
                  <a:pt x="56860" y="130793"/>
                  <a:pt x="56820" y="130833"/>
                </a:cubicBezTo>
                <a:lnTo>
                  <a:pt x="34537" y="153425"/>
                </a:lnTo>
                <a:cubicBezTo>
                  <a:pt x="30456" y="157604"/>
                  <a:pt x="30456" y="164276"/>
                  <a:pt x="34537" y="168454"/>
                </a:cubicBezTo>
                <a:lnTo>
                  <a:pt x="57799" y="192026"/>
                </a:lnTo>
                <a:cubicBezTo>
                  <a:pt x="20272" y="238703"/>
                  <a:pt x="-127" y="296830"/>
                  <a:pt x="1" y="356722"/>
                </a:cubicBezTo>
                <a:cubicBezTo>
                  <a:pt x="1" y="500778"/>
                  <a:pt x="115236" y="617609"/>
                  <a:pt x="257335" y="617609"/>
                </a:cubicBezTo>
                <a:cubicBezTo>
                  <a:pt x="399436" y="617609"/>
                  <a:pt x="514672" y="500778"/>
                  <a:pt x="514672" y="356670"/>
                </a:cubicBezTo>
                <a:cubicBezTo>
                  <a:pt x="514779" y="296813"/>
                  <a:pt x="494380" y="238725"/>
                  <a:pt x="456873" y="192078"/>
                </a:cubicBezTo>
                <a:close/>
                <a:moveTo>
                  <a:pt x="257335" y="564391"/>
                </a:moveTo>
                <a:cubicBezTo>
                  <a:pt x="144418" y="564391"/>
                  <a:pt x="52497" y="471235"/>
                  <a:pt x="52497" y="356722"/>
                </a:cubicBezTo>
                <a:cubicBezTo>
                  <a:pt x="52497" y="242258"/>
                  <a:pt x="144418" y="149099"/>
                  <a:pt x="257335" y="149099"/>
                </a:cubicBezTo>
                <a:cubicBezTo>
                  <a:pt x="370254" y="149099"/>
                  <a:pt x="462175" y="242255"/>
                  <a:pt x="462175" y="356719"/>
                </a:cubicBezTo>
                <a:cubicBezTo>
                  <a:pt x="462175" y="471179"/>
                  <a:pt x="370254" y="564388"/>
                  <a:pt x="257335" y="564388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3" name="图形 185">
            <a:extLst>
              <a:ext uri="{FF2B5EF4-FFF2-40B4-BE49-F238E27FC236}">
                <a16:creationId xmlns:a16="http://schemas.microsoft.com/office/drawing/2014/main" xmlns="" id="{60662362-D452-4C6C-891C-688FD783CAD7}"/>
              </a:ext>
            </a:extLst>
          </p:cNvPr>
          <p:cNvSpPr/>
          <p:nvPr/>
        </p:nvSpPr>
        <p:spPr>
          <a:xfrm>
            <a:off x="7578760" y="3722630"/>
            <a:ext cx="579312" cy="579312"/>
          </a:xfrm>
          <a:custGeom>
            <a:avLst/>
            <a:gdLst>
              <a:gd name="connsiteX0" fmla="*/ 406367 w 579312"/>
              <a:gd name="connsiteY0" fmla="*/ 579313 h 579312"/>
              <a:gd name="connsiteX1" fmla="*/ 235594 w 579312"/>
              <a:gd name="connsiteY1" fmla="*/ 432332 h 579312"/>
              <a:gd name="connsiteX2" fmla="*/ 328553 w 579312"/>
              <a:gd name="connsiteY2" fmla="*/ 432332 h 579312"/>
              <a:gd name="connsiteX3" fmla="*/ 363146 w 579312"/>
              <a:gd name="connsiteY3" fmla="*/ 371794 h 579312"/>
              <a:gd name="connsiteX4" fmla="*/ 432312 w 579312"/>
              <a:gd name="connsiteY4" fmla="*/ 518795 h 579312"/>
              <a:gd name="connsiteX5" fmla="*/ 492829 w 579312"/>
              <a:gd name="connsiteY5" fmla="*/ 432312 h 579312"/>
              <a:gd name="connsiteX6" fmla="*/ 518775 w 579312"/>
              <a:gd name="connsiteY6" fmla="*/ 432312 h 579312"/>
              <a:gd name="connsiteX7" fmla="*/ 536659 w 579312"/>
              <a:gd name="connsiteY7" fmla="*/ 415624 h 579312"/>
              <a:gd name="connsiteX8" fmla="*/ 519971 w 579312"/>
              <a:gd name="connsiteY8" fmla="*/ 397739 h 579312"/>
              <a:gd name="connsiteX9" fmla="*/ 518775 w 579312"/>
              <a:gd name="connsiteY9" fmla="*/ 397739 h 579312"/>
              <a:gd name="connsiteX10" fmla="*/ 475533 w 579312"/>
              <a:gd name="connsiteY10" fmla="*/ 397740 h 579312"/>
              <a:gd name="connsiteX11" fmla="*/ 432312 w 579312"/>
              <a:gd name="connsiteY11" fmla="*/ 449609 h 579312"/>
              <a:gd name="connsiteX12" fmla="*/ 364864 w 579312"/>
              <a:gd name="connsiteY12" fmla="*/ 302629 h 579312"/>
              <a:gd name="connsiteX13" fmla="*/ 311277 w 579312"/>
              <a:gd name="connsiteY13" fmla="*/ 397740 h 579312"/>
              <a:gd name="connsiteX14" fmla="*/ 233898 w 579312"/>
              <a:gd name="connsiteY14" fmla="*/ 397740 h 579312"/>
              <a:gd name="connsiteX15" fmla="*/ 406388 w 579312"/>
              <a:gd name="connsiteY15" fmla="*/ 233463 h 579312"/>
              <a:gd name="connsiteX16" fmla="*/ 579313 w 579312"/>
              <a:gd name="connsiteY16" fmla="*/ 406388 h 579312"/>
              <a:gd name="connsiteX17" fmla="*/ 406388 w 579312"/>
              <a:gd name="connsiteY17" fmla="*/ 579313 h 579312"/>
              <a:gd name="connsiteX18" fmla="*/ 300498 w 579312"/>
              <a:gd name="connsiteY18" fmla="*/ 228146 h 579312"/>
              <a:gd name="connsiteX19" fmla="*/ 198870 w 579312"/>
              <a:gd name="connsiteY19" fmla="*/ 406388 h 579312"/>
              <a:gd name="connsiteX20" fmla="*/ 200649 w 579312"/>
              <a:gd name="connsiteY20" fmla="*/ 432332 h 579312"/>
              <a:gd name="connsiteX21" fmla="*/ 0 w 579312"/>
              <a:gd name="connsiteY21" fmla="*/ 432332 h 579312"/>
              <a:gd name="connsiteX22" fmla="*/ 139842 w 579312"/>
              <a:gd name="connsiteY22" fmla="*/ 238015 h 579312"/>
              <a:gd name="connsiteX23" fmla="*/ 88325 w 579312"/>
              <a:gd name="connsiteY23" fmla="*/ 132456 h 579312"/>
              <a:gd name="connsiteX24" fmla="*/ 215442 w 579312"/>
              <a:gd name="connsiteY24" fmla="*/ 0 h 579312"/>
              <a:gd name="connsiteX25" fmla="*/ 344546 w 579312"/>
              <a:gd name="connsiteY25" fmla="*/ 132456 h 579312"/>
              <a:gd name="connsiteX26" fmla="*/ 300498 w 579312"/>
              <a:gd name="connsiteY26" fmla="*/ 228146 h 579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79312" h="579312">
                <a:moveTo>
                  <a:pt x="406367" y="579313"/>
                </a:moveTo>
                <a:cubicBezTo>
                  <a:pt x="319719" y="579313"/>
                  <a:pt x="248153" y="515485"/>
                  <a:pt x="235594" y="432332"/>
                </a:cubicBezTo>
                <a:lnTo>
                  <a:pt x="328553" y="432332"/>
                </a:lnTo>
                <a:lnTo>
                  <a:pt x="363146" y="371794"/>
                </a:lnTo>
                <a:lnTo>
                  <a:pt x="432312" y="518795"/>
                </a:lnTo>
                <a:lnTo>
                  <a:pt x="492829" y="432312"/>
                </a:lnTo>
                <a:lnTo>
                  <a:pt x="518775" y="432312"/>
                </a:lnTo>
                <a:cubicBezTo>
                  <a:pt x="528321" y="432642"/>
                  <a:pt x="536329" y="425171"/>
                  <a:pt x="536659" y="415624"/>
                </a:cubicBezTo>
                <a:cubicBezTo>
                  <a:pt x="536989" y="406077"/>
                  <a:pt x="529517" y="398069"/>
                  <a:pt x="519971" y="397739"/>
                </a:cubicBezTo>
                <a:cubicBezTo>
                  <a:pt x="519572" y="397726"/>
                  <a:pt x="519173" y="397726"/>
                  <a:pt x="518775" y="397739"/>
                </a:cubicBezTo>
                <a:lnTo>
                  <a:pt x="475533" y="397740"/>
                </a:lnTo>
                <a:lnTo>
                  <a:pt x="432312" y="449609"/>
                </a:lnTo>
                <a:lnTo>
                  <a:pt x="364864" y="302629"/>
                </a:lnTo>
                <a:lnTo>
                  <a:pt x="311277" y="397740"/>
                </a:lnTo>
                <a:lnTo>
                  <a:pt x="233898" y="397740"/>
                </a:lnTo>
                <a:cubicBezTo>
                  <a:pt x="238429" y="306291"/>
                  <a:pt x="313801" y="233463"/>
                  <a:pt x="406388" y="233463"/>
                </a:cubicBezTo>
                <a:cubicBezTo>
                  <a:pt x="501892" y="233463"/>
                  <a:pt x="579313" y="310884"/>
                  <a:pt x="579313" y="406388"/>
                </a:cubicBezTo>
                <a:cubicBezTo>
                  <a:pt x="579313" y="501892"/>
                  <a:pt x="501892" y="579313"/>
                  <a:pt x="406388" y="579313"/>
                </a:cubicBezTo>
                <a:close/>
                <a:moveTo>
                  <a:pt x="300498" y="228146"/>
                </a:moveTo>
                <a:cubicBezTo>
                  <a:pt x="239711" y="264353"/>
                  <a:pt x="198870" y="330498"/>
                  <a:pt x="198870" y="406388"/>
                </a:cubicBezTo>
                <a:cubicBezTo>
                  <a:pt x="198870" y="415181"/>
                  <a:pt x="199594" y="423809"/>
                  <a:pt x="200649" y="432332"/>
                </a:cubicBezTo>
                <a:lnTo>
                  <a:pt x="0" y="432332"/>
                </a:lnTo>
                <a:cubicBezTo>
                  <a:pt x="0" y="344236"/>
                  <a:pt x="58200" y="268263"/>
                  <a:pt x="139842" y="238015"/>
                </a:cubicBezTo>
                <a:cubicBezTo>
                  <a:pt x="109056" y="215153"/>
                  <a:pt x="88325" y="176835"/>
                  <a:pt x="88325" y="132456"/>
                </a:cubicBezTo>
                <a:cubicBezTo>
                  <a:pt x="88325" y="60517"/>
                  <a:pt x="144518" y="0"/>
                  <a:pt x="215442" y="0"/>
                </a:cubicBezTo>
                <a:cubicBezTo>
                  <a:pt x="285022" y="0"/>
                  <a:pt x="344546" y="60517"/>
                  <a:pt x="344546" y="132456"/>
                </a:cubicBezTo>
                <a:cubicBezTo>
                  <a:pt x="344546" y="170980"/>
                  <a:pt x="328408" y="204891"/>
                  <a:pt x="300498" y="228146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4" name="图形 186">
            <a:extLst>
              <a:ext uri="{FF2B5EF4-FFF2-40B4-BE49-F238E27FC236}">
                <a16:creationId xmlns:a16="http://schemas.microsoft.com/office/drawing/2014/main" xmlns="" id="{90B2C750-4AD5-4107-A562-9E5F11A0A01D}"/>
              </a:ext>
            </a:extLst>
          </p:cNvPr>
          <p:cNvSpPr/>
          <p:nvPr/>
        </p:nvSpPr>
        <p:spPr>
          <a:xfrm>
            <a:off x="6665129" y="3717458"/>
            <a:ext cx="620837" cy="605175"/>
          </a:xfrm>
          <a:custGeom>
            <a:avLst/>
            <a:gdLst>
              <a:gd name="connsiteX0" fmla="*/ 530901 w 620837"/>
              <a:gd name="connsiteY0" fmla="*/ 0 h 605175"/>
              <a:gd name="connsiteX1" fmla="*/ 569700 w 620837"/>
              <a:gd name="connsiteY1" fmla="*/ 37451 h 605175"/>
              <a:gd name="connsiteX2" fmla="*/ 569782 w 620837"/>
              <a:gd name="connsiteY2" fmla="*/ 40330 h 605175"/>
              <a:gd name="connsiteX3" fmla="*/ 569782 w 620837"/>
              <a:gd name="connsiteY3" fmla="*/ 331268 h 605175"/>
              <a:gd name="connsiteX4" fmla="*/ 466152 w 620837"/>
              <a:gd name="connsiteY4" fmla="*/ 317377 h 605175"/>
              <a:gd name="connsiteX5" fmla="*/ 466152 w 620837"/>
              <a:gd name="connsiteY5" fmla="*/ 161185 h 605175"/>
              <a:gd name="connsiteX6" fmla="*/ 441610 w 620837"/>
              <a:gd name="connsiteY6" fmla="*/ 134081 h 605175"/>
              <a:gd name="connsiteX7" fmla="*/ 414474 w 620837"/>
              <a:gd name="connsiteY7" fmla="*/ 158593 h 605175"/>
              <a:gd name="connsiteX8" fmla="*/ 414350 w 620837"/>
              <a:gd name="connsiteY8" fmla="*/ 161185 h 605175"/>
              <a:gd name="connsiteX9" fmla="*/ 414350 w 620837"/>
              <a:gd name="connsiteY9" fmla="*/ 338756 h 605175"/>
              <a:gd name="connsiteX10" fmla="*/ 338288 w 620837"/>
              <a:gd name="connsiteY10" fmla="*/ 480221 h 605175"/>
              <a:gd name="connsiteX11" fmla="*/ 338288 w 620837"/>
              <a:gd name="connsiteY11" fmla="*/ 483580 h 605175"/>
              <a:gd name="connsiteX12" fmla="*/ 38901 w 620837"/>
              <a:gd name="connsiteY12" fmla="*/ 483580 h 605175"/>
              <a:gd name="connsiteX13" fmla="*/ 102 w 620837"/>
              <a:gd name="connsiteY13" fmla="*/ 446130 h 605175"/>
              <a:gd name="connsiteX14" fmla="*/ 5 w 620837"/>
              <a:gd name="connsiteY14" fmla="*/ 443291 h 605175"/>
              <a:gd name="connsiteX15" fmla="*/ 5 w 620837"/>
              <a:gd name="connsiteY15" fmla="*/ 40344 h 605175"/>
              <a:gd name="connsiteX16" fmla="*/ 36114 w 620837"/>
              <a:gd name="connsiteY16" fmla="*/ 96 h 605175"/>
              <a:gd name="connsiteX17" fmla="*/ 38860 w 620837"/>
              <a:gd name="connsiteY17" fmla="*/ 0 h 605175"/>
              <a:gd name="connsiteX18" fmla="*/ 129516 w 620837"/>
              <a:gd name="connsiteY18" fmla="*/ 241790 h 605175"/>
              <a:gd name="connsiteX19" fmla="*/ 103733 w 620837"/>
              <a:gd name="connsiteY19" fmla="*/ 266076 h 605175"/>
              <a:gd name="connsiteX20" fmla="*/ 103609 w 620837"/>
              <a:gd name="connsiteY20" fmla="*/ 268668 h 605175"/>
              <a:gd name="connsiteX21" fmla="*/ 103609 w 620837"/>
              <a:gd name="connsiteY21" fmla="*/ 376125 h 605175"/>
              <a:gd name="connsiteX22" fmla="*/ 128150 w 620837"/>
              <a:gd name="connsiteY22" fmla="*/ 403229 h 605175"/>
              <a:gd name="connsiteX23" fmla="*/ 155287 w 620837"/>
              <a:gd name="connsiteY23" fmla="*/ 378716 h 605175"/>
              <a:gd name="connsiteX24" fmla="*/ 155410 w 620837"/>
              <a:gd name="connsiteY24" fmla="*/ 376125 h 605175"/>
              <a:gd name="connsiteX25" fmla="*/ 155410 w 620837"/>
              <a:gd name="connsiteY25" fmla="*/ 268668 h 605175"/>
              <a:gd name="connsiteX26" fmla="*/ 129526 w 620837"/>
              <a:gd name="connsiteY26" fmla="*/ 241790 h 605175"/>
              <a:gd name="connsiteX27" fmla="*/ 129516 w 620837"/>
              <a:gd name="connsiteY27" fmla="*/ 241790 h 605175"/>
              <a:gd name="connsiteX28" fmla="*/ 233106 w 620837"/>
              <a:gd name="connsiteY28" fmla="*/ 80606 h 605175"/>
              <a:gd name="connsiteX29" fmla="*/ 207322 w 620837"/>
              <a:gd name="connsiteY29" fmla="*/ 104878 h 605175"/>
              <a:gd name="connsiteX30" fmla="*/ 207198 w 620837"/>
              <a:gd name="connsiteY30" fmla="*/ 107470 h 605175"/>
              <a:gd name="connsiteX31" fmla="*/ 207198 w 620837"/>
              <a:gd name="connsiteY31" fmla="*/ 376138 h 605175"/>
              <a:gd name="connsiteX32" fmla="*/ 232065 w 620837"/>
              <a:gd name="connsiteY32" fmla="*/ 402961 h 605175"/>
              <a:gd name="connsiteX33" fmla="*/ 258890 w 620837"/>
              <a:gd name="connsiteY33" fmla="*/ 378730 h 605175"/>
              <a:gd name="connsiteX34" fmla="*/ 259000 w 620837"/>
              <a:gd name="connsiteY34" fmla="*/ 376138 h 605175"/>
              <a:gd name="connsiteX35" fmla="*/ 259000 w 620837"/>
              <a:gd name="connsiteY35" fmla="*/ 107456 h 605175"/>
              <a:gd name="connsiteX36" fmla="*/ 233115 w 620837"/>
              <a:gd name="connsiteY36" fmla="*/ 80606 h 605175"/>
              <a:gd name="connsiteX37" fmla="*/ 233106 w 620837"/>
              <a:gd name="connsiteY37" fmla="*/ 80606 h 605175"/>
              <a:gd name="connsiteX38" fmla="*/ 336696 w 620837"/>
              <a:gd name="connsiteY38" fmla="*/ 295519 h 605175"/>
              <a:gd name="connsiteX39" fmla="*/ 310912 w 620837"/>
              <a:gd name="connsiteY39" fmla="*/ 319804 h 605175"/>
              <a:gd name="connsiteX40" fmla="*/ 310802 w 620837"/>
              <a:gd name="connsiteY40" fmla="*/ 322396 h 605175"/>
              <a:gd name="connsiteX41" fmla="*/ 310802 w 620837"/>
              <a:gd name="connsiteY41" fmla="*/ 376125 h 605175"/>
              <a:gd name="connsiteX42" fmla="*/ 335343 w 620837"/>
              <a:gd name="connsiteY42" fmla="*/ 403229 h 605175"/>
              <a:gd name="connsiteX43" fmla="*/ 362479 w 620837"/>
              <a:gd name="connsiteY43" fmla="*/ 378716 h 605175"/>
              <a:gd name="connsiteX44" fmla="*/ 362603 w 620837"/>
              <a:gd name="connsiteY44" fmla="*/ 376125 h 605175"/>
              <a:gd name="connsiteX45" fmla="*/ 362603 w 620837"/>
              <a:gd name="connsiteY45" fmla="*/ 322382 h 605175"/>
              <a:gd name="connsiteX46" fmla="*/ 336696 w 620837"/>
              <a:gd name="connsiteY46" fmla="*/ 295519 h 605175"/>
              <a:gd name="connsiteX47" fmla="*/ 496673 w 620837"/>
              <a:gd name="connsiteY47" fmla="*/ 605175 h 605175"/>
              <a:gd name="connsiteX48" fmla="*/ 372529 w 620837"/>
              <a:gd name="connsiteY48" fmla="*/ 476395 h 605175"/>
              <a:gd name="connsiteX49" fmla="*/ 496659 w 620837"/>
              <a:gd name="connsiteY49" fmla="*/ 347628 h 605175"/>
              <a:gd name="connsiteX50" fmla="*/ 620818 w 620837"/>
              <a:gd name="connsiteY50" fmla="*/ 476409 h 605175"/>
              <a:gd name="connsiteX51" fmla="*/ 496673 w 620837"/>
              <a:gd name="connsiteY51" fmla="*/ 605175 h 605175"/>
              <a:gd name="connsiteX52" fmla="*/ 457049 w 620837"/>
              <a:gd name="connsiteY52" fmla="*/ 495045 h 605175"/>
              <a:gd name="connsiteX53" fmla="*/ 448633 w 620837"/>
              <a:gd name="connsiteY53" fmla="*/ 498473 h 605175"/>
              <a:gd name="connsiteX54" fmla="*/ 432679 w 620837"/>
              <a:gd name="connsiteY54" fmla="*/ 544686 h 605175"/>
              <a:gd name="connsiteX55" fmla="*/ 435425 w 620837"/>
              <a:gd name="connsiteY55" fmla="*/ 545688 h 605175"/>
              <a:gd name="connsiteX56" fmla="*/ 470422 w 620837"/>
              <a:gd name="connsiteY56" fmla="*/ 520729 h 605175"/>
              <a:gd name="connsiteX57" fmla="*/ 468499 w 620837"/>
              <a:gd name="connsiteY57" fmla="*/ 500159 h 605175"/>
              <a:gd name="connsiteX58" fmla="*/ 457049 w 620837"/>
              <a:gd name="connsiteY58" fmla="*/ 495044 h 605175"/>
              <a:gd name="connsiteX59" fmla="*/ 496179 w 620837"/>
              <a:gd name="connsiteY59" fmla="*/ 515916 h 605175"/>
              <a:gd name="connsiteX60" fmla="*/ 492334 w 620837"/>
              <a:gd name="connsiteY60" fmla="*/ 538173 h 605175"/>
              <a:gd name="connsiteX61" fmla="*/ 495198 w 620837"/>
              <a:gd name="connsiteY61" fmla="*/ 544796 h 605175"/>
              <a:gd name="connsiteX62" fmla="*/ 496920 w 620837"/>
              <a:gd name="connsiteY62" fmla="*/ 545153 h 605175"/>
              <a:gd name="connsiteX63" fmla="*/ 499213 w 620837"/>
              <a:gd name="connsiteY63" fmla="*/ 544453 h 605175"/>
              <a:gd name="connsiteX64" fmla="*/ 511871 w 620837"/>
              <a:gd name="connsiteY64" fmla="*/ 534182 h 605175"/>
              <a:gd name="connsiteX65" fmla="*/ 528635 w 620837"/>
              <a:gd name="connsiteY65" fmla="*/ 503656 h 605175"/>
              <a:gd name="connsiteX66" fmla="*/ 530557 w 620837"/>
              <a:gd name="connsiteY66" fmla="*/ 500804 h 605175"/>
              <a:gd name="connsiteX67" fmla="*/ 561078 w 620837"/>
              <a:gd name="connsiteY67" fmla="*/ 414672 h 605175"/>
              <a:gd name="connsiteX68" fmla="*/ 557495 w 620837"/>
              <a:gd name="connsiteY68" fmla="*/ 410956 h 605175"/>
              <a:gd name="connsiteX69" fmla="*/ 539097 w 620837"/>
              <a:gd name="connsiteY69" fmla="*/ 408706 h 605175"/>
              <a:gd name="connsiteX70" fmla="*/ 474747 w 620837"/>
              <a:gd name="connsiteY70" fmla="*/ 442894 h 605175"/>
              <a:gd name="connsiteX71" fmla="*/ 472001 w 620837"/>
              <a:gd name="connsiteY71" fmla="*/ 444896 h 605175"/>
              <a:gd name="connsiteX72" fmla="*/ 442853 w 620837"/>
              <a:gd name="connsiteY72" fmla="*/ 462284 h 605175"/>
              <a:gd name="connsiteX73" fmla="*/ 432954 w 620837"/>
              <a:gd name="connsiteY73" fmla="*/ 475408 h 605175"/>
              <a:gd name="connsiteX74" fmla="*/ 433036 w 620837"/>
              <a:gd name="connsiteY74" fmla="*/ 480454 h 605175"/>
              <a:gd name="connsiteX75" fmla="*/ 437155 w 620837"/>
              <a:gd name="connsiteY75" fmla="*/ 482881 h 605175"/>
              <a:gd name="connsiteX76" fmla="*/ 438967 w 620837"/>
              <a:gd name="connsiteY76" fmla="*/ 482538 h 605175"/>
              <a:gd name="connsiteX77" fmla="*/ 460399 w 620837"/>
              <a:gd name="connsiteY77" fmla="*/ 478548 h 605175"/>
              <a:gd name="connsiteX78" fmla="*/ 460262 w 620837"/>
              <a:gd name="connsiteY78" fmla="*/ 479535 h 605175"/>
              <a:gd name="connsiteX79" fmla="*/ 460262 w 620837"/>
              <a:gd name="connsiteY79" fmla="*/ 479659 h 605175"/>
              <a:gd name="connsiteX80" fmla="*/ 460152 w 620837"/>
              <a:gd name="connsiteY80" fmla="*/ 480550 h 605175"/>
              <a:gd name="connsiteX81" fmla="*/ 494229 w 620837"/>
              <a:gd name="connsiteY81" fmla="*/ 516191 h 605175"/>
              <a:gd name="connsiteX82" fmla="*/ 495203 w 620837"/>
              <a:gd name="connsiteY82" fmla="*/ 516039 h 605175"/>
              <a:gd name="connsiteX83" fmla="*/ 495354 w 620837"/>
              <a:gd name="connsiteY83" fmla="*/ 516039 h 605175"/>
              <a:gd name="connsiteX84" fmla="*/ 496179 w 620837"/>
              <a:gd name="connsiteY84" fmla="*/ 515916 h 605175"/>
              <a:gd name="connsiteX85" fmla="*/ 516910 w 620837"/>
              <a:gd name="connsiteY85" fmla="*/ 473789 h 605175"/>
              <a:gd name="connsiteX86" fmla="*/ 510786 w 620837"/>
              <a:gd name="connsiteY86" fmla="*/ 472541 h 605175"/>
              <a:gd name="connsiteX87" fmla="*/ 502556 w 620837"/>
              <a:gd name="connsiteY87" fmla="*/ 449386 h 605175"/>
              <a:gd name="connsiteX88" fmla="*/ 510786 w 620837"/>
              <a:gd name="connsiteY88" fmla="*/ 441166 h 605175"/>
              <a:gd name="connsiteX89" fmla="*/ 516910 w 620837"/>
              <a:gd name="connsiteY89" fmla="*/ 439904 h 605175"/>
              <a:gd name="connsiteX90" fmla="*/ 528388 w 620837"/>
              <a:gd name="connsiteY90" fmla="*/ 444882 h 605175"/>
              <a:gd name="connsiteX91" fmla="*/ 528388 w 620837"/>
              <a:gd name="connsiteY91" fmla="*/ 468839 h 605175"/>
              <a:gd name="connsiteX92" fmla="*/ 516910 w 620837"/>
              <a:gd name="connsiteY92" fmla="*/ 473789 h 605175"/>
              <a:gd name="connsiteX93" fmla="*/ 348022 w 620837"/>
              <a:gd name="connsiteY93" fmla="*/ 537322 h 605175"/>
              <a:gd name="connsiteX94" fmla="*/ 379134 w 620837"/>
              <a:gd name="connsiteY94" fmla="*/ 591039 h 605175"/>
              <a:gd name="connsiteX95" fmla="*/ 41098 w 620837"/>
              <a:gd name="connsiteY95" fmla="*/ 591039 h 605175"/>
              <a:gd name="connsiteX96" fmla="*/ 25996 w 620837"/>
              <a:gd name="connsiteY96" fmla="*/ 577323 h 605175"/>
              <a:gd name="connsiteX97" fmla="*/ 25886 w 620837"/>
              <a:gd name="connsiteY97" fmla="*/ 575349 h 605175"/>
              <a:gd name="connsiteX98" fmla="*/ 25886 w 620837"/>
              <a:gd name="connsiteY98" fmla="*/ 553134 h 605175"/>
              <a:gd name="connsiteX99" fmla="*/ 39148 w 620837"/>
              <a:gd name="connsiteY99" fmla="*/ 537514 h 605175"/>
              <a:gd name="connsiteX100" fmla="*/ 41057 w 620837"/>
              <a:gd name="connsiteY100" fmla="*/ 537391 h 605175"/>
              <a:gd name="connsiteX101" fmla="*/ 347981 w 620837"/>
              <a:gd name="connsiteY101" fmla="*/ 537391 h 605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620837" h="605175">
                <a:moveTo>
                  <a:pt x="530901" y="0"/>
                </a:moveTo>
                <a:cubicBezTo>
                  <a:pt x="551679" y="355"/>
                  <a:pt x="568635" y="16721"/>
                  <a:pt x="569700" y="37451"/>
                </a:cubicBezTo>
                <a:lnTo>
                  <a:pt x="569782" y="40330"/>
                </a:lnTo>
                <a:lnTo>
                  <a:pt x="569782" y="331268"/>
                </a:lnTo>
                <a:cubicBezTo>
                  <a:pt x="537877" y="314837"/>
                  <a:pt x="501265" y="309929"/>
                  <a:pt x="466152" y="317377"/>
                </a:cubicBezTo>
                <a:lnTo>
                  <a:pt x="466152" y="161185"/>
                </a:lnTo>
                <a:cubicBezTo>
                  <a:pt x="466868" y="146931"/>
                  <a:pt x="455881" y="134796"/>
                  <a:pt x="441610" y="134081"/>
                </a:cubicBezTo>
                <a:cubicBezTo>
                  <a:pt x="427340" y="133365"/>
                  <a:pt x="415190" y="144339"/>
                  <a:pt x="414474" y="158593"/>
                </a:cubicBezTo>
                <a:lnTo>
                  <a:pt x="414350" y="161185"/>
                </a:lnTo>
                <a:lnTo>
                  <a:pt x="414350" y="338756"/>
                </a:lnTo>
                <a:cubicBezTo>
                  <a:pt x="366562" y="369926"/>
                  <a:pt x="337910" y="423215"/>
                  <a:pt x="338288" y="480221"/>
                </a:cubicBezTo>
                <a:lnTo>
                  <a:pt x="338288" y="483580"/>
                </a:lnTo>
                <a:lnTo>
                  <a:pt x="38901" y="483580"/>
                </a:lnTo>
                <a:cubicBezTo>
                  <a:pt x="18122" y="483226"/>
                  <a:pt x="1167" y="466860"/>
                  <a:pt x="102" y="446130"/>
                </a:cubicBezTo>
                <a:lnTo>
                  <a:pt x="5" y="443291"/>
                </a:lnTo>
                <a:lnTo>
                  <a:pt x="5" y="40344"/>
                </a:lnTo>
                <a:cubicBezTo>
                  <a:pt x="-336" y="19566"/>
                  <a:pt x="15398" y="2028"/>
                  <a:pt x="36114" y="96"/>
                </a:cubicBezTo>
                <a:lnTo>
                  <a:pt x="38860" y="0"/>
                </a:lnTo>
                <a:close/>
                <a:moveTo>
                  <a:pt x="129516" y="241790"/>
                </a:moveTo>
                <a:cubicBezTo>
                  <a:pt x="115930" y="242014"/>
                  <a:pt x="104752" y="252542"/>
                  <a:pt x="103733" y="266076"/>
                </a:cubicBezTo>
                <a:lnTo>
                  <a:pt x="103609" y="268668"/>
                </a:lnTo>
                <a:lnTo>
                  <a:pt x="103609" y="376125"/>
                </a:lnTo>
                <a:cubicBezTo>
                  <a:pt x="102892" y="390377"/>
                  <a:pt x="113880" y="402513"/>
                  <a:pt x="128150" y="403229"/>
                </a:cubicBezTo>
                <a:cubicBezTo>
                  <a:pt x="142421" y="403944"/>
                  <a:pt x="154570" y="392970"/>
                  <a:pt x="155287" y="378716"/>
                </a:cubicBezTo>
                <a:lnTo>
                  <a:pt x="155410" y="376125"/>
                </a:lnTo>
                <a:lnTo>
                  <a:pt x="155410" y="268668"/>
                </a:lnTo>
                <a:cubicBezTo>
                  <a:pt x="155694" y="254107"/>
                  <a:pt x="144105" y="242074"/>
                  <a:pt x="129526" y="241790"/>
                </a:cubicBezTo>
                <a:cubicBezTo>
                  <a:pt x="129523" y="241790"/>
                  <a:pt x="129520" y="241790"/>
                  <a:pt x="129516" y="241790"/>
                </a:cubicBezTo>
                <a:close/>
                <a:moveTo>
                  <a:pt x="233106" y="80606"/>
                </a:moveTo>
                <a:cubicBezTo>
                  <a:pt x="219527" y="80836"/>
                  <a:pt x="208355" y="91352"/>
                  <a:pt x="207322" y="104878"/>
                </a:cubicBezTo>
                <a:lnTo>
                  <a:pt x="207198" y="107470"/>
                </a:lnTo>
                <a:lnTo>
                  <a:pt x="207198" y="376138"/>
                </a:lnTo>
                <a:cubicBezTo>
                  <a:pt x="206649" y="390403"/>
                  <a:pt x="217783" y="402413"/>
                  <a:pt x="232065" y="402961"/>
                </a:cubicBezTo>
                <a:cubicBezTo>
                  <a:pt x="246111" y="403501"/>
                  <a:pt x="258021" y="392743"/>
                  <a:pt x="258890" y="378730"/>
                </a:cubicBezTo>
                <a:lnTo>
                  <a:pt x="259000" y="376138"/>
                </a:lnTo>
                <a:lnTo>
                  <a:pt x="259000" y="107456"/>
                </a:lnTo>
                <a:cubicBezTo>
                  <a:pt x="259275" y="92903"/>
                  <a:pt x="247686" y="80881"/>
                  <a:pt x="233115" y="80606"/>
                </a:cubicBezTo>
                <a:cubicBezTo>
                  <a:pt x="233112" y="80606"/>
                  <a:pt x="233109" y="80606"/>
                  <a:pt x="233106" y="80606"/>
                </a:cubicBezTo>
                <a:close/>
                <a:moveTo>
                  <a:pt x="336696" y="295519"/>
                </a:moveTo>
                <a:cubicBezTo>
                  <a:pt x="323111" y="295749"/>
                  <a:pt x="311938" y="306274"/>
                  <a:pt x="310912" y="319804"/>
                </a:cubicBezTo>
                <a:lnTo>
                  <a:pt x="310802" y="322396"/>
                </a:lnTo>
                <a:lnTo>
                  <a:pt x="310802" y="376125"/>
                </a:lnTo>
                <a:cubicBezTo>
                  <a:pt x="310085" y="390377"/>
                  <a:pt x="321073" y="402513"/>
                  <a:pt x="335343" y="403229"/>
                </a:cubicBezTo>
                <a:cubicBezTo>
                  <a:pt x="349614" y="403944"/>
                  <a:pt x="361763" y="392970"/>
                  <a:pt x="362479" y="378716"/>
                </a:cubicBezTo>
                <a:lnTo>
                  <a:pt x="362603" y="376125"/>
                </a:lnTo>
                <a:lnTo>
                  <a:pt x="362603" y="322382"/>
                </a:lnTo>
                <a:cubicBezTo>
                  <a:pt x="362871" y="307821"/>
                  <a:pt x="351275" y="295796"/>
                  <a:pt x="336696" y="295519"/>
                </a:cubicBezTo>
                <a:close/>
                <a:moveTo>
                  <a:pt x="496673" y="605175"/>
                </a:moveTo>
                <a:cubicBezTo>
                  <a:pt x="426833" y="603751"/>
                  <a:pt x="371312" y="546155"/>
                  <a:pt x="372529" y="476395"/>
                </a:cubicBezTo>
                <a:cubicBezTo>
                  <a:pt x="371312" y="406642"/>
                  <a:pt x="426827" y="349054"/>
                  <a:pt x="496659" y="347628"/>
                </a:cubicBezTo>
                <a:cubicBezTo>
                  <a:pt x="566504" y="349047"/>
                  <a:pt x="622031" y="406643"/>
                  <a:pt x="620818" y="476409"/>
                </a:cubicBezTo>
                <a:cubicBezTo>
                  <a:pt x="622025" y="546163"/>
                  <a:pt x="566507" y="603751"/>
                  <a:pt x="496673" y="605175"/>
                </a:cubicBezTo>
                <a:close/>
                <a:moveTo>
                  <a:pt x="457049" y="495045"/>
                </a:moveTo>
                <a:cubicBezTo>
                  <a:pt x="453892" y="494987"/>
                  <a:pt x="450849" y="496226"/>
                  <a:pt x="448633" y="498473"/>
                </a:cubicBezTo>
                <a:cubicBezTo>
                  <a:pt x="443498" y="503793"/>
                  <a:pt x="426665" y="538420"/>
                  <a:pt x="432679" y="544686"/>
                </a:cubicBezTo>
                <a:cubicBezTo>
                  <a:pt x="433409" y="545396"/>
                  <a:pt x="434409" y="545760"/>
                  <a:pt x="435425" y="545688"/>
                </a:cubicBezTo>
                <a:cubicBezTo>
                  <a:pt x="444418" y="545688"/>
                  <a:pt x="466454" y="524843"/>
                  <a:pt x="470422" y="520729"/>
                </a:cubicBezTo>
                <a:cubicBezTo>
                  <a:pt x="475285" y="514432"/>
                  <a:pt x="474445" y="505450"/>
                  <a:pt x="468499" y="500159"/>
                </a:cubicBezTo>
                <a:cubicBezTo>
                  <a:pt x="465532" y="496979"/>
                  <a:pt x="461401" y="495134"/>
                  <a:pt x="457049" y="495044"/>
                </a:cubicBezTo>
                <a:close/>
                <a:moveTo>
                  <a:pt x="496179" y="515916"/>
                </a:moveTo>
                <a:cubicBezTo>
                  <a:pt x="496292" y="523509"/>
                  <a:pt x="494989" y="531056"/>
                  <a:pt x="492334" y="538173"/>
                </a:cubicBezTo>
                <a:cubicBezTo>
                  <a:pt x="491293" y="540791"/>
                  <a:pt x="492576" y="543757"/>
                  <a:pt x="495198" y="544796"/>
                </a:cubicBezTo>
                <a:cubicBezTo>
                  <a:pt x="495747" y="545013"/>
                  <a:pt x="496329" y="545134"/>
                  <a:pt x="496920" y="545153"/>
                </a:cubicBezTo>
                <a:cubicBezTo>
                  <a:pt x="497738" y="545161"/>
                  <a:pt x="498539" y="544917"/>
                  <a:pt x="499213" y="544453"/>
                </a:cubicBezTo>
                <a:cubicBezTo>
                  <a:pt x="503860" y="541592"/>
                  <a:pt x="508115" y="538139"/>
                  <a:pt x="511871" y="534182"/>
                </a:cubicBezTo>
                <a:cubicBezTo>
                  <a:pt x="519993" y="525615"/>
                  <a:pt x="525767" y="515101"/>
                  <a:pt x="528635" y="503656"/>
                </a:cubicBezTo>
                <a:cubicBezTo>
                  <a:pt x="528828" y="502471"/>
                  <a:pt x="529530" y="501429"/>
                  <a:pt x="530557" y="500804"/>
                </a:cubicBezTo>
                <a:cubicBezTo>
                  <a:pt x="556584" y="480428"/>
                  <a:pt x="568477" y="446864"/>
                  <a:pt x="561078" y="414672"/>
                </a:cubicBezTo>
                <a:cubicBezTo>
                  <a:pt x="560906" y="412746"/>
                  <a:pt x="559415" y="411199"/>
                  <a:pt x="557495" y="410956"/>
                </a:cubicBezTo>
                <a:cubicBezTo>
                  <a:pt x="551476" y="409466"/>
                  <a:pt x="545298" y="408711"/>
                  <a:pt x="539097" y="408706"/>
                </a:cubicBezTo>
                <a:cubicBezTo>
                  <a:pt x="513351" y="408948"/>
                  <a:pt x="489337" y="421705"/>
                  <a:pt x="474747" y="442894"/>
                </a:cubicBezTo>
                <a:cubicBezTo>
                  <a:pt x="474093" y="443860"/>
                  <a:pt x="473121" y="444568"/>
                  <a:pt x="472001" y="444896"/>
                </a:cubicBezTo>
                <a:cubicBezTo>
                  <a:pt x="460822" y="447794"/>
                  <a:pt x="450708" y="453827"/>
                  <a:pt x="442853" y="462284"/>
                </a:cubicBezTo>
                <a:cubicBezTo>
                  <a:pt x="439008" y="466221"/>
                  <a:pt x="435681" y="470631"/>
                  <a:pt x="432954" y="475408"/>
                </a:cubicBezTo>
                <a:cubicBezTo>
                  <a:pt x="432076" y="476984"/>
                  <a:pt x="432108" y="478907"/>
                  <a:pt x="433036" y="480454"/>
                </a:cubicBezTo>
                <a:cubicBezTo>
                  <a:pt x="433878" y="481939"/>
                  <a:pt x="435447" y="482863"/>
                  <a:pt x="437155" y="482881"/>
                </a:cubicBezTo>
                <a:cubicBezTo>
                  <a:pt x="437775" y="482880"/>
                  <a:pt x="438390" y="482764"/>
                  <a:pt x="438967" y="482538"/>
                </a:cubicBezTo>
                <a:cubicBezTo>
                  <a:pt x="445818" y="479952"/>
                  <a:pt x="453075" y="478601"/>
                  <a:pt x="460399" y="478548"/>
                </a:cubicBezTo>
                <a:cubicBezTo>
                  <a:pt x="460386" y="478881"/>
                  <a:pt x="460340" y="479211"/>
                  <a:pt x="460262" y="479535"/>
                </a:cubicBezTo>
                <a:lnTo>
                  <a:pt x="460262" y="479659"/>
                </a:lnTo>
                <a:cubicBezTo>
                  <a:pt x="460201" y="479952"/>
                  <a:pt x="460164" y="480250"/>
                  <a:pt x="460152" y="480550"/>
                </a:cubicBezTo>
                <a:cubicBezTo>
                  <a:pt x="470612" y="493256"/>
                  <a:pt x="482003" y="505169"/>
                  <a:pt x="494229" y="516191"/>
                </a:cubicBezTo>
                <a:cubicBezTo>
                  <a:pt x="494557" y="516168"/>
                  <a:pt x="494883" y="516118"/>
                  <a:pt x="495203" y="516039"/>
                </a:cubicBezTo>
                <a:lnTo>
                  <a:pt x="495354" y="516039"/>
                </a:lnTo>
                <a:cubicBezTo>
                  <a:pt x="495625" y="515974"/>
                  <a:pt x="495900" y="515933"/>
                  <a:pt x="496179" y="515916"/>
                </a:cubicBezTo>
                <a:close/>
                <a:moveTo>
                  <a:pt x="516910" y="473789"/>
                </a:moveTo>
                <a:cubicBezTo>
                  <a:pt x="514805" y="473790"/>
                  <a:pt x="512722" y="473366"/>
                  <a:pt x="510786" y="472541"/>
                </a:cubicBezTo>
                <a:cubicBezTo>
                  <a:pt x="502112" y="468417"/>
                  <a:pt x="498428" y="458050"/>
                  <a:pt x="502556" y="449386"/>
                </a:cubicBezTo>
                <a:cubicBezTo>
                  <a:pt x="504274" y="445783"/>
                  <a:pt x="507179" y="442881"/>
                  <a:pt x="510786" y="441166"/>
                </a:cubicBezTo>
                <a:cubicBezTo>
                  <a:pt x="512719" y="440329"/>
                  <a:pt x="514803" y="439899"/>
                  <a:pt x="516910" y="439904"/>
                </a:cubicBezTo>
                <a:cubicBezTo>
                  <a:pt x="521259" y="439910"/>
                  <a:pt x="525414" y="441712"/>
                  <a:pt x="528388" y="444882"/>
                </a:cubicBezTo>
                <a:cubicBezTo>
                  <a:pt x="534753" y="451602"/>
                  <a:pt x="534753" y="462118"/>
                  <a:pt x="528388" y="468839"/>
                </a:cubicBezTo>
                <a:cubicBezTo>
                  <a:pt x="525408" y="471998"/>
                  <a:pt x="521255" y="473789"/>
                  <a:pt x="516910" y="473789"/>
                </a:cubicBezTo>
                <a:close/>
                <a:moveTo>
                  <a:pt x="348022" y="537322"/>
                </a:moveTo>
                <a:cubicBezTo>
                  <a:pt x="354954" y="557006"/>
                  <a:pt x="365505" y="575223"/>
                  <a:pt x="379134" y="591039"/>
                </a:cubicBezTo>
                <a:lnTo>
                  <a:pt x="41098" y="591039"/>
                </a:lnTo>
                <a:cubicBezTo>
                  <a:pt x="33319" y="590930"/>
                  <a:pt x="26841" y="585048"/>
                  <a:pt x="25996" y="577323"/>
                </a:cubicBezTo>
                <a:lnTo>
                  <a:pt x="25886" y="575349"/>
                </a:lnTo>
                <a:lnTo>
                  <a:pt x="25886" y="553134"/>
                </a:lnTo>
                <a:cubicBezTo>
                  <a:pt x="25759" y="545342"/>
                  <a:pt x="31431" y="538662"/>
                  <a:pt x="39148" y="537514"/>
                </a:cubicBezTo>
                <a:lnTo>
                  <a:pt x="41057" y="537391"/>
                </a:lnTo>
                <a:lnTo>
                  <a:pt x="347981" y="537391"/>
                </a:lnTo>
                <a:close/>
              </a:path>
            </a:pathLst>
          </a:custGeom>
          <a:solidFill>
            <a:srgbClr val="333333"/>
          </a:solidFill>
          <a:ln w="5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6" name="图形 244">
            <a:extLst>
              <a:ext uri="{FF2B5EF4-FFF2-40B4-BE49-F238E27FC236}">
                <a16:creationId xmlns:a16="http://schemas.microsoft.com/office/drawing/2014/main" xmlns="" id="{57595079-17E5-48EE-8FF1-7E01A3780C62}"/>
              </a:ext>
            </a:extLst>
          </p:cNvPr>
          <p:cNvSpPr/>
          <p:nvPr/>
        </p:nvSpPr>
        <p:spPr>
          <a:xfrm>
            <a:off x="11147615" y="5659433"/>
            <a:ext cx="541931" cy="619337"/>
          </a:xfrm>
          <a:custGeom>
            <a:avLst/>
            <a:gdLst>
              <a:gd name="connsiteX0" fmla="*/ 397632 w 541931"/>
              <a:gd name="connsiteY0" fmla="*/ 26249 h 619337"/>
              <a:gd name="connsiteX1" fmla="*/ 144264 w 541931"/>
              <a:gd name="connsiteY1" fmla="*/ 26310 h 619337"/>
              <a:gd name="connsiteX2" fmla="*/ 1 w 541931"/>
              <a:gd name="connsiteY2" fmla="*/ 88743 h 619337"/>
              <a:gd name="connsiteX3" fmla="*/ 1 w 541931"/>
              <a:gd name="connsiteY3" fmla="*/ 266689 h 619337"/>
              <a:gd name="connsiteX4" fmla="*/ 20410 w 541931"/>
              <a:gd name="connsiteY4" fmla="*/ 385463 h 619337"/>
              <a:gd name="connsiteX5" fmla="*/ 76479 w 541931"/>
              <a:gd name="connsiteY5" fmla="*/ 489114 h 619337"/>
              <a:gd name="connsiteX6" fmla="*/ 162915 w 541931"/>
              <a:gd name="connsiteY6" fmla="*/ 571549 h 619337"/>
              <a:gd name="connsiteX7" fmla="*/ 270887 w 541931"/>
              <a:gd name="connsiteY7" fmla="*/ 619338 h 619337"/>
              <a:gd name="connsiteX8" fmla="*/ 378557 w 541931"/>
              <a:gd name="connsiteY8" fmla="*/ 571731 h 619337"/>
              <a:gd name="connsiteX9" fmla="*/ 464993 w 541931"/>
              <a:gd name="connsiteY9" fmla="*/ 489295 h 619337"/>
              <a:gd name="connsiteX10" fmla="*/ 521486 w 541931"/>
              <a:gd name="connsiteY10" fmla="*/ 385317 h 619337"/>
              <a:gd name="connsiteX11" fmla="*/ 541931 w 541931"/>
              <a:gd name="connsiteY11" fmla="*/ 266513 h 619337"/>
              <a:gd name="connsiteX12" fmla="*/ 541931 w 541931"/>
              <a:gd name="connsiteY12" fmla="*/ 88731 h 619337"/>
              <a:gd name="connsiteX13" fmla="*/ 421466 w 541931"/>
              <a:gd name="connsiteY13" fmla="*/ 235054 h 619337"/>
              <a:gd name="connsiteX14" fmla="*/ 355026 w 541931"/>
              <a:gd name="connsiteY14" fmla="*/ 299772 h 619337"/>
              <a:gd name="connsiteX15" fmla="*/ 353632 w 541931"/>
              <a:gd name="connsiteY15" fmla="*/ 304070 h 619337"/>
              <a:gd name="connsiteX16" fmla="*/ 369301 w 541931"/>
              <a:gd name="connsiteY16" fmla="*/ 395464 h 619337"/>
              <a:gd name="connsiteX17" fmla="*/ 355269 w 541931"/>
              <a:gd name="connsiteY17" fmla="*/ 405690 h 619337"/>
              <a:gd name="connsiteX18" fmla="*/ 273185 w 541931"/>
              <a:gd name="connsiteY18" fmla="*/ 362563 h 619337"/>
              <a:gd name="connsiteX19" fmla="*/ 268711 w 541931"/>
              <a:gd name="connsiteY19" fmla="*/ 362563 h 619337"/>
              <a:gd name="connsiteX20" fmla="*/ 186627 w 541931"/>
              <a:gd name="connsiteY20" fmla="*/ 405690 h 619337"/>
              <a:gd name="connsiteX21" fmla="*/ 173550 w 541931"/>
              <a:gd name="connsiteY21" fmla="*/ 401553 h 619337"/>
              <a:gd name="connsiteX22" fmla="*/ 172595 w 541931"/>
              <a:gd name="connsiteY22" fmla="*/ 395464 h 619337"/>
              <a:gd name="connsiteX23" fmla="*/ 188264 w 541931"/>
              <a:gd name="connsiteY23" fmla="*/ 304070 h 619337"/>
              <a:gd name="connsiteX24" fmla="*/ 186870 w 541931"/>
              <a:gd name="connsiteY24" fmla="*/ 299772 h 619337"/>
              <a:gd name="connsiteX25" fmla="*/ 120454 w 541931"/>
              <a:gd name="connsiteY25" fmla="*/ 235054 h 619337"/>
              <a:gd name="connsiteX26" fmla="*/ 120336 w 541931"/>
              <a:gd name="connsiteY26" fmla="*/ 221339 h 619337"/>
              <a:gd name="connsiteX27" fmla="*/ 125837 w 541931"/>
              <a:gd name="connsiteY27" fmla="*/ 218543 h 619337"/>
              <a:gd name="connsiteX28" fmla="*/ 217601 w 541931"/>
              <a:gd name="connsiteY28" fmla="*/ 205208 h 619337"/>
              <a:gd name="connsiteX29" fmla="*/ 221238 w 541931"/>
              <a:gd name="connsiteY29" fmla="*/ 202547 h 619337"/>
              <a:gd name="connsiteX30" fmla="*/ 262250 w 541931"/>
              <a:gd name="connsiteY30" fmla="*/ 119378 h 619337"/>
              <a:gd name="connsiteX31" fmla="*/ 275256 w 541931"/>
              <a:gd name="connsiteY31" fmla="*/ 115024 h 619337"/>
              <a:gd name="connsiteX32" fmla="*/ 279610 w 541931"/>
              <a:gd name="connsiteY32" fmla="*/ 119378 h 619337"/>
              <a:gd name="connsiteX33" fmla="*/ 320622 w 541931"/>
              <a:gd name="connsiteY33" fmla="*/ 202547 h 619337"/>
              <a:gd name="connsiteX34" fmla="*/ 324258 w 541931"/>
              <a:gd name="connsiteY34" fmla="*/ 205208 h 619337"/>
              <a:gd name="connsiteX35" fmla="*/ 416017 w 541931"/>
              <a:gd name="connsiteY35" fmla="*/ 218543 h 619337"/>
              <a:gd name="connsiteX36" fmla="*/ 424238 w 541931"/>
              <a:gd name="connsiteY36" fmla="*/ 229521 h 619337"/>
              <a:gd name="connsiteX37" fmla="*/ 421442 w 541931"/>
              <a:gd name="connsiteY37" fmla="*/ 235054 h 619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41931" h="619337">
                <a:moveTo>
                  <a:pt x="397632" y="26249"/>
                </a:moveTo>
                <a:cubicBezTo>
                  <a:pt x="316802" y="-8771"/>
                  <a:pt x="225077" y="-8749"/>
                  <a:pt x="144264" y="26310"/>
                </a:cubicBezTo>
                <a:lnTo>
                  <a:pt x="1" y="88743"/>
                </a:lnTo>
                <a:lnTo>
                  <a:pt x="1" y="266689"/>
                </a:lnTo>
                <a:cubicBezTo>
                  <a:pt x="-113" y="307162"/>
                  <a:pt x="6792" y="347349"/>
                  <a:pt x="20410" y="385463"/>
                </a:cubicBezTo>
                <a:cubicBezTo>
                  <a:pt x="33583" y="422724"/>
                  <a:pt x="52501" y="457697"/>
                  <a:pt x="76479" y="489114"/>
                </a:cubicBezTo>
                <a:cubicBezTo>
                  <a:pt x="100659" y="521071"/>
                  <a:pt x="129848" y="548909"/>
                  <a:pt x="162915" y="571549"/>
                </a:cubicBezTo>
                <a:cubicBezTo>
                  <a:pt x="195673" y="593961"/>
                  <a:pt x="232272" y="610161"/>
                  <a:pt x="270887" y="619338"/>
                </a:cubicBezTo>
                <a:cubicBezTo>
                  <a:pt x="309376" y="610155"/>
                  <a:pt x="345864" y="594021"/>
                  <a:pt x="378557" y="571731"/>
                </a:cubicBezTo>
                <a:cubicBezTo>
                  <a:pt x="411638" y="549108"/>
                  <a:pt x="440829" y="521268"/>
                  <a:pt x="464993" y="489295"/>
                </a:cubicBezTo>
                <a:cubicBezTo>
                  <a:pt x="489146" y="457804"/>
                  <a:pt x="508208" y="422718"/>
                  <a:pt x="521486" y="385317"/>
                </a:cubicBezTo>
                <a:cubicBezTo>
                  <a:pt x="535093" y="347189"/>
                  <a:pt x="542010" y="306997"/>
                  <a:pt x="541931" y="266513"/>
                </a:cubicBezTo>
                <a:lnTo>
                  <a:pt x="541931" y="88731"/>
                </a:lnTo>
                <a:close/>
                <a:moveTo>
                  <a:pt x="421466" y="235054"/>
                </a:moveTo>
                <a:lnTo>
                  <a:pt x="355026" y="299772"/>
                </a:lnTo>
                <a:cubicBezTo>
                  <a:pt x="353890" y="300892"/>
                  <a:pt x="353370" y="302496"/>
                  <a:pt x="353632" y="304070"/>
                </a:cubicBezTo>
                <a:lnTo>
                  <a:pt x="369301" y="395464"/>
                </a:lnTo>
                <a:cubicBezTo>
                  <a:pt x="370695" y="403393"/>
                  <a:pt x="362343" y="409406"/>
                  <a:pt x="355269" y="405690"/>
                </a:cubicBezTo>
                <a:lnTo>
                  <a:pt x="273185" y="362563"/>
                </a:lnTo>
                <a:cubicBezTo>
                  <a:pt x="271783" y="361834"/>
                  <a:pt x="270113" y="361834"/>
                  <a:pt x="268711" y="362563"/>
                </a:cubicBezTo>
                <a:lnTo>
                  <a:pt x="186627" y="405690"/>
                </a:lnTo>
                <a:cubicBezTo>
                  <a:pt x="181874" y="408159"/>
                  <a:pt x="176019" y="406306"/>
                  <a:pt x="173550" y="401553"/>
                </a:cubicBezTo>
                <a:cubicBezTo>
                  <a:pt x="172579" y="399681"/>
                  <a:pt x="172243" y="397544"/>
                  <a:pt x="172595" y="395464"/>
                </a:cubicBezTo>
                <a:lnTo>
                  <a:pt x="188264" y="304070"/>
                </a:lnTo>
                <a:cubicBezTo>
                  <a:pt x="188520" y="302496"/>
                  <a:pt x="188001" y="300896"/>
                  <a:pt x="186870" y="299772"/>
                </a:cubicBezTo>
                <a:lnTo>
                  <a:pt x="120454" y="235054"/>
                </a:lnTo>
                <a:cubicBezTo>
                  <a:pt x="116635" y="231300"/>
                  <a:pt x="116581" y="225159"/>
                  <a:pt x="120336" y="221339"/>
                </a:cubicBezTo>
                <a:cubicBezTo>
                  <a:pt x="121816" y="219833"/>
                  <a:pt x="123748" y="218851"/>
                  <a:pt x="125837" y="218543"/>
                </a:cubicBezTo>
                <a:lnTo>
                  <a:pt x="217601" y="205208"/>
                </a:lnTo>
                <a:cubicBezTo>
                  <a:pt x="219185" y="204991"/>
                  <a:pt x="220553" y="203990"/>
                  <a:pt x="221238" y="202547"/>
                </a:cubicBezTo>
                <a:lnTo>
                  <a:pt x="262250" y="119378"/>
                </a:lnTo>
                <a:cubicBezTo>
                  <a:pt x="264639" y="114584"/>
                  <a:pt x="270462" y="112634"/>
                  <a:pt x="275256" y="115024"/>
                </a:cubicBezTo>
                <a:cubicBezTo>
                  <a:pt x="277142" y="115964"/>
                  <a:pt x="278670" y="117492"/>
                  <a:pt x="279610" y="119378"/>
                </a:cubicBezTo>
                <a:lnTo>
                  <a:pt x="320622" y="202547"/>
                </a:lnTo>
                <a:cubicBezTo>
                  <a:pt x="321323" y="203977"/>
                  <a:pt x="322682" y="204972"/>
                  <a:pt x="324258" y="205208"/>
                </a:cubicBezTo>
                <a:lnTo>
                  <a:pt x="416017" y="218543"/>
                </a:lnTo>
                <a:cubicBezTo>
                  <a:pt x="421319" y="219304"/>
                  <a:pt x="424999" y="224219"/>
                  <a:pt x="424238" y="229521"/>
                </a:cubicBezTo>
                <a:cubicBezTo>
                  <a:pt x="423936" y="231622"/>
                  <a:pt x="422954" y="233565"/>
                  <a:pt x="421442" y="235054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7" name="图形 246">
            <a:extLst>
              <a:ext uri="{FF2B5EF4-FFF2-40B4-BE49-F238E27FC236}">
                <a16:creationId xmlns:a16="http://schemas.microsoft.com/office/drawing/2014/main" xmlns="" id="{8A149E66-71F1-4B18-8098-6BFD3364ABCE}"/>
              </a:ext>
            </a:extLst>
          </p:cNvPr>
          <p:cNvSpPr/>
          <p:nvPr/>
        </p:nvSpPr>
        <p:spPr>
          <a:xfrm>
            <a:off x="10152951" y="5673577"/>
            <a:ext cx="591116" cy="591751"/>
          </a:xfrm>
          <a:custGeom>
            <a:avLst/>
            <a:gdLst>
              <a:gd name="connsiteX0" fmla="*/ 585355 w 591116"/>
              <a:gd name="connsiteY0" fmla="*/ 443837 h 591751"/>
              <a:gd name="connsiteX1" fmla="*/ 469374 w 591116"/>
              <a:gd name="connsiteY1" fmla="*/ 327871 h 591751"/>
              <a:gd name="connsiteX2" fmla="*/ 443660 w 591116"/>
              <a:gd name="connsiteY2" fmla="*/ 327871 h 591751"/>
              <a:gd name="connsiteX3" fmla="*/ 327679 w 591116"/>
              <a:gd name="connsiteY3" fmla="*/ 443837 h 591751"/>
              <a:gd name="connsiteX4" fmla="*/ 327679 w 591116"/>
              <a:gd name="connsiteY4" fmla="*/ 469551 h 591751"/>
              <a:gd name="connsiteX5" fmla="*/ 443660 w 591116"/>
              <a:gd name="connsiteY5" fmla="*/ 586449 h 591751"/>
              <a:gd name="connsiteX6" fmla="*/ 469374 w 591116"/>
              <a:gd name="connsiteY6" fmla="*/ 586449 h 591751"/>
              <a:gd name="connsiteX7" fmla="*/ 585340 w 591116"/>
              <a:gd name="connsiteY7" fmla="*/ 470468 h 591751"/>
              <a:gd name="connsiteX8" fmla="*/ 586195 w 591116"/>
              <a:gd name="connsiteY8" fmla="*/ 444692 h 591751"/>
              <a:gd name="connsiteX9" fmla="*/ 585340 w 591116"/>
              <a:gd name="connsiteY9" fmla="*/ 443837 h 591751"/>
              <a:gd name="connsiteX10" fmla="*/ 404822 w 591116"/>
              <a:gd name="connsiteY10" fmla="*/ 443837 h 591751"/>
              <a:gd name="connsiteX11" fmla="*/ 391876 w 591116"/>
              <a:gd name="connsiteY11" fmla="*/ 456783 h 591751"/>
              <a:gd name="connsiteX12" fmla="*/ 366162 w 591116"/>
              <a:gd name="connsiteY12" fmla="*/ 456783 h 591751"/>
              <a:gd name="connsiteX13" fmla="*/ 366162 w 591116"/>
              <a:gd name="connsiteY13" fmla="*/ 431068 h 591751"/>
              <a:gd name="connsiteX14" fmla="*/ 379108 w 591116"/>
              <a:gd name="connsiteY14" fmla="*/ 418123 h 591751"/>
              <a:gd name="connsiteX15" fmla="*/ 404911 w 591116"/>
              <a:gd name="connsiteY15" fmla="*/ 418034 h 591751"/>
              <a:gd name="connsiteX16" fmla="*/ 404999 w 591116"/>
              <a:gd name="connsiteY16" fmla="*/ 443837 h 591751"/>
              <a:gd name="connsiteX17" fmla="*/ 404822 w 591116"/>
              <a:gd name="connsiteY17" fmla="*/ 443837 h 591751"/>
              <a:gd name="connsiteX18" fmla="*/ 482128 w 591116"/>
              <a:gd name="connsiteY18" fmla="*/ 469551 h 591751"/>
              <a:gd name="connsiteX19" fmla="*/ 443482 w 591116"/>
              <a:gd name="connsiteY19" fmla="*/ 508212 h 591751"/>
              <a:gd name="connsiteX20" fmla="*/ 417768 w 591116"/>
              <a:gd name="connsiteY20" fmla="*/ 508212 h 591751"/>
              <a:gd name="connsiteX21" fmla="*/ 417768 w 591116"/>
              <a:gd name="connsiteY21" fmla="*/ 482497 h 591751"/>
              <a:gd name="connsiteX22" fmla="*/ 456428 w 591116"/>
              <a:gd name="connsiteY22" fmla="*/ 443837 h 591751"/>
              <a:gd name="connsiteX23" fmla="*/ 482143 w 591116"/>
              <a:gd name="connsiteY23" fmla="*/ 441859 h 591751"/>
              <a:gd name="connsiteX24" fmla="*/ 484121 w 591116"/>
              <a:gd name="connsiteY24" fmla="*/ 467574 h 591751"/>
              <a:gd name="connsiteX25" fmla="*/ 482143 w 591116"/>
              <a:gd name="connsiteY25" fmla="*/ 469551 h 591751"/>
              <a:gd name="connsiteX26" fmla="*/ 495266 w 591116"/>
              <a:gd name="connsiteY26" fmla="*/ 198767 h 591751"/>
              <a:gd name="connsiteX27" fmla="*/ 520980 w 591116"/>
              <a:gd name="connsiteY27" fmla="*/ 198767 h 591751"/>
              <a:gd name="connsiteX28" fmla="*/ 559257 w 591116"/>
              <a:gd name="connsiteY28" fmla="*/ 160462 h 591751"/>
              <a:gd name="connsiteX29" fmla="*/ 559920 w 591116"/>
              <a:gd name="connsiteY29" fmla="*/ 134680 h 591751"/>
              <a:gd name="connsiteX30" fmla="*/ 559641 w 591116"/>
              <a:gd name="connsiteY30" fmla="*/ 134393 h 591751"/>
              <a:gd name="connsiteX31" fmla="*/ 456428 w 591116"/>
              <a:gd name="connsiteY31" fmla="*/ 31166 h 591751"/>
              <a:gd name="connsiteX32" fmla="*/ 430642 w 591116"/>
              <a:gd name="connsiteY32" fmla="*/ 30690 h 591751"/>
              <a:gd name="connsiteX33" fmla="*/ 430167 w 591116"/>
              <a:gd name="connsiteY33" fmla="*/ 31166 h 591751"/>
              <a:gd name="connsiteX34" fmla="*/ 391876 w 591116"/>
              <a:gd name="connsiteY34" fmla="*/ 69457 h 591751"/>
              <a:gd name="connsiteX35" fmla="*/ 391876 w 591116"/>
              <a:gd name="connsiteY35" fmla="*/ 95171 h 591751"/>
              <a:gd name="connsiteX36" fmla="*/ 495266 w 591116"/>
              <a:gd name="connsiteY36" fmla="*/ 198753 h 591751"/>
              <a:gd name="connsiteX37" fmla="*/ 469374 w 591116"/>
              <a:gd name="connsiteY37" fmla="*/ 224659 h 591751"/>
              <a:gd name="connsiteX38" fmla="*/ 366162 w 591116"/>
              <a:gd name="connsiteY38" fmla="*/ 121447 h 591751"/>
              <a:gd name="connsiteX39" fmla="*/ 340447 w 591116"/>
              <a:gd name="connsiteY39" fmla="*/ 121447 h 591751"/>
              <a:gd name="connsiteX40" fmla="*/ 25712 w 591116"/>
              <a:gd name="connsiteY40" fmla="*/ 436182 h 591751"/>
              <a:gd name="connsiteX41" fmla="*/ 20422 w 591116"/>
              <a:gd name="connsiteY41" fmla="*/ 450768 h 591751"/>
              <a:gd name="connsiteX42" fmla="*/ 29540 w 591116"/>
              <a:gd name="connsiteY42" fmla="*/ 544862 h 591751"/>
              <a:gd name="connsiteX43" fmla="*/ 45944 w 591116"/>
              <a:gd name="connsiteY43" fmla="*/ 561267 h 591751"/>
              <a:gd name="connsiteX44" fmla="*/ 140038 w 591116"/>
              <a:gd name="connsiteY44" fmla="*/ 570399 h 591751"/>
              <a:gd name="connsiteX45" fmla="*/ 154639 w 591116"/>
              <a:gd name="connsiteY45" fmla="*/ 565109 h 591751"/>
              <a:gd name="connsiteX46" fmla="*/ 469374 w 591116"/>
              <a:gd name="connsiteY46" fmla="*/ 250373 h 591751"/>
              <a:gd name="connsiteX47" fmla="*/ 469374 w 591116"/>
              <a:gd name="connsiteY47" fmla="*/ 224659 h 591751"/>
              <a:gd name="connsiteX48" fmla="*/ 146969 w 591116"/>
              <a:gd name="connsiteY48" fmla="*/ 263319 h 591751"/>
              <a:gd name="connsiteX49" fmla="*/ 262950 w 591116"/>
              <a:gd name="connsiteY49" fmla="*/ 147338 h 591751"/>
              <a:gd name="connsiteX50" fmla="*/ 262950 w 591116"/>
              <a:gd name="connsiteY50" fmla="*/ 121624 h 591751"/>
              <a:gd name="connsiteX51" fmla="*/ 146969 w 591116"/>
              <a:gd name="connsiteY51" fmla="*/ 5304 h 591751"/>
              <a:gd name="connsiteX52" fmla="*/ 121255 w 591116"/>
              <a:gd name="connsiteY52" fmla="*/ 5304 h 591751"/>
              <a:gd name="connsiteX53" fmla="*/ 5304 w 591116"/>
              <a:gd name="connsiteY53" fmla="*/ 121447 h 591751"/>
              <a:gd name="connsiteX54" fmla="*/ 5304 w 591116"/>
              <a:gd name="connsiteY54" fmla="*/ 147161 h 591751"/>
              <a:gd name="connsiteX55" fmla="*/ 121269 w 591116"/>
              <a:gd name="connsiteY55" fmla="*/ 263127 h 591751"/>
              <a:gd name="connsiteX56" fmla="*/ 146984 w 591116"/>
              <a:gd name="connsiteY56" fmla="*/ 263319 h 591751"/>
              <a:gd name="connsiteX57" fmla="*/ 145137 w 591116"/>
              <a:gd name="connsiteY57" fmla="*/ 217270 h 591751"/>
              <a:gd name="connsiteX58" fmla="*/ 119422 w 591116"/>
              <a:gd name="connsiteY58" fmla="*/ 215292 h 591751"/>
              <a:gd name="connsiteX59" fmla="*/ 119422 w 591116"/>
              <a:gd name="connsiteY59" fmla="*/ 191555 h 591751"/>
              <a:gd name="connsiteX60" fmla="*/ 145137 w 591116"/>
              <a:gd name="connsiteY60" fmla="*/ 191555 h 591751"/>
              <a:gd name="connsiteX61" fmla="*/ 145137 w 591116"/>
              <a:gd name="connsiteY61" fmla="*/ 217270 h 591751"/>
              <a:gd name="connsiteX62" fmla="*/ 82594 w 591116"/>
              <a:gd name="connsiteY62" fmla="*/ 173038 h 591751"/>
              <a:gd name="connsiteX63" fmla="*/ 82594 w 591116"/>
              <a:gd name="connsiteY63" fmla="*/ 147324 h 591751"/>
              <a:gd name="connsiteX64" fmla="*/ 121255 w 591116"/>
              <a:gd name="connsiteY64" fmla="*/ 108678 h 591751"/>
              <a:gd name="connsiteX65" fmla="*/ 146969 w 591116"/>
              <a:gd name="connsiteY65" fmla="*/ 108678 h 591751"/>
              <a:gd name="connsiteX66" fmla="*/ 146969 w 591116"/>
              <a:gd name="connsiteY66" fmla="*/ 134393 h 591751"/>
              <a:gd name="connsiteX67" fmla="*/ 108309 w 591116"/>
              <a:gd name="connsiteY67" fmla="*/ 173038 h 591751"/>
              <a:gd name="connsiteX68" fmla="*/ 82594 w 591116"/>
              <a:gd name="connsiteY68" fmla="*/ 173038 h 591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91116" h="591751">
                <a:moveTo>
                  <a:pt x="585355" y="443837"/>
                </a:moveTo>
                <a:lnTo>
                  <a:pt x="469374" y="327871"/>
                </a:lnTo>
                <a:cubicBezTo>
                  <a:pt x="462261" y="320800"/>
                  <a:pt x="450773" y="320800"/>
                  <a:pt x="443660" y="327871"/>
                </a:cubicBezTo>
                <a:lnTo>
                  <a:pt x="327679" y="443837"/>
                </a:lnTo>
                <a:cubicBezTo>
                  <a:pt x="320608" y="450950"/>
                  <a:pt x="320608" y="462438"/>
                  <a:pt x="327679" y="469551"/>
                </a:cubicBezTo>
                <a:lnTo>
                  <a:pt x="443660" y="586449"/>
                </a:lnTo>
                <a:cubicBezTo>
                  <a:pt x="450773" y="593519"/>
                  <a:pt x="462261" y="593519"/>
                  <a:pt x="469374" y="586449"/>
                </a:cubicBezTo>
                <a:lnTo>
                  <a:pt x="585340" y="470468"/>
                </a:lnTo>
                <a:cubicBezTo>
                  <a:pt x="592695" y="463586"/>
                  <a:pt x="593077" y="452045"/>
                  <a:pt x="586195" y="444692"/>
                </a:cubicBezTo>
                <a:cubicBezTo>
                  <a:pt x="585920" y="444398"/>
                  <a:pt x="585634" y="444113"/>
                  <a:pt x="585340" y="443837"/>
                </a:cubicBezTo>
                <a:close/>
                <a:moveTo>
                  <a:pt x="404822" y="443837"/>
                </a:moveTo>
                <a:lnTo>
                  <a:pt x="391876" y="456783"/>
                </a:lnTo>
                <a:cubicBezTo>
                  <a:pt x="384763" y="463854"/>
                  <a:pt x="373275" y="463854"/>
                  <a:pt x="366162" y="456783"/>
                </a:cubicBezTo>
                <a:cubicBezTo>
                  <a:pt x="359091" y="449670"/>
                  <a:pt x="359091" y="438182"/>
                  <a:pt x="366162" y="431068"/>
                </a:cubicBezTo>
                <a:lnTo>
                  <a:pt x="379108" y="418123"/>
                </a:lnTo>
                <a:cubicBezTo>
                  <a:pt x="386209" y="410973"/>
                  <a:pt x="397761" y="410934"/>
                  <a:pt x="404911" y="418034"/>
                </a:cubicBezTo>
                <a:cubicBezTo>
                  <a:pt x="412061" y="425135"/>
                  <a:pt x="412100" y="436687"/>
                  <a:pt x="404999" y="443837"/>
                </a:cubicBezTo>
                <a:lnTo>
                  <a:pt x="404822" y="443837"/>
                </a:lnTo>
                <a:close/>
                <a:moveTo>
                  <a:pt x="482128" y="469551"/>
                </a:moveTo>
                <a:lnTo>
                  <a:pt x="443482" y="508212"/>
                </a:lnTo>
                <a:cubicBezTo>
                  <a:pt x="436369" y="515283"/>
                  <a:pt x="424881" y="515283"/>
                  <a:pt x="417768" y="508212"/>
                </a:cubicBezTo>
                <a:cubicBezTo>
                  <a:pt x="410697" y="501099"/>
                  <a:pt x="410697" y="489611"/>
                  <a:pt x="417768" y="482497"/>
                </a:cubicBezTo>
                <a:lnTo>
                  <a:pt x="456428" y="443837"/>
                </a:lnTo>
                <a:cubicBezTo>
                  <a:pt x="462983" y="436190"/>
                  <a:pt x="474496" y="435305"/>
                  <a:pt x="482143" y="441859"/>
                </a:cubicBezTo>
                <a:cubicBezTo>
                  <a:pt x="489790" y="448414"/>
                  <a:pt x="490676" y="459926"/>
                  <a:pt x="484121" y="467574"/>
                </a:cubicBezTo>
                <a:cubicBezTo>
                  <a:pt x="483513" y="468283"/>
                  <a:pt x="482852" y="468944"/>
                  <a:pt x="482143" y="469551"/>
                </a:cubicBezTo>
                <a:close/>
                <a:moveTo>
                  <a:pt x="495266" y="198767"/>
                </a:moveTo>
                <a:cubicBezTo>
                  <a:pt x="502379" y="205838"/>
                  <a:pt x="513867" y="205838"/>
                  <a:pt x="520980" y="198767"/>
                </a:cubicBezTo>
                <a:lnTo>
                  <a:pt x="559257" y="160462"/>
                </a:lnTo>
                <a:cubicBezTo>
                  <a:pt x="566559" y="153525"/>
                  <a:pt x="566856" y="141982"/>
                  <a:pt x="559920" y="134680"/>
                </a:cubicBezTo>
                <a:cubicBezTo>
                  <a:pt x="559828" y="134583"/>
                  <a:pt x="559735" y="134487"/>
                  <a:pt x="559641" y="134393"/>
                </a:cubicBezTo>
                <a:lnTo>
                  <a:pt x="456428" y="31166"/>
                </a:lnTo>
                <a:cubicBezTo>
                  <a:pt x="449439" y="23914"/>
                  <a:pt x="437894" y="23701"/>
                  <a:pt x="430642" y="30690"/>
                </a:cubicBezTo>
                <a:cubicBezTo>
                  <a:pt x="430481" y="30846"/>
                  <a:pt x="430323" y="31004"/>
                  <a:pt x="430167" y="31166"/>
                </a:cubicBezTo>
                <a:lnTo>
                  <a:pt x="391876" y="69457"/>
                </a:lnTo>
                <a:cubicBezTo>
                  <a:pt x="384805" y="76570"/>
                  <a:pt x="384805" y="88058"/>
                  <a:pt x="391876" y="95171"/>
                </a:cubicBezTo>
                <a:lnTo>
                  <a:pt x="495266" y="198753"/>
                </a:lnTo>
                <a:close/>
                <a:moveTo>
                  <a:pt x="469374" y="224659"/>
                </a:moveTo>
                <a:lnTo>
                  <a:pt x="366162" y="121447"/>
                </a:lnTo>
                <a:cubicBezTo>
                  <a:pt x="359049" y="114376"/>
                  <a:pt x="347561" y="114376"/>
                  <a:pt x="340447" y="121447"/>
                </a:cubicBezTo>
                <a:lnTo>
                  <a:pt x="25712" y="436182"/>
                </a:lnTo>
                <a:cubicBezTo>
                  <a:pt x="21870" y="440024"/>
                  <a:pt x="19919" y="445360"/>
                  <a:pt x="20422" y="450768"/>
                </a:cubicBezTo>
                <a:lnTo>
                  <a:pt x="29540" y="544862"/>
                </a:lnTo>
                <a:cubicBezTo>
                  <a:pt x="30377" y="553552"/>
                  <a:pt x="37255" y="560429"/>
                  <a:pt x="45944" y="561267"/>
                </a:cubicBezTo>
                <a:lnTo>
                  <a:pt x="140038" y="570399"/>
                </a:lnTo>
                <a:cubicBezTo>
                  <a:pt x="145447" y="570887"/>
                  <a:pt x="150797" y="568951"/>
                  <a:pt x="154639" y="565109"/>
                </a:cubicBezTo>
                <a:lnTo>
                  <a:pt x="469374" y="250373"/>
                </a:lnTo>
                <a:cubicBezTo>
                  <a:pt x="476446" y="243261"/>
                  <a:pt x="476446" y="231772"/>
                  <a:pt x="469374" y="224659"/>
                </a:cubicBezTo>
                <a:close/>
                <a:moveTo>
                  <a:pt x="146969" y="263319"/>
                </a:moveTo>
                <a:lnTo>
                  <a:pt x="262950" y="147338"/>
                </a:lnTo>
                <a:cubicBezTo>
                  <a:pt x="270021" y="140226"/>
                  <a:pt x="270021" y="128737"/>
                  <a:pt x="262950" y="121624"/>
                </a:cubicBezTo>
                <a:lnTo>
                  <a:pt x="146969" y="5304"/>
                </a:lnTo>
                <a:cubicBezTo>
                  <a:pt x="139856" y="-1768"/>
                  <a:pt x="128368" y="-1768"/>
                  <a:pt x="121255" y="5304"/>
                </a:cubicBezTo>
                <a:lnTo>
                  <a:pt x="5304" y="121447"/>
                </a:lnTo>
                <a:cubicBezTo>
                  <a:pt x="-1768" y="128560"/>
                  <a:pt x="-1768" y="140048"/>
                  <a:pt x="5304" y="147161"/>
                </a:cubicBezTo>
                <a:lnTo>
                  <a:pt x="121269" y="263127"/>
                </a:lnTo>
                <a:cubicBezTo>
                  <a:pt x="128330" y="270252"/>
                  <a:pt x="139818" y="270338"/>
                  <a:pt x="146984" y="263319"/>
                </a:cubicBezTo>
                <a:close/>
                <a:moveTo>
                  <a:pt x="145137" y="217270"/>
                </a:moveTo>
                <a:cubicBezTo>
                  <a:pt x="137490" y="223825"/>
                  <a:pt x="125977" y="222939"/>
                  <a:pt x="119422" y="215292"/>
                </a:cubicBezTo>
                <a:cubicBezTo>
                  <a:pt x="113568" y="208462"/>
                  <a:pt x="113568" y="198385"/>
                  <a:pt x="119422" y="191555"/>
                </a:cubicBezTo>
                <a:cubicBezTo>
                  <a:pt x="126535" y="184484"/>
                  <a:pt x="138024" y="184484"/>
                  <a:pt x="145137" y="191555"/>
                </a:cubicBezTo>
                <a:cubicBezTo>
                  <a:pt x="152208" y="198668"/>
                  <a:pt x="152208" y="210157"/>
                  <a:pt x="145137" y="217270"/>
                </a:cubicBezTo>
                <a:close/>
                <a:moveTo>
                  <a:pt x="82594" y="173038"/>
                </a:moveTo>
                <a:cubicBezTo>
                  <a:pt x="75523" y="165925"/>
                  <a:pt x="75523" y="154437"/>
                  <a:pt x="82594" y="147324"/>
                </a:cubicBezTo>
                <a:lnTo>
                  <a:pt x="121255" y="108678"/>
                </a:lnTo>
                <a:cubicBezTo>
                  <a:pt x="128368" y="101607"/>
                  <a:pt x="139856" y="101607"/>
                  <a:pt x="146969" y="108678"/>
                </a:cubicBezTo>
                <a:cubicBezTo>
                  <a:pt x="154040" y="115791"/>
                  <a:pt x="154040" y="127280"/>
                  <a:pt x="146969" y="134393"/>
                </a:cubicBezTo>
                <a:lnTo>
                  <a:pt x="108309" y="173038"/>
                </a:lnTo>
                <a:cubicBezTo>
                  <a:pt x="101196" y="180109"/>
                  <a:pt x="89707" y="180109"/>
                  <a:pt x="82594" y="173038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8" name="图形 247">
            <a:extLst>
              <a:ext uri="{FF2B5EF4-FFF2-40B4-BE49-F238E27FC236}">
                <a16:creationId xmlns:a16="http://schemas.microsoft.com/office/drawing/2014/main" xmlns="" id="{537A4AE6-4AE7-49C7-A102-CCB63E0C6A6D}"/>
              </a:ext>
            </a:extLst>
          </p:cNvPr>
          <p:cNvSpPr/>
          <p:nvPr/>
        </p:nvSpPr>
        <p:spPr>
          <a:xfrm>
            <a:off x="9592230" y="5720398"/>
            <a:ext cx="93556" cy="91487"/>
          </a:xfrm>
          <a:custGeom>
            <a:avLst/>
            <a:gdLst>
              <a:gd name="connsiteX0" fmla="*/ 82759 w 93556"/>
              <a:gd name="connsiteY0" fmla="*/ 91488 h 91487"/>
              <a:gd name="connsiteX1" fmla="*/ 10345 w 93556"/>
              <a:gd name="connsiteY1" fmla="*/ 91488 h 91487"/>
              <a:gd name="connsiteX2" fmla="*/ 0 w 93556"/>
              <a:gd name="connsiteY2" fmla="*/ 81143 h 91487"/>
              <a:gd name="connsiteX3" fmla="*/ 0 w 93556"/>
              <a:gd name="connsiteY3" fmla="*/ 10798 h 91487"/>
              <a:gd name="connsiteX4" fmla="*/ 18621 w 93556"/>
              <a:gd name="connsiteY4" fmla="*/ 2522 h 91487"/>
              <a:gd name="connsiteX5" fmla="*/ 91035 w 93556"/>
              <a:gd name="connsiteY5" fmla="*/ 72867 h 91487"/>
              <a:gd name="connsiteX6" fmla="*/ 82759 w 93556"/>
              <a:gd name="connsiteY6" fmla="*/ 91488 h 91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556" h="91487">
                <a:moveTo>
                  <a:pt x="82759" y="91488"/>
                </a:moveTo>
                <a:lnTo>
                  <a:pt x="10345" y="91488"/>
                </a:lnTo>
                <a:cubicBezTo>
                  <a:pt x="4138" y="91488"/>
                  <a:pt x="0" y="87350"/>
                  <a:pt x="0" y="81143"/>
                </a:cubicBezTo>
                <a:lnTo>
                  <a:pt x="0" y="10798"/>
                </a:lnTo>
                <a:cubicBezTo>
                  <a:pt x="0" y="2522"/>
                  <a:pt x="12414" y="-3685"/>
                  <a:pt x="18621" y="2522"/>
                </a:cubicBezTo>
                <a:lnTo>
                  <a:pt x="91035" y="72867"/>
                </a:lnTo>
                <a:cubicBezTo>
                  <a:pt x="97242" y="81143"/>
                  <a:pt x="91035" y="91488"/>
                  <a:pt x="82759" y="91488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9" name="图形 247">
            <a:extLst>
              <a:ext uri="{FF2B5EF4-FFF2-40B4-BE49-F238E27FC236}">
                <a16:creationId xmlns:a16="http://schemas.microsoft.com/office/drawing/2014/main" xmlns="" id="{537A4AE6-4AE7-49C7-A102-CCB63E0C6A6D}"/>
              </a:ext>
            </a:extLst>
          </p:cNvPr>
          <p:cNvSpPr/>
          <p:nvPr/>
        </p:nvSpPr>
        <p:spPr>
          <a:xfrm>
            <a:off x="9271539" y="5720851"/>
            <a:ext cx="413794" cy="496553"/>
          </a:xfrm>
          <a:custGeom>
            <a:avLst/>
            <a:gdLst>
              <a:gd name="connsiteX0" fmla="*/ 339311 w 413794"/>
              <a:gd name="connsiteY0" fmla="*/ 124138 h 496553"/>
              <a:gd name="connsiteX1" fmla="*/ 289656 w 413794"/>
              <a:gd name="connsiteY1" fmla="*/ 74483 h 496553"/>
              <a:gd name="connsiteX2" fmla="*/ 289656 w 413794"/>
              <a:gd name="connsiteY2" fmla="*/ 0 h 496553"/>
              <a:gd name="connsiteX3" fmla="*/ 43448 w 413794"/>
              <a:gd name="connsiteY3" fmla="*/ 0 h 496553"/>
              <a:gd name="connsiteX4" fmla="*/ 0 w 413794"/>
              <a:gd name="connsiteY4" fmla="*/ 43448 h 496553"/>
              <a:gd name="connsiteX5" fmla="*/ 0 w 413794"/>
              <a:gd name="connsiteY5" fmla="*/ 453105 h 496553"/>
              <a:gd name="connsiteX6" fmla="*/ 43448 w 413794"/>
              <a:gd name="connsiteY6" fmla="*/ 496554 h 496553"/>
              <a:gd name="connsiteX7" fmla="*/ 368277 w 413794"/>
              <a:gd name="connsiteY7" fmla="*/ 496554 h 496553"/>
              <a:gd name="connsiteX8" fmla="*/ 413794 w 413794"/>
              <a:gd name="connsiteY8" fmla="*/ 453105 h 496553"/>
              <a:gd name="connsiteX9" fmla="*/ 413794 w 413794"/>
              <a:gd name="connsiteY9" fmla="*/ 124138 h 496553"/>
              <a:gd name="connsiteX10" fmla="*/ 339311 w 413794"/>
              <a:gd name="connsiteY10" fmla="*/ 124138 h 496553"/>
              <a:gd name="connsiteX11" fmla="*/ 165517 w 413794"/>
              <a:gd name="connsiteY11" fmla="*/ 62069 h 496553"/>
              <a:gd name="connsiteX12" fmla="*/ 227587 w 413794"/>
              <a:gd name="connsiteY12" fmla="*/ 62069 h 496553"/>
              <a:gd name="connsiteX13" fmla="*/ 227587 w 413794"/>
              <a:gd name="connsiteY13" fmla="*/ 124138 h 496553"/>
              <a:gd name="connsiteX14" fmla="*/ 165517 w 413794"/>
              <a:gd name="connsiteY14" fmla="*/ 124138 h 496553"/>
              <a:gd name="connsiteX15" fmla="*/ 165517 w 413794"/>
              <a:gd name="connsiteY15" fmla="*/ 62069 h 496553"/>
              <a:gd name="connsiteX16" fmla="*/ 165517 w 413794"/>
              <a:gd name="connsiteY16" fmla="*/ 165518 h 496553"/>
              <a:gd name="connsiteX17" fmla="*/ 227587 w 413794"/>
              <a:gd name="connsiteY17" fmla="*/ 165518 h 496553"/>
              <a:gd name="connsiteX18" fmla="*/ 227587 w 413794"/>
              <a:gd name="connsiteY18" fmla="*/ 227587 h 496553"/>
              <a:gd name="connsiteX19" fmla="*/ 165517 w 413794"/>
              <a:gd name="connsiteY19" fmla="*/ 227587 h 496553"/>
              <a:gd name="connsiteX20" fmla="*/ 165517 w 413794"/>
              <a:gd name="connsiteY20" fmla="*/ 165518 h 496553"/>
              <a:gd name="connsiteX21" fmla="*/ 62069 w 413794"/>
              <a:gd name="connsiteY21" fmla="*/ 62069 h 496553"/>
              <a:gd name="connsiteX22" fmla="*/ 124138 w 413794"/>
              <a:gd name="connsiteY22" fmla="*/ 62069 h 496553"/>
              <a:gd name="connsiteX23" fmla="*/ 124138 w 413794"/>
              <a:gd name="connsiteY23" fmla="*/ 124138 h 496553"/>
              <a:gd name="connsiteX24" fmla="*/ 62069 w 413794"/>
              <a:gd name="connsiteY24" fmla="*/ 124138 h 496553"/>
              <a:gd name="connsiteX25" fmla="*/ 62069 w 413794"/>
              <a:gd name="connsiteY25" fmla="*/ 62069 h 496553"/>
              <a:gd name="connsiteX26" fmla="*/ 62069 w 413794"/>
              <a:gd name="connsiteY26" fmla="*/ 165518 h 496553"/>
              <a:gd name="connsiteX27" fmla="*/ 124138 w 413794"/>
              <a:gd name="connsiteY27" fmla="*/ 165518 h 496553"/>
              <a:gd name="connsiteX28" fmla="*/ 124138 w 413794"/>
              <a:gd name="connsiteY28" fmla="*/ 227587 h 496553"/>
              <a:gd name="connsiteX29" fmla="*/ 62069 w 413794"/>
              <a:gd name="connsiteY29" fmla="*/ 227587 h 496553"/>
              <a:gd name="connsiteX30" fmla="*/ 62069 w 413794"/>
              <a:gd name="connsiteY30" fmla="*/ 165518 h 496553"/>
              <a:gd name="connsiteX31" fmla="*/ 62069 w 413794"/>
              <a:gd name="connsiteY31" fmla="*/ 268966 h 496553"/>
              <a:gd name="connsiteX32" fmla="*/ 124138 w 413794"/>
              <a:gd name="connsiteY32" fmla="*/ 268966 h 496553"/>
              <a:gd name="connsiteX33" fmla="*/ 124138 w 413794"/>
              <a:gd name="connsiteY33" fmla="*/ 331036 h 496553"/>
              <a:gd name="connsiteX34" fmla="*/ 62069 w 413794"/>
              <a:gd name="connsiteY34" fmla="*/ 331036 h 496553"/>
              <a:gd name="connsiteX35" fmla="*/ 62069 w 413794"/>
              <a:gd name="connsiteY35" fmla="*/ 268966 h 496553"/>
              <a:gd name="connsiteX36" fmla="*/ 351725 w 413794"/>
              <a:gd name="connsiteY36" fmla="*/ 434484 h 496553"/>
              <a:gd name="connsiteX37" fmla="*/ 62069 w 413794"/>
              <a:gd name="connsiteY37" fmla="*/ 434484 h 496553"/>
              <a:gd name="connsiteX38" fmla="*/ 351725 w 413794"/>
              <a:gd name="connsiteY38" fmla="*/ 227587 h 496553"/>
              <a:gd name="connsiteX39" fmla="*/ 351725 w 413794"/>
              <a:gd name="connsiteY39" fmla="*/ 434484 h 496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13794" h="496553">
                <a:moveTo>
                  <a:pt x="339311" y="124138"/>
                </a:moveTo>
                <a:cubicBezTo>
                  <a:pt x="297932" y="124138"/>
                  <a:pt x="289656" y="115863"/>
                  <a:pt x="289656" y="74483"/>
                </a:cubicBezTo>
                <a:lnTo>
                  <a:pt x="289656" y="0"/>
                </a:lnTo>
                <a:lnTo>
                  <a:pt x="43448" y="0"/>
                </a:lnTo>
                <a:cubicBezTo>
                  <a:pt x="12414" y="0"/>
                  <a:pt x="0" y="14483"/>
                  <a:pt x="0" y="43448"/>
                </a:cubicBezTo>
                <a:lnTo>
                  <a:pt x="0" y="453105"/>
                </a:lnTo>
                <a:cubicBezTo>
                  <a:pt x="0" y="486209"/>
                  <a:pt x="14483" y="496554"/>
                  <a:pt x="43448" y="496554"/>
                </a:cubicBezTo>
                <a:lnTo>
                  <a:pt x="368277" y="496554"/>
                </a:lnTo>
                <a:cubicBezTo>
                  <a:pt x="399312" y="496554"/>
                  <a:pt x="413794" y="484140"/>
                  <a:pt x="413794" y="453105"/>
                </a:cubicBezTo>
                <a:lnTo>
                  <a:pt x="413794" y="124138"/>
                </a:lnTo>
                <a:lnTo>
                  <a:pt x="339311" y="124138"/>
                </a:lnTo>
                <a:close/>
                <a:moveTo>
                  <a:pt x="165517" y="62069"/>
                </a:moveTo>
                <a:lnTo>
                  <a:pt x="227587" y="62069"/>
                </a:lnTo>
                <a:lnTo>
                  <a:pt x="227587" y="124138"/>
                </a:lnTo>
                <a:lnTo>
                  <a:pt x="165517" y="124138"/>
                </a:lnTo>
                <a:lnTo>
                  <a:pt x="165517" y="62069"/>
                </a:lnTo>
                <a:close/>
                <a:moveTo>
                  <a:pt x="165517" y="165518"/>
                </a:moveTo>
                <a:lnTo>
                  <a:pt x="227587" y="165518"/>
                </a:lnTo>
                <a:lnTo>
                  <a:pt x="227587" y="227587"/>
                </a:lnTo>
                <a:lnTo>
                  <a:pt x="165517" y="227587"/>
                </a:lnTo>
                <a:lnTo>
                  <a:pt x="165517" y="165518"/>
                </a:lnTo>
                <a:close/>
                <a:moveTo>
                  <a:pt x="62069" y="62069"/>
                </a:moveTo>
                <a:lnTo>
                  <a:pt x="124138" y="62069"/>
                </a:lnTo>
                <a:lnTo>
                  <a:pt x="124138" y="124138"/>
                </a:lnTo>
                <a:lnTo>
                  <a:pt x="62069" y="124138"/>
                </a:lnTo>
                <a:lnTo>
                  <a:pt x="62069" y="62069"/>
                </a:lnTo>
                <a:close/>
                <a:moveTo>
                  <a:pt x="62069" y="165518"/>
                </a:moveTo>
                <a:lnTo>
                  <a:pt x="124138" y="165518"/>
                </a:lnTo>
                <a:lnTo>
                  <a:pt x="124138" y="227587"/>
                </a:lnTo>
                <a:lnTo>
                  <a:pt x="62069" y="227587"/>
                </a:lnTo>
                <a:lnTo>
                  <a:pt x="62069" y="165518"/>
                </a:lnTo>
                <a:close/>
                <a:moveTo>
                  <a:pt x="62069" y="268966"/>
                </a:moveTo>
                <a:lnTo>
                  <a:pt x="124138" y="268966"/>
                </a:lnTo>
                <a:lnTo>
                  <a:pt x="124138" y="331036"/>
                </a:lnTo>
                <a:lnTo>
                  <a:pt x="62069" y="331036"/>
                </a:lnTo>
                <a:lnTo>
                  <a:pt x="62069" y="268966"/>
                </a:lnTo>
                <a:close/>
                <a:moveTo>
                  <a:pt x="351725" y="434484"/>
                </a:moveTo>
                <a:lnTo>
                  <a:pt x="62069" y="434484"/>
                </a:lnTo>
                <a:lnTo>
                  <a:pt x="351725" y="227587"/>
                </a:lnTo>
                <a:lnTo>
                  <a:pt x="351725" y="434484"/>
                </a:ln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0" name="图形 247">
            <a:extLst>
              <a:ext uri="{FF2B5EF4-FFF2-40B4-BE49-F238E27FC236}">
                <a16:creationId xmlns:a16="http://schemas.microsoft.com/office/drawing/2014/main" xmlns="" id="{537A4AE6-4AE7-49C7-A102-CCB63E0C6A6D}"/>
              </a:ext>
            </a:extLst>
          </p:cNvPr>
          <p:cNvSpPr/>
          <p:nvPr/>
        </p:nvSpPr>
        <p:spPr>
          <a:xfrm>
            <a:off x="9397747" y="5987748"/>
            <a:ext cx="204828" cy="146897"/>
          </a:xfrm>
          <a:custGeom>
            <a:avLst/>
            <a:gdLst>
              <a:gd name="connsiteX0" fmla="*/ 204828 w 204828"/>
              <a:gd name="connsiteY0" fmla="*/ 146897 h 146897"/>
              <a:gd name="connsiteX1" fmla="*/ 204828 w 204828"/>
              <a:gd name="connsiteY1" fmla="*/ 0 h 146897"/>
              <a:gd name="connsiteX2" fmla="*/ 0 w 204828"/>
              <a:gd name="connsiteY2" fmla="*/ 146897 h 146897"/>
              <a:gd name="connsiteX3" fmla="*/ 204828 w 204828"/>
              <a:gd name="connsiteY3" fmla="*/ 146897 h 146897"/>
              <a:gd name="connsiteX4" fmla="*/ 163449 w 204828"/>
              <a:gd name="connsiteY4" fmla="*/ 105518 h 146897"/>
              <a:gd name="connsiteX5" fmla="*/ 163449 w 204828"/>
              <a:gd name="connsiteY5" fmla="*/ 64138 h 146897"/>
              <a:gd name="connsiteX6" fmla="*/ 184139 w 204828"/>
              <a:gd name="connsiteY6" fmla="*/ 64138 h 146897"/>
              <a:gd name="connsiteX7" fmla="*/ 184139 w 204828"/>
              <a:gd name="connsiteY7" fmla="*/ 126207 h 146897"/>
              <a:gd name="connsiteX8" fmla="*/ 101379 w 204828"/>
              <a:gd name="connsiteY8" fmla="*/ 126207 h 146897"/>
              <a:gd name="connsiteX9" fmla="*/ 101379 w 204828"/>
              <a:gd name="connsiteY9" fmla="*/ 105518 h 146897"/>
              <a:gd name="connsiteX10" fmla="*/ 163449 w 204828"/>
              <a:gd name="connsiteY10" fmla="*/ 105518 h 146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4828" h="146897">
                <a:moveTo>
                  <a:pt x="204828" y="146897"/>
                </a:moveTo>
                <a:lnTo>
                  <a:pt x="204828" y="0"/>
                </a:lnTo>
                <a:lnTo>
                  <a:pt x="0" y="146897"/>
                </a:lnTo>
                <a:lnTo>
                  <a:pt x="204828" y="146897"/>
                </a:lnTo>
                <a:close/>
                <a:moveTo>
                  <a:pt x="163449" y="105518"/>
                </a:moveTo>
                <a:lnTo>
                  <a:pt x="163449" y="64138"/>
                </a:lnTo>
                <a:lnTo>
                  <a:pt x="184139" y="64138"/>
                </a:lnTo>
                <a:lnTo>
                  <a:pt x="184139" y="126207"/>
                </a:lnTo>
                <a:lnTo>
                  <a:pt x="101379" y="126207"/>
                </a:lnTo>
                <a:lnTo>
                  <a:pt x="101379" y="105518"/>
                </a:lnTo>
                <a:lnTo>
                  <a:pt x="163449" y="105518"/>
                </a:ln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1" name="图形 248">
            <a:extLst>
              <a:ext uri="{FF2B5EF4-FFF2-40B4-BE49-F238E27FC236}">
                <a16:creationId xmlns:a16="http://schemas.microsoft.com/office/drawing/2014/main" xmlns="" id="{75041689-137A-4269-B70A-9CFCF4E68433}"/>
              </a:ext>
            </a:extLst>
          </p:cNvPr>
          <p:cNvSpPr/>
          <p:nvPr/>
        </p:nvSpPr>
        <p:spPr>
          <a:xfrm>
            <a:off x="8266922" y="5719299"/>
            <a:ext cx="480574" cy="500980"/>
          </a:xfrm>
          <a:custGeom>
            <a:avLst/>
            <a:gdLst>
              <a:gd name="connsiteX0" fmla="*/ 476691 w 480574"/>
              <a:gd name="connsiteY0" fmla="*/ 178759 h 500980"/>
              <a:gd name="connsiteX1" fmla="*/ 303208 w 480574"/>
              <a:gd name="connsiteY1" fmla="*/ 372105 h 500980"/>
              <a:gd name="connsiteX2" fmla="*/ 301656 w 480574"/>
              <a:gd name="connsiteY2" fmla="*/ 373657 h 500980"/>
              <a:gd name="connsiteX3" fmla="*/ 300415 w 480574"/>
              <a:gd name="connsiteY3" fmla="*/ 374898 h 500980"/>
              <a:gd name="connsiteX4" fmla="*/ 279932 w 480574"/>
              <a:gd name="connsiteY4" fmla="*/ 398795 h 500980"/>
              <a:gd name="connsiteX5" fmla="*/ 260691 w 480574"/>
              <a:gd name="connsiteY5" fmla="*/ 422071 h 500980"/>
              <a:gd name="connsiteX6" fmla="*/ 207932 w 480574"/>
              <a:gd name="connsiteY6" fmla="*/ 373967 h 500980"/>
              <a:gd name="connsiteX7" fmla="*/ 248898 w 480574"/>
              <a:gd name="connsiteY7" fmla="*/ 325243 h 500980"/>
              <a:gd name="connsiteX8" fmla="*/ 425795 w 480574"/>
              <a:gd name="connsiteY8" fmla="*/ 131897 h 500980"/>
              <a:gd name="connsiteX9" fmla="*/ 444416 w 480574"/>
              <a:gd name="connsiteY9" fmla="*/ 133449 h 500980"/>
              <a:gd name="connsiteX10" fmla="*/ 476071 w 480574"/>
              <a:gd name="connsiteY10" fmla="*/ 160759 h 500980"/>
              <a:gd name="connsiteX11" fmla="*/ 476691 w 480574"/>
              <a:gd name="connsiteY11" fmla="*/ 178759 h 500980"/>
              <a:gd name="connsiteX12" fmla="*/ 188380 w 480574"/>
              <a:gd name="connsiteY12" fmla="*/ 396002 h 500980"/>
              <a:gd name="connsiteX13" fmla="*/ 240518 w 480574"/>
              <a:gd name="connsiteY13" fmla="*/ 442864 h 500980"/>
              <a:gd name="connsiteX14" fmla="*/ 156725 w 480574"/>
              <a:gd name="connsiteY14" fmla="*/ 498726 h 500980"/>
              <a:gd name="connsiteX15" fmla="*/ 144932 w 480574"/>
              <a:gd name="connsiteY15" fmla="*/ 488795 h 500980"/>
              <a:gd name="connsiteX16" fmla="*/ 188380 w 480574"/>
              <a:gd name="connsiteY16" fmla="*/ 396002 h 500980"/>
              <a:gd name="connsiteX17" fmla="*/ 177828 w 480574"/>
              <a:gd name="connsiteY17" fmla="*/ 372105 h 500980"/>
              <a:gd name="connsiteX18" fmla="*/ 129725 w 480574"/>
              <a:gd name="connsiteY18" fmla="*/ 486933 h 500980"/>
              <a:gd name="connsiteX19" fmla="*/ 24517 w 480574"/>
              <a:gd name="connsiteY19" fmla="*/ 486933 h 500980"/>
              <a:gd name="connsiteX20" fmla="*/ 0 w 480574"/>
              <a:gd name="connsiteY20" fmla="*/ 463036 h 500980"/>
              <a:gd name="connsiteX21" fmla="*/ 0 w 480574"/>
              <a:gd name="connsiteY21" fmla="*/ 23897 h 500980"/>
              <a:gd name="connsiteX22" fmla="*/ 24517 w 480574"/>
              <a:gd name="connsiteY22" fmla="*/ 0 h 500980"/>
              <a:gd name="connsiteX23" fmla="*/ 352243 w 480574"/>
              <a:gd name="connsiteY23" fmla="*/ 0 h 500980"/>
              <a:gd name="connsiteX24" fmla="*/ 375829 w 480574"/>
              <a:gd name="connsiteY24" fmla="*/ 24828 h 500980"/>
              <a:gd name="connsiteX25" fmla="*/ 375829 w 480574"/>
              <a:gd name="connsiteY25" fmla="*/ 148966 h 500980"/>
              <a:gd name="connsiteX26" fmla="*/ 351001 w 480574"/>
              <a:gd name="connsiteY26" fmla="*/ 178759 h 500980"/>
              <a:gd name="connsiteX27" fmla="*/ 177828 w 480574"/>
              <a:gd name="connsiteY27" fmla="*/ 372105 h 500980"/>
              <a:gd name="connsiteX28" fmla="*/ 64552 w 480574"/>
              <a:gd name="connsiteY28" fmla="*/ 249518 h 500980"/>
              <a:gd name="connsiteX29" fmla="*/ 217242 w 480574"/>
              <a:gd name="connsiteY29" fmla="*/ 249518 h 500980"/>
              <a:gd name="connsiteX30" fmla="*/ 234932 w 480574"/>
              <a:gd name="connsiteY30" fmla="*/ 231828 h 500980"/>
              <a:gd name="connsiteX31" fmla="*/ 217242 w 480574"/>
              <a:gd name="connsiteY31" fmla="*/ 214139 h 500980"/>
              <a:gd name="connsiteX32" fmla="*/ 64552 w 480574"/>
              <a:gd name="connsiteY32" fmla="*/ 214139 h 500980"/>
              <a:gd name="connsiteX33" fmla="*/ 46862 w 480574"/>
              <a:gd name="connsiteY33" fmla="*/ 231828 h 500980"/>
              <a:gd name="connsiteX34" fmla="*/ 64552 w 480574"/>
              <a:gd name="connsiteY34" fmla="*/ 249518 h 500980"/>
              <a:gd name="connsiteX35" fmla="*/ 311587 w 480574"/>
              <a:gd name="connsiteY35" fmla="*/ 47793 h 500980"/>
              <a:gd name="connsiteX36" fmla="*/ 64552 w 480574"/>
              <a:gd name="connsiteY36" fmla="*/ 47793 h 500980"/>
              <a:gd name="connsiteX37" fmla="*/ 46862 w 480574"/>
              <a:gd name="connsiteY37" fmla="*/ 65483 h 500980"/>
              <a:gd name="connsiteX38" fmla="*/ 64552 w 480574"/>
              <a:gd name="connsiteY38" fmla="*/ 83173 h 500980"/>
              <a:gd name="connsiteX39" fmla="*/ 311277 w 480574"/>
              <a:gd name="connsiteY39" fmla="*/ 83173 h 500980"/>
              <a:gd name="connsiteX40" fmla="*/ 328967 w 480574"/>
              <a:gd name="connsiteY40" fmla="*/ 65483 h 500980"/>
              <a:gd name="connsiteX41" fmla="*/ 311587 w 480574"/>
              <a:gd name="connsiteY41" fmla="*/ 47793 h 500980"/>
              <a:gd name="connsiteX42" fmla="*/ 311587 w 480574"/>
              <a:gd name="connsiteY42" fmla="*/ 130966 h 500980"/>
              <a:gd name="connsiteX43" fmla="*/ 64552 w 480574"/>
              <a:gd name="connsiteY43" fmla="*/ 130966 h 500980"/>
              <a:gd name="connsiteX44" fmla="*/ 46862 w 480574"/>
              <a:gd name="connsiteY44" fmla="*/ 148656 h 500980"/>
              <a:gd name="connsiteX45" fmla="*/ 64552 w 480574"/>
              <a:gd name="connsiteY45" fmla="*/ 166345 h 500980"/>
              <a:gd name="connsiteX46" fmla="*/ 311277 w 480574"/>
              <a:gd name="connsiteY46" fmla="*/ 166345 h 500980"/>
              <a:gd name="connsiteX47" fmla="*/ 328967 w 480574"/>
              <a:gd name="connsiteY47" fmla="*/ 148656 h 500980"/>
              <a:gd name="connsiteX48" fmla="*/ 311587 w 480574"/>
              <a:gd name="connsiteY48" fmla="*/ 130966 h 500980"/>
              <a:gd name="connsiteX49" fmla="*/ 268139 w 480574"/>
              <a:gd name="connsiteY49" fmla="*/ 454036 h 500980"/>
              <a:gd name="connsiteX50" fmla="*/ 375829 w 480574"/>
              <a:gd name="connsiteY50" fmla="*/ 327725 h 500980"/>
              <a:gd name="connsiteX51" fmla="*/ 375829 w 480574"/>
              <a:gd name="connsiteY51" fmla="*/ 459002 h 500980"/>
              <a:gd name="connsiteX52" fmla="*/ 352243 w 480574"/>
              <a:gd name="connsiteY52" fmla="*/ 486933 h 500980"/>
              <a:gd name="connsiteX53" fmla="*/ 315001 w 480574"/>
              <a:gd name="connsiteY53" fmla="*/ 487864 h 500980"/>
              <a:gd name="connsiteX54" fmla="*/ 293277 w 480574"/>
              <a:gd name="connsiteY54" fmla="*/ 487243 h 500980"/>
              <a:gd name="connsiteX55" fmla="*/ 235863 w 480574"/>
              <a:gd name="connsiteY55" fmla="*/ 487243 h 500980"/>
              <a:gd name="connsiteX56" fmla="*/ 268139 w 480574"/>
              <a:gd name="connsiteY56" fmla="*/ 454036 h 500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80574" h="500980">
                <a:moveTo>
                  <a:pt x="476691" y="178759"/>
                </a:moveTo>
                <a:lnTo>
                  <a:pt x="303208" y="372105"/>
                </a:lnTo>
                <a:lnTo>
                  <a:pt x="301656" y="373657"/>
                </a:lnTo>
                <a:lnTo>
                  <a:pt x="300415" y="374898"/>
                </a:lnTo>
                <a:cubicBezTo>
                  <a:pt x="296691" y="379553"/>
                  <a:pt x="288622" y="388553"/>
                  <a:pt x="279932" y="398795"/>
                </a:cubicBezTo>
                <a:lnTo>
                  <a:pt x="260691" y="422071"/>
                </a:lnTo>
                <a:lnTo>
                  <a:pt x="207932" y="373967"/>
                </a:lnTo>
                <a:lnTo>
                  <a:pt x="248898" y="325243"/>
                </a:lnTo>
                <a:lnTo>
                  <a:pt x="425795" y="131897"/>
                </a:lnTo>
                <a:cubicBezTo>
                  <a:pt x="431071" y="125690"/>
                  <a:pt x="438209" y="128173"/>
                  <a:pt x="444416" y="133449"/>
                </a:cubicBezTo>
                <a:lnTo>
                  <a:pt x="476071" y="160759"/>
                </a:lnTo>
                <a:cubicBezTo>
                  <a:pt x="481967" y="166035"/>
                  <a:pt x="481967" y="172242"/>
                  <a:pt x="476691" y="178759"/>
                </a:cubicBezTo>
                <a:close/>
                <a:moveTo>
                  <a:pt x="188380" y="396002"/>
                </a:moveTo>
                <a:lnTo>
                  <a:pt x="240518" y="442864"/>
                </a:lnTo>
                <a:cubicBezTo>
                  <a:pt x="240518" y="442864"/>
                  <a:pt x="184656" y="489416"/>
                  <a:pt x="156725" y="498726"/>
                </a:cubicBezTo>
                <a:cubicBezTo>
                  <a:pt x="144621" y="502761"/>
                  <a:pt x="141207" y="502450"/>
                  <a:pt x="144932" y="488795"/>
                </a:cubicBezTo>
                <a:cubicBezTo>
                  <a:pt x="152070" y="463657"/>
                  <a:pt x="188380" y="396002"/>
                  <a:pt x="188380" y="396002"/>
                </a:cubicBezTo>
                <a:close/>
                <a:moveTo>
                  <a:pt x="177828" y="372105"/>
                </a:moveTo>
                <a:lnTo>
                  <a:pt x="129725" y="486933"/>
                </a:lnTo>
                <a:lnTo>
                  <a:pt x="24517" y="486933"/>
                </a:lnTo>
                <a:cubicBezTo>
                  <a:pt x="9621" y="486933"/>
                  <a:pt x="0" y="479485"/>
                  <a:pt x="0" y="463036"/>
                </a:cubicBezTo>
                <a:lnTo>
                  <a:pt x="0" y="23897"/>
                </a:lnTo>
                <a:cubicBezTo>
                  <a:pt x="0" y="7759"/>
                  <a:pt x="9621" y="0"/>
                  <a:pt x="24517" y="0"/>
                </a:cubicBezTo>
                <a:lnTo>
                  <a:pt x="352243" y="0"/>
                </a:lnTo>
                <a:cubicBezTo>
                  <a:pt x="368381" y="0"/>
                  <a:pt x="375829" y="8690"/>
                  <a:pt x="375829" y="24828"/>
                </a:cubicBezTo>
                <a:lnTo>
                  <a:pt x="375829" y="148966"/>
                </a:lnTo>
                <a:cubicBezTo>
                  <a:pt x="375829" y="148966"/>
                  <a:pt x="384208" y="139656"/>
                  <a:pt x="351001" y="178759"/>
                </a:cubicBezTo>
                <a:lnTo>
                  <a:pt x="177828" y="372105"/>
                </a:lnTo>
                <a:close/>
                <a:moveTo>
                  <a:pt x="64552" y="249518"/>
                </a:moveTo>
                <a:lnTo>
                  <a:pt x="217242" y="249518"/>
                </a:lnTo>
                <a:cubicBezTo>
                  <a:pt x="226863" y="249518"/>
                  <a:pt x="234932" y="241449"/>
                  <a:pt x="234932" y="231828"/>
                </a:cubicBezTo>
                <a:cubicBezTo>
                  <a:pt x="234932" y="221897"/>
                  <a:pt x="227173" y="214139"/>
                  <a:pt x="217242" y="214139"/>
                </a:cubicBezTo>
                <a:lnTo>
                  <a:pt x="64552" y="214139"/>
                </a:lnTo>
                <a:cubicBezTo>
                  <a:pt x="54931" y="214139"/>
                  <a:pt x="46862" y="222208"/>
                  <a:pt x="46862" y="231828"/>
                </a:cubicBezTo>
                <a:cubicBezTo>
                  <a:pt x="46862" y="241760"/>
                  <a:pt x="54931" y="249518"/>
                  <a:pt x="64552" y="249518"/>
                </a:cubicBezTo>
                <a:close/>
                <a:moveTo>
                  <a:pt x="311587" y="47793"/>
                </a:moveTo>
                <a:lnTo>
                  <a:pt x="64552" y="47793"/>
                </a:lnTo>
                <a:cubicBezTo>
                  <a:pt x="54931" y="47793"/>
                  <a:pt x="46862" y="55862"/>
                  <a:pt x="46862" y="65483"/>
                </a:cubicBezTo>
                <a:cubicBezTo>
                  <a:pt x="46862" y="75414"/>
                  <a:pt x="54621" y="83173"/>
                  <a:pt x="64552" y="83173"/>
                </a:cubicBezTo>
                <a:lnTo>
                  <a:pt x="311277" y="83173"/>
                </a:lnTo>
                <a:cubicBezTo>
                  <a:pt x="320898" y="83173"/>
                  <a:pt x="328967" y="75104"/>
                  <a:pt x="328967" y="65483"/>
                </a:cubicBezTo>
                <a:cubicBezTo>
                  <a:pt x="328967" y="55552"/>
                  <a:pt x="321208" y="47793"/>
                  <a:pt x="311587" y="47793"/>
                </a:cubicBezTo>
                <a:close/>
                <a:moveTo>
                  <a:pt x="311587" y="130966"/>
                </a:moveTo>
                <a:lnTo>
                  <a:pt x="64552" y="130966"/>
                </a:lnTo>
                <a:cubicBezTo>
                  <a:pt x="54931" y="130966"/>
                  <a:pt x="46862" y="139035"/>
                  <a:pt x="46862" y="148656"/>
                </a:cubicBezTo>
                <a:cubicBezTo>
                  <a:pt x="46862" y="158587"/>
                  <a:pt x="54621" y="166345"/>
                  <a:pt x="64552" y="166345"/>
                </a:cubicBezTo>
                <a:lnTo>
                  <a:pt x="311277" y="166345"/>
                </a:lnTo>
                <a:cubicBezTo>
                  <a:pt x="320898" y="166345"/>
                  <a:pt x="328967" y="158276"/>
                  <a:pt x="328967" y="148656"/>
                </a:cubicBezTo>
                <a:cubicBezTo>
                  <a:pt x="328967" y="138725"/>
                  <a:pt x="321208" y="130966"/>
                  <a:pt x="311587" y="130966"/>
                </a:cubicBezTo>
                <a:close/>
                <a:moveTo>
                  <a:pt x="268139" y="454036"/>
                </a:moveTo>
                <a:lnTo>
                  <a:pt x="375829" y="327725"/>
                </a:lnTo>
                <a:lnTo>
                  <a:pt x="375829" y="459002"/>
                </a:lnTo>
                <a:cubicBezTo>
                  <a:pt x="375829" y="475450"/>
                  <a:pt x="368381" y="486933"/>
                  <a:pt x="352243" y="486933"/>
                </a:cubicBezTo>
                <a:lnTo>
                  <a:pt x="315001" y="487864"/>
                </a:lnTo>
                <a:lnTo>
                  <a:pt x="293277" y="487243"/>
                </a:lnTo>
                <a:lnTo>
                  <a:pt x="235863" y="487243"/>
                </a:lnTo>
                <a:cubicBezTo>
                  <a:pt x="240208" y="484760"/>
                  <a:pt x="268139" y="454036"/>
                  <a:pt x="268139" y="454036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2" name="图形 249">
            <a:extLst>
              <a:ext uri="{FF2B5EF4-FFF2-40B4-BE49-F238E27FC236}">
                <a16:creationId xmlns:a16="http://schemas.microsoft.com/office/drawing/2014/main" xmlns="" id="{14FBE15E-9011-4FDE-869D-6AB2F79F076D}"/>
              </a:ext>
            </a:extLst>
          </p:cNvPr>
          <p:cNvSpPr/>
          <p:nvPr/>
        </p:nvSpPr>
        <p:spPr>
          <a:xfrm>
            <a:off x="7234303" y="5742100"/>
            <a:ext cx="612375" cy="501888"/>
          </a:xfrm>
          <a:custGeom>
            <a:avLst/>
            <a:gdLst>
              <a:gd name="connsiteX0" fmla="*/ 523498 w 612375"/>
              <a:gd name="connsiteY0" fmla="*/ 93273 h 501888"/>
              <a:gd name="connsiteX1" fmla="*/ 492887 w 612375"/>
              <a:gd name="connsiteY1" fmla="*/ 61413 h 501888"/>
              <a:gd name="connsiteX2" fmla="*/ 119606 w 612375"/>
              <a:gd name="connsiteY2" fmla="*/ 61413 h 501888"/>
              <a:gd name="connsiteX3" fmla="*/ 88996 w 612375"/>
              <a:gd name="connsiteY3" fmla="*/ 93273 h 501888"/>
              <a:gd name="connsiteX4" fmla="*/ 88996 w 612375"/>
              <a:gd name="connsiteY4" fmla="*/ 125133 h 501888"/>
              <a:gd name="connsiteX5" fmla="*/ 524776 w 612375"/>
              <a:gd name="connsiteY5" fmla="*/ 125133 h 501888"/>
              <a:gd name="connsiteX6" fmla="*/ 524776 w 612375"/>
              <a:gd name="connsiteY6" fmla="*/ 93273 h 501888"/>
              <a:gd name="connsiteX7" fmla="*/ 523498 w 612375"/>
              <a:gd name="connsiteY7" fmla="*/ 93273 h 501888"/>
              <a:gd name="connsiteX8" fmla="*/ 430461 w 612375"/>
              <a:gd name="connsiteY8" fmla="*/ 0 h 501888"/>
              <a:gd name="connsiteX9" fmla="*/ 182069 w 612375"/>
              <a:gd name="connsiteY9" fmla="*/ 0 h 501888"/>
              <a:gd name="connsiteX10" fmla="*/ 151423 w 612375"/>
              <a:gd name="connsiteY10" fmla="*/ 31860 h 501888"/>
              <a:gd name="connsiteX11" fmla="*/ 462350 w 612375"/>
              <a:gd name="connsiteY11" fmla="*/ 31860 h 501888"/>
              <a:gd name="connsiteX12" fmla="*/ 430461 w 612375"/>
              <a:gd name="connsiteY12" fmla="*/ 0 h 501888"/>
              <a:gd name="connsiteX13" fmla="*/ 585926 w 612375"/>
              <a:gd name="connsiteY13" fmla="*/ 125170 h 501888"/>
              <a:gd name="connsiteX14" fmla="*/ 567552 w 612375"/>
              <a:gd name="connsiteY14" fmla="*/ 106787 h 501888"/>
              <a:gd name="connsiteX15" fmla="*/ 567552 w 612375"/>
              <a:gd name="connsiteY15" fmla="*/ 157140 h 501888"/>
              <a:gd name="connsiteX16" fmla="*/ 44907 w 612375"/>
              <a:gd name="connsiteY16" fmla="*/ 157140 h 501888"/>
              <a:gd name="connsiteX17" fmla="*/ 44907 w 612375"/>
              <a:gd name="connsiteY17" fmla="*/ 106787 h 501888"/>
              <a:gd name="connsiteX18" fmla="*/ 26497 w 612375"/>
              <a:gd name="connsiteY18" fmla="*/ 125170 h 501888"/>
              <a:gd name="connsiteX19" fmla="*/ 2023 w 612375"/>
              <a:gd name="connsiteY19" fmla="*/ 187755 h 501888"/>
              <a:gd name="connsiteX20" fmla="*/ 49728 w 612375"/>
              <a:gd name="connsiteY20" fmla="*/ 469991 h 501888"/>
              <a:gd name="connsiteX21" fmla="*/ 87644 w 612375"/>
              <a:gd name="connsiteY21" fmla="*/ 501888 h 501888"/>
              <a:gd name="connsiteX22" fmla="*/ 523424 w 612375"/>
              <a:gd name="connsiteY22" fmla="*/ 501888 h 501888"/>
              <a:gd name="connsiteX23" fmla="*/ 561302 w 612375"/>
              <a:gd name="connsiteY23" fmla="*/ 470028 h 501888"/>
              <a:gd name="connsiteX24" fmla="*/ 610251 w 612375"/>
              <a:gd name="connsiteY24" fmla="*/ 187682 h 501888"/>
              <a:gd name="connsiteX25" fmla="*/ 585889 w 612375"/>
              <a:gd name="connsiteY25" fmla="*/ 125133 h 501888"/>
              <a:gd name="connsiteX26" fmla="*/ 430461 w 612375"/>
              <a:gd name="connsiteY26" fmla="*/ 293259 h 501888"/>
              <a:gd name="connsiteX27" fmla="*/ 399850 w 612375"/>
              <a:gd name="connsiteY27" fmla="*/ 325156 h 501888"/>
              <a:gd name="connsiteX28" fmla="*/ 212571 w 612375"/>
              <a:gd name="connsiteY28" fmla="*/ 325156 h 501888"/>
              <a:gd name="connsiteX29" fmla="*/ 181960 w 612375"/>
              <a:gd name="connsiteY29" fmla="*/ 293296 h 501888"/>
              <a:gd name="connsiteX30" fmla="*/ 181960 w 612375"/>
              <a:gd name="connsiteY30" fmla="*/ 230675 h 501888"/>
              <a:gd name="connsiteX31" fmla="*/ 226050 w 612375"/>
              <a:gd name="connsiteY31" fmla="*/ 230675 h 501888"/>
              <a:gd name="connsiteX32" fmla="*/ 226050 w 612375"/>
              <a:gd name="connsiteY32" fmla="*/ 281028 h 501888"/>
              <a:gd name="connsiteX33" fmla="*/ 387650 w 612375"/>
              <a:gd name="connsiteY33" fmla="*/ 281028 h 501888"/>
              <a:gd name="connsiteX34" fmla="*/ 387650 w 612375"/>
              <a:gd name="connsiteY34" fmla="*/ 230675 h 501888"/>
              <a:gd name="connsiteX35" fmla="*/ 431739 w 612375"/>
              <a:gd name="connsiteY35" fmla="*/ 230675 h 501888"/>
              <a:gd name="connsiteX36" fmla="*/ 430461 w 612375"/>
              <a:gd name="connsiteY36" fmla="*/ 293296 h 501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12375" h="501888">
                <a:moveTo>
                  <a:pt x="523498" y="93273"/>
                </a:moveTo>
                <a:cubicBezTo>
                  <a:pt x="523498" y="61413"/>
                  <a:pt x="492887" y="61413"/>
                  <a:pt x="492887" y="61413"/>
                </a:cubicBezTo>
                <a:lnTo>
                  <a:pt x="119606" y="61413"/>
                </a:lnTo>
                <a:cubicBezTo>
                  <a:pt x="119606" y="61413"/>
                  <a:pt x="88996" y="61413"/>
                  <a:pt x="88996" y="93273"/>
                </a:cubicBezTo>
                <a:lnTo>
                  <a:pt x="88996" y="125133"/>
                </a:lnTo>
                <a:lnTo>
                  <a:pt x="524776" y="125133"/>
                </a:lnTo>
                <a:lnTo>
                  <a:pt x="524776" y="93273"/>
                </a:lnTo>
                <a:lnTo>
                  <a:pt x="523498" y="93273"/>
                </a:lnTo>
                <a:close/>
                <a:moveTo>
                  <a:pt x="430461" y="0"/>
                </a:moveTo>
                <a:lnTo>
                  <a:pt x="182069" y="0"/>
                </a:lnTo>
                <a:cubicBezTo>
                  <a:pt x="182069" y="0"/>
                  <a:pt x="151423" y="0"/>
                  <a:pt x="151423" y="31860"/>
                </a:cubicBezTo>
                <a:lnTo>
                  <a:pt x="462350" y="31860"/>
                </a:lnTo>
                <a:cubicBezTo>
                  <a:pt x="461071" y="0"/>
                  <a:pt x="430461" y="0"/>
                  <a:pt x="430461" y="0"/>
                </a:cubicBezTo>
                <a:close/>
                <a:moveTo>
                  <a:pt x="585926" y="125170"/>
                </a:moveTo>
                <a:lnTo>
                  <a:pt x="567552" y="106787"/>
                </a:lnTo>
                <a:lnTo>
                  <a:pt x="567552" y="157140"/>
                </a:lnTo>
                <a:lnTo>
                  <a:pt x="44907" y="157140"/>
                </a:lnTo>
                <a:lnTo>
                  <a:pt x="44907" y="106787"/>
                </a:lnTo>
                <a:lnTo>
                  <a:pt x="26497" y="125170"/>
                </a:lnTo>
                <a:cubicBezTo>
                  <a:pt x="8196" y="143627"/>
                  <a:pt x="-5283" y="148461"/>
                  <a:pt x="2023" y="187755"/>
                </a:cubicBezTo>
                <a:cubicBezTo>
                  <a:pt x="9365" y="227012"/>
                  <a:pt x="44797" y="440548"/>
                  <a:pt x="49728" y="469991"/>
                </a:cubicBezTo>
                <a:cubicBezTo>
                  <a:pt x="55829" y="501888"/>
                  <a:pt x="87644" y="501888"/>
                  <a:pt x="87644" y="501888"/>
                </a:cubicBezTo>
                <a:lnTo>
                  <a:pt x="523424" y="501888"/>
                </a:lnTo>
                <a:cubicBezTo>
                  <a:pt x="523424" y="501888"/>
                  <a:pt x="555202" y="501888"/>
                  <a:pt x="561302" y="470028"/>
                </a:cubicBezTo>
                <a:cubicBezTo>
                  <a:pt x="566235" y="440585"/>
                  <a:pt x="601706" y="226976"/>
                  <a:pt x="610251" y="187682"/>
                </a:cubicBezTo>
                <a:cubicBezTo>
                  <a:pt x="617774" y="148424"/>
                  <a:pt x="604296" y="143517"/>
                  <a:pt x="585889" y="125133"/>
                </a:cubicBezTo>
                <a:close/>
                <a:moveTo>
                  <a:pt x="430461" y="293259"/>
                </a:moveTo>
                <a:cubicBezTo>
                  <a:pt x="430461" y="293259"/>
                  <a:pt x="430461" y="325156"/>
                  <a:pt x="399850" y="325156"/>
                </a:cubicBezTo>
                <a:lnTo>
                  <a:pt x="212571" y="325156"/>
                </a:lnTo>
                <a:cubicBezTo>
                  <a:pt x="181960" y="325156"/>
                  <a:pt x="181960" y="293296"/>
                  <a:pt x="181960" y="293296"/>
                </a:cubicBezTo>
                <a:lnTo>
                  <a:pt x="181960" y="230675"/>
                </a:lnTo>
                <a:lnTo>
                  <a:pt x="226050" y="230675"/>
                </a:lnTo>
                <a:lnTo>
                  <a:pt x="226050" y="281028"/>
                </a:lnTo>
                <a:lnTo>
                  <a:pt x="387650" y="281028"/>
                </a:lnTo>
                <a:lnTo>
                  <a:pt x="387650" y="230675"/>
                </a:lnTo>
                <a:lnTo>
                  <a:pt x="431739" y="230675"/>
                </a:lnTo>
                <a:lnTo>
                  <a:pt x="430461" y="293296"/>
                </a:lnTo>
                <a:close/>
              </a:path>
            </a:pathLst>
          </a:custGeom>
          <a:solidFill>
            <a:srgbClr val="333333"/>
          </a:solidFill>
          <a:ln w="53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3" name="图形 250">
            <a:extLst>
              <a:ext uri="{FF2B5EF4-FFF2-40B4-BE49-F238E27FC236}">
                <a16:creationId xmlns:a16="http://schemas.microsoft.com/office/drawing/2014/main" xmlns="" id="{019C5755-6BE8-46F9-A36A-F35178753EEB}"/>
              </a:ext>
            </a:extLst>
          </p:cNvPr>
          <p:cNvSpPr/>
          <p:nvPr/>
        </p:nvSpPr>
        <p:spPr>
          <a:xfrm>
            <a:off x="6258324" y="5660369"/>
            <a:ext cx="619602" cy="618868"/>
          </a:xfrm>
          <a:custGeom>
            <a:avLst/>
            <a:gdLst>
              <a:gd name="connsiteX0" fmla="*/ 262231 w 619602"/>
              <a:gd name="connsiteY0" fmla="*/ 616001 h 618868"/>
              <a:gd name="connsiteX1" fmla="*/ 265023 w 619602"/>
              <a:gd name="connsiteY1" fmla="*/ 589981 h 618868"/>
              <a:gd name="connsiteX2" fmla="*/ 271382 w 619602"/>
              <a:gd name="connsiteY2" fmla="*/ 547324 h 618868"/>
              <a:gd name="connsiteX3" fmla="*/ 273903 w 619602"/>
              <a:gd name="connsiteY3" fmla="*/ 525880 h 618868"/>
              <a:gd name="connsiteX4" fmla="*/ 278285 w 619602"/>
              <a:gd name="connsiteY4" fmla="*/ 492918 h 618868"/>
              <a:gd name="connsiteX5" fmla="*/ 280689 w 619602"/>
              <a:gd name="connsiteY5" fmla="*/ 473722 h 618868"/>
              <a:gd name="connsiteX6" fmla="*/ 283403 w 619602"/>
              <a:gd name="connsiteY6" fmla="*/ 444949 h 618868"/>
              <a:gd name="connsiteX7" fmla="*/ 285536 w 619602"/>
              <a:gd name="connsiteY7" fmla="*/ 429631 h 618868"/>
              <a:gd name="connsiteX8" fmla="*/ 279448 w 619602"/>
              <a:gd name="connsiteY8" fmla="*/ 399772 h 618868"/>
              <a:gd name="connsiteX9" fmla="*/ 276695 w 619602"/>
              <a:gd name="connsiteY9" fmla="*/ 389262 h 618868"/>
              <a:gd name="connsiteX10" fmla="*/ 279914 w 619602"/>
              <a:gd name="connsiteY10" fmla="*/ 385617 h 618868"/>
              <a:gd name="connsiteX11" fmla="*/ 341494 w 619602"/>
              <a:gd name="connsiteY11" fmla="*/ 385462 h 618868"/>
              <a:gd name="connsiteX12" fmla="*/ 344441 w 619602"/>
              <a:gd name="connsiteY12" fmla="*/ 389457 h 618868"/>
              <a:gd name="connsiteX13" fmla="*/ 338392 w 619602"/>
              <a:gd name="connsiteY13" fmla="*/ 410397 h 618868"/>
              <a:gd name="connsiteX14" fmla="*/ 336182 w 619602"/>
              <a:gd name="connsiteY14" fmla="*/ 418851 h 618868"/>
              <a:gd name="connsiteX15" fmla="*/ 337965 w 619602"/>
              <a:gd name="connsiteY15" fmla="*/ 447935 h 618868"/>
              <a:gd name="connsiteX16" fmla="*/ 340563 w 619602"/>
              <a:gd name="connsiteY16" fmla="*/ 468797 h 618868"/>
              <a:gd name="connsiteX17" fmla="*/ 343278 w 619602"/>
              <a:gd name="connsiteY17" fmla="*/ 499277 h 618868"/>
              <a:gd name="connsiteX18" fmla="*/ 349599 w 619602"/>
              <a:gd name="connsiteY18" fmla="*/ 543602 h 618868"/>
              <a:gd name="connsiteX19" fmla="*/ 352003 w 619602"/>
              <a:gd name="connsiteY19" fmla="*/ 563378 h 618868"/>
              <a:gd name="connsiteX20" fmla="*/ 354717 w 619602"/>
              <a:gd name="connsiteY20" fmla="*/ 593277 h 618868"/>
              <a:gd name="connsiteX21" fmla="*/ 357083 w 619602"/>
              <a:gd name="connsiteY21" fmla="*/ 611425 h 618868"/>
              <a:gd name="connsiteX22" fmla="*/ 360690 w 619602"/>
              <a:gd name="connsiteY22" fmla="*/ 615649 h 618868"/>
              <a:gd name="connsiteX23" fmla="*/ 368484 w 619602"/>
              <a:gd name="connsiteY23" fmla="*/ 585831 h 618868"/>
              <a:gd name="connsiteX24" fmla="*/ 376899 w 619602"/>
              <a:gd name="connsiteY24" fmla="*/ 557135 h 618868"/>
              <a:gd name="connsiteX25" fmla="*/ 382173 w 619602"/>
              <a:gd name="connsiteY25" fmla="*/ 536971 h 618868"/>
              <a:gd name="connsiteX26" fmla="*/ 388377 w 619602"/>
              <a:gd name="connsiteY26" fmla="*/ 515099 h 618868"/>
              <a:gd name="connsiteX27" fmla="*/ 393690 w 619602"/>
              <a:gd name="connsiteY27" fmla="*/ 495011 h 618868"/>
              <a:gd name="connsiteX28" fmla="*/ 399778 w 619602"/>
              <a:gd name="connsiteY28" fmla="*/ 473528 h 618868"/>
              <a:gd name="connsiteX29" fmla="*/ 405169 w 619602"/>
              <a:gd name="connsiteY29" fmla="*/ 453557 h 618868"/>
              <a:gd name="connsiteX30" fmla="*/ 411490 w 619602"/>
              <a:gd name="connsiteY30" fmla="*/ 431027 h 618868"/>
              <a:gd name="connsiteX31" fmla="*/ 416725 w 619602"/>
              <a:gd name="connsiteY31" fmla="*/ 410397 h 618868"/>
              <a:gd name="connsiteX32" fmla="*/ 422929 w 619602"/>
              <a:gd name="connsiteY32" fmla="*/ 389030 h 618868"/>
              <a:gd name="connsiteX33" fmla="*/ 428126 w 619602"/>
              <a:gd name="connsiteY33" fmla="*/ 369447 h 618868"/>
              <a:gd name="connsiteX34" fmla="*/ 430918 w 619602"/>
              <a:gd name="connsiteY34" fmla="*/ 360838 h 618868"/>
              <a:gd name="connsiteX35" fmla="*/ 440535 w 619602"/>
              <a:gd name="connsiteY35" fmla="*/ 358589 h 618868"/>
              <a:gd name="connsiteX36" fmla="*/ 477219 w 619602"/>
              <a:gd name="connsiteY36" fmla="*/ 373169 h 618868"/>
              <a:gd name="connsiteX37" fmla="*/ 515338 w 619602"/>
              <a:gd name="connsiteY37" fmla="*/ 387478 h 618868"/>
              <a:gd name="connsiteX38" fmla="*/ 545509 w 619602"/>
              <a:gd name="connsiteY38" fmla="*/ 399190 h 618868"/>
              <a:gd name="connsiteX39" fmla="*/ 582038 w 619602"/>
              <a:gd name="connsiteY39" fmla="*/ 418618 h 618868"/>
              <a:gd name="connsiteX40" fmla="*/ 604724 w 619602"/>
              <a:gd name="connsiteY40" fmla="*/ 446539 h 618868"/>
              <a:gd name="connsiteX41" fmla="*/ 607280 w 619602"/>
              <a:gd name="connsiteY41" fmla="*/ 462942 h 618868"/>
              <a:gd name="connsiteX42" fmla="*/ 609881 w 619602"/>
              <a:gd name="connsiteY42" fmla="*/ 493422 h 618868"/>
              <a:gd name="connsiteX43" fmla="*/ 614148 w 619602"/>
              <a:gd name="connsiteY43" fmla="*/ 529215 h 618868"/>
              <a:gd name="connsiteX44" fmla="*/ 614299 w 619602"/>
              <a:gd name="connsiteY44" fmla="*/ 530844 h 618868"/>
              <a:gd name="connsiteX45" fmla="*/ 617015 w 619602"/>
              <a:gd name="connsiteY45" fmla="*/ 566946 h 618868"/>
              <a:gd name="connsiteX46" fmla="*/ 619458 w 619602"/>
              <a:gd name="connsiteY46" fmla="*/ 591842 h 618868"/>
              <a:gd name="connsiteX47" fmla="*/ 592586 w 619602"/>
              <a:gd name="connsiteY47" fmla="*/ 618868 h 618868"/>
              <a:gd name="connsiteX48" fmla="*/ 358479 w 619602"/>
              <a:gd name="connsiteY48" fmla="*/ 618365 h 618868"/>
              <a:gd name="connsiteX49" fmla="*/ 29714 w 619602"/>
              <a:gd name="connsiteY49" fmla="*/ 618716 h 618868"/>
              <a:gd name="connsiteX50" fmla="*/ 6136 w 619602"/>
              <a:gd name="connsiteY50" fmla="*/ 608867 h 618868"/>
              <a:gd name="connsiteX51" fmla="*/ 1366 w 619602"/>
              <a:gd name="connsiteY51" fmla="*/ 577765 h 618868"/>
              <a:gd name="connsiteX52" fmla="*/ 2220 w 619602"/>
              <a:gd name="connsiteY52" fmla="*/ 574585 h 618868"/>
              <a:gd name="connsiteX53" fmla="*/ 5011 w 619602"/>
              <a:gd name="connsiteY53" fmla="*/ 539025 h 618868"/>
              <a:gd name="connsiteX54" fmla="*/ 9045 w 619602"/>
              <a:gd name="connsiteY54" fmla="*/ 508856 h 618868"/>
              <a:gd name="connsiteX55" fmla="*/ 9239 w 619602"/>
              <a:gd name="connsiteY55" fmla="*/ 507189 h 618868"/>
              <a:gd name="connsiteX56" fmla="*/ 12186 w 619602"/>
              <a:gd name="connsiteY56" fmla="*/ 471706 h 618868"/>
              <a:gd name="connsiteX57" fmla="*/ 20213 w 619602"/>
              <a:gd name="connsiteY57" fmla="*/ 437930 h 618868"/>
              <a:gd name="connsiteX58" fmla="*/ 47862 w 619602"/>
              <a:gd name="connsiteY58" fmla="*/ 412297 h 618868"/>
              <a:gd name="connsiteX59" fmla="*/ 100911 w 619602"/>
              <a:gd name="connsiteY59" fmla="*/ 389379 h 618868"/>
              <a:gd name="connsiteX60" fmla="*/ 143335 w 619602"/>
              <a:gd name="connsiteY60" fmla="*/ 372316 h 618868"/>
              <a:gd name="connsiteX61" fmla="*/ 179322 w 619602"/>
              <a:gd name="connsiteY61" fmla="*/ 358511 h 618868"/>
              <a:gd name="connsiteX62" fmla="*/ 191266 w 619602"/>
              <a:gd name="connsiteY62" fmla="*/ 365957 h 618868"/>
              <a:gd name="connsiteX63" fmla="*/ 197470 w 619602"/>
              <a:gd name="connsiteY63" fmla="*/ 387944 h 618868"/>
              <a:gd name="connsiteX64" fmla="*/ 202666 w 619602"/>
              <a:gd name="connsiteY64" fmla="*/ 408070 h 618868"/>
              <a:gd name="connsiteX65" fmla="*/ 208949 w 619602"/>
              <a:gd name="connsiteY65" fmla="*/ 430019 h 618868"/>
              <a:gd name="connsiteX66" fmla="*/ 214145 w 619602"/>
              <a:gd name="connsiteY66" fmla="*/ 449563 h 618868"/>
              <a:gd name="connsiteX67" fmla="*/ 222793 w 619602"/>
              <a:gd name="connsiteY67" fmla="*/ 480470 h 618868"/>
              <a:gd name="connsiteX68" fmla="*/ 227911 w 619602"/>
              <a:gd name="connsiteY68" fmla="*/ 499937 h 618868"/>
              <a:gd name="connsiteX69" fmla="*/ 234310 w 619602"/>
              <a:gd name="connsiteY69" fmla="*/ 522467 h 618868"/>
              <a:gd name="connsiteX70" fmla="*/ 239506 w 619602"/>
              <a:gd name="connsiteY70" fmla="*/ 542632 h 618868"/>
              <a:gd name="connsiteX71" fmla="*/ 245711 w 619602"/>
              <a:gd name="connsiteY71" fmla="*/ 564542 h 618868"/>
              <a:gd name="connsiteX72" fmla="*/ 250984 w 619602"/>
              <a:gd name="connsiteY72" fmla="*/ 584707 h 618868"/>
              <a:gd name="connsiteX73" fmla="*/ 258314 w 619602"/>
              <a:gd name="connsiteY73" fmla="*/ 612631 h 618868"/>
              <a:gd name="connsiteX74" fmla="*/ 262231 w 619602"/>
              <a:gd name="connsiteY74" fmla="*/ 616001 h 618868"/>
              <a:gd name="connsiteX75" fmla="*/ 165012 w 619602"/>
              <a:gd name="connsiteY75" fmla="*/ 155079 h 618868"/>
              <a:gd name="connsiteX76" fmla="*/ 172652 w 619602"/>
              <a:gd name="connsiteY76" fmla="*/ 113973 h 618868"/>
              <a:gd name="connsiteX77" fmla="*/ 193476 w 619602"/>
              <a:gd name="connsiteY77" fmla="*/ 66198 h 618868"/>
              <a:gd name="connsiteX78" fmla="*/ 249317 w 619602"/>
              <a:gd name="connsiteY78" fmla="*/ 15243 h 618868"/>
              <a:gd name="connsiteX79" fmla="*/ 282667 w 619602"/>
              <a:gd name="connsiteY79" fmla="*/ 3609 h 618868"/>
              <a:gd name="connsiteX80" fmla="*/ 309036 w 619602"/>
              <a:gd name="connsiteY80" fmla="*/ 3 h 618868"/>
              <a:gd name="connsiteX81" fmla="*/ 336491 w 619602"/>
              <a:gd name="connsiteY81" fmla="*/ 3260 h 618868"/>
              <a:gd name="connsiteX82" fmla="*/ 361388 w 619602"/>
              <a:gd name="connsiteY82" fmla="*/ 10589 h 618868"/>
              <a:gd name="connsiteX83" fmla="*/ 417423 w 619602"/>
              <a:gd name="connsiteY83" fmla="*/ 52277 h 618868"/>
              <a:gd name="connsiteX84" fmla="*/ 443676 w 619602"/>
              <a:gd name="connsiteY84" fmla="*/ 96717 h 618868"/>
              <a:gd name="connsiteX85" fmla="*/ 451238 w 619602"/>
              <a:gd name="connsiteY85" fmla="*/ 125607 h 618868"/>
              <a:gd name="connsiteX86" fmla="*/ 455038 w 619602"/>
              <a:gd name="connsiteY86" fmla="*/ 152364 h 618868"/>
              <a:gd name="connsiteX87" fmla="*/ 451470 w 619602"/>
              <a:gd name="connsiteY87" fmla="*/ 189243 h 618868"/>
              <a:gd name="connsiteX88" fmla="*/ 446739 w 619602"/>
              <a:gd name="connsiteY88" fmla="*/ 210571 h 618868"/>
              <a:gd name="connsiteX89" fmla="*/ 431150 w 619602"/>
              <a:gd name="connsiteY89" fmla="*/ 248846 h 618868"/>
              <a:gd name="connsiteX90" fmla="*/ 386826 w 619602"/>
              <a:gd name="connsiteY90" fmla="*/ 302554 h 618868"/>
              <a:gd name="connsiteX91" fmla="*/ 346419 w 619602"/>
              <a:gd name="connsiteY91" fmla="*/ 324735 h 618868"/>
              <a:gd name="connsiteX92" fmla="*/ 305934 w 619602"/>
              <a:gd name="connsiteY92" fmla="*/ 331057 h 618868"/>
              <a:gd name="connsiteX93" fmla="*/ 244199 w 619602"/>
              <a:gd name="connsiteY93" fmla="*/ 309961 h 618868"/>
              <a:gd name="connsiteX94" fmla="*/ 202705 w 619602"/>
              <a:gd name="connsiteY94" fmla="*/ 268895 h 618868"/>
              <a:gd name="connsiteX95" fmla="*/ 182346 w 619602"/>
              <a:gd name="connsiteY95" fmla="*/ 233140 h 618868"/>
              <a:gd name="connsiteX96" fmla="*/ 170907 w 619602"/>
              <a:gd name="connsiteY96" fmla="*/ 199984 h 618868"/>
              <a:gd name="connsiteX97" fmla="*/ 168192 w 619602"/>
              <a:gd name="connsiteY97" fmla="*/ 182534 h 618868"/>
              <a:gd name="connsiteX98" fmla="*/ 165012 w 619602"/>
              <a:gd name="connsiteY98" fmla="*/ 155079 h 618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619602" h="618868">
                <a:moveTo>
                  <a:pt x="262231" y="616001"/>
                </a:moveTo>
                <a:cubicBezTo>
                  <a:pt x="263239" y="606503"/>
                  <a:pt x="263898" y="598163"/>
                  <a:pt x="265023" y="589981"/>
                </a:cubicBezTo>
                <a:cubicBezTo>
                  <a:pt x="266962" y="575710"/>
                  <a:pt x="269288" y="561556"/>
                  <a:pt x="271382" y="547324"/>
                </a:cubicBezTo>
                <a:cubicBezTo>
                  <a:pt x="272390" y="540189"/>
                  <a:pt x="273049" y="533015"/>
                  <a:pt x="273903" y="525880"/>
                </a:cubicBezTo>
                <a:lnTo>
                  <a:pt x="278285" y="492918"/>
                </a:lnTo>
                <a:cubicBezTo>
                  <a:pt x="279138" y="486558"/>
                  <a:pt x="279991" y="480121"/>
                  <a:pt x="280689" y="473722"/>
                </a:cubicBezTo>
                <a:cubicBezTo>
                  <a:pt x="281659" y="464144"/>
                  <a:pt x="282357" y="454527"/>
                  <a:pt x="283403" y="444949"/>
                </a:cubicBezTo>
                <a:cubicBezTo>
                  <a:pt x="283946" y="439830"/>
                  <a:pt x="285032" y="434750"/>
                  <a:pt x="285536" y="429631"/>
                </a:cubicBezTo>
                <a:cubicBezTo>
                  <a:pt x="286622" y="419083"/>
                  <a:pt x="282279" y="409583"/>
                  <a:pt x="279448" y="399772"/>
                </a:cubicBezTo>
                <a:cubicBezTo>
                  <a:pt x="278517" y="396281"/>
                  <a:pt x="277160" y="392791"/>
                  <a:pt x="276695" y="389262"/>
                </a:cubicBezTo>
                <a:cubicBezTo>
                  <a:pt x="276579" y="388138"/>
                  <a:pt x="278789" y="385617"/>
                  <a:pt x="279914" y="385617"/>
                </a:cubicBezTo>
                <a:cubicBezTo>
                  <a:pt x="300466" y="385385"/>
                  <a:pt x="320980" y="385462"/>
                  <a:pt x="341494" y="385462"/>
                </a:cubicBezTo>
                <a:cubicBezTo>
                  <a:pt x="344441" y="385462"/>
                  <a:pt x="345527" y="386160"/>
                  <a:pt x="344441" y="389457"/>
                </a:cubicBezTo>
                <a:cubicBezTo>
                  <a:pt x="342115" y="396398"/>
                  <a:pt x="340331" y="403416"/>
                  <a:pt x="338392" y="410397"/>
                </a:cubicBezTo>
                <a:cubicBezTo>
                  <a:pt x="337616" y="413189"/>
                  <a:pt x="336647" y="415981"/>
                  <a:pt x="336182" y="418851"/>
                </a:cubicBezTo>
                <a:cubicBezTo>
                  <a:pt x="334553" y="428623"/>
                  <a:pt x="335949" y="438240"/>
                  <a:pt x="337965" y="447935"/>
                </a:cubicBezTo>
                <a:cubicBezTo>
                  <a:pt x="339438" y="454799"/>
                  <a:pt x="339904" y="461817"/>
                  <a:pt x="340563" y="468797"/>
                </a:cubicBezTo>
                <a:cubicBezTo>
                  <a:pt x="341494" y="478958"/>
                  <a:pt x="342037" y="489156"/>
                  <a:pt x="343278" y="499277"/>
                </a:cubicBezTo>
                <a:cubicBezTo>
                  <a:pt x="345178" y="514091"/>
                  <a:pt x="347544" y="528827"/>
                  <a:pt x="349599" y="543602"/>
                </a:cubicBezTo>
                <a:cubicBezTo>
                  <a:pt x="350568" y="550194"/>
                  <a:pt x="351382" y="556786"/>
                  <a:pt x="352003" y="563378"/>
                </a:cubicBezTo>
                <a:cubicBezTo>
                  <a:pt x="353011" y="573345"/>
                  <a:pt x="353748" y="583350"/>
                  <a:pt x="354717" y="593277"/>
                </a:cubicBezTo>
                <a:cubicBezTo>
                  <a:pt x="355299" y="599365"/>
                  <a:pt x="356113" y="605412"/>
                  <a:pt x="357083" y="611425"/>
                </a:cubicBezTo>
                <a:cubicBezTo>
                  <a:pt x="357238" y="612588"/>
                  <a:pt x="358790" y="613522"/>
                  <a:pt x="360690" y="615649"/>
                </a:cubicBezTo>
                <a:cubicBezTo>
                  <a:pt x="363559" y="604678"/>
                  <a:pt x="365847" y="595216"/>
                  <a:pt x="368484" y="585831"/>
                </a:cubicBezTo>
                <a:cubicBezTo>
                  <a:pt x="371121" y="576214"/>
                  <a:pt x="374146" y="566713"/>
                  <a:pt x="376899" y="557135"/>
                </a:cubicBezTo>
                <a:cubicBezTo>
                  <a:pt x="378799" y="550465"/>
                  <a:pt x="380389" y="543679"/>
                  <a:pt x="382173" y="536971"/>
                </a:cubicBezTo>
                <a:cubicBezTo>
                  <a:pt x="384228" y="529680"/>
                  <a:pt x="386399" y="522429"/>
                  <a:pt x="388377" y="515099"/>
                </a:cubicBezTo>
                <a:cubicBezTo>
                  <a:pt x="390239" y="508429"/>
                  <a:pt x="391790" y="501682"/>
                  <a:pt x="393690" y="495011"/>
                </a:cubicBezTo>
                <a:cubicBezTo>
                  <a:pt x="395629" y="487838"/>
                  <a:pt x="397762" y="480703"/>
                  <a:pt x="399778" y="473528"/>
                </a:cubicBezTo>
                <a:cubicBezTo>
                  <a:pt x="401562" y="466936"/>
                  <a:pt x="403307" y="460188"/>
                  <a:pt x="405169" y="453557"/>
                </a:cubicBezTo>
                <a:cubicBezTo>
                  <a:pt x="407224" y="446035"/>
                  <a:pt x="409434" y="438589"/>
                  <a:pt x="411490" y="431027"/>
                </a:cubicBezTo>
                <a:cubicBezTo>
                  <a:pt x="413312" y="424163"/>
                  <a:pt x="414863" y="417222"/>
                  <a:pt x="416725" y="410397"/>
                </a:cubicBezTo>
                <a:cubicBezTo>
                  <a:pt x="418663" y="403223"/>
                  <a:pt x="420913" y="396126"/>
                  <a:pt x="422929" y="389030"/>
                </a:cubicBezTo>
                <a:cubicBezTo>
                  <a:pt x="424752" y="382515"/>
                  <a:pt x="426342" y="375962"/>
                  <a:pt x="428126" y="369447"/>
                </a:cubicBezTo>
                <a:cubicBezTo>
                  <a:pt x="428902" y="366461"/>
                  <a:pt x="428979" y="362466"/>
                  <a:pt x="430918" y="360838"/>
                </a:cubicBezTo>
                <a:cubicBezTo>
                  <a:pt x="433244" y="358899"/>
                  <a:pt x="437859" y="357658"/>
                  <a:pt x="440535" y="358589"/>
                </a:cubicBezTo>
                <a:cubicBezTo>
                  <a:pt x="452944" y="363010"/>
                  <a:pt x="464965" y="368399"/>
                  <a:pt x="477219" y="373169"/>
                </a:cubicBezTo>
                <a:cubicBezTo>
                  <a:pt x="489861" y="378094"/>
                  <a:pt x="502658" y="382670"/>
                  <a:pt x="515338" y="387478"/>
                </a:cubicBezTo>
                <a:cubicBezTo>
                  <a:pt x="525421" y="391318"/>
                  <a:pt x="535504" y="395196"/>
                  <a:pt x="545509" y="399190"/>
                </a:cubicBezTo>
                <a:cubicBezTo>
                  <a:pt x="558422" y="404347"/>
                  <a:pt x="570753" y="410435"/>
                  <a:pt x="582038" y="418618"/>
                </a:cubicBezTo>
                <a:cubicBezTo>
                  <a:pt x="592198" y="426025"/>
                  <a:pt x="600186" y="435138"/>
                  <a:pt x="604724" y="446539"/>
                </a:cubicBezTo>
                <a:cubicBezTo>
                  <a:pt x="606777" y="451580"/>
                  <a:pt x="606698" y="457397"/>
                  <a:pt x="607280" y="462942"/>
                </a:cubicBezTo>
                <a:cubicBezTo>
                  <a:pt x="608293" y="473063"/>
                  <a:pt x="608832" y="483262"/>
                  <a:pt x="609881" y="493422"/>
                </a:cubicBezTo>
                <a:cubicBezTo>
                  <a:pt x="611160" y="505366"/>
                  <a:pt x="612748" y="517271"/>
                  <a:pt x="614148" y="529215"/>
                </a:cubicBezTo>
                <a:lnTo>
                  <a:pt x="614299" y="530844"/>
                </a:lnTo>
                <a:cubicBezTo>
                  <a:pt x="615197" y="542942"/>
                  <a:pt x="616045" y="554925"/>
                  <a:pt x="617015" y="566946"/>
                </a:cubicBezTo>
                <a:cubicBezTo>
                  <a:pt x="617676" y="575284"/>
                  <a:pt x="618336" y="583621"/>
                  <a:pt x="619458" y="591842"/>
                </a:cubicBezTo>
                <a:cubicBezTo>
                  <a:pt x="621204" y="605145"/>
                  <a:pt x="606820" y="618989"/>
                  <a:pt x="592586" y="618868"/>
                </a:cubicBezTo>
                <a:cubicBezTo>
                  <a:pt x="514563" y="618171"/>
                  <a:pt x="436579" y="618365"/>
                  <a:pt x="358479" y="618365"/>
                </a:cubicBezTo>
                <a:cubicBezTo>
                  <a:pt x="248929" y="618365"/>
                  <a:pt x="139341" y="618444"/>
                  <a:pt x="29714" y="618716"/>
                </a:cubicBezTo>
                <a:cubicBezTo>
                  <a:pt x="19980" y="618716"/>
                  <a:pt x="11566" y="616619"/>
                  <a:pt x="6136" y="608867"/>
                </a:cubicBezTo>
                <a:cubicBezTo>
                  <a:pt x="-378" y="599482"/>
                  <a:pt x="-1232" y="588701"/>
                  <a:pt x="1366" y="577765"/>
                </a:cubicBezTo>
                <a:cubicBezTo>
                  <a:pt x="1638" y="576680"/>
                  <a:pt x="2220" y="575633"/>
                  <a:pt x="2220" y="574585"/>
                </a:cubicBezTo>
                <a:cubicBezTo>
                  <a:pt x="3189" y="562720"/>
                  <a:pt x="3848" y="550853"/>
                  <a:pt x="5011" y="539025"/>
                </a:cubicBezTo>
                <a:cubicBezTo>
                  <a:pt x="6059" y="528943"/>
                  <a:pt x="7726" y="518900"/>
                  <a:pt x="9045" y="508856"/>
                </a:cubicBezTo>
                <a:lnTo>
                  <a:pt x="9239" y="507189"/>
                </a:lnTo>
                <a:cubicBezTo>
                  <a:pt x="10130" y="495361"/>
                  <a:pt x="9975" y="483301"/>
                  <a:pt x="12186" y="471706"/>
                </a:cubicBezTo>
                <a:cubicBezTo>
                  <a:pt x="14318" y="460421"/>
                  <a:pt x="12496" y="448439"/>
                  <a:pt x="20213" y="437930"/>
                </a:cubicBezTo>
                <a:cubicBezTo>
                  <a:pt x="27969" y="427576"/>
                  <a:pt x="37120" y="419083"/>
                  <a:pt x="47862" y="412297"/>
                </a:cubicBezTo>
                <a:cubicBezTo>
                  <a:pt x="64226" y="401905"/>
                  <a:pt x="82840" y="396243"/>
                  <a:pt x="100911" y="389379"/>
                </a:cubicBezTo>
                <a:cubicBezTo>
                  <a:pt x="115143" y="383950"/>
                  <a:pt x="129142" y="377978"/>
                  <a:pt x="143335" y="372316"/>
                </a:cubicBezTo>
                <a:cubicBezTo>
                  <a:pt x="155240" y="367585"/>
                  <a:pt x="167261" y="362893"/>
                  <a:pt x="179322" y="358511"/>
                </a:cubicBezTo>
                <a:cubicBezTo>
                  <a:pt x="184906" y="356417"/>
                  <a:pt x="189986" y="360256"/>
                  <a:pt x="191266" y="365957"/>
                </a:cubicBezTo>
                <a:cubicBezTo>
                  <a:pt x="192972" y="373324"/>
                  <a:pt x="195492" y="380576"/>
                  <a:pt x="197470" y="387944"/>
                </a:cubicBezTo>
                <a:cubicBezTo>
                  <a:pt x="199293" y="394614"/>
                  <a:pt x="200844" y="401361"/>
                  <a:pt x="202666" y="408070"/>
                </a:cubicBezTo>
                <a:cubicBezTo>
                  <a:pt x="204644" y="415399"/>
                  <a:pt x="206932" y="422651"/>
                  <a:pt x="208949" y="430019"/>
                </a:cubicBezTo>
                <a:cubicBezTo>
                  <a:pt x="210694" y="436495"/>
                  <a:pt x="212322" y="443048"/>
                  <a:pt x="214145" y="449563"/>
                </a:cubicBezTo>
                <a:cubicBezTo>
                  <a:pt x="216975" y="459879"/>
                  <a:pt x="219962" y="470116"/>
                  <a:pt x="222793" y="480470"/>
                </a:cubicBezTo>
                <a:cubicBezTo>
                  <a:pt x="224615" y="486946"/>
                  <a:pt x="226205" y="493461"/>
                  <a:pt x="227911" y="499937"/>
                </a:cubicBezTo>
                <a:cubicBezTo>
                  <a:pt x="230006" y="507499"/>
                  <a:pt x="232254" y="514944"/>
                  <a:pt x="234310" y="522467"/>
                </a:cubicBezTo>
                <a:cubicBezTo>
                  <a:pt x="236133" y="529176"/>
                  <a:pt x="237645" y="535924"/>
                  <a:pt x="239506" y="542632"/>
                </a:cubicBezTo>
                <a:cubicBezTo>
                  <a:pt x="241522" y="549961"/>
                  <a:pt x="243733" y="557213"/>
                  <a:pt x="245711" y="564542"/>
                </a:cubicBezTo>
                <a:cubicBezTo>
                  <a:pt x="247572" y="571250"/>
                  <a:pt x="249240" y="577959"/>
                  <a:pt x="250984" y="584707"/>
                </a:cubicBezTo>
                <a:cubicBezTo>
                  <a:pt x="253389" y="594014"/>
                  <a:pt x="255716" y="603359"/>
                  <a:pt x="258314" y="612631"/>
                </a:cubicBezTo>
                <a:cubicBezTo>
                  <a:pt x="258585" y="613788"/>
                  <a:pt x="260369" y="614449"/>
                  <a:pt x="262231" y="616001"/>
                </a:cubicBezTo>
                <a:close/>
                <a:moveTo>
                  <a:pt x="165012" y="155079"/>
                </a:moveTo>
                <a:cubicBezTo>
                  <a:pt x="167184" y="143251"/>
                  <a:pt x="169704" y="128593"/>
                  <a:pt x="172652" y="113973"/>
                </a:cubicBezTo>
                <a:cubicBezTo>
                  <a:pt x="176064" y="96639"/>
                  <a:pt x="183897" y="81011"/>
                  <a:pt x="193476" y="66198"/>
                </a:cubicBezTo>
                <a:cubicBezTo>
                  <a:pt x="207272" y="44587"/>
                  <a:pt x="226537" y="27008"/>
                  <a:pt x="249317" y="15243"/>
                </a:cubicBezTo>
                <a:cubicBezTo>
                  <a:pt x="259787" y="9814"/>
                  <a:pt x="270800" y="5393"/>
                  <a:pt x="282667" y="3609"/>
                </a:cubicBezTo>
                <a:cubicBezTo>
                  <a:pt x="291469" y="2330"/>
                  <a:pt x="300233" y="80"/>
                  <a:pt x="309036" y="3"/>
                </a:cubicBezTo>
                <a:cubicBezTo>
                  <a:pt x="318188" y="-75"/>
                  <a:pt x="327456" y="1438"/>
                  <a:pt x="336491" y="3260"/>
                </a:cubicBezTo>
                <a:cubicBezTo>
                  <a:pt x="344945" y="4967"/>
                  <a:pt x="353438" y="7332"/>
                  <a:pt x="361388" y="10589"/>
                </a:cubicBezTo>
                <a:cubicBezTo>
                  <a:pt x="383302" y="19502"/>
                  <a:pt x="402587" y="33849"/>
                  <a:pt x="417423" y="52277"/>
                </a:cubicBezTo>
                <a:cubicBezTo>
                  <a:pt x="428552" y="65927"/>
                  <a:pt x="437316" y="80701"/>
                  <a:pt x="443676" y="96717"/>
                </a:cubicBezTo>
                <a:cubicBezTo>
                  <a:pt x="447360" y="105907"/>
                  <a:pt x="449182" y="115873"/>
                  <a:pt x="451238" y="125607"/>
                </a:cubicBezTo>
                <a:cubicBezTo>
                  <a:pt x="453021" y="134410"/>
                  <a:pt x="455116" y="143445"/>
                  <a:pt x="455038" y="152364"/>
                </a:cubicBezTo>
                <a:cubicBezTo>
                  <a:pt x="454648" y="164721"/>
                  <a:pt x="453457" y="177040"/>
                  <a:pt x="451470" y="189243"/>
                </a:cubicBezTo>
                <a:cubicBezTo>
                  <a:pt x="450500" y="196456"/>
                  <a:pt x="448407" y="203475"/>
                  <a:pt x="446739" y="210571"/>
                </a:cubicBezTo>
                <a:cubicBezTo>
                  <a:pt x="443598" y="224144"/>
                  <a:pt x="437588" y="236553"/>
                  <a:pt x="431150" y="248846"/>
                </a:cubicBezTo>
                <a:cubicBezTo>
                  <a:pt x="420176" y="269786"/>
                  <a:pt x="405324" y="287547"/>
                  <a:pt x="386826" y="302554"/>
                </a:cubicBezTo>
                <a:cubicBezTo>
                  <a:pt x="374857" y="312401"/>
                  <a:pt x="361152" y="319924"/>
                  <a:pt x="346419" y="324735"/>
                </a:cubicBezTo>
                <a:cubicBezTo>
                  <a:pt x="333195" y="329001"/>
                  <a:pt x="319778" y="331948"/>
                  <a:pt x="305934" y="331057"/>
                </a:cubicBezTo>
                <a:cubicBezTo>
                  <a:pt x="283834" y="329702"/>
                  <a:pt x="262507" y="322414"/>
                  <a:pt x="244199" y="309961"/>
                </a:cubicBezTo>
                <a:cubicBezTo>
                  <a:pt x="227756" y="298832"/>
                  <a:pt x="213369" y="285491"/>
                  <a:pt x="202705" y="268895"/>
                </a:cubicBezTo>
                <a:cubicBezTo>
                  <a:pt x="195145" y="257434"/>
                  <a:pt x="188345" y="245490"/>
                  <a:pt x="182346" y="233140"/>
                </a:cubicBezTo>
                <a:cubicBezTo>
                  <a:pt x="177421" y="222592"/>
                  <a:pt x="174164" y="211191"/>
                  <a:pt x="170907" y="199984"/>
                </a:cubicBezTo>
                <a:cubicBezTo>
                  <a:pt x="169200" y="194361"/>
                  <a:pt x="168929" y="188351"/>
                  <a:pt x="168192" y="182534"/>
                </a:cubicBezTo>
                <a:cubicBezTo>
                  <a:pt x="167184" y="174391"/>
                  <a:pt x="166292" y="166325"/>
                  <a:pt x="165012" y="155079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4" name="图形 251">
            <a:extLst>
              <a:ext uri="{FF2B5EF4-FFF2-40B4-BE49-F238E27FC236}">
                <a16:creationId xmlns:a16="http://schemas.microsoft.com/office/drawing/2014/main" xmlns="" id="{7D0FE2B0-FB3A-43F7-A6DD-70D7298C225A}"/>
              </a:ext>
            </a:extLst>
          </p:cNvPr>
          <p:cNvSpPr/>
          <p:nvPr/>
        </p:nvSpPr>
        <p:spPr>
          <a:xfrm>
            <a:off x="5301951" y="5684644"/>
            <a:ext cx="568967" cy="568967"/>
          </a:xfrm>
          <a:custGeom>
            <a:avLst/>
            <a:gdLst>
              <a:gd name="connsiteX0" fmla="*/ 51724 w 568967"/>
              <a:gd name="connsiteY0" fmla="*/ 0 h 568967"/>
              <a:gd name="connsiteX1" fmla="*/ 0 w 568967"/>
              <a:gd name="connsiteY1" fmla="*/ 51724 h 568967"/>
              <a:gd name="connsiteX2" fmla="*/ 0 w 568967"/>
              <a:gd name="connsiteY2" fmla="*/ 103448 h 568967"/>
              <a:gd name="connsiteX3" fmla="*/ 51724 w 568967"/>
              <a:gd name="connsiteY3" fmla="*/ 155173 h 568967"/>
              <a:gd name="connsiteX4" fmla="*/ 517243 w 568967"/>
              <a:gd name="connsiteY4" fmla="*/ 155173 h 568967"/>
              <a:gd name="connsiteX5" fmla="*/ 568968 w 568967"/>
              <a:gd name="connsiteY5" fmla="*/ 103448 h 568967"/>
              <a:gd name="connsiteX6" fmla="*/ 568968 w 568967"/>
              <a:gd name="connsiteY6" fmla="*/ 51724 h 568967"/>
              <a:gd name="connsiteX7" fmla="*/ 517243 w 568967"/>
              <a:gd name="connsiteY7" fmla="*/ 0 h 568967"/>
              <a:gd name="connsiteX8" fmla="*/ 51724 w 568967"/>
              <a:gd name="connsiteY8" fmla="*/ 0 h 568967"/>
              <a:gd name="connsiteX9" fmla="*/ 0 w 568967"/>
              <a:gd name="connsiteY9" fmla="*/ 310346 h 568967"/>
              <a:gd name="connsiteX10" fmla="*/ 51724 w 568967"/>
              <a:gd name="connsiteY10" fmla="*/ 362070 h 568967"/>
              <a:gd name="connsiteX11" fmla="*/ 103449 w 568967"/>
              <a:gd name="connsiteY11" fmla="*/ 362070 h 568967"/>
              <a:gd name="connsiteX12" fmla="*/ 155173 w 568967"/>
              <a:gd name="connsiteY12" fmla="*/ 310346 h 568967"/>
              <a:gd name="connsiteX13" fmla="*/ 155173 w 568967"/>
              <a:gd name="connsiteY13" fmla="*/ 258621 h 568967"/>
              <a:gd name="connsiteX14" fmla="*/ 103449 w 568967"/>
              <a:gd name="connsiteY14" fmla="*/ 206897 h 568967"/>
              <a:gd name="connsiteX15" fmla="*/ 51724 w 568967"/>
              <a:gd name="connsiteY15" fmla="*/ 206897 h 568967"/>
              <a:gd name="connsiteX16" fmla="*/ 0 w 568967"/>
              <a:gd name="connsiteY16" fmla="*/ 258621 h 568967"/>
              <a:gd name="connsiteX17" fmla="*/ 0 w 568967"/>
              <a:gd name="connsiteY17" fmla="*/ 310346 h 568967"/>
              <a:gd name="connsiteX18" fmla="*/ 206897 w 568967"/>
              <a:gd name="connsiteY18" fmla="*/ 310346 h 568967"/>
              <a:gd name="connsiteX19" fmla="*/ 258622 w 568967"/>
              <a:gd name="connsiteY19" fmla="*/ 362070 h 568967"/>
              <a:gd name="connsiteX20" fmla="*/ 310346 w 568967"/>
              <a:gd name="connsiteY20" fmla="*/ 362070 h 568967"/>
              <a:gd name="connsiteX21" fmla="*/ 362070 w 568967"/>
              <a:gd name="connsiteY21" fmla="*/ 310346 h 568967"/>
              <a:gd name="connsiteX22" fmla="*/ 362070 w 568967"/>
              <a:gd name="connsiteY22" fmla="*/ 258621 h 568967"/>
              <a:gd name="connsiteX23" fmla="*/ 310346 w 568967"/>
              <a:gd name="connsiteY23" fmla="*/ 206897 h 568967"/>
              <a:gd name="connsiteX24" fmla="*/ 258622 w 568967"/>
              <a:gd name="connsiteY24" fmla="*/ 206897 h 568967"/>
              <a:gd name="connsiteX25" fmla="*/ 206897 w 568967"/>
              <a:gd name="connsiteY25" fmla="*/ 258621 h 568967"/>
              <a:gd name="connsiteX26" fmla="*/ 206897 w 568967"/>
              <a:gd name="connsiteY26" fmla="*/ 310346 h 568967"/>
              <a:gd name="connsiteX27" fmla="*/ 413795 w 568967"/>
              <a:gd name="connsiteY27" fmla="*/ 310346 h 568967"/>
              <a:gd name="connsiteX28" fmla="*/ 465519 w 568967"/>
              <a:gd name="connsiteY28" fmla="*/ 362070 h 568967"/>
              <a:gd name="connsiteX29" fmla="*/ 517243 w 568967"/>
              <a:gd name="connsiteY29" fmla="*/ 362070 h 568967"/>
              <a:gd name="connsiteX30" fmla="*/ 568968 w 568967"/>
              <a:gd name="connsiteY30" fmla="*/ 310346 h 568967"/>
              <a:gd name="connsiteX31" fmla="*/ 568968 w 568967"/>
              <a:gd name="connsiteY31" fmla="*/ 258621 h 568967"/>
              <a:gd name="connsiteX32" fmla="*/ 517243 w 568967"/>
              <a:gd name="connsiteY32" fmla="*/ 206897 h 568967"/>
              <a:gd name="connsiteX33" fmla="*/ 465519 w 568967"/>
              <a:gd name="connsiteY33" fmla="*/ 206897 h 568967"/>
              <a:gd name="connsiteX34" fmla="*/ 413795 w 568967"/>
              <a:gd name="connsiteY34" fmla="*/ 258621 h 568967"/>
              <a:gd name="connsiteX35" fmla="*/ 413795 w 568967"/>
              <a:gd name="connsiteY35" fmla="*/ 310346 h 568967"/>
              <a:gd name="connsiteX36" fmla="*/ 0 w 568967"/>
              <a:gd name="connsiteY36" fmla="*/ 517243 h 568967"/>
              <a:gd name="connsiteX37" fmla="*/ 51724 w 568967"/>
              <a:gd name="connsiteY37" fmla="*/ 568967 h 568967"/>
              <a:gd name="connsiteX38" fmla="*/ 103449 w 568967"/>
              <a:gd name="connsiteY38" fmla="*/ 568967 h 568967"/>
              <a:gd name="connsiteX39" fmla="*/ 155173 w 568967"/>
              <a:gd name="connsiteY39" fmla="*/ 517243 h 568967"/>
              <a:gd name="connsiteX40" fmla="*/ 155173 w 568967"/>
              <a:gd name="connsiteY40" fmla="*/ 465519 h 568967"/>
              <a:gd name="connsiteX41" fmla="*/ 103449 w 568967"/>
              <a:gd name="connsiteY41" fmla="*/ 413794 h 568967"/>
              <a:gd name="connsiteX42" fmla="*/ 51724 w 568967"/>
              <a:gd name="connsiteY42" fmla="*/ 413794 h 568967"/>
              <a:gd name="connsiteX43" fmla="*/ 0 w 568967"/>
              <a:gd name="connsiteY43" fmla="*/ 465519 h 568967"/>
              <a:gd name="connsiteX44" fmla="*/ 0 w 568967"/>
              <a:gd name="connsiteY44" fmla="*/ 517243 h 568967"/>
              <a:gd name="connsiteX45" fmla="*/ 206897 w 568967"/>
              <a:gd name="connsiteY45" fmla="*/ 517243 h 568967"/>
              <a:gd name="connsiteX46" fmla="*/ 258622 w 568967"/>
              <a:gd name="connsiteY46" fmla="*/ 568967 h 568967"/>
              <a:gd name="connsiteX47" fmla="*/ 310346 w 568967"/>
              <a:gd name="connsiteY47" fmla="*/ 568967 h 568967"/>
              <a:gd name="connsiteX48" fmla="*/ 362070 w 568967"/>
              <a:gd name="connsiteY48" fmla="*/ 517243 h 568967"/>
              <a:gd name="connsiteX49" fmla="*/ 362070 w 568967"/>
              <a:gd name="connsiteY49" fmla="*/ 465519 h 568967"/>
              <a:gd name="connsiteX50" fmla="*/ 310346 w 568967"/>
              <a:gd name="connsiteY50" fmla="*/ 413794 h 568967"/>
              <a:gd name="connsiteX51" fmla="*/ 258622 w 568967"/>
              <a:gd name="connsiteY51" fmla="*/ 413794 h 568967"/>
              <a:gd name="connsiteX52" fmla="*/ 206897 w 568967"/>
              <a:gd name="connsiteY52" fmla="*/ 465519 h 568967"/>
              <a:gd name="connsiteX53" fmla="*/ 206897 w 568967"/>
              <a:gd name="connsiteY53" fmla="*/ 517243 h 568967"/>
              <a:gd name="connsiteX54" fmla="*/ 413795 w 568967"/>
              <a:gd name="connsiteY54" fmla="*/ 517243 h 568967"/>
              <a:gd name="connsiteX55" fmla="*/ 465519 w 568967"/>
              <a:gd name="connsiteY55" fmla="*/ 568967 h 568967"/>
              <a:gd name="connsiteX56" fmla="*/ 517243 w 568967"/>
              <a:gd name="connsiteY56" fmla="*/ 568967 h 568967"/>
              <a:gd name="connsiteX57" fmla="*/ 568968 w 568967"/>
              <a:gd name="connsiteY57" fmla="*/ 517243 h 568967"/>
              <a:gd name="connsiteX58" fmla="*/ 568968 w 568967"/>
              <a:gd name="connsiteY58" fmla="*/ 465519 h 568967"/>
              <a:gd name="connsiteX59" fmla="*/ 517243 w 568967"/>
              <a:gd name="connsiteY59" fmla="*/ 413794 h 568967"/>
              <a:gd name="connsiteX60" fmla="*/ 465519 w 568967"/>
              <a:gd name="connsiteY60" fmla="*/ 413794 h 568967"/>
              <a:gd name="connsiteX61" fmla="*/ 413795 w 568967"/>
              <a:gd name="connsiteY61" fmla="*/ 465519 h 568967"/>
              <a:gd name="connsiteX62" fmla="*/ 413795 w 568967"/>
              <a:gd name="connsiteY62" fmla="*/ 517243 h 568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68967" h="568967">
                <a:moveTo>
                  <a:pt x="51724" y="0"/>
                </a:moveTo>
                <a:cubicBezTo>
                  <a:pt x="23276" y="0"/>
                  <a:pt x="0" y="23276"/>
                  <a:pt x="0" y="51724"/>
                </a:cubicBezTo>
                <a:lnTo>
                  <a:pt x="0" y="103448"/>
                </a:lnTo>
                <a:cubicBezTo>
                  <a:pt x="0" y="131897"/>
                  <a:pt x="23276" y="155173"/>
                  <a:pt x="51724" y="155173"/>
                </a:cubicBezTo>
                <a:lnTo>
                  <a:pt x="517243" y="155173"/>
                </a:lnTo>
                <a:cubicBezTo>
                  <a:pt x="545692" y="155173"/>
                  <a:pt x="568968" y="131897"/>
                  <a:pt x="568968" y="103448"/>
                </a:cubicBezTo>
                <a:lnTo>
                  <a:pt x="568968" y="51724"/>
                </a:lnTo>
                <a:cubicBezTo>
                  <a:pt x="568968" y="23276"/>
                  <a:pt x="545692" y="0"/>
                  <a:pt x="517243" y="0"/>
                </a:cubicBezTo>
                <a:lnTo>
                  <a:pt x="51724" y="0"/>
                </a:lnTo>
                <a:close/>
                <a:moveTo>
                  <a:pt x="0" y="310346"/>
                </a:moveTo>
                <a:cubicBezTo>
                  <a:pt x="0" y="338794"/>
                  <a:pt x="23276" y="362070"/>
                  <a:pt x="51724" y="362070"/>
                </a:cubicBezTo>
                <a:lnTo>
                  <a:pt x="103449" y="362070"/>
                </a:lnTo>
                <a:cubicBezTo>
                  <a:pt x="131897" y="362070"/>
                  <a:pt x="155173" y="338794"/>
                  <a:pt x="155173" y="310346"/>
                </a:cubicBezTo>
                <a:lnTo>
                  <a:pt x="155173" y="258621"/>
                </a:lnTo>
                <a:cubicBezTo>
                  <a:pt x="155173" y="230173"/>
                  <a:pt x="131897" y="206897"/>
                  <a:pt x="103449" y="206897"/>
                </a:cubicBezTo>
                <a:lnTo>
                  <a:pt x="51724" y="206897"/>
                </a:lnTo>
                <a:cubicBezTo>
                  <a:pt x="23276" y="206897"/>
                  <a:pt x="0" y="230173"/>
                  <a:pt x="0" y="258621"/>
                </a:cubicBezTo>
                <a:lnTo>
                  <a:pt x="0" y="310346"/>
                </a:lnTo>
                <a:close/>
                <a:moveTo>
                  <a:pt x="206897" y="310346"/>
                </a:moveTo>
                <a:cubicBezTo>
                  <a:pt x="206897" y="338794"/>
                  <a:pt x="230173" y="362070"/>
                  <a:pt x="258622" y="362070"/>
                </a:cubicBezTo>
                <a:lnTo>
                  <a:pt x="310346" y="362070"/>
                </a:lnTo>
                <a:cubicBezTo>
                  <a:pt x="338794" y="362070"/>
                  <a:pt x="362070" y="338794"/>
                  <a:pt x="362070" y="310346"/>
                </a:cubicBezTo>
                <a:lnTo>
                  <a:pt x="362070" y="258621"/>
                </a:lnTo>
                <a:cubicBezTo>
                  <a:pt x="362070" y="230173"/>
                  <a:pt x="338794" y="206897"/>
                  <a:pt x="310346" y="206897"/>
                </a:cubicBezTo>
                <a:lnTo>
                  <a:pt x="258622" y="206897"/>
                </a:lnTo>
                <a:cubicBezTo>
                  <a:pt x="230173" y="206897"/>
                  <a:pt x="206897" y="230173"/>
                  <a:pt x="206897" y="258621"/>
                </a:cubicBezTo>
                <a:lnTo>
                  <a:pt x="206897" y="310346"/>
                </a:lnTo>
                <a:close/>
                <a:moveTo>
                  <a:pt x="413795" y="310346"/>
                </a:moveTo>
                <a:cubicBezTo>
                  <a:pt x="413795" y="338794"/>
                  <a:pt x="437071" y="362070"/>
                  <a:pt x="465519" y="362070"/>
                </a:cubicBezTo>
                <a:lnTo>
                  <a:pt x="517243" y="362070"/>
                </a:lnTo>
                <a:cubicBezTo>
                  <a:pt x="545692" y="362070"/>
                  <a:pt x="568968" y="338794"/>
                  <a:pt x="568968" y="310346"/>
                </a:cubicBezTo>
                <a:lnTo>
                  <a:pt x="568968" y="258621"/>
                </a:lnTo>
                <a:cubicBezTo>
                  <a:pt x="568968" y="230173"/>
                  <a:pt x="545692" y="206897"/>
                  <a:pt x="517243" y="206897"/>
                </a:cubicBezTo>
                <a:lnTo>
                  <a:pt x="465519" y="206897"/>
                </a:lnTo>
                <a:cubicBezTo>
                  <a:pt x="437071" y="206897"/>
                  <a:pt x="413795" y="230173"/>
                  <a:pt x="413795" y="258621"/>
                </a:cubicBezTo>
                <a:lnTo>
                  <a:pt x="413795" y="310346"/>
                </a:lnTo>
                <a:close/>
                <a:moveTo>
                  <a:pt x="0" y="517243"/>
                </a:moveTo>
                <a:cubicBezTo>
                  <a:pt x="0" y="545692"/>
                  <a:pt x="23276" y="568967"/>
                  <a:pt x="51724" y="568967"/>
                </a:cubicBezTo>
                <a:lnTo>
                  <a:pt x="103449" y="568967"/>
                </a:lnTo>
                <a:cubicBezTo>
                  <a:pt x="131897" y="568967"/>
                  <a:pt x="155173" y="545692"/>
                  <a:pt x="155173" y="517243"/>
                </a:cubicBezTo>
                <a:lnTo>
                  <a:pt x="155173" y="465519"/>
                </a:lnTo>
                <a:cubicBezTo>
                  <a:pt x="155173" y="437070"/>
                  <a:pt x="131897" y="413794"/>
                  <a:pt x="103449" y="413794"/>
                </a:cubicBezTo>
                <a:lnTo>
                  <a:pt x="51724" y="413794"/>
                </a:lnTo>
                <a:cubicBezTo>
                  <a:pt x="23276" y="413794"/>
                  <a:pt x="0" y="437070"/>
                  <a:pt x="0" y="465519"/>
                </a:cubicBezTo>
                <a:lnTo>
                  <a:pt x="0" y="517243"/>
                </a:lnTo>
                <a:close/>
                <a:moveTo>
                  <a:pt x="206897" y="517243"/>
                </a:moveTo>
                <a:cubicBezTo>
                  <a:pt x="206897" y="545692"/>
                  <a:pt x="230173" y="568967"/>
                  <a:pt x="258622" y="568967"/>
                </a:cubicBezTo>
                <a:lnTo>
                  <a:pt x="310346" y="568967"/>
                </a:lnTo>
                <a:cubicBezTo>
                  <a:pt x="338794" y="568967"/>
                  <a:pt x="362070" y="545692"/>
                  <a:pt x="362070" y="517243"/>
                </a:cubicBezTo>
                <a:lnTo>
                  <a:pt x="362070" y="465519"/>
                </a:lnTo>
                <a:cubicBezTo>
                  <a:pt x="362070" y="437070"/>
                  <a:pt x="338794" y="413794"/>
                  <a:pt x="310346" y="413794"/>
                </a:cubicBezTo>
                <a:lnTo>
                  <a:pt x="258622" y="413794"/>
                </a:lnTo>
                <a:cubicBezTo>
                  <a:pt x="230173" y="413794"/>
                  <a:pt x="206897" y="437070"/>
                  <a:pt x="206897" y="465519"/>
                </a:cubicBezTo>
                <a:lnTo>
                  <a:pt x="206897" y="517243"/>
                </a:lnTo>
                <a:close/>
                <a:moveTo>
                  <a:pt x="413795" y="517243"/>
                </a:moveTo>
                <a:cubicBezTo>
                  <a:pt x="413795" y="545692"/>
                  <a:pt x="437071" y="568967"/>
                  <a:pt x="465519" y="568967"/>
                </a:cubicBezTo>
                <a:lnTo>
                  <a:pt x="517243" y="568967"/>
                </a:lnTo>
                <a:cubicBezTo>
                  <a:pt x="545692" y="568967"/>
                  <a:pt x="568968" y="545692"/>
                  <a:pt x="568968" y="517243"/>
                </a:cubicBezTo>
                <a:lnTo>
                  <a:pt x="568968" y="465519"/>
                </a:lnTo>
                <a:cubicBezTo>
                  <a:pt x="568968" y="437070"/>
                  <a:pt x="545692" y="413794"/>
                  <a:pt x="517243" y="413794"/>
                </a:cubicBezTo>
                <a:lnTo>
                  <a:pt x="465519" y="413794"/>
                </a:lnTo>
                <a:cubicBezTo>
                  <a:pt x="437071" y="413794"/>
                  <a:pt x="413795" y="437070"/>
                  <a:pt x="413795" y="465519"/>
                </a:cubicBezTo>
                <a:lnTo>
                  <a:pt x="413795" y="517243"/>
                </a:ln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5" name="图形 252">
            <a:extLst>
              <a:ext uri="{FF2B5EF4-FFF2-40B4-BE49-F238E27FC236}">
                <a16:creationId xmlns:a16="http://schemas.microsoft.com/office/drawing/2014/main" xmlns="" id="{DA6BD327-2275-4297-9EF2-25276F660B39}"/>
              </a:ext>
            </a:extLst>
          </p:cNvPr>
          <p:cNvSpPr/>
          <p:nvPr/>
        </p:nvSpPr>
        <p:spPr>
          <a:xfrm>
            <a:off x="4317812" y="5658797"/>
            <a:ext cx="620693" cy="620694"/>
          </a:xfrm>
          <a:custGeom>
            <a:avLst/>
            <a:gdLst>
              <a:gd name="connsiteX0" fmla="*/ 137775 w 620693"/>
              <a:gd name="connsiteY0" fmla="*/ 137852 h 620694"/>
              <a:gd name="connsiteX1" fmla="*/ 482778 w 620693"/>
              <a:gd name="connsiteY1" fmla="*/ 137852 h 620694"/>
              <a:gd name="connsiteX2" fmla="*/ 482778 w 620693"/>
              <a:gd name="connsiteY2" fmla="*/ 483073 h 620694"/>
              <a:gd name="connsiteX3" fmla="*/ 418196 w 620693"/>
              <a:gd name="connsiteY3" fmla="*/ 483073 h 620694"/>
              <a:gd name="connsiteX4" fmla="*/ 412144 w 620693"/>
              <a:gd name="connsiteY4" fmla="*/ 483073 h 620694"/>
              <a:gd name="connsiteX5" fmla="*/ 313023 w 620693"/>
              <a:gd name="connsiteY5" fmla="*/ 483073 h 620694"/>
              <a:gd name="connsiteX6" fmla="*/ 306971 w 620693"/>
              <a:gd name="connsiteY6" fmla="*/ 483073 h 620694"/>
              <a:gd name="connsiteX7" fmla="*/ 208625 w 620693"/>
              <a:gd name="connsiteY7" fmla="*/ 483073 h 620694"/>
              <a:gd name="connsiteX8" fmla="*/ 202573 w 620693"/>
              <a:gd name="connsiteY8" fmla="*/ 483073 h 620694"/>
              <a:gd name="connsiteX9" fmla="*/ 137806 w 620693"/>
              <a:gd name="connsiteY9" fmla="*/ 483073 h 620694"/>
              <a:gd name="connsiteX10" fmla="*/ 137806 w 620693"/>
              <a:gd name="connsiteY10" fmla="*/ 417094 h 620694"/>
              <a:gd name="connsiteX11" fmla="*/ 137806 w 620693"/>
              <a:gd name="connsiteY11" fmla="*/ 413247 h 620694"/>
              <a:gd name="connsiteX12" fmla="*/ 137806 w 620693"/>
              <a:gd name="connsiteY12" fmla="*/ 311890 h 620694"/>
              <a:gd name="connsiteX13" fmla="*/ 137806 w 620693"/>
              <a:gd name="connsiteY13" fmla="*/ 308073 h 620694"/>
              <a:gd name="connsiteX14" fmla="*/ 137806 w 620693"/>
              <a:gd name="connsiteY14" fmla="*/ 207523 h 620694"/>
              <a:gd name="connsiteX15" fmla="*/ 137806 w 620693"/>
              <a:gd name="connsiteY15" fmla="*/ 203675 h 620694"/>
              <a:gd name="connsiteX16" fmla="*/ 137806 w 620693"/>
              <a:gd name="connsiteY16" fmla="*/ 137884 h 620694"/>
              <a:gd name="connsiteX17" fmla="*/ 104693 w 620693"/>
              <a:gd name="connsiteY17" fmla="*/ 121343 h 620694"/>
              <a:gd name="connsiteX18" fmla="*/ 121234 w 620693"/>
              <a:gd name="connsiteY18" fmla="*/ 104801 h 620694"/>
              <a:gd name="connsiteX19" fmla="*/ 189074 w 620693"/>
              <a:gd name="connsiteY19" fmla="*/ 104801 h 620694"/>
              <a:gd name="connsiteX20" fmla="*/ 189074 w 620693"/>
              <a:gd name="connsiteY20" fmla="*/ 16541 h 620694"/>
              <a:gd name="connsiteX21" fmla="*/ 205615 w 620693"/>
              <a:gd name="connsiteY21" fmla="*/ 0 h 620694"/>
              <a:gd name="connsiteX22" fmla="*/ 222156 w 620693"/>
              <a:gd name="connsiteY22" fmla="*/ 16541 h 620694"/>
              <a:gd name="connsiteX23" fmla="*/ 222156 w 620693"/>
              <a:gd name="connsiteY23" fmla="*/ 104770 h 620694"/>
              <a:gd name="connsiteX24" fmla="*/ 293440 w 620693"/>
              <a:gd name="connsiteY24" fmla="*/ 104770 h 620694"/>
              <a:gd name="connsiteX25" fmla="*/ 293440 w 620693"/>
              <a:gd name="connsiteY25" fmla="*/ 16541 h 620694"/>
              <a:gd name="connsiteX26" fmla="*/ 309984 w 620693"/>
              <a:gd name="connsiteY26" fmla="*/ 3 h 620694"/>
              <a:gd name="connsiteX27" fmla="*/ 326522 w 620693"/>
              <a:gd name="connsiteY27" fmla="*/ 16541 h 620694"/>
              <a:gd name="connsiteX28" fmla="*/ 326522 w 620693"/>
              <a:gd name="connsiteY28" fmla="*/ 104770 h 620694"/>
              <a:gd name="connsiteX29" fmla="*/ 398614 w 620693"/>
              <a:gd name="connsiteY29" fmla="*/ 104770 h 620694"/>
              <a:gd name="connsiteX30" fmla="*/ 398614 w 620693"/>
              <a:gd name="connsiteY30" fmla="*/ 16541 h 620694"/>
              <a:gd name="connsiteX31" fmla="*/ 415155 w 620693"/>
              <a:gd name="connsiteY31" fmla="*/ 0 h 620694"/>
              <a:gd name="connsiteX32" fmla="*/ 431696 w 620693"/>
              <a:gd name="connsiteY32" fmla="*/ 16541 h 620694"/>
              <a:gd name="connsiteX33" fmla="*/ 431696 w 620693"/>
              <a:gd name="connsiteY33" fmla="*/ 104770 h 620694"/>
              <a:gd name="connsiteX34" fmla="*/ 499319 w 620693"/>
              <a:gd name="connsiteY34" fmla="*/ 104770 h 620694"/>
              <a:gd name="connsiteX35" fmla="*/ 515860 w 620693"/>
              <a:gd name="connsiteY35" fmla="*/ 121311 h 620694"/>
              <a:gd name="connsiteX36" fmla="*/ 515860 w 620693"/>
              <a:gd name="connsiteY36" fmla="*/ 189058 h 620694"/>
              <a:gd name="connsiteX37" fmla="*/ 604151 w 620693"/>
              <a:gd name="connsiteY37" fmla="*/ 189058 h 620694"/>
              <a:gd name="connsiteX38" fmla="*/ 620688 w 620693"/>
              <a:gd name="connsiteY38" fmla="*/ 205602 h 620694"/>
              <a:gd name="connsiteX39" fmla="*/ 604151 w 620693"/>
              <a:gd name="connsiteY39" fmla="*/ 222140 h 620694"/>
              <a:gd name="connsiteX40" fmla="*/ 515860 w 620693"/>
              <a:gd name="connsiteY40" fmla="*/ 222140 h 620694"/>
              <a:gd name="connsiteX41" fmla="*/ 515860 w 620693"/>
              <a:gd name="connsiteY41" fmla="*/ 293425 h 620694"/>
              <a:gd name="connsiteX42" fmla="*/ 604151 w 620693"/>
              <a:gd name="connsiteY42" fmla="*/ 293425 h 620694"/>
              <a:gd name="connsiteX43" fmla="*/ 620694 w 620693"/>
              <a:gd name="connsiteY43" fmla="*/ 309966 h 620694"/>
              <a:gd name="connsiteX44" fmla="*/ 604151 w 620693"/>
              <a:gd name="connsiteY44" fmla="*/ 326507 h 620694"/>
              <a:gd name="connsiteX45" fmla="*/ 515860 w 620693"/>
              <a:gd name="connsiteY45" fmla="*/ 326507 h 620694"/>
              <a:gd name="connsiteX46" fmla="*/ 515860 w 620693"/>
              <a:gd name="connsiteY46" fmla="*/ 398598 h 620694"/>
              <a:gd name="connsiteX47" fmla="*/ 604151 w 620693"/>
              <a:gd name="connsiteY47" fmla="*/ 398598 h 620694"/>
              <a:gd name="connsiteX48" fmla="*/ 620694 w 620693"/>
              <a:gd name="connsiteY48" fmla="*/ 415140 h 620694"/>
              <a:gd name="connsiteX49" fmla="*/ 604151 w 620693"/>
              <a:gd name="connsiteY49" fmla="*/ 431681 h 620694"/>
              <a:gd name="connsiteX50" fmla="*/ 515860 w 620693"/>
              <a:gd name="connsiteY50" fmla="*/ 431681 h 620694"/>
              <a:gd name="connsiteX51" fmla="*/ 515860 w 620693"/>
              <a:gd name="connsiteY51" fmla="*/ 499645 h 620694"/>
              <a:gd name="connsiteX52" fmla="*/ 499319 w 620693"/>
              <a:gd name="connsiteY52" fmla="*/ 516186 h 620694"/>
              <a:gd name="connsiteX53" fmla="*/ 431696 w 620693"/>
              <a:gd name="connsiteY53" fmla="*/ 516186 h 620694"/>
              <a:gd name="connsiteX54" fmla="*/ 431696 w 620693"/>
              <a:gd name="connsiteY54" fmla="*/ 604135 h 620694"/>
              <a:gd name="connsiteX55" fmla="*/ 415155 w 620693"/>
              <a:gd name="connsiteY55" fmla="*/ 620677 h 620694"/>
              <a:gd name="connsiteX56" fmla="*/ 398614 w 620693"/>
              <a:gd name="connsiteY56" fmla="*/ 604135 h 620694"/>
              <a:gd name="connsiteX57" fmla="*/ 398614 w 620693"/>
              <a:gd name="connsiteY57" fmla="*/ 516186 h 620694"/>
              <a:gd name="connsiteX58" fmla="*/ 326553 w 620693"/>
              <a:gd name="connsiteY58" fmla="*/ 516186 h 620694"/>
              <a:gd name="connsiteX59" fmla="*/ 326553 w 620693"/>
              <a:gd name="connsiteY59" fmla="*/ 604135 h 620694"/>
              <a:gd name="connsiteX60" fmla="*/ 309997 w 620693"/>
              <a:gd name="connsiteY60" fmla="*/ 620695 h 620694"/>
              <a:gd name="connsiteX61" fmla="*/ 293440 w 620693"/>
              <a:gd name="connsiteY61" fmla="*/ 604135 h 620694"/>
              <a:gd name="connsiteX62" fmla="*/ 293440 w 620693"/>
              <a:gd name="connsiteY62" fmla="*/ 516186 h 620694"/>
              <a:gd name="connsiteX63" fmla="*/ 222156 w 620693"/>
              <a:gd name="connsiteY63" fmla="*/ 516186 h 620694"/>
              <a:gd name="connsiteX64" fmla="*/ 222156 w 620693"/>
              <a:gd name="connsiteY64" fmla="*/ 604135 h 620694"/>
              <a:gd name="connsiteX65" fmla="*/ 205615 w 620693"/>
              <a:gd name="connsiteY65" fmla="*/ 620677 h 620694"/>
              <a:gd name="connsiteX66" fmla="*/ 189074 w 620693"/>
              <a:gd name="connsiteY66" fmla="*/ 604135 h 620694"/>
              <a:gd name="connsiteX67" fmla="*/ 189074 w 620693"/>
              <a:gd name="connsiteY67" fmla="*/ 516186 h 620694"/>
              <a:gd name="connsiteX68" fmla="*/ 121234 w 620693"/>
              <a:gd name="connsiteY68" fmla="*/ 516186 h 620694"/>
              <a:gd name="connsiteX69" fmla="*/ 104693 w 620693"/>
              <a:gd name="connsiteY69" fmla="*/ 499645 h 620694"/>
              <a:gd name="connsiteX70" fmla="*/ 104693 w 620693"/>
              <a:gd name="connsiteY70" fmla="*/ 499614 h 620694"/>
              <a:gd name="connsiteX71" fmla="*/ 104693 w 620693"/>
              <a:gd name="connsiteY71" fmla="*/ 431681 h 620694"/>
              <a:gd name="connsiteX72" fmla="*/ 16557 w 620693"/>
              <a:gd name="connsiteY72" fmla="*/ 431681 h 620694"/>
              <a:gd name="connsiteX73" fmla="*/ 16 w 620693"/>
              <a:gd name="connsiteY73" fmla="*/ 415140 h 620694"/>
              <a:gd name="connsiteX74" fmla="*/ 16557 w 620693"/>
              <a:gd name="connsiteY74" fmla="*/ 398598 h 620694"/>
              <a:gd name="connsiteX75" fmla="*/ 104693 w 620693"/>
              <a:gd name="connsiteY75" fmla="*/ 398598 h 620694"/>
              <a:gd name="connsiteX76" fmla="*/ 104693 w 620693"/>
              <a:gd name="connsiteY76" fmla="*/ 326538 h 620694"/>
              <a:gd name="connsiteX77" fmla="*/ 16557 w 620693"/>
              <a:gd name="connsiteY77" fmla="*/ 326538 h 620694"/>
              <a:gd name="connsiteX78" fmla="*/ 0 w 620693"/>
              <a:gd name="connsiteY78" fmla="*/ 309981 h 620694"/>
              <a:gd name="connsiteX79" fmla="*/ 16557 w 620693"/>
              <a:gd name="connsiteY79" fmla="*/ 293425 h 620694"/>
              <a:gd name="connsiteX80" fmla="*/ 104693 w 620693"/>
              <a:gd name="connsiteY80" fmla="*/ 293425 h 620694"/>
              <a:gd name="connsiteX81" fmla="*/ 104693 w 620693"/>
              <a:gd name="connsiteY81" fmla="*/ 222140 h 620694"/>
              <a:gd name="connsiteX82" fmla="*/ 16557 w 620693"/>
              <a:gd name="connsiteY82" fmla="*/ 222140 h 620694"/>
              <a:gd name="connsiteX83" fmla="*/ 19 w 620693"/>
              <a:gd name="connsiteY83" fmla="*/ 205596 h 620694"/>
              <a:gd name="connsiteX84" fmla="*/ 16557 w 620693"/>
              <a:gd name="connsiteY84" fmla="*/ 189058 h 620694"/>
              <a:gd name="connsiteX85" fmla="*/ 104693 w 620693"/>
              <a:gd name="connsiteY85" fmla="*/ 189058 h 620694"/>
              <a:gd name="connsiteX86" fmla="*/ 104693 w 620693"/>
              <a:gd name="connsiteY86" fmla="*/ 121311 h 620694"/>
              <a:gd name="connsiteX87" fmla="*/ 188329 w 620693"/>
              <a:gd name="connsiteY87" fmla="*/ 415450 h 620694"/>
              <a:gd name="connsiteX88" fmla="*/ 204901 w 620693"/>
              <a:gd name="connsiteY88" fmla="*/ 431991 h 620694"/>
              <a:gd name="connsiteX89" fmla="*/ 431696 w 620693"/>
              <a:gd name="connsiteY89" fmla="*/ 415512 h 620694"/>
              <a:gd name="connsiteX90" fmla="*/ 431696 w 620693"/>
              <a:gd name="connsiteY90" fmla="*/ 205599 h 620694"/>
              <a:gd name="connsiteX91" fmla="*/ 415155 w 620693"/>
              <a:gd name="connsiteY91" fmla="*/ 189058 h 620694"/>
              <a:gd name="connsiteX92" fmla="*/ 204901 w 620693"/>
              <a:gd name="connsiteY92" fmla="*/ 189058 h 620694"/>
              <a:gd name="connsiteX93" fmla="*/ 188329 w 620693"/>
              <a:gd name="connsiteY93" fmla="*/ 205568 h 620694"/>
              <a:gd name="connsiteX94" fmla="*/ 188329 w 620693"/>
              <a:gd name="connsiteY94" fmla="*/ 205599 h 620694"/>
              <a:gd name="connsiteX95" fmla="*/ 188329 w 620693"/>
              <a:gd name="connsiteY95" fmla="*/ 415419 h 620694"/>
              <a:gd name="connsiteX96" fmla="*/ 221442 w 620693"/>
              <a:gd name="connsiteY96" fmla="*/ 222171 h 620694"/>
              <a:gd name="connsiteX97" fmla="*/ 398645 w 620693"/>
              <a:gd name="connsiteY97" fmla="*/ 222171 h 620694"/>
              <a:gd name="connsiteX98" fmla="*/ 398645 w 620693"/>
              <a:gd name="connsiteY98" fmla="*/ 398909 h 620694"/>
              <a:gd name="connsiteX99" fmla="*/ 221442 w 620693"/>
              <a:gd name="connsiteY99" fmla="*/ 398909 h 620694"/>
              <a:gd name="connsiteX100" fmla="*/ 221442 w 620693"/>
              <a:gd name="connsiteY100" fmla="*/ 222140 h 620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620693" h="620694">
                <a:moveTo>
                  <a:pt x="137775" y="137852"/>
                </a:moveTo>
                <a:lnTo>
                  <a:pt x="482778" y="137852"/>
                </a:lnTo>
                <a:lnTo>
                  <a:pt x="482778" y="483073"/>
                </a:lnTo>
                <a:lnTo>
                  <a:pt x="418196" y="483073"/>
                </a:lnTo>
                <a:cubicBezTo>
                  <a:pt x="416196" y="482705"/>
                  <a:pt x="414145" y="482705"/>
                  <a:pt x="412144" y="483073"/>
                </a:cubicBezTo>
                <a:lnTo>
                  <a:pt x="313023" y="483073"/>
                </a:lnTo>
                <a:cubicBezTo>
                  <a:pt x="311022" y="482705"/>
                  <a:pt x="308971" y="482705"/>
                  <a:pt x="306971" y="483073"/>
                </a:cubicBezTo>
                <a:lnTo>
                  <a:pt x="208625" y="483073"/>
                </a:lnTo>
                <a:cubicBezTo>
                  <a:pt x="206624" y="482705"/>
                  <a:pt x="204574" y="482705"/>
                  <a:pt x="202573" y="483073"/>
                </a:cubicBezTo>
                <a:lnTo>
                  <a:pt x="137806" y="483073"/>
                </a:lnTo>
                <a:lnTo>
                  <a:pt x="137806" y="417094"/>
                </a:lnTo>
                <a:cubicBezTo>
                  <a:pt x="137953" y="415816"/>
                  <a:pt x="137953" y="414525"/>
                  <a:pt x="137806" y="413247"/>
                </a:cubicBezTo>
                <a:lnTo>
                  <a:pt x="137806" y="311890"/>
                </a:lnTo>
                <a:cubicBezTo>
                  <a:pt x="137951" y="310621"/>
                  <a:pt x="137951" y="309341"/>
                  <a:pt x="137806" y="308073"/>
                </a:cubicBezTo>
                <a:lnTo>
                  <a:pt x="137806" y="207523"/>
                </a:lnTo>
                <a:cubicBezTo>
                  <a:pt x="137953" y="206245"/>
                  <a:pt x="137953" y="204953"/>
                  <a:pt x="137806" y="203675"/>
                </a:cubicBezTo>
                <a:lnTo>
                  <a:pt x="137806" y="137884"/>
                </a:lnTo>
                <a:close/>
                <a:moveTo>
                  <a:pt x="104693" y="121343"/>
                </a:moveTo>
                <a:cubicBezTo>
                  <a:pt x="104693" y="112218"/>
                  <a:pt x="112079" y="104801"/>
                  <a:pt x="121234" y="104801"/>
                </a:cubicBezTo>
                <a:lnTo>
                  <a:pt x="189074" y="104801"/>
                </a:lnTo>
                <a:lnTo>
                  <a:pt x="189074" y="16541"/>
                </a:lnTo>
                <a:cubicBezTo>
                  <a:pt x="189074" y="7406"/>
                  <a:pt x="196479" y="0"/>
                  <a:pt x="205615" y="0"/>
                </a:cubicBezTo>
                <a:cubicBezTo>
                  <a:pt x="214750" y="0"/>
                  <a:pt x="222156" y="7406"/>
                  <a:pt x="222156" y="16541"/>
                </a:cubicBezTo>
                <a:lnTo>
                  <a:pt x="222156" y="104770"/>
                </a:lnTo>
                <a:lnTo>
                  <a:pt x="293440" y="104770"/>
                </a:lnTo>
                <a:lnTo>
                  <a:pt x="293440" y="16541"/>
                </a:lnTo>
                <a:cubicBezTo>
                  <a:pt x="293442" y="7406"/>
                  <a:pt x="300849" y="1"/>
                  <a:pt x="309984" y="3"/>
                </a:cubicBezTo>
                <a:cubicBezTo>
                  <a:pt x="319118" y="5"/>
                  <a:pt x="326520" y="7408"/>
                  <a:pt x="326522" y="16541"/>
                </a:cubicBezTo>
                <a:lnTo>
                  <a:pt x="326522" y="104770"/>
                </a:lnTo>
                <a:lnTo>
                  <a:pt x="398614" y="104770"/>
                </a:lnTo>
                <a:lnTo>
                  <a:pt x="398614" y="16541"/>
                </a:lnTo>
                <a:cubicBezTo>
                  <a:pt x="398614" y="7406"/>
                  <a:pt x="406019" y="0"/>
                  <a:pt x="415155" y="0"/>
                </a:cubicBezTo>
                <a:cubicBezTo>
                  <a:pt x="424290" y="0"/>
                  <a:pt x="431696" y="7406"/>
                  <a:pt x="431696" y="16541"/>
                </a:cubicBezTo>
                <a:lnTo>
                  <a:pt x="431696" y="104770"/>
                </a:lnTo>
                <a:lnTo>
                  <a:pt x="499319" y="104770"/>
                </a:lnTo>
                <a:cubicBezTo>
                  <a:pt x="508443" y="104770"/>
                  <a:pt x="515860" y="112187"/>
                  <a:pt x="515860" y="121311"/>
                </a:cubicBezTo>
                <a:lnTo>
                  <a:pt x="515860" y="189058"/>
                </a:lnTo>
                <a:lnTo>
                  <a:pt x="604151" y="189058"/>
                </a:lnTo>
                <a:cubicBezTo>
                  <a:pt x="613287" y="189060"/>
                  <a:pt x="620688" y="196467"/>
                  <a:pt x="620688" y="205602"/>
                </a:cubicBezTo>
                <a:cubicBezTo>
                  <a:pt x="620688" y="214735"/>
                  <a:pt x="613287" y="222138"/>
                  <a:pt x="604151" y="222140"/>
                </a:cubicBezTo>
                <a:lnTo>
                  <a:pt x="515860" y="222140"/>
                </a:lnTo>
                <a:lnTo>
                  <a:pt x="515860" y="293425"/>
                </a:lnTo>
                <a:lnTo>
                  <a:pt x="604151" y="293425"/>
                </a:lnTo>
                <a:cubicBezTo>
                  <a:pt x="613287" y="293425"/>
                  <a:pt x="620694" y="300830"/>
                  <a:pt x="620694" y="309966"/>
                </a:cubicBezTo>
                <a:cubicBezTo>
                  <a:pt x="620694" y="319101"/>
                  <a:pt x="613287" y="326507"/>
                  <a:pt x="604151" y="326507"/>
                </a:cubicBezTo>
                <a:lnTo>
                  <a:pt x="515860" y="326507"/>
                </a:lnTo>
                <a:lnTo>
                  <a:pt x="515860" y="398598"/>
                </a:lnTo>
                <a:lnTo>
                  <a:pt x="604151" y="398598"/>
                </a:lnTo>
                <a:cubicBezTo>
                  <a:pt x="613287" y="398598"/>
                  <a:pt x="620694" y="406004"/>
                  <a:pt x="620694" y="415140"/>
                </a:cubicBezTo>
                <a:cubicBezTo>
                  <a:pt x="620694" y="424275"/>
                  <a:pt x="613287" y="431681"/>
                  <a:pt x="604151" y="431681"/>
                </a:cubicBezTo>
                <a:lnTo>
                  <a:pt x="515860" y="431681"/>
                </a:lnTo>
                <a:lnTo>
                  <a:pt x="515860" y="499645"/>
                </a:lnTo>
                <a:cubicBezTo>
                  <a:pt x="515860" y="508780"/>
                  <a:pt x="508454" y="516186"/>
                  <a:pt x="499319" y="516186"/>
                </a:cubicBezTo>
                <a:lnTo>
                  <a:pt x="431696" y="516186"/>
                </a:lnTo>
                <a:lnTo>
                  <a:pt x="431696" y="604135"/>
                </a:lnTo>
                <a:cubicBezTo>
                  <a:pt x="431696" y="613269"/>
                  <a:pt x="424290" y="620677"/>
                  <a:pt x="415155" y="620677"/>
                </a:cubicBezTo>
                <a:cubicBezTo>
                  <a:pt x="406019" y="620677"/>
                  <a:pt x="398614" y="613269"/>
                  <a:pt x="398614" y="604135"/>
                </a:cubicBezTo>
                <a:lnTo>
                  <a:pt x="398614" y="516186"/>
                </a:lnTo>
                <a:lnTo>
                  <a:pt x="326553" y="516186"/>
                </a:lnTo>
                <a:lnTo>
                  <a:pt x="326553" y="604135"/>
                </a:lnTo>
                <a:cubicBezTo>
                  <a:pt x="326553" y="613282"/>
                  <a:pt x="319141" y="620695"/>
                  <a:pt x="309997" y="620695"/>
                </a:cubicBezTo>
                <a:cubicBezTo>
                  <a:pt x="300853" y="620695"/>
                  <a:pt x="293440" y="613282"/>
                  <a:pt x="293440" y="604135"/>
                </a:cubicBezTo>
                <a:lnTo>
                  <a:pt x="293440" y="516186"/>
                </a:lnTo>
                <a:lnTo>
                  <a:pt x="222156" y="516186"/>
                </a:lnTo>
                <a:lnTo>
                  <a:pt x="222156" y="604135"/>
                </a:lnTo>
                <a:cubicBezTo>
                  <a:pt x="222156" y="613269"/>
                  <a:pt x="214750" y="620677"/>
                  <a:pt x="205615" y="620677"/>
                </a:cubicBezTo>
                <a:cubicBezTo>
                  <a:pt x="196479" y="620677"/>
                  <a:pt x="189074" y="613269"/>
                  <a:pt x="189074" y="604135"/>
                </a:cubicBezTo>
                <a:lnTo>
                  <a:pt x="189074" y="516186"/>
                </a:lnTo>
                <a:lnTo>
                  <a:pt x="121234" y="516186"/>
                </a:lnTo>
                <a:cubicBezTo>
                  <a:pt x="112098" y="516186"/>
                  <a:pt x="104693" y="508780"/>
                  <a:pt x="104693" y="499645"/>
                </a:cubicBezTo>
                <a:cubicBezTo>
                  <a:pt x="104693" y="499634"/>
                  <a:pt x="104693" y="499624"/>
                  <a:pt x="104693" y="499614"/>
                </a:cubicBezTo>
                <a:lnTo>
                  <a:pt x="104693" y="431681"/>
                </a:lnTo>
                <a:lnTo>
                  <a:pt x="16557" y="431681"/>
                </a:lnTo>
                <a:cubicBezTo>
                  <a:pt x="7421" y="431681"/>
                  <a:pt x="16" y="424275"/>
                  <a:pt x="16" y="415140"/>
                </a:cubicBezTo>
                <a:cubicBezTo>
                  <a:pt x="16" y="406004"/>
                  <a:pt x="7421" y="398598"/>
                  <a:pt x="16557" y="398598"/>
                </a:cubicBezTo>
                <a:lnTo>
                  <a:pt x="104693" y="398598"/>
                </a:lnTo>
                <a:lnTo>
                  <a:pt x="104693" y="326538"/>
                </a:lnTo>
                <a:lnTo>
                  <a:pt x="16557" y="326538"/>
                </a:lnTo>
                <a:cubicBezTo>
                  <a:pt x="7413" y="326538"/>
                  <a:pt x="0" y="319125"/>
                  <a:pt x="0" y="309981"/>
                </a:cubicBezTo>
                <a:cubicBezTo>
                  <a:pt x="0" y="300838"/>
                  <a:pt x="7413" y="293425"/>
                  <a:pt x="16557" y="293425"/>
                </a:cubicBezTo>
                <a:lnTo>
                  <a:pt x="104693" y="293425"/>
                </a:lnTo>
                <a:lnTo>
                  <a:pt x="104693" y="222140"/>
                </a:lnTo>
                <a:lnTo>
                  <a:pt x="16557" y="222140"/>
                </a:lnTo>
                <a:cubicBezTo>
                  <a:pt x="7421" y="222138"/>
                  <a:pt x="17" y="214731"/>
                  <a:pt x="19" y="205596"/>
                </a:cubicBezTo>
                <a:cubicBezTo>
                  <a:pt x="20" y="196463"/>
                  <a:pt x="7424" y="189060"/>
                  <a:pt x="16557" y="189058"/>
                </a:cubicBezTo>
                <a:lnTo>
                  <a:pt x="104693" y="189058"/>
                </a:lnTo>
                <a:lnTo>
                  <a:pt x="104693" y="121311"/>
                </a:lnTo>
                <a:close/>
                <a:moveTo>
                  <a:pt x="188329" y="415450"/>
                </a:moveTo>
                <a:cubicBezTo>
                  <a:pt x="188329" y="424605"/>
                  <a:pt x="195777" y="431991"/>
                  <a:pt x="204901" y="431991"/>
                </a:cubicBezTo>
                <a:lnTo>
                  <a:pt x="431696" y="415512"/>
                </a:lnTo>
                <a:lnTo>
                  <a:pt x="431696" y="205599"/>
                </a:lnTo>
                <a:cubicBezTo>
                  <a:pt x="431696" y="196464"/>
                  <a:pt x="424290" y="189058"/>
                  <a:pt x="415155" y="189058"/>
                </a:cubicBezTo>
                <a:lnTo>
                  <a:pt x="204901" y="189058"/>
                </a:lnTo>
                <a:cubicBezTo>
                  <a:pt x="195765" y="189041"/>
                  <a:pt x="188346" y="196433"/>
                  <a:pt x="188329" y="205568"/>
                </a:cubicBezTo>
                <a:cubicBezTo>
                  <a:pt x="188329" y="205578"/>
                  <a:pt x="188329" y="205589"/>
                  <a:pt x="188329" y="205599"/>
                </a:cubicBezTo>
                <a:lnTo>
                  <a:pt x="188329" y="415419"/>
                </a:lnTo>
                <a:close/>
                <a:moveTo>
                  <a:pt x="221442" y="222171"/>
                </a:moveTo>
                <a:lnTo>
                  <a:pt x="398645" y="222171"/>
                </a:lnTo>
                <a:lnTo>
                  <a:pt x="398645" y="398909"/>
                </a:lnTo>
                <a:lnTo>
                  <a:pt x="221442" y="398909"/>
                </a:lnTo>
                <a:lnTo>
                  <a:pt x="221442" y="222140"/>
                </a:ln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6" name="图形 253">
            <a:extLst>
              <a:ext uri="{FF2B5EF4-FFF2-40B4-BE49-F238E27FC236}">
                <a16:creationId xmlns:a16="http://schemas.microsoft.com/office/drawing/2014/main" xmlns="" id="{B96A36F3-A387-4DC7-82B2-32A94F6DF3BF}"/>
              </a:ext>
            </a:extLst>
          </p:cNvPr>
          <p:cNvSpPr/>
          <p:nvPr/>
        </p:nvSpPr>
        <p:spPr>
          <a:xfrm>
            <a:off x="3386494" y="5658782"/>
            <a:ext cx="543086" cy="620690"/>
          </a:xfrm>
          <a:custGeom>
            <a:avLst/>
            <a:gdLst>
              <a:gd name="connsiteX0" fmla="*/ 388320 w 543086"/>
              <a:gd name="connsiteY0" fmla="*/ 0 h 620690"/>
              <a:gd name="connsiteX1" fmla="*/ 416407 w 543086"/>
              <a:gd name="connsiteY1" fmla="*/ 53030 h 620690"/>
              <a:gd name="connsiteX2" fmla="*/ 416019 w 543086"/>
              <a:gd name="connsiteY2" fmla="*/ 123673 h 620690"/>
              <a:gd name="connsiteX3" fmla="*/ 365355 w 543086"/>
              <a:gd name="connsiteY3" fmla="*/ 172785 h 620690"/>
              <a:gd name="connsiteX4" fmla="*/ 289980 w 543086"/>
              <a:gd name="connsiteY4" fmla="*/ 172785 h 620690"/>
              <a:gd name="connsiteX5" fmla="*/ 255376 w 543086"/>
              <a:gd name="connsiteY5" fmla="*/ 186712 h 620690"/>
              <a:gd name="connsiteX6" fmla="*/ 241255 w 543086"/>
              <a:gd name="connsiteY6" fmla="*/ 220656 h 620690"/>
              <a:gd name="connsiteX7" fmla="*/ 241255 w 543086"/>
              <a:gd name="connsiteY7" fmla="*/ 365937 h 620690"/>
              <a:gd name="connsiteX8" fmla="*/ 194121 w 543086"/>
              <a:gd name="connsiteY8" fmla="*/ 412256 h 620690"/>
              <a:gd name="connsiteX9" fmla="*/ 45970 w 543086"/>
              <a:gd name="connsiteY9" fmla="*/ 412256 h 620690"/>
              <a:gd name="connsiteX10" fmla="*/ 0 w 543086"/>
              <a:gd name="connsiteY10" fmla="*/ 366325 h 620690"/>
              <a:gd name="connsiteX11" fmla="*/ 0 w 543086"/>
              <a:gd name="connsiteY11" fmla="*/ 217553 h 620690"/>
              <a:gd name="connsiteX12" fmla="*/ 45155 w 543086"/>
              <a:gd name="connsiteY12" fmla="*/ 172785 h 620690"/>
              <a:gd name="connsiteX13" fmla="*/ 187837 w 543086"/>
              <a:gd name="connsiteY13" fmla="*/ 172785 h 620690"/>
              <a:gd name="connsiteX14" fmla="*/ 241682 w 543086"/>
              <a:gd name="connsiteY14" fmla="*/ 119755 h 620690"/>
              <a:gd name="connsiteX15" fmla="*/ 241294 w 543086"/>
              <a:gd name="connsiteY15" fmla="*/ 53030 h 620690"/>
              <a:gd name="connsiteX16" fmla="*/ 269419 w 543086"/>
              <a:gd name="connsiteY16" fmla="*/ 0 h 620690"/>
              <a:gd name="connsiteX17" fmla="*/ 388320 w 543086"/>
              <a:gd name="connsiteY17" fmla="*/ 0 h 620690"/>
              <a:gd name="connsiteX18" fmla="*/ 423196 w 543086"/>
              <a:gd name="connsiteY18" fmla="*/ 208087 h 620690"/>
              <a:gd name="connsiteX19" fmla="*/ 500433 w 543086"/>
              <a:gd name="connsiteY19" fmla="*/ 208087 h 620690"/>
              <a:gd name="connsiteX20" fmla="*/ 542795 w 543086"/>
              <a:gd name="connsiteY20" fmla="*/ 249712 h 620690"/>
              <a:gd name="connsiteX21" fmla="*/ 542795 w 543086"/>
              <a:gd name="connsiteY21" fmla="*/ 404808 h 620690"/>
              <a:gd name="connsiteX22" fmla="*/ 499618 w 543086"/>
              <a:gd name="connsiteY22" fmla="*/ 447597 h 620690"/>
              <a:gd name="connsiteX23" fmla="*/ 355036 w 543086"/>
              <a:gd name="connsiteY23" fmla="*/ 447597 h 620690"/>
              <a:gd name="connsiteX24" fmla="*/ 301152 w 543086"/>
              <a:gd name="connsiteY24" fmla="*/ 501015 h 620690"/>
              <a:gd name="connsiteX25" fmla="*/ 301152 w 543086"/>
              <a:gd name="connsiteY25" fmla="*/ 577593 h 620690"/>
              <a:gd name="connsiteX26" fmla="*/ 257936 w 543086"/>
              <a:gd name="connsiteY26" fmla="*/ 620340 h 620690"/>
              <a:gd name="connsiteX27" fmla="*/ 168789 w 543086"/>
              <a:gd name="connsiteY27" fmla="*/ 620340 h 620690"/>
              <a:gd name="connsiteX28" fmla="*/ 126776 w 543086"/>
              <a:gd name="connsiteY28" fmla="*/ 578757 h 620690"/>
              <a:gd name="connsiteX29" fmla="*/ 126776 w 543086"/>
              <a:gd name="connsiteY29" fmla="*/ 488485 h 620690"/>
              <a:gd name="connsiteX30" fmla="*/ 167975 w 543086"/>
              <a:gd name="connsiteY30" fmla="*/ 447984 h 620690"/>
              <a:gd name="connsiteX31" fmla="*/ 251225 w 543086"/>
              <a:gd name="connsiteY31" fmla="*/ 447984 h 620690"/>
              <a:gd name="connsiteX32" fmla="*/ 300764 w 543086"/>
              <a:gd name="connsiteY32" fmla="*/ 398911 h 620690"/>
              <a:gd name="connsiteX33" fmla="*/ 300764 w 543086"/>
              <a:gd name="connsiteY33" fmla="*/ 255648 h 620690"/>
              <a:gd name="connsiteX34" fmla="*/ 347510 w 543086"/>
              <a:gd name="connsiteY34" fmla="*/ 208553 h 620690"/>
              <a:gd name="connsiteX35" fmla="*/ 423157 w 543086"/>
              <a:gd name="connsiteY35" fmla="*/ 208165 h 620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43086" h="620690">
                <a:moveTo>
                  <a:pt x="388320" y="0"/>
                </a:moveTo>
                <a:cubicBezTo>
                  <a:pt x="409696" y="11405"/>
                  <a:pt x="418036" y="28707"/>
                  <a:pt x="416407" y="53030"/>
                </a:cubicBezTo>
                <a:cubicBezTo>
                  <a:pt x="414855" y="76578"/>
                  <a:pt x="416019" y="100087"/>
                  <a:pt x="416019" y="123673"/>
                </a:cubicBezTo>
                <a:cubicBezTo>
                  <a:pt x="416019" y="159440"/>
                  <a:pt x="402558" y="172785"/>
                  <a:pt x="365355" y="172785"/>
                </a:cubicBezTo>
                <a:lnTo>
                  <a:pt x="289980" y="172785"/>
                </a:lnTo>
                <a:cubicBezTo>
                  <a:pt x="277059" y="172679"/>
                  <a:pt x="264621" y="177685"/>
                  <a:pt x="255376" y="186712"/>
                </a:cubicBezTo>
                <a:cubicBezTo>
                  <a:pt x="246250" y="195636"/>
                  <a:pt x="241151" y="207892"/>
                  <a:pt x="241255" y="220656"/>
                </a:cubicBezTo>
                <a:lnTo>
                  <a:pt x="241255" y="365937"/>
                </a:lnTo>
                <a:cubicBezTo>
                  <a:pt x="241255" y="398135"/>
                  <a:pt x="226591" y="412256"/>
                  <a:pt x="194121" y="412256"/>
                </a:cubicBezTo>
                <a:lnTo>
                  <a:pt x="45970" y="412256"/>
                </a:lnTo>
                <a:cubicBezTo>
                  <a:pt x="15129" y="412295"/>
                  <a:pt x="0" y="397359"/>
                  <a:pt x="0" y="366325"/>
                </a:cubicBezTo>
                <a:lnTo>
                  <a:pt x="0" y="217553"/>
                </a:lnTo>
                <a:cubicBezTo>
                  <a:pt x="0" y="188070"/>
                  <a:pt x="15440" y="172785"/>
                  <a:pt x="45155" y="172785"/>
                </a:cubicBezTo>
                <a:cubicBezTo>
                  <a:pt x="92677" y="172397"/>
                  <a:pt x="140276" y="172785"/>
                  <a:pt x="187837" y="172785"/>
                </a:cubicBezTo>
                <a:cubicBezTo>
                  <a:pt x="221509" y="172785"/>
                  <a:pt x="241682" y="152729"/>
                  <a:pt x="241682" y="119755"/>
                </a:cubicBezTo>
                <a:cubicBezTo>
                  <a:pt x="241682" y="97371"/>
                  <a:pt x="242846" y="75414"/>
                  <a:pt x="241294" y="53030"/>
                </a:cubicBezTo>
                <a:cubicBezTo>
                  <a:pt x="239354" y="28629"/>
                  <a:pt x="248083" y="11366"/>
                  <a:pt x="269419" y="0"/>
                </a:cubicBezTo>
                <a:lnTo>
                  <a:pt x="388320" y="0"/>
                </a:lnTo>
                <a:close/>
                <a:moveTo>
                  <a:pt x="423196" y="208087"/>
                </a:moveTo>
                <a:cubicBezTo>
                  <a:pt x="448954" y="208087"/>
                  <a:pt x="474674" y="207699"/>
                  <a:pt x="500433" y="208087"/>
                </a:cubicBezTo>
                <a:cubicBezTo>
                  <a:pt x="526618" y="208475"/>
                  <a:pt x="542446" y="223798"/>
                  <a:pt x="542795" y="249712"/>
                </a:cubicBezTo>
                <a:cubicBezTo>
                  <a:pt x="543183" y="301424"/>
                  <a:pt x="543183" y="353135"/>
                  <a:pt x="542795" y="404808"/>
                </a:cubicBezTo>
                <a:cubicBezTo>
                  <a:pt x="542795" y="431885"/>
                  <a:pt x="526968" y="447247"/>
                  <a:pt x="499618" y="447597"/>
                </a:cubicBezTo>
                <a:cubicBezTo>
                  <a:pt x="451282" y="448023"/>
                  <a:pt x="403372" y="447597"/>
                  <a:pt x="355036" y="447597"/>
                </a:cubicBezTo>
                <a:cubicBezTo>
                  <a:pt x="321363" y="447597"/>
                  <a:pt x="301152" y="467614"/>
                  <a:pt x="301152" y="501015"/>
                </a:cubicBezTo>
                <a:cubicBezTo>
                  <a:pt x="301152" y="526541"/>
                  <a:pt x="301540" y="552028"/>
                  <a:pt x="301152" y="577593"/>
                </a:cubicBezTo>
                <a:cubicBezTo>
                  <a:pt x="300725" y="604670"/>
                  <a:pt x="285324" y="619995"/>
                  <a:pt x="257936" y="620340"/>
                </a:cubicBezTo>
                <a:cubicBezTo>
                  <a:pt x="228221" y="620807"/>
                  <a:pt x="198505" y="620807"/>
                  <a:pt x="168789" y="620340"/>
                </a:cubicBezTo>
                <a:cubicBezTo>
                  <a:pt x="142643" y="619995"/>
                  <a:pt x="127164" y="604670"/>
                  <a:pt x="126776" y="578757"/>
                </a:cubicBezTo>
                <a:cubicBezTo>
                  <a:pt x="126388" y="548692"/>
                  <a:pt x="126388" y="518549"/>
                  <a:pt x="126776" y="488485"/>
                </a:cubicBezTo>
                <a:cubicBezTo>
                  <a:pt x="127242" y="464084"/>
                  <a:pt x="143457" y="448372"/>
                  <a:pt x="167975" y="447984"/>
                </a:cubicBezTo>
                <a:cubicBezTo>
                  <a:pt x="195751" y="447597"/>
                  <a:pt x="223449" y="447984"/>
                  <a:pt x="251225" y="447984"/>
                </a:cubicBezTo>
                <a:cubicBezTo>
                  <a:pt x="280514" y="447597"/>
                  <a:pt x="300764" y="427579"/>
                  <a:pt x="300764" y="398911"/>
                </a:cubicBezTo>
                <a:lnTo>
                  <a:pt x="300764" y="255648"/>
                </a:lnTo>
                <a:cubicBezTo>
                  <a:pt x="300764" y="223061"/>
                  <a:pt x="315389" y="208553"/>
                  <a:pt x="347510" y="208553"/>
                </a:cubicBezTo>
                <a:cubicBezTo>
                  <a:pt x="372842" y="208165"/>
                  <a:pt x="398213" y="208165"/>
                  <a:pt x="423157" y="208165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7" name="图形 254">
            <a:extLst>
              <a:ext uri="{FF2B5EF4-FFF2-40B4-BE49-F238E27FC236}">
                <a16:creationId xmlns:a16="http://schemas.microsoft.com/office/drawing/2014/main" xmlns="" id="{E9DC697F-FAF4-44DB-AD12-4F66117EFF54}"/>
              </a:ext>
            </a:extLst>
          </p:cNvPr>
          <p:cNvSpPr/>
          <p:nvPr/>
        </p:nvSpPr>
        <p:spPr>
          <a:xfrm>
            <a:off x="2395298" y="5667660"/>
            <a:ext cx="588369" cy="588771"/>
          </a:xfrm>
          <a:custGeom>
            <a:avLst/>
            <a:gdLst>
              <a:gd name="connsiteX0" fmla="*/ 155747 w 588369"/>
              <a:gd name="connsiteY0" fmla="*/ 103901 h 588771"/>
              <a:gd name="connsiteX1" fmla="*/ 173049 w 588369"/>
              <a:gd name="connsiteY1" fmla="*/ 103901 h 588771"/>
              <a:gd name="connsiteX2" fmla="*/ 190356 w 588369"/>
              <a:gd name="connsiteY2" fmla="*/ 86583 h 588771"/>
              <a:gd name="connsiteX3" fmla="*/ 190356 w 588369"/>
              <a:gd name="connsiteY3" fmla="*/ 17315 h 588771"/>
              <a:gd name="connsiteX4" fmla="*/ 173049 w 588369"/>
              <a:gd name="connsiteY4" fmla="*/ 0 h 588771"/>
              <a:gd name="connsiteX5" fmla="*/ 155747 w 588369"/>
              <a:gd name="connsiteY5" fmla="*/ 0 h 588771"/>
              <a:gd name="connsiteX6" fmla="*/ 138439 w 588369"/>
              <a:gd name="connsiteY6" fmla="*/ 17315 h 588771"/>
              <a:gd name="connsiteX7" fmla="*/ 138439 w 588369"/>
              <a:gd name="connsiteY7" fmla="*/ 86582 h 588771"/>
              <a:gd name="connsiteX8" fmla="*/ 155747 w 588369"/>
              <a:gd name="connsiteY8" fmla="*/ 103901 h 588771"/>
              <a:gd name="connsiteX9" fmla="*/ 432626 w 588369"/>
              <a:gd name="connsiteY9" fmla="*/ 103901 h 588771"/>
              <a:gd name="connsiteX10" fmla="*/ 449931 w 588369"/>
              <a:gd name="connsiteY10" fmla="*/ 103901 h 588771"/>
              <a:gd name="connsiteX11" fmla="*/ 467233 w 588369"/>
              <a:gd name="connsiteY11" fmla="*/ 86583 h 588771"/>
              <a:gd name="connsiteX12" fmla="*/ 467233 w 588369"/>
              <a:gd name="connsiteY12" fmla="*/ 17315 h 588771"/>
              <a:gd name="connsiteX13" fmla="*/ 449931 w 588369"/>
              <a:gd name="connsiteY13" fmla="*/ 0 h 588771"/>
              <a:gd name="connsiteX14" fmla="*/ 432626 w 588369"/>
              <a:gd name="connsiteY14" fmla="*/ 0 h 588771"/>
              <a:gd name="connsiteX15" fmla="*/ 415319 w 588369"/>
              <a:gd name="connsiteY15" fmla="*/ 17315 h 588771"/>
              <a:gd name="connsiteX16" fmla="*/ 415319 w 588369"/>
              <a:gd name="connsiteY16" fmla="*/ 86582 h 588771"/>
              <a:gd name="connsiteX17" fmla="*/ 432626 w 588369"/>
              <a:gd name="connsiteY17" fmla="*/ 103901 h 588771"/>
              <a:gd name="connsiteX18" fmla="*/ 0 w 588369"/>
              <a:gd name="connsiteY18" fmla="*/ 554137 h 588771"/>
              <a:gd name="connsiteX19" fmla="*/ 34611 w 588369"/>
              <a:gd name="connsiteY19" fmla="*/ 588771 h 588771"/>
              <a:gd name="connsiteX20" fmla="*/ 553762 w 588369"/>
              <a:gd name="connsiteY20" fmla="*/ 588771 h 588771"/>
              <a:gd name="connsiteX21" fmla="*/ 588369 w 588369"/>
              <a:gd name="connsiteY21" fmla="*/ 554137 h 588771"/>
              <a:gd name="connsiteX22" fmla="*/ 588369 w 588369"/>
              <a:gd name="connsiteY22" fmla="*/ 225113 h 588771"/>
              <a:gd name="connsiteX23" fmla="*/ 0 w 588369"/>
              <a:gd name="connsiteY23" fmla="*/ 225113 h 588771"/>
              <a:gd name="connsiteX24" fmla="*/ 0 w 588369"/>
              <a:gd name="connsiteY24" fmla="*/ 554137 h 588771"/>
              <a:gd name="connsiteX25" fmla="*/ 432626 w 588369"/>
              <a:gd name="connsiteY25" fmla="*/ 311698 h 588771"/>
              <a:gd name="connsiteX26" fmla="*/ 519151 w 588369"/>
              <a:gd name="connsiteY26" fmla="*/ 311698 h 588771"/>
              <a:gd name="connsiteX27" fmla="*/ 519151 w 588369"/>
              <a:gd name="connsiteY27" fmla="*/ 398280 h 588771"/>
              <a:gd name="connsiteX28" fmla="*/ 432626 w 588369"/>
              <a:gd name="connsiteY28" fmla="*/ 398280 h 588771"/>
              <a:gd name="connsiteX29" fmla="*/ 432626 w 588369"/>
              <a:gd name="connsiteY29" fmla="*/ 311698 h 588771"/>
              <a:gd name="connsiteX30" fmla="*/ 311490 w 588369"/>
              <a:gd name="connsiteY30" fmla="*/ 311698 h 588771"/>
              <a:gd name="connsiteX31" fmla="*/ 398015 w 588369"/>
              <a:gd name="connsiteY31" fmla="*/ 311698 h 588771"/>
              <a:gd name="connsiteX32" fmla="*/ 398015 w 588369"/>
              <a:gd name="connsiteY32" fmla="*/ 398280 h 588771"/>
              <a:gd name="connsiteX33" fmla="*/ 311490 w 588369"/>
              <a:gd name="connsiteY33" fmla="*/ 398280 h 588771"/>
              <a:gd name="connsiteX34" fmla="*/ 311490 w 588369"/>
              <a:gd name="connsiteY34" fmla="*/ 311698 h 588771"/>
              <a:gd name="connsiteX35" fmla="*/ 311490 w 588369"/>
              <a:gd name="connsiteY35" fmla="*/ 432914 h 588771"/>
              <a:gd name="connsiteX36" fmla="*/ 398015 w 588369"/>
              <a:gd name="connsiteY36" fmla="*/ 432914 h 588771"/>
              <a:gd name="connsiteX37" fmla="*/ 398015 w 588369"/>
              <a:gd name="connsiteY37" fmla="*/ 519497 h 588771"/>
              <a:gd name="connsiteX38" fmla="*/ 311490 w 588369"/>
              <a:gd name="connsiteY38" fmla="*/ 519497 h 588771"/>
              <a:gd name="connsiteX39" fmla="*/ 311490 w 588369"/>
              <a:gd name="connsiteY39" fmla="*/ 432914 h 588771"/>
              <a:gd name="connsiteX40" fmla="*/ 190356 w 588369"/>
              <a:gd name="connsiteY40" fmla="*/ 311698 h 588771"/>
              <a:gd name="connsiteX41" fmla="*/ 276883 w 588369"/>
              <a:gd name="connsiteY41" fmla="*/ 311698 h 588771"/>
              <a:gd name="connsiteX42" fmla="*/ 276883 w 588369"/>
              <a:gd name="connsiteY42" fmla="*/ 398280 h 588771"/>
              <a:gd name="connsiteX43" fmla="*/ 190356 w 588369"/>
              <a:gd name="connsiteY43" fmla="*/ 398280 h 588771"/>
              <a:gd name="connsiteX44" fmla="*/ 190356 w 588369"/>
              <a:gd name="connsiteY44" fmla="*/ 311698 h 588771"/>
              <a:gd name="connsiteX45" fmla="*/ 190356 w 588369"/>
              <a:gd name="connsiteY45" fmla="*/ 432914 h 588771"/>
              <a:gd name="connsiteX46" fmla="*/ 276883 w 588369"/>
              <a:gd name="connsiteY46" fmla="*/ 432914 h 588771"/>
              <a:gd name="connsiteX47" fmla="*/ 276883 w 588369"/>
              <a:gd name="connsiteY47" fmla="*/ 519497 h 588771"/>
              <a:gd name="connsiteX48" fmla="*/ 190356 w 588369"/>
              <a:gd name="connsiteY48" fmla="*/ 519497 h 588771"/>
              <a:gd name="connsiteX49" fmla="*/ 190356 w 588369"/>
              <a:gd name="connsiteY49" fmla="*/ 432914 h 588771"/>
              <a:gd name="connsiteX50" fmla="*/ 69222 w 588369"/>
              <a:gd name="connsiteY50" fmla="*/ 311698 h 588771"/>
              <a:gd name="connsiteX51" fmla="*/ 155746 w 588369"/>
              <a:gd name="connsiteY51" fmla="*/ 311698 h 588771"/>
              <a:gd name="connsiteX52" fmla="*/ 155746 w 588369"/>
              <a:gd name="connsiteY52" fmla="*/ 398280 h 588771"/>
              <a:gd name="connsiteX53" fmla="*/ 69222 w 588369"/>
              <a:gd name="connsiteY53" fmla="*/ 398280 h 588771"/>
              <a:gd name="connsiteX54" fmla="*/ 69222 w 588369"/>
              <a:gd name="connsiteY54" fmla="*/ 311698 h 588771"/>
              <a:gd name="connsiteX55" fmla="*/ 69222 w 588369"/>
              <a:gd name="connsiteY55" fmla="*/ 432914 h 588771"/>
              <a:gd name="connsiteX56" fmla="*/ 155746 w 588369"/>
              <a:gd name="connsiteY56" fmla="*/ 432914 h 588771"/>
              <a:gd name="connsiteX57" fmla="*/ 155746 w 588369"/>
              <a:gd name="connsiteY57" fmla="*/ 519497 h 588771"/>
              <a:gd name="connsiteX58" fmla="*/ 69222 w 588369"/>
              <a:gd name="connsiteY58" fmla="*/ 519497 h 588771"/>
              <a:gd name="connsiteX59" fmla="*/ 69222 w 588369"/>
              <a:gd name="connsiteY59" fmla="*/ 432914 h 588771"/>
              <a:gd name="connsiteX60" fmla="*/ 553762 w 588369"/>
              <a:gd name="connsiteY60" fmla="*/ 51948 h 588771"/>
              <a:gd name="connsiteX61" fmla="*/ 501844 w 588369"/>
              <a:gd name="connsiteY61" fmla="*/ 51948 h 588771"/>
              <a:gd name="connsiteX62" fmla="*/ 501844 w 588369"/>
              <a:gd name="connsiteY62" fmla="*/ 121216 h 588771"/>
              <a:gd name="connsiteX63" fmla="*/ 484539 w 588369"/>
              <a:gd name="connsiteY63" fmla="*/ 138530 h 588771"/>
              <a:gd name="connsiteX64" fmla="*/ 398015 w 588369"/>
              <a:gd name="connsiteY64" fmla="*/ 138530 h 588771"/>
              <a:gd name="connsiteX65" fmla="*/ 380708 w 588369"/>
              <a:gd name="connsiteY65" fmla="*/ 121216 h 588771"/>
              <a:gd name="connsiteX66" fmla="*/ 380708 w 588369"/>
              <a:gd name="connsiteY66" fmla="*/ 51948 h 588771"/>
              <a:gd name="connsiteX67" fmla="*/ 224963 w 588369"/>
              <a:gd name="connsiteY67" fmla="*/ 51948 h 588771"/>
              <a:gd name="connsiteX68" fmla="*/ 224963 w 588369"/>
              <a:gd name="connsiteY68" fmla="*/ 121216 h 588771"/>
              <a:gd name="connsiteX69" fmla="*/ 207661 w 588369"/>
              <a:gd name="connsiteY69" fmla="*/ 138530 h 588771"/>
              <a:gd name="connsiteX70" fmla="*/ 121136 w 588369"/>
              <a:gd name="connsiteY70" fmla="*/ 138530 h 588771"/>
              <a:gd name="connsiteX71" fmla="*/ 103831 w 588369"/>
              <a:gd name="connsiteY71" fmla="*/ 121216 h 588771"/>
              <a:gd name="connsiteX72" fmla="*/ 103831 w 588369"/>
              <a:gd name="connsiteY72" fmla="*/ 51948 h 588771"/>
              <a:gd name="connsiteX73" fmla="*/ 34611 w 588369"/>
              <a:gd name="connsiteY73" fmla="*/ 51948 h 588771"/>
              <a:gd name="connsiteX74" fmla="*/ 0 w 588369"/>
              <a:gd name="connsiteY74" fmla="*/ 86582 h 588771"/>
              <a:gd name="connsiteX75" fmla="*/ 0 w 588369"/>
              <a:gd name="connsiteY75" fmla="*/ 207797 h 588771"/>
              <a:gd name="connsiteX76" fmla="*/ 588369 w 588369"/>
              <a:gd name="connsiteY76" fmla="*/ 207797 h 588771"/>
              <a:gd name="connsiteX77" fmla="*/ 588369 w 588369"/>
              <a:gd name="connsiteY77" fmla="*/ 86582 h 588771"/>
              <a:gd name="connsiteX78" fmla="*/ 553762 w 588369"/>
              <a:gd name="connsiteY78" fmla="*/ 51948 h 588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88369" h="588771">
                <a:moveTo>
                  <a:pt x="155747" y="103901"/>
                </a:moveTo>
                <a:lnTo>
                  <a:pt x="173049" y="103901"/>
                </a:lnTo>
                <a:cubicBezTo>
                  <a:pt x="181703" y="103901"/>
                  <a:pt x="190356" y="95240"/>
                  <a:pt x="190356" y="86583"/>
                </a:cubicBezTo>
                <a:lnTo>
                  <a:pt x="190356" y="17315"/>
                </a:lnTo>
                <a:cubicBezTo>
                  <a:pt x="190356" y="8658"/>
                  <a:pt x="181703" y="0"/>
                  <a:pt x="173049" y="0"/>
                </a:cubicBezTo>
                <a:lnTo>
                  <a:pt x="155747" y="0"/>
                </a:lnTo>
                <a:cubicBezTo>
                  <a:pt x="147094" y="0"/>
                  <a:pt x="138439" y="8658"/>
                  <a:pt x="138439" y="17315"/>
                </a:cubicBezTo>
                <a:lnTo>
                  <a:pt x="138439" y="86582"/>
                </a:lnTo>
                <a:cubicBezTo>
                  <a:pt x="138438" y="95240"/>
                  <a:pt x="147094" y="103901"/>
                  <a:pt x="155747" y="103901"/>
                </a:cubicBezTo>
                <a:close/>
                <a:moveTo>
                  <a:pt x="432626" y="103901"/>
                </a:moveTo>
                <a:lnTo>
                  <a:pt x="449931" y="103901"/>
                </a:lnTo>
                <a:cubicBezTo>
                  <a:pt x="458582" y="103901"/>
                  <a:pt x="467233" y="95240"/>
                  <a:pt x="467233" y="86583"/>
                </a:cubicBezTo>
                <a:lnTo>
                  <a:pt x="467233" y="17315"/>
                </a:lnTo>
                <a:cubicBezTo>
                  <a:pt x="467233" y="8658"/>
                  <a:pt x="458582" y="0"/>
                  <a:pt x="449931" y="0"/>
                </a:cubicBezTo>
                <a:lnTo>
                  <a:pt x="432626" y="0"/>
                </a:lnTo>
                <a:cubicBezTo>
                  <a:pt x="423973" y="0"/>
                  <a:pt x="415319" y="8658"/>
                  <a:pt x="415319" y="17315"/>
                </a:cubicBezTo>
                <a:lnTo>
                  <a:pt x="415319" y="86582"/>
                </a:lnTo>
                <a:cubicBezTo>
                  <a:pt x="415319" y="95240"/>
                  <a:pt x="423973" y="103901"/>
                  <a:pt x="432626" y="103901"/>
                </a:cubicBezTo>
                <a:close/>
                <a:moveTo>
                  <a:pt x="0" y="554137"/>
                </a:moveTo>
                <a:cubicBezTo>
                  <a:pt x="0" y="571457"/>
                  <a:pt x="17307" y="588771"/>
                  <a:pt x="34611" y="588771"/>
                </a:cubicBezTo>
                <a:lnTo>
                  <a:pt x="553762" y="588771"/>
                </a:lnTo>
                <a:cubicBezTo>
                  <a:pt x="571064" y="588771"/>
                  <a:pt x="588369" y="571457"/>
                  <a:pt x="588369" y="554137"/>
                </a:cubicBezTo>
                <a:lnTo>
                  <a:pt x="588369" y="225113"/>
                </a:lnTo>
                <a:lnTo>
                  <a:pt x="0" y="225113"/>
                </a:lnTo>
                <a:lnTo>
                  <a:pt x="0" y="554137"/>
                </a:lnTo>
                <a:close/>
                <a:moveTo>
                  <a:pt x="432626" y="311698"/>
                </a:moveTo>
                <a:lnTo>
                  <a:pt x="519151" y="311698"/>
                </a:lnTo>
                <a:lnTo>
                  <a:pt x="519151" y="398280"/>
                </a:lnTo>
                <a:lnTo>
                  <a:pt x="432626" y="398280"/>
                </a:lnTo>
                <a:lnTo>
                  <a:pt x="432626" y="311698"/>
                </a:lnTo>
                <a:close/>
                <a:moveTo>
                  <a:pt x="311490" y="311698"/>
                </a:moveTo>
                <a:lnTo>
                  <a:pt x="398015" y="311698"/>
                </a:lnTo>
                <a:lnTo>
                  <a:pt x="398015" y="398280"/>
                </a:lnTo>
                <a:lnTo>
                  <a:pt x="311490" y="398280"/>
                </a:lnTo>
                <a:lnTo>
                  <a:pt x="311490" y="311698"/>
                </a:lnTo>
                <a:close/>
                <a:moveTo>
                  <a:pt x="311490" y="432914"/>
                </a:moveTo>
                <a:lnTo>
                  <a:pt x="398015" y="432914"/>
                </a:lnTo>
                <a:lnTo>
                  <a:pt x="398015" y="519497"/>
                </a:lnTo>
                <a:lnTo>
                  <a:pt x="311490" y="519497"/>
                </a:lnTo>
                <a:lnTo>
                  <a:pt x="311490" y="432914"/>
                </a:lnTo>
                <a:close/>
                <a:moveTo>
                  <a:pt x="190356" y="311698"/>
                </a:moveTo>
                <a:lnTo>
                  <a:pt x="276883" y="311698"/>
                </a:lnTo>
                <a:lnTo>
                  <a:pt x="276883" y="398280"/>
                </a:lnTo>
                <a:lnTo>
                  <a:pt x="190356" y="398280"/>
                </a:lnTo>
                <a:lnTo>
                  <a:pt x="190356" y="311698"/>
                </a:lnTo>
                <a:close/>
                <a:moveTo>
                  <a:pt x="190356" y="432914"/>
                </a:moveTo>
                <a:lnTo>
                  <a:pt x="276883" y="432914"/>
                </a:lnTo>
                <a:lnTo>
                  <a:pt x="276883" y="519497"/>
                </a:lnTo>
                <a:lnTo>
                  <a:pt x="190356" y="519497"/>
                </a:lnTo>
                <a:lnTo>
                  <a:pt x="190356" y="432914"/>
                </a:lnTo>
                <a:close/>
                <a:moveTo>
                  <a:pt x="69222" y="311698"/>
                </a:moveTo>
                <a:lnTo>
                  <a:pt x="155746" y="311698"/>
                </a:lnTo>
                <a:lnTo>
                  <a:pt x="155746" y="398280"/>
                </a:lnTo>
                <a:lnTo>
                  <a:pt x="69222" y="398280"/>
                </a:lnTo>
                <a:lnTo>
                  <a:pt x="69222" y="311698"/>
                </a:lnTo>
                <a:close/>
                <a:moveTo>
                  <a:pt x="69222" y="432914"/>
                </a:moveTo>
                <a:lnTo>
                  <a:pt x="155746" y="432914"/>
                </a:lnTo>
                <a:lnTo>
                  <a:pt x="155746" y="519497"/>
                </a:lnTo>
                <a:lnTo>
                  <a:pt x="69222" y="519497"/>
                </a:lnTo>
                <a:lnTo>
                  <a:pt x="69222" y="432914"/>
                </a:lnTo>
                <a:close/>
                <a:moveTo>
                  <a:pt x="553762" y="51948"/>
                </a:moveTo>
                <a:lnTo>
                  <a:pt x="501844" y="51948"/>
                </a:lnTo>
                <a:lnTo>
                  <a:pt x="501844" y="121216"/>
                </a:lnTo>
                <a:cubicBezTo>
                  <a:pt x="501844" y="129874"/>
                  <a:pt x="493193" y="138530"/>
                  <a:pt x="484539" y="138530"/>
                </a:cubicBezTo>
                <a:lnTo>
                  <a:pt x="398015" y="138530"/>
                </a:lnTo>
                <a:cubicBezTo>
                  <a:pt x="389363" y="138530"/>
                  <a:pt x="380708" y="129874"/>
                  <a:pt x="380708" y="121216"/>
                </a:cubicBezTo>
                <a:lnTo>
                  <a:pt x="380708" y="51948"/>
                </a:lnTo>
                <a:lnTo>
                  <a:pt x="224963" y="51948"/>
                </a:lnTo>
                <a:lnTo>
                  <a:pt x="224963" y="121216"/>
                </a:lnTo>
                <a:cubicBezTo>
                  <a:pt x="224963" y="129874"/>
                  <a:pt x="216314" y="138530"/>
                  <a:pt x="207661" y="138530"/>
                </a:cubicBezTo>
                <a:lnTo>
                  <a:pt x="121136" y="138530"/>
                </a:lnTo>
                <a:cubicBezTo>
                  <a:pt x="112482" y="138530"/>
                  <a:pt x="103831" y="129874"/>
                  <a:pt x="103831" y="121216"/>
                </a:cubicBezTo>
                <a:lnTo>
                  <a:pt x="103831" y="51948"/>
                </a:lnTo>
                <a:lnTo>
                  <a:pt x="34611" y="51948"/>
                </a:lnTo>
                <a:cubicBezTo>
                  <a:pt x="17306" y="51948"/>
                  <a:pt x="0" y="69267"/>
                  <a:pt x="0" y="86582"/>
                </a:cubicBezTo>
                <a:lnTo>
                  <a:pt x="0" y="207797"/>
                </a:lnTo>
                <a:lnTo>
                  <a:pt x="588369" y="207797"/>
                </a:lnTo>
                <a:lnTo>
                  <a:pt x="588369" y="86582"/>
                </a:lnTo>
                <a:cubicBezTo>
                  <a:pt x="588369" y="69267"/>
                  <a:pt x="571065" y="51948"/>
                  <a:pt x="553762" y="51948"/>
                </a:cubicBezTo>
                <a:close/>
              </a:path>
            </a:pathLst>
          </a:custGeom>
          <a:solidFill>
            <a:srgbClr val="333333"/>
          </a:solidFill>
          <a:ln w="60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806267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F96B282-90D4-4161-A355-60F211B828A4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30C02714-ADBD-476D-AD82-F779FA50CDBE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xmlns="" id="{D32892B5-9E39-4022-BF61-2123F387617D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FB693FEE-DD77-46D6-A00A-C67998209A11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rgbClr val="007ACD">
                        <a:alpha val="20000"/>
                      </a:srgbClr>
                    </a:outerShdw>
                  </a:effectLst>
                  <a:cs typeface="+mn-ea"/>
                  <a:sym typeface="+mn-lt"/>
                </a:rPr>
                <a:t>01.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F2E0A1D0-8693-4BE6-9F8A-E03B13E6517F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工作业绩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10476857-61C8-4A9A-ABE3-B3A2C72B05D7}"/>
                </a:ext>
              </a:extLst>
            </p:cNvPr>
            <p:cNvSpPr txBox="1"/>
            <p:nvPr/>
          </p:nvSpPr>
          <p:spPr>
            <a:xfrm>
              <a:off x="2595702" y="541858"/>
              <a:ext cx="258618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Work Achievement</a:t>
              </a: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B6F93BC-B413-49DC-8FC6-BCE431EC88F9}"/>
              </a:ext>
            </a:extLst>
          </p:cNvPr>
          <p:cNvSpPr/>
          <p:nvPr/>
        </p:nvSpPr>
        <p:spPr>
          <a:xfrm>
            <a:off x="1434338" y="1775469"/>
            <a:ext cx="3177526" cy="4233743"/>
          </a:xfrm>
          <a:prstGeom prst="rect">
            <a:avLst/>
          </a:prstGeom>
          <a:gradFill flip="none" rotWithShape="1">
            <a:gsLst>
              <a:gs pos="39000">
                <a:schemeClr val="accent2"/>
              </a:gs>
              <a:gs pos="9000">
                <a:schemeClr val="accent1"/>
              </a:gs>
              <a:gs pos="64000">
                <a:schemeClr val="accent3">
                  <a:alpha val="84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254000" dist="38100" dir="16200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01C5DD6-6371-4672-AFA3-46D4DE91EDCC}"/>
              </a:ext>
            </a:extLst>
          </p:cNvPr>
          <p:cNvSpPr/>
          <p:nvPr/>
        </p:nvSpPr>
        <p:spPr>
          <a:xfrm>
            <a:off x="5150360" y="2330305"/>
            <a:ext cx="5675163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点击此处可简要说明上半年的工作的大致情况，建议行距为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12" name="文本框 1">
            <a:extLst>
              <a:ext uri="{FF2B5EF4-FFF2-40B4-BE49-F238E27FC236}">
                <a16:creationId xmlns:a16="http://schemas.microsoft.com/office/drawing/2014/main" xmlns="" id="{A4F4A7E5-2ACC-4805-8320-36E9536ABB93}"/>
              </a:ext>
            </a:extLst>
          </p:cNvPr>
          <p:cNvSpPr txBox="1"/>
          <p:nvPr/>
        </p:nvSpPr>
        <p:spPr>
          <a:xfrm>
            <a:off x="5171380" y="1989377"/>
            <a:ext cx="3119968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上半年的工作业绩</a:t>
            </a:r>
          </a:p>
        </p:txBody>
      </p:sp>
      <p:pic>
        <p:nvPicPr>
          <p:cNvPr id="3" name="图片 2" descr="杯子里装着饮料&#10;&#10;中度可信度描述已自动生成">
            <a:extLst>
              <a:ext uri="{FF2B5EF4-FFF2-40B4-BE49-F238E27FC236}">
                <a16:creationId xmlns:a16="http://schemas.microsoft.com/office/drawing/2014/main" xmlns="" id="{AEEA09DB-F97D-4B1D-8A35-143C661898D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4459" y="1843643"/>
            <a:ext cx="3188222" cy="4282680"/>
          </a:xfrm>
          <a:prstGeom prst="rect">
            <a:avLst/>
          </a:prstGeom>
          <a:effectLst>
            <a:outerShdw blurRad="127000" dist="38100" dir="2700000" algn="ctr" rotWithShape="0">
              <a:schemeClr val="accent1">
                <a:alpha val="20000"/>
              </a:schemeClr>
            </a:outerShdw>
          </a:effectLst>
        </p:spPr>
      </p:pic>
      <p:sp>
        <p:nvSpPr>
          <p:cNvPr id="35" name="文本框 1">
            <a:extLst>
              <a:ext uri="{FF2B5EF4-FFF2-40B4-BE49-F238E27FC236}">
                <a16:creationId xmlns:a16="http://schemas.microsoft.com/office/drawing/2014/main" xmlns="" id="{782D18A0-D818-4A73-98FD-82D5823267D3}"/>
              </a:ext>
            </a:extLst>
          </p:cNvPr>
          <p:cNvSpPr txBox="1"/>
          <p:nvPr/>
        </p:nvSpPr>
        <p:spPr>
          <a:xfrm>
            <a:off x="9450771" y="4037586"/>
            <a:ext cx="1449124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R="0" lvl="0" indent="0" algn="ctr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项目说明</a:t>
            </a:r>
          </a:p>
        </p:txBody>
      </p:sp>
      <p:sp>
        <p:nvSpPr>
          <p:cNvPr id="38" name="文本框 1">
            <a:extLst>
              <a:ext uri="{FF2B5EF4-FFF2-40B4-BE49-F238E27FC236}">
                <a16:creationId xmlns:a16="http://schemas.microsoft.com/office/drawing/2014/main" xmlns="" id="{6C765DBD-8587-4C45-8944-D3A775B5DC7B}"/>
              </a:ext>
            </a:extLst>
          </p:cNvPr>
          <p:cNvSpPr txBox="1"/>
          <p:nvPr/>
        </p:nvSpPr>
        <p:spPr>
          <a:xfrm>
            <a:off x="9450771" y="5475434"/>
            <a:ext cx="1449124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R="0" lvl="0" indent="0" algn="ctr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项目说明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A1126F5-37B1-484E-9B0A-761D261A2BBB}"/>
              </a:ext>
            </a:extLst>
          </p:cNvPr>
          <p:cNvGrpSpPr/>
          <p:nvPr/>
        </p:nvGrpSpPr>
        <p:grpSpPr>
          <a:xfrm>
            <a:off x="9913723" y="3478239"/>
            <a:ext cx="523220" cy="523220"/>
            <a:chOff x="9671984" y="3478239"/>
            <a:chExt cx="523220" cy="523220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A95DA2E8-23BB-413C-A2E6-BEA087CF8C83}"/>
                </a:ext>
              </a:extLst>
            </p:cNvPr>
            <p:cNvSpPr/>
            <p:nvPr/>
          </p:nvSpPr>
          <p:spPr>
            <a:xfrm>
              <a:off x="9671984" y="3478239"/>
              <a:ext cx="523220" cy="523220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45" name="图形 44">
              <a:extLst>
                <a:ext uri="{FF2B5EF4-FFF2-40B4-BE49-F238E27FC236}">
                  <a16:creationId xmlns:a16="http://schemas.microsoft.com/office/drawing/2014/main" xmlns="" id="{2C1470FB-6F63-47AC-B257-13BE4DAAC4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9721119" y="3508499"/>
              <a:ext cx="424950" cy="424950"/>
            </a:xfrm>
            <a:prstGeom prst="rect">
              <a:avLst/>
            </a:prstGeom>
            <a:effectLst/>
          </p:spPr>
        </p:pic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91A1E2F2-3CC3-4011-BB72-BD5618AC11F4}"/>
              </a:ext>
            </a:extLst>
          </p:cNvPr>
          <p:cNvGrpSpPr/>
          <p:nvPr/>
        </p:nvGrpSpPr>
        <p:grpSpPr>
          <a:xfrm>
            <a:off x="9913723" y="4916087"/>
            <a:ext cx="523220" cy="523220"/>
            <a:chOff x="9671984" y="4916087"/>
            <a:chExt cx="523220" cy="523220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5B6831DA-C22E-442D-82BF-5106EBB4826C}"/>
                </a:ext>
              </a:extLst>
            </p:cNvPr>
            <p:cNvSpPr/>
            <p:nvPr/>
          </p:nvSpPr>
          <p:spPr>
            <a:xfrm>
              <a:off x="9671984" y="4916087"/>
              <a:ext cx="523220" cy="523220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48" name="图形 47">
              <a:extLst>
                <a:ext uri="{FF2B5EF4-FFF2-40B4-BE49-F238E27FC236}">
                  <a16:creationId xmlns:a16="http://schemas.microsoft.com/office/drawing/2014/main" xmlns="" id="{41166003-34C0-406A-8FA2-FDC833D74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9778994" y="5025584"/>
              <a:ext cx="325705" cy="325705"/>
            </a:xfrm>
            <a:prstGeom prst="rect">
              <a:avLst/>
            </a:prstGeom>
            <a:effectLst/>
          </p:spPr>
        </p:pic>
      </p:grpSp>
      <p:sp>
        <p:nvSpPr>
          <p:cNvPr id="29" name="文本框 1">
            <a:extLst>
              <a:ext uri="{FF2B5EF4-FFF2-40B4-BE49-F238E27FC236}">
                <a16:creationId xmlns:a16="http://schemas.microsoft.com/office/drawing/2014/main" xmlns="" id="{42E26B44-08A6-40E6-8376-B9FCA3147D9A}"/>
              </a:ext>
            </a:extLst>
          </p:cNvPr>
          <p:cNvSpPr txBox="1"/>
          <p:nvPr/>
        </p:nvSpPr>
        <p:spPr>
          <a:xfrm>
            <a:off x="7235138" y="4037586"/>
            <a:ext cx="1449124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R="0" lvl="0" indent="0" algn="ctr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项目说明</a:t>
            </a:r>
          </a:p>
        </p:txBody>
      </p:sp>
      <p:sp>
        <p:nvSpPr>
          <p:cNvPr id="37" name="文本框 1">
            <a:extLst>
              <a:ext uri="{FF2B5EF4-FFF2-40B4-BE49-F238E27FC236}">
                <a16:creationId xmlns:a16="http://schemas.microsoft.com/office/drawing/2014/main" xmlns="" id="{179884C0-D934-4DC5-B2E3-54FC89E092B4}"/>
              </a:ext>
            </a:extLst>
          </p:cNvPr>
          <p:cNvSpPr txBox="1"/>
          <p:nvPr/>
        </p:nvSpPr>
        <p:spPr>
          <a:xfrm>
            <a:off x="7235138" y="5475434"/>
            <a:ext cx="1449124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R="0" lvl="0" indent="0" algn="ctr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项目说明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CE9A175F-884A-492E-8BCD-3C2B28ED0911}"/>
              </a:ext>
            </a:extLst>
          </p:cNvPr>
          <p:cNvGrpSpPr/>
          <p:nvPr/>
        </p:nvGrpSpPr>
        <p:grpSpPr>
          <a:xfrm>
            <a:off x="7698090" y="4916087"/>
            <a:ext cx="523220" cy="523220"/>
            <a:chOff x="7695920" y="4916087"/>
            <a:chExt cx="523220" cy="523220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A83DDB63-59AD-492E-B049-1F1F3B406827}"/>
                </a:ext>
              </a:extLst>
            </p:cNvPr>
            <p:cNvSpPr/>
            <p:nvPr/>
          </p:nvSpPr>
          <p:spPr>
            <a:xfrm>
              <a:off x="7695920" y="4916087"/>
              <a:ext cx="523220" cy="523220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4" name="Shape 1838">
              <a:extLst>
                <a:ext uri="{FF2B5EF4-FFF2-40B4-BE49-F238E27FC236}">
                  <a16:creationId xmlns:a16="http://schemas.microsoft.com/office/drawing/2014/main" xmlns="" id="{EF75E8E8-B54E-476B-863B-47770E23860B}"/>
                </a:ext>
              </a:extLst>
            </p:cNvPr>
            <p:cNvSpPr/>
            <p:nvPr/>
          </p:nvSpPr>
          <p:spPr>
            <a:xfrm>
              <a:off x="7803138" y="5002434"/>
              <a:ext cx="308784" cy="350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104" extrusionOk="0">
                  <a:moveTo>
                    <a:pt x="3435" y="1785"/>
                  </a:moveTo>
                  <a:cubicBezTo>
                    <a:pt x="5398" y="544"/>
                    <a:pt x="7923" y="-201"/>
                    <a:pt x="10448" y="47"/>
                  </a:cubicBezTo>
                  <a:cubicBezTo>
                    <a:pt x="12692" y="296"/>
                    <a:pt x="14936" y="1537"/>
                    <a:pt x="16339" y="3275"/>
                  </a:cubicBezTo>
                  <a:cubicBezTo>
                    <a:pt x="18022" y="5013"/>
                    <a:pt x="18583" y="7247"/>
                    <a:pt x="18302" y="9233"/>
                  </a:cubicBezTo>
                  <a:cubicBezTo>
                    <a:pt x="18022" y="10971"/>
                    <a:pt x="17461" y="12461"/>
                    <a:pt x="16058" y="13702"/>
                  </a:cubicBezTo>
                  <a:cubicBezTo>
                    <a:pt x="16619" y="13702"/>
                    <a:pt x="17180" y="13951"/>
                    <a:pt x="17741" y="14447"/>
                  </a:cubicBezTo>
                  <a:cubicBezTo>
                    <a:pt x="20546" y="17923"/>
                    <a:pt x="20546" y="17923"/>
                    <a:pt x="20546" y="17923"/>
                  </a:cubicBezTo>
                  <a:cubicBezTo>
                    <a:pt x="21388" y="18668"/>
                    <a:pt x="21107" y="19909"/>
                    <a:pt x="20266" y="20654"/>
                  </a:cubicBezTo>
                  <a:cubicBezTo>
                    <a:pt x="20266" y="20654"/>
                    <a:pt x="20266" y="20654"/>
                    <a:pt x="20266" y="20654"/>
                  </a:cubicBezTo>
                  <a:cubicBezTo>
                    <a:pt x="19144" y="21399"/>
                    <a:pt x="17741" y="21151"/>
                    <a:pt x="17180" y="20406"/>
                  </a:cubicBezTo>
                  <a:cubicBezTo>
                    <a:pt x="14094" y="16930"/>
                    <a:pt x="14094" y="16930"/>
                    <a:pt x="14094" y="16930"/>
                  </a:cubicBezTo>
                  <a:cubicBezTo>
                    <a:pt x="13814" y="16433"/>
                    <a:pt x="13533" y="15937"/>
                    <a:pt x="13533" y="15440"/>
                  </a:cubicBezTo>
                  <a:cubicBezTo>
                    <a:pt x="11850" y="16185"/>
                    <a:pt x="9887" y="16682"/>
                    <a:pt x="8204" y="16433"/>
                  </a:cubicBezTo>
                  <a:cubicBezTo>
                    <a:pt x="5679" y="16185"/>
                    <a:pt x="3435" y="15192"/>
                    <a:pt x="2032" y="13206"/>
                  </a:cubicBezTo>
                  <a:cubicBezTo>
                    <a:pt x="349" y="11468"/>
                    <a:pt x="-212" y="9233"/>
                    <a:pt x="69" y="7247"/>
                  </a:cubicBezTo>
                  <a:cubicBezTo>
                    <a:pt x="349" y="5261"/>
                    <a:pt x="1471" y="3275"/>
                    <a:pt x="3435" y="1785"/>
                  </a:cubicBezTo>
                  <a:close/>
                  <a:moveTo>
                    <a:pt x="5679" y="7992"/>
                  </a:moveTo>
                  <a:cubicBezTo>
                    <a:pt x="5679" y="9730"/>
                    <a:pt x="5679" y="9730"/>
                    <a:pt x="5679" y="9730"/>
                  </a:cubicBezTo>
                  <a:cubicBezTo>
                    <a:pt x="12972" y="9730"/>
                    <a:pt x="12972" y="9730"/>
                    <a:pt x="12972" y="9730"/>
                  </a:cubicBezTo>
                  <a:cubicBezTo>
                    <a:pt x="12972" y="7992"/>
                    <a:pt x="12972" y="7992"/>
                    <a:pt x="12972" y="7992"/>
                  </a:cubicBezTo>
                  <a:cubicBezTo>
                    <a:pt x="5679" y="7992"/>
                    <a:pt x="5679" y="7992"/>
                    <a:pt x="5679" y="7992"/>
                  </a:cubicBezTo>
                  <a:close/>
                  <a:moveTo>
                    <a:pt x="4837" y="8737"/>
                  </a:moveTo>
                  <a:cubicBezTo>
                    <a:pt x="5959" y="6254"/>
                    <a:pt x="8484" y="5013"/>
                    <a:pt x="11850" y="4516"/>
                  </a:cubicBezTo>
                  <a:cubicBezTo>
                    <a:pt x="8484" y="2778"/>
                    <a:pt x="4276" y="5509"/>
                    <a:pt x="4837" y="8737"/>
                  </a:cubicBezTo>
                  <a:close/>
                  <a:moveTo>
                    <a:pt x="9887" y="2778"/>
                  </a:moveTo>
                  <a:cubicBezTo>
                    <a:pt x="8484" y="2778"/>
                    <a:pt x="6801" y="3027"/>
                    <a:pt x="5398" y="4020"/>
                  </a:cubicBezTo>
                  <a:cubicBezTo>
                    <a:pt x="3996" y="5013"/>
                    <a:pt x="3435" y="6254"/>
                    <a:pt x="3154" y="7496"/>
                  </a:cubicBezTo>
                  <a:cubicBezTo>
                    <a:pt x="2874" y="8985"/>
                    <a:pt x="3435" y="10475"/>
                    <a:pt x="4276" y="11716"/>
                  </a:cubicBezTo>
                  <a:cubicBezTo>
                    <a:pt x="5398" y="12709"/>
                    <a:pt x="6801" y="13454"/>
                    <a:pt x="8484" y="13702"/>
                  </a:cubicBezTo>
                  <a:cubicBezTo>
                    <a:pt x="9887" y="13702"/>
                    <a:pt x="11570" y="13454"/>
                    <a:pt x="12972" y="12461"/>
                  </a:cubicBezTo>
                  <a:cubicBezTo>
                    <a:pt x="14375" y="11716"/>
                    <a:pt x="15217" y="10227"/>
                    <a:pt x="15217" y="8985"/>
                  </a:cubicBezTo>
                  <a:cubicBezTo>
                    <a:pt x="15497" y="7496"/>
                    <a:pt x="14936" y="6006"/>
                    <a:pt x="14094" y="5013"/>
                  </a:cubicBezTo>
                  <a:cubicBezTo>
                    <a:pt x="12972" y="3771"/>
                    <a:pt x="11570" y="3027"/>
                    <a:pt x="9887" y="277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45719" rIns="45719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6A3F3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B48530A-D7C1-417C-AA6A-28EE6D89B81A}"/>
              </a:ext>
            </a:extLst>
          </p:cNvPr>
          <p:cNvGrpSpPr/>
          <p:nvPr/>
        </p:nvGrpSpPr>
        <p:grpSpPr>
          <a:xfrm>
            <a:off x="7698090" y="3478239"/>
            <a:ext cx="523220" cy="523220"/>
            <a:chOff x="7695920" y="3478239"/>
            <a:chExt cx="523220" cy="523220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12971975-16DB-4EED-840B-30FA8C6867A6}"/>
                </a:ext>
              </a:extLst>
            </p:cNvPr>
            <p:cNvSpPr/>
            <p:nvPr/>
          </p:nvSpPr>
          <p:spPr>
            <a:xfrm>
              <a:off x="7695920" y="3478239"/>
              <a:ext cx="523220" cy="523220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49" name="图形 48">
              <a:extLst>
                <a:ext uri="{FF2B5EF4-FFF2-40B4-BE49-F238E27FC236}">
                  <a16:creationId xmlns:a16="http://schemas.microsoft.com/office/drawing/2014/main" xmlns="" id="{B8F45BF0-C6EF-4D9F-BF99-21B2EB7D62E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7790128" y="3572447"/>
              <a:ext cx="334805" cy="334805"/>
            </a:xfrm>
            <a:prstGeom prst="rect">
              <a:avLst/>
            </a:prstGeom>
            <a:effectLst/>
          </p:spPr>
        </p:pic>
      </p:grpSp>
      <p:sp>
        <p:nvSpPr>
          <p:cNvPr id="21" name="文本框 1">
            <a:extLst>
              <a:ext uri="{FF2B5EF4-FFF2-40B4-BE49-F238E27FC236}">
                <a16:creationId xmlns:a16="http://schemas.microsoft.com/office/drawing/2014/main" xmlns="" id="{4D18FC10-4100-478C-AA38-A98A7F8A86F3}"/>
              </a:ext>
            </a:extLst>
          </p:cNvPr>
          <p:cNvSpPr txBox="1"/>
          <p:nvPr/>
        </p:nvSpPr>
        <p:spPr>
          <a:xfrm>
            <a:off x="5019505" y="4037586"/>
            <a:ext cx="1449124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项目说明</a:t>
            </a:r>
          </a:p>
        </p:txBody>
      </p:sp>
      <p:sp>
        <p:nvSpPr>
          <p:cNvPr id="36" name="文本框 1">
            <a:extLst>
              <a:ext uri="{FF2B5EF4-FFF2-40B4-BE49-F238E27FC236}">
                <a16:creationId xmlns:a16="http://schemas.microsoft.com/office/drawing/2014/main" xmlns="" id="{A50BF363-D34D-45B6-AEB7-E3971CC3DC93}"/>
              </a:ext>
            </a:extLst>
          </p:cNvPr>
          <p:cNvSpPr txBox="1"/>
          <p:nvPr/>
        </p:nvSpPr>
        <p:spPr>
          <a:xfrm>
            <a:off x="5019505" y="5475434"/>
            <a:ext cx="1449124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R="0" lvl="0" indent="0" algn="ctr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项目说明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D7F294C-BE49-4F81-B240-4D72C7478B40}"/>
              </a:ext>
            </a:extLst>
          </p:cNvPr>
          <p:cNvGrpSpPr/>
          <p:nvPr/>
        </p:nvGrpSpPr>
        <p:grpSpPr>
          <a:xfrm>
            <a:off x="5482457" y="4916087"/>
            <a:ext cx="523220" cy="523220"/>
            <a:chOff x="5755723" y="4916087"/>
            <a:chExt cx="523220" cy="523220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36E5C00F-1D5E-4F3F-B3A4-31B6809F5462}"/>
                </a:ext>
              </a:extLst>
            </p:cNvPr>
            <p:cNvSpPr/>
            <p:nvPr/>
          </p:nvSpPr>
          <p:spPr>
            <a:xfrm>
              <a:off x="5755723" y="4916087"/>
              <a:ext cx="523220" cy="523220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1" name="Shape 1846">
              <a:extLst>
                <a:ext uri="{FF2B5EF4-FFF2-40B4-BE49-F238E27FC236}">
                  <a16:creationId xmlns:a16="http://schemas.microsoft.com/office/drawing/2014/main" xmlns="" id="{DC70581C-B923-4886-B03B-67F381E27380}"/>
                </a:ext>
              </a:extLst>
            </p:cNvPr>
            <p:cNvSpPr/>
            <p:nvPr/>
          </p:nvSpPr>
          <p:spPr>
            <a:xfrm>
              <a:off x="5846540" y="5006903"/>
              <a:ext cx="341585" cy="3415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30" y="0"/>
                  </a:moveTo>
                  <a:cubicBezTo>
                    <a:pt x="13793" y="0"/>
                    <a:pt x="16655" y="1301"/>
                    <a:pt x="18477" y="3123"/>
                  </a:cubicBezTo>
                  <a:cubicBezTo>
                    <a:pt x="20559" y="5205"/>
                    <a:pt x="21600" y="7807"/>
                    <a:pt x="21600" y="10670"/>
                  </a:cubicBezTo>
                  <a:cubicBezTo>
                    <a:pt x="21600" y="13793"/>
                    <a:pt x="20559" y="16395"/>
                    <a:pt x="18477" y="18477"/>
                  </a:cubicBezTo>
                  <a:cubicBezTo>
                    <a:pt x="16655" y="20299"/>
                    <a:pt x="13793" y="21600"/>
                    <a:pt x="10930" y="21600"/>
                  </a:cubicBezTo>
                  <a:cubicBezTo>
                    <a:pt x="7807" y="21600"/>
                    <a:pt x="5205" y="20299"/>
                    <a:pt x="3123" y="18477"/>
                  </a:cubicBezTo>
                  <a:cubicBezTo>
                    <a:pt x="1301" y="16395"/>
                    <a:pt x="0" y="13793"/>
                    <a:pt x="0" y="10670"/>
                  </a:cubicBezTo>
                  <a:cubicBezTo>
                    <a:pt x="0" y="7807"/>
                    <a:pt x="1301" y="5205"/>
                    <a:pt x="3123" y="3123"/>
                  </a:cubicBezTo>
                  <a:cubicBezTo>
                    <a:pt x="5205" y="1301"/>
                    <a:pt x="7807" y="0"/>
                    <a:pt x="10930" y="0"/>
                  </a:cubicBezTo>
                  <a:close/>
                  <a:moveTo>
                    <a:pt x="15094" y="11971"/>
                  </a:moveTo>
                  <a:cubicBezTo>
                    <a:pt x="16135" y="11451"/>
                    <a:pt x="16395" y="10410"/>
                    <a:pt x="15354" y="9629"/>
                  </a:cubicBezTo>
                  <a:cubicBezTo>
                    <a:pt x="14313" y="9108"/>
                    <a:pt x="13272" y="8588"/>
                    <a:pt x="12492" y="8067"/>
                  </a:cubicBezTo>
                  <a:cubicBezTo>
                    <a:pt x="11451" y="7547"/>
                    <a:pt x="10670" y="7027"/>
                    <a:pt x="9629" y="6506"/>
                  </a:cubicBezTo>
                  <a:cubicBezTo>
                    <a:pt x="8588" y="5725"/>
                    <a:pt x="7547" y="6246"/>
                    <a:pt x="7547" y="7547"/>
                  </a:cubicBezTo>
                  <a:cubicBezTo>
                    <a:pt x="7547" y="8588"/>
                    <a:pt x="7547" y="9629"/>
                    <a:pt x="7547" y="10670"/>
                  </a:cubicBezTo>
                  <a:cubicBezTo>
                    <a:pt x="7547" y="11711"/>
                    <a:pt x="7547" y="12752"/>
                    <a:pt x="7547" y="13793"/>
                  </a:cubicBezTo>
                  <a:cubicBezTo>
                    <a:pt x="7547" y="15094"/>
                    <a:pt x="8328" y="15875"/>
                    <a:pt x="9369" y="15354"/>
                  </a:cubicBezTo>
                  <a:cubicBezTo>
                    <a:pt x="10410" y="14573"/>
                    <a:pt x="11451" y="14053"/>
                    <a:pt x="12492" y="13533"/>
                  </a:cubicBezTo>
                  <a:cubicBezTo>
                    <a:pt x="13272" y="13012"/>
                    <a:pt x="14313" y="12492"/>
                    <a:pt x="15094" y="11971"/>
                  </a:cubicBezTo>
                  <a:close/>
                  <a:moveTo>
                    <a:pt x="15875" y="5986"/>
                  </a:moveTo>
                  <a:cubicBezTo>
                    <a:pt x="14573" y="4684"/>
                    <a:pt x="12752" y="3904"/>
                    <a:pt x="10930" y="3904"/>
                  </a:cubicBezTo>
                  <a:cubicBezTo>
                    <a:pt x="8848" y="3904"/>
                    <a:pt x="7287" y="4684"/>
                    <a:pt x="5986" y="5986"/>
                  </a:cubicBezTo>
                  <a:cubicBezTo>
                    <a:pt x="4684" y="7027"/>
                    <a:pt x="3904" y="8848"/>
                    <a:pt x="3904" y="10670"/>
                  </a:cubicBezTo>
                  <a:cubicBezTo>
                    <a:pt x="3904" y="12752"/>
                    <a:pt x="4684" y="14573"/>
                    <a:pt x="5986" y="15614"/>
                  </a:cubicBezTo>
                  <a:cubicBezTo>
                    <a:pt x="7287" y="16916"/>
                    <a:pt x="8848" y="17696"/>
                    <a:pt x="10930" y="17696"/>
                  </a:cubicBezTo>
                  <a:cubicBezTo>
                    <a:pt x="12752" y="17696"/>
                    <a:pt x="14573" y="16916"/>
                    <a:pt x="15875" y="15614"/>
                  </a:cubicBezTo>
                  <a:cubicBezTo>
                    <a:pt x="17176" y="14573"/>
                    <a:pt x="17957" y="12752"/>
                    <a:pt x="17957" y="10670"/>
                  </a:cubicBezTo>
                  <a:cubicBezTo>
                    <a:pt x="17957" y="8848"/>
                    <a:pt x="17176" y="7027"/>
                    <a:pt x="15875" y="598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45719" rIns="45719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1" i="0" u="none" strike="noStrike" kern="0" cap="none" spc="0" normalizeH="0" baseline="0" noProof="0" dirty="0">
                <a:ln>
                  <a:noFill/>
                </a:ln>
                <a:solidFill>
                  <a:srgbClr val="6A3F3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A25A767-39DB-4CFB-8508-B7D2735DDF0C}"/>
              </a:ext>
            </a:extLst>
          </p:cNvPr>
          <p:cNvGrpSpPr/>
          <p:nvPr/>
        </p:nvGrpSpPr>
        <p:grpSpPr>
          <a:xfrm>
            <a:off x="5482457" y="3478239"/>
            <a:ext cx="523220" cy="523220"/>
            <a:chOff x="5755723" y="3478239"/>
            <a:chExt cx="523220" cy="523220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26721F89-2C31-4ACA-A47D-D92E17E973E2}"/>
                </a:ext>
              </a:extLst>
            </p:cNvPr>
            <p:cNvSpPr/>
            <p:nvPr/>
          </p:nvSpPr>
          <p:spPr>
            <a:xfrm>
              <a:off x="5755723" y="3478239"/>
              <a:ext cx="523220" cy="523220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50" name="图形 49">
              <a:extLst>
                <a:ext uri="{FF2B5EF4-FFF2-40B4-BE49-F238E27FC236}">
                  <a16:creationId xmlns:a16="http://schemas.microsoft.com/office/drawing/2014/main" xmlns="" id="{5F3509FE-2FDD-4DFF-943B-97D5A07D3F7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5858537" y="3572757"/>
              <a:ext cx="351527" cy="307586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1250478352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0611324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7731531"/>
      </p:ext>
    </p:extLst>
  </p:cSld>
  <p:clrMapOvr>
    <a:masterClrMapping/>
  </p:clrMapOvr>
  <p:transition spd="med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09381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非同儿</a:t>
            </a:r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熙 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2427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71C22B5-1C39-4C0B-9B60-996FB516556B}"/>
              </a:ext>
            </a:extLst>
          </p:cNvPr>
          <p:cNvGrpSpPr/>
          <p:nvPr/>
        </p:nvGrpSpPr>
        <p:grpSpPr>
          <a:xfrm>
            <a:off x="6245478" y="1875715"/>
            <a:ext cx="5224933" cy="3133726"/>
            <a:chOff x="6245478" y="1875715"/>
            <a:chExt cx="5224933" cy="3133726"/>
          </a:xfrm>
        </p:grpSpPr>
        <p:cxnSp>
          <p:nvCxnSpPr>
            <p:cNvPr id="9" name="直线连接符 47">
              <a:extLst>
                <a:ext uri="{FF2B5EF4-FFF2-40B4-BE49-F238E27FC236}">
                  <a16:creationId xmlns:a16="http://schemas.microsoft.com/office/drawing/2014/main" xmlns="" id="{8077FD03-CAC1-406F-959F-78903109CE0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468632" y="3830515"/>
              <a:ext cx="543235" cy="275494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线连接符 51">
              <a:extLst>
                <a:ext uri="{FF2B5EF4-FFF2-40B4-BE49-F238E27FC236}">
                  <a16:creationId xmlns:a16="http://schemas.microsoft.com/office/drawing/2014/main" xmlns="" id="{58573714-919E-4735-88DD-01236E364CA3}"/>
                </a:ext>
              </a:extLst>
            </p:cNvPr>
            <p:cNvCxnSpPr>
              <a:cxnSpLocks/>
              <a:stCxn id="13" idx="7"/>
            </p:cNvCxnSpPr>
            <p:nvPr/>
          </p:nvCxnSpPr>
          <p:spPr>
            <a:xfrm flipV="1">
              <a:off x="6554165" y="2675235"/>
              <a:ext cx="2415713" cy="2025519"/>
            </a:xfrm>
            <a:prstGeom prst="line">
              <a:avLst/>
            </a:prstGeom>
            <a:ln w="31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线连接符 53">
              <a:extLst>
                <a:ext uri="{FF2B5EF4-FFF2-40B4-BE49-F238E27FC236}">
                  <a16:creationId xmlns:a16="http://schemas.microsoft.com/office/drawing/2014/main" xmlns="" id="{53CE640D-9B36-4104-A54A-5B7321A330BF}"/>
                </a:ext>
              </a:extLst>
            </p:cNvPr>
            <p:cNvCxnSpPr>
              <a:cxnSpLocks/>
              <a:stCxn id="14" idx="2"/>
            </p:cNvCxnSpPr>
            <p:nvPr/>
          </p:nvCxnSpPr>
          <p:spPr>
            <a:xfrm flipH="1" flipV="1">
              <a:off x="9433809" y="2483068"/>
              <a:ext cx="530927" cy="276195"/>
            </a:xfrm>
            <a:prstGeom prst="line">
              <a:avLst/>
            </a:prstGeom>
            <a:ln w="31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线连接符 55">
              <a:extLst>
                <a:ext uri="{FF2B5EF4-FFF2-40B4-BE49-F238E27FC236}">
                  <a16:creationId xmlns:a16="http://schemas.microsoft.com/office/drawing/2014/main" xmlns="" id="{CD036D21-E00D-49D3-8F2F-32F1C2EC42F6}"/>
                </a:ext>
              </a:extLst>
            </p:cNvPr>
            <p:cNvCxnSpPr>
              <a:cxnSpLocks/>
              <a:stCxn id="14" idx="3"/>
            </p:cNvCxnSpPr>
            <p:nvPr/>
          </p:nvCxnSpPr>
          <p:spPr>
            <a:xfrm flipH="1">
              <a:off x="9114320" y="2841460"/>
              <a:ext cx="884464" cy="807898"/>
            </a:xfrm>
            <a:prstGeom prst="line">
              <a:avLst/>
            </a:prstGeom>
            <a:ln w="31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639B5DA1-443D-4F66-9B4C-F658C2B94E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245478" y="4647792"/>
              <a:ext cx="361649" cy="361649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C957F4FD-6A6F-4EFD-9A64-E102966EF7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964736" y="2643019"/>
              <a:ext cx="232489" cy="232489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cxnSp>
          <p:nvCxnSpPr>
            <p:cNvPr id="15" name="直线连接符 38">
              <a:extLst>
                <a:ext uri="{FF2B5EF4-FFF2-40B4-BE49-F238E27FC236}">
                  <a16:creationId xmlns:a16="http://schemas.microsoft.com/office/drawing/2014/main" xmlns="" id="{3119E11A-2BD1-4842-8F4C-F45B29B81F6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703179" y="2483068"/>
              <a:ext cx="802767" cy="781200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线连接符 43">
              <a:extLst>
                <a:ext uri="{FF2B5EF4-FFF2-40B4-BE49-F238E27FC236}">
                  <a16:creationId xmlns:a16="http://schemas.microsoft.com/office/drawing/2014/main" xmlns="" id="{D030C651-6CAA-492F-9594-E87CA4FF51F7}"/>
                </a:ext>
              </a:extLst>
            </p:cNvPr>
            <p:cNvCxnSpPr>
              <a:cxnSpLocks/>
            </p:cNvCxnSpPr>
            <p:nvPr/>
          </p:nvCxnSpPr>
          <p:spPr>
            <a:xfrm>
              <a:off x="9433809" y="2483068"/>
              <a:ext cx="873545" cy="830881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线连接符 45">
              <a:extLst>
                <a:ext uri="{FF2B5EF4-FFF2-40B4-BE49-F238E27FC236}">
                  <a16:creationId xmlns:a16="http://schemas.microsoft.com/office/drawing/2014/main" xmlns="" id="{A32BEE77-FF8F-4A2D-A614-4CA9A87D15B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303471" y="4106009"/>
              <a:ext cx="1003883" cy="203304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线连接符 49">
              <a:extLst>
                <a:ext uri="{FF2B5EF4-FFF2-40B4-BE49-F238E27FC236}">
                  <a16:creationId xmlns:a16="http://schemas.microsoft.com/office/drawing/2014/main" xmlns="" id="{C7F0557E-663B-4265-B02A-20ECA853913B}"/>
                </a:ext>
              </a:extLst>
            </p:cNvPr>
            <p:cNvCxnSpPr>
              <a:cxnSpLocks/>
              <a:stCxn id="13" idx="0"/>
            </p:cNvCxnSpPr>
            <p:nvPr/>
          </p:nvCxnSpPr>
          <p:spPr>
            <a:xfrm flipV="1">
              <a:off x="6426303" y="3789689"/>
              <a:ext cx="268732" cy="858103"/>
            </a:xfrm>
            <a:prstGeom prst="line">
              <a:avLst/>
            </a:prstGeom>
            <a:ln w="31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58">
              <a:extLst>
                <a:ext uri="{FF2B5EF4-FFF2-40B4-BE49-F238E27FC236}">
                  <a16:creationId xmlns:a16="http://schemas.microsoft.com/office/drawing/2014/main" xmlns="" id="{8B4B6A18-929D-420B-9353-0BE98AE66B97}"/>
                </a:ext>
              </a:extLst>
            </p:cNvPr>
            <p:cNvCxnSpPr>
              <a:cxnSpLocks/>
              <a:stCxn id="14" idx="5"/>
            </p:cNvCxnSpPr>
            <p:nvPr/>
          </p:nvCxnSpPr>
          <p:spPr>
            <a:xfrm>
              <a:off x="10163178" y="2841460"/>
              <a:ext cx="641859" cy="266341"/>
            </a:xfrm>
            <a:prstGeom prst="line">
              <a:avLst/>
            </a:prstGeom>
            <a:ln w="31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60">
              <a:extLst>
                <a:ext uri="{FF2B5EF4-FFF2-40B4-BE49-F238E27FC236}">
                  <a16:creationId xmlns:a16="http://schemas.microsoft.com/office/drawing/2014/main" xmlns="" id="{DE91B48B-5C3A-49ED-9C2D-73EE8B86D28E}"/>
                </a:ext>
              </a:extLst>
            </p:cNvPr>
            <p:cNvCxnSpPr>
              <a:cxnSpLocks/>
              <a:stCxn id="13" idx="6"/>
            </p:cNvCxnSpPr>
            <p:nvPr/>
          </p:nvCxnSpPr>
          <p:spPr>
            <a:xfrm flipV="1">
              <a:off x="6607127" y="4562661"/>
              <a:ext cx="1593890" cy="265956"/>
            </a:xfrm>
            <a:prstGeom prst="line">
              <a:avLst/>
            </a:prstGeom>
            <a:ln w="31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A53B3213-03C4-41D5-89F4-CB32A16BE4B4}"/>
                </a:ext>
              </a:extLst>
            </p:cNvPr>
            <p:cNvGrpSpPr/>
            <p:nvPr/>
          </p:nvGrpSpPr>
          <p:grpSpPr>
            <a:xfrm>
              <a:off x="6423892" y="2711328"/>
              <a:ext cx="1294106" cy="1294106"/>
              <a:chOff x="6423892" y="2711328"/>
              <a:chExt cx="1294106" cy="1294106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xmlns="" id="{ACACD643-E7A9-4136-A3C7-8BC96E054E26}"/>
                  </a:ext>
                </a:extLst>
              </p:cNvPr>
              <p:cNvSpPr/>
              <p:nvPr/>
            </p:nvSpPr>
            <p:spPr>
              <a:xfrm>
                <a:off x="6423892" y="2711328"/>
                <a:ext cx="1294106" cy="1294106"/>
              </a:xfrm>
              <a:prstGeom prst="ellipse">
                <a:avLst/>
              </a:prstGeom>
              <a:gradFill flip="none" rotWithShape="1"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38100" dir="16200000" algn="ctr" rotWithShape="0">
                  <a:srgbClr val="007ACD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26">
                <a:extLst>
                  <a:ext uri="{FF2B5EF4-FFF2-40B4-BE49-F238E27FC236}">
                    <a16:creationId xmlns:a16="http://schemas.microsoft.com/office/drawing/2014/main" xmlns="" id="{71390ABA-29C1-488C-978C-2CE3C982A4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835592" y="2903693"/>
                <a:ext cx="470706" cy="437085"/>
              </a:xfrm>
              <a:custGeom>
                <a:avLst/>
                <a:gdLst>
                  <a:gd name="T0" fmla="*/ 373 w 678"/>
                  <a:gd name="T1" fmla="*/ 551 h 630"/>
                  <a:gd name="T2" fmla="*/ 280 w 678"/>
                  <a:gd name="T3" fmla="*/ 593 h 630"/>
                  <a:gd name="T4" fmla="*/ 190 w 678"/>
                  <a:gd name="T5" fmla="*/ 21 h 630"/>
                  <a:gd name="T6" fmla="*/ 210 w 678"/>
                  <a:gd name="T7" fmla="*/ 34 h 630"/>
                  <a:gd name="T8" fmla="*/ 342 w 678"/>
                  <a:gd name="T9" fmla="*/ 1 h 630"/>
                  <a:gd name="T10" fmla="*/ 169 w 678"/>
                  <a:gd name="T11" fmla="*/ 25 h 630"/>
                  <a:gd name="T12" fmla="*/ 207 w 678"/>
                  <a:gd name="T13" fmla="*/ 62 h 630"/>
                  <a:gd name="T14" fmla="*/ 199 w 678"/>
                  <a:gd name="T15" fmla="*/ 340 h 630"/>
                  <a:gd name="T16" fmla="*/ 161 w 678"/>
                  <a:gd name="T17" fmla="*/ 304 h 630"/>
                  <a:gd name="T18" fmla="*/ 169 w 678"/>
                  <a:gd name="T19" fmla="*/ 25 h 630"/>
                  <a:gd name="T20" fmla="*/ 309 w 678"/>
                  <a:gd name="T21" fmla="*/ 120 h 630"/>
                  <a:gd name="T22" fmla="*/ 467 w 678"/>
                  <a:gd name="T23" fmla="*/ 102 h 630"/>
                  <a:gd name="T24" fmla="*/ 291 w 678"/>
                  <a:gd name="T25" fmla="*/ 109 h 630"/>
                  <a:gd name="T26" fmla="*/ 300 w 678"/>
                  <a:gd name="T27" fmla="*/ 133 h 630"/>
                  <a:gd name="T28" fmla="*/ 308 w 678"/>
                  <a:gd name="T29" fmla="*/ 422 h 630"/>
                  <a:gd name="T30" fmla="*/ 270 w 678"/>
                  <a:gd name="T31" fmla="*/ 410 h 630"/>
                  <a:gd name="T32" fmla="*/ 263 w 678"/>
                  <a:gd name="T33" fmla="*/ 122 h 630"/>
                  <a:gd name="T34" fmla="*/ 322 w 678"/>
                  <a:gd name="T35" fmla="*/ 145 h 630"/>
                  <a:gd name="T36" fmla="*/ 511 w 678"/>
                  <a:gd name="T37" fmla="*/ 145 h 630"/>
                  <a:gd name="T38" fmla="*/ 486 w 678"/>
                  <a:gd name="T39" fmla="*/ 406 h 630"/>
                  <a:gd name="T40" fmla="*/ 322 w 678"/>
                  <a:gd name="T41" fmla="*/ 145 h 630"/>
                  <a:gd name="T42" fmla="*/ 481 w 678"/>
                  <a:gd name="T43" fmla="*/ 166 h 630"/>
                  <a:gd name="T44" fmla="*/ 354 w 678"/>
                  <a:gd name="T45" fmla="*/ 240 h 630"/>
                  <a:gd name="T46" fmla="*/ 221 w 678"/>
                  <a:gd name="T47" fmla="*/ 56 h 630"/>
                  <a:gd name="T48" fmla="*/ 410 w 678"/>
                  <a:gd name="T49" fmla="*/ 56 h 630"/>
                  <a:gd name="T50" fmla="*/ 255 w 678"/>
                  <a:gd name="T51" fmla="*/ 83 h 630"/>
                  <a:gd name="T52" fmla="*/ 240 w 678"/>
                  <a:gd name="T53" fmla="*/ 335 h 630"/>
                  <a:gd name="T54" fmla="*/ 221 w 678"/>
                  <a:gd name="T55" fmla="*/ 56 h 630"/>
                  <a:gd name="T56" fmla="*/ 134 w 678"/>
                  <a:gd name="T57" fmla="*/ 188 h 630"/>
                  <a:gd name="T58" fmla="*/ 104 w 678"/>
                  <a:gd name="T59" fmla="*/ 135 h 630"/>
                  <a:gd name="T60" fmla="*/ 54 w 678"/>
                  <a:gd name="T61" fmla="*/ 467 h 630"/>
                  <a:gd name="T62" fmla="*/ 90 w 678"/>
                  <a:gd name="T63" fmla="*/ 515 h 630"/>
                  <a:gd name="T64" fmla="*/ 0 w 678"/>
                  <a:gd name="T65" fmla="*/ 630 h 630"/>
                  <a:gd name="T66" fmla="*/ 678 w 678"/>
                  <a:gd name="T67" fmla="*/ 586 h 630"/>
                  <a:gd name="T68" fmla="*/ 621 w 678"/>
                  <a:gd name="T69" fmla="*/ 467 h 630"/>
                  <a:gd name="T70" fmla="*/ 571 w 678"/>
                  <a:gd name="T71" fmla="*/ 135 h 630"/>
                  <a:gd name="T72" fmla="*/ 541 w 678"/>
                  <a:gd name="T73" fmla="*/ 188 h 630"/>
                  <a:gd name="T74" fmla="*/ 573 w 678"/>
                  <a:gd name="T75" fmla="*/ 474 h 630"/>
                  <a:gd name="T76" fmla="*/ 101 w 678"/>
                  <a:gd name="T77" fmla="*/ 188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78" h="630">
                    <a:moveTo>
                      <a:pt x="301" y="551"/>
                    </a:moveTo>
                    <a:lnTo>
                      <a:pt x="373" y="551"/>
                    </a:lnTo>
                    <a:lnTo>
                      <a:pt x="398" y="593"/>
                    </a:lnTo>
                    <a:lnTo>
                      <a:pt x="280" y="593"/>
                    </a:lnTo>
                    <a:lnTo>
                      <a:pt x="301" y="551"/>
                    </a:lnTo>
                    <a:close/>
                    <a:moveTo>
                      <a:pt x="190" y="21"/>
                    </a:moveTo>
                    <a:lnTo>
                      <a:pt x="207" y="32"/>
                    </a:lnTo>
                    <a:cubicBezTo>
                      <a:pt x="208" y="32"/>
                      <a:pt x="209" y="33"/>
                      <a:pt x="210" y="34"/>
                    </a:cubicBezTo>
                    <a:lnTo>
                      <a:pt x="366" y="14"/>
                    </a:lnTo>
                    <a:cubicBezTo>
                      <a:pt x="362" y="5"/>
                      <a:pt x="353" y="0"/>
                      <a:pt x="342" y="1"/>
                    </a:cubicBezTo>
                    <a:lnTo>
                      <a:pt x="190" y="21"/>
                    </a:lnTo>
                    <a:close/>
                    <a:moveTo>
                      <a:pt x="169" y="25"/>
                    </a:moveTo>
                    <a:lnTo>
                      <a:pt x="199" y="44"/>
                    </a:lnTo>
                    <a:cubicBezTo>
                      <a:pt x="203" y="47"/>
                      <a:pt x="207" y="55"/>
                      <a:pt x="207" y="62"/>
                    </a:cubicBezTo>
                    <a:lnTo>
                      <a:pt x="207" y="333"/>
                    </a:lnTo>
                    <a:cubicBezTo>
                      <a:pt x="207" y="340"/>
                      <a:pt x="203" y="343"/>
                      <a:pt x="199" y="340"/>
                    </a:cubicBezTo>
                    <a:lnTo>
                      <a:pt x="169" y="322"/>
                    </a:lnTo>
                    <a:cubicBezTo>
                      <a:pt x="165" y="319"/>
                      <a:pt x="161" y="311"/>
                      <a:pt x="161" y="304"/>
                    </a:cubicBezTo>
                    <a:lnTo>
                      <a:pt x="161" y="33"/>
                    </a:lnTo>
                    <a:cubicBezTo>
                      <a:pt x="161" y="26"/>
                      <a:pt x="165" y="23"/>
                      <a:pt x="169" y="25"/>
                    </a:cubicBezTo>
                    <a:close/>
                    <a:moveTo>
                      <a:pt x="291" y="109"/>
                    </a:moveTo>
                    <a:lnTo>
                      <a:pt x="309" y="120"/>
                    </a:lnTo>
                    <a:cubicBezTo>
                      <a:pt x="310" y="121"/>
                      <a:pt x="310" y="122"/>
                      <a:pt x="311" y="122"/>
                    </a:cubicBezTo>
                    <a:lnTo>
                      <a:pt x="467" y="102"/>
                    </a:lnTo>
                    <a:cubicBezTo>
                      <a:pt x="464" y="94"/>
                      <a:pt x="454" y="88"/>
                      <a:pt x="443" y="90"/>
                    </a:cubicBezTo>
                    <a:lnTo>
                      <a:pt x="291" y="109"/>
                    </a:lnTo>
                    <a:close/>
                    <a:moveTo>
                      <a:pt x="270" y="114"/>
                    </a:moveTo>
                    <a:lnTo>
                      <a:pt x="300" y="133"/>
                    </a:lnTo>
                    <a:cubicBezTo>
                      <a:pt x="304" y="136"/>
                      <a:pt x="308" y="144"/>
                      <a:pt x="308" y="151"/>
                    </a:cubicBezTo>
                    <a:lnTo>
                      <a:pt x="308" y="422"/>
                    </a:lnTo>
                    <a:cubicBezTo>
                      <a:pt x="308" y="428"/>
                      <a:pt x="304" y="432"/>
                      <a:pt x="300" y="429"/>
                    </a:cubicBezTo>
                    <a:lnTo>
                      <a:pt x="270" y="410"/>
                    </a:lnTo>
                    <a:cubicBezTo>
                      <a:pt x="266" y="407"/>
                      <a:pt x="263" y="400"/>
                      <a:pt x="263" y="393"/>
                    </a:cubicBezTo>
                    <a:lnTo>
                      <a:pt x="263" y="122"/>
                    </a:lnTo>
                    <a:cubicBezTo>
                      <a:pt x="263" y="115"/>
                      <a:pt x="266" y="111"/>
                      <a:pt x="270" y="114"/>
                    </a:cubicBezTo>
                    <a:close/>
                    <a:moveTo>
                      <a:pt x="322" y="145"/>
                    </a:moveTo>
                    <a:lnTo>
                      <a:pt x="486" y="124"/>
                    </a:lnTo>
                    <a:cubicBezTo>
                      <a:pt x="500" y="122"/>
                      <a:pt x="511" y="131"/>
                      <a:pt x="511" y="145"/>
                    </a:cubicBezTo>
                    <a:lnTo>
                      <a:pt x="511" y="378"/>
                    </a:lnTo>
                    <a:cubicBezTo>
                      <a:pt x="511" y="391"/>
                      <a:pt x="500" y="404"/>
                      <a:pt x="486" y="406"/>
                    </a:cubicBezTo>
                    <a:lnTo>
                      <a:pt x="322" y="426"/>
                    </a:lnTo>
                    <a:lnTo>
                      <a:pt x="322" y="145"/>
                    </a:lnTo>
                    <a:close/>
                    <a:moveTo>
                      <a:pt x="354" y="183"/>
                    </a:moveTo>
                    <a:lnTo>
                      <a:pt x="481" y="166"/>
                    </a:lnTo>
                    <a:lnTo>
                      <a:pt x="481" y="224"/>
                    </a:lnTo>
                    <a:lnTo>
                      <a:pt x="354" y="240"/>
                    </a:lnTo>
                    <a:lnTo>
                      <a:pt x="354" y="183"/>
                    </a:lnTo>
                    <a:close/>
                    <a:moveTo>
                      <a:pt x="221" y="56"/>
                    </a:moveTo>
                    <a:lnTo>
                      <a:pt x="384" y="35"/>
                    </a:lnTo>
                    <a:cubicBezTo>
                      <a:pt x="398" y="33"/>
                      <a:pt x="410" y="43"/>
                      <a:pt x="410" y="56"/>
                    </a:cubicBezTo>
                    <a:lnTo>
                      <a:pt x="410" y="63"/>
                    </a:lnTo>
                    <a:lnTo>
                      <a:pt x="255" y="83"/>
                    </a:lnTo>
                    <a:cubicBezTo>
                      <a:pt x="244" y="86"/>
                      <a:pt x="240" y="93"/>
                      <a:pt x="240" y="107"/>
                    </a:cubicBezTo>
                    <a:lnTo>
                      <a:pt x="240" y="335"/>
                    </a:lnTo>
                    <a:lnTo>
                      <a:pt x="221" y="338"/>
                    </a:lnTo>
                    <a:lnTo>
                      <a:pt x="221" y="56"/>
                    </a:lnTo>
                    <a:close/>
                    <a:moveTo>
                      <a:pt x="101" y="188"/>
                    </a:moveTo>
                    <a:lnTo>
                      <a:pt x="134" y="188"/>
                    </a:lnTo>
                    <a:lnTo>
                      <a:pt x="134" y="135"/>
                    </a:lnTo>
                    <a:lnTo>
                      <a:pt x="104" y="135"/>
                    </a:lnTo>
                    <a:cubicBezTo>
                      <a:pt x="76" y="135"/>
                      <a:pt x="54" y="158"/>
                      <a:pt x="54" y="186"/>
                    </a:cubicBezTo>
                    <a:lnTo>
                      <a:pt x="54" y="467"/>
                    </a:lnTo>
                    <a:cubicBezTo>
                      <a:pt x="54" y="490"/>
                      <a:pt x="69" y="509"/>
                      <a:pt x="90" y="515"/>
                    </a:cubicBezTo>
                    <a:lnTo>
                      <a:pt x="90" y="515"/>
                    </a:lnTo>
                    <a:lnTo>
                      <a:pt x="0" y="586"/>
                    </a:lnTo>
                    <a:lnTo>
                      <a:pt x="0" y="630"/>
                    </a:lnTo>
                    <a:lnTo>
                      <a:pt x="678" y="630"/>
                    </a:lnTo>
                    <a:lnTo>
                      <a:pt x="678" y="586"/>
                    </a:lnTo>
                    <a:lnTo>
                      <a:pt x="582" y="516"/>
                    </a:lnTo>
                    <a:cubicBezTo>
                      <a:pt x="604" y="511"/>
                      <a:pt x="621" y="491"/>
                      <a:pt x="621" y="467"/>
                    </a:cubicBezTo>
                    <a:lnTo>
                      <a:pt x="621" y="186"/>
                    </a:lnTo>
                    <a:cubicBezTo>
                      <a:pt x="621" y="158"/>
                      <a:pt x="598" y="135"/>
                      <a:pt x="571" y="135"/>
                    </a:cubicBezTo>
                    <a:lnTo>
                      <a:pt x="541" y="135"/>
                    </a:lnTo>
                    <a:lnTo>
                      <a:pt x="541" y="188"/>
                    </a:lnTo>
                    <a:lnTo>
                      <a:pt x="573" y="188"/>
                    </a:lnTo>
                    <a:lnTo>
                      <a:pt x="573" y="474"/>
                    </a:lnTo>
                    <a:lnTo>
                      <a:pt x="101" y="474"/>
                    </a:lnTo>
                    <a:lnTo>
                      <a:pt x="101" y="1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392" tIns="45696" rIns="91392" bIns="45696" numCol="1" anchor="t" anchorCtr="0" compatLnSpc="1"/>
              <a:lstStyle/>
              <a:p>
                <a:pPr marL="0" marR="0" lvl="0" indent="0" algn="l" defTabSz="913943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1" i="0" u="none" strike="noStrike" kern="1200" cap="none" spc="0" normalizeH="0" baseline="0" noProof="0" dirty="0">
                  <a:ln>
                    <a:noFill/>
                  </a:ln>
                  <a:solidFill>
                    <a:srgbClr val="3A3A4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xmlns="" id="{4CD6F707-FC5E-444D-A551-CC4F5EB62B2E}"/>
                  </a:ext>
                </a:extLst>
              </p:cNvPr>
              <p:cNvSpPr/>
              <p:nvPr/>
            </p:nvSpPr>
            <p:spPr>
              <a:xfrm>
                <a:off x="6468338" y="3387471"/>
                <a:ext cx="1205215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effectLst>
                      <a:outerShdw blurRad="127000" dist="38100" dir="16200000" algn="ctr" rotWithShape="0">
                        <a:schemeClr val="bg1">
                          <a:alpha val="20000"/>
                        </a:schemeClr>
                      </a:outerShdw>
                    </a:effectLst>
                    <a:cs typeface="+mn-ea"/>
                    <a:sym typeface="+mn-lt"/>
                  </a:rPr>
                  <a:t>项目展示</a:t>
                </a:r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B883A83E-5DB4-4347-8835-FCC45CB4278F}"/>
                </a:ext>
              </a:extLst>
            </p:cNvPr>
            <p:cNvGrpSpPr/>
            <p:nvPr/>
          </p:nvGrpSpPr>
          <p:grpSpPr>
            <a:xfrm>
              <a:off x="7960001" y="3427016"/>
              <a:ext cx="1473808" cy="1473808"/>
              <a:chOff x="7960001" y="3427016"/>
              <a:chExt cx="1473808" cy="1473808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67353DBA-2003-4515-9A54-6D6A6DCA433B}"/>
                  </a:ext>
                </a:extLst>
              </p:cNvPr>
              <p:cNvSpPr/>
              <p:nvPr/>
            </p:nvSpPr>
            <p:spPr>
              <a:xfrm>
                <a:off x="7960001" y="3427016"/>
                <a:ext cx="1473808" cy="1473808"/>
              </a:xfrm>
              <a:prstGeom prst="ellipse">
                <a:avLst/>
              </a:prstGeom>
              <a:gradFill flip="none" rotWithShape="1"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38100" dir="16200000" algn="ctr" rotWithShape="0">
                  <a:srgbClr val="007ACD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0" name="Group 119">
                <a:extLst>
                  <a:ext uri="{FF2B5EF4-FFF2-40B4-BE49-F238E27FC236}">
                    <a16:creationId xmlns:a16="http://schemas.microsoft.com/office/drawing/2014/main" xmlns="" id="{2AA65F84-ECEB-488D-92BE-2FDC1A26D933}"/>
                  </a:ext>
                </a:extLst>
              </p:cNvPr>
              <p:cNvGrpSpPr/>
              <p:nvPr/>
            </p:nvGrpSpPr>
            <p:grpSpPr>
              <a:xfrm>
                <a:off x="8402901" y="3649358"/>
                <a:ext cx="588008" cy="564545"/>
                <a:chOff x="1168380" y="3486162"/>
                <a:chExt cx="381000" cy="365126"/>
              </a:xfrm>
              <a:solidFill>
                <a:schemeClr val="bg1"/>
              </a:solidFill>
            </p:grpSpPr>
            <p:sp>
              <p:nvSpPr>
                <p:cNvPr id="39" name="Freeform 16">
                  <a:extLst>
                    <a:ext uri="{FF2B5EF4-FFF2-40B4-BE49-F238E27FC236}">
                      <a16:creationId xmlns:a16="http://schemas.microsoft.com/office/drawing/2014/main" xmlns="" id="{5559C825-2284-4C37-BDE1-990C490AC088}"/>
                    </a:ext>
                  </a:extLst>
                </p:cNvPr>
                <p:cNvSpPr/>
                <p:nvPr/>
              </p:nvSpPr>
              <p:spPr bwMode="auto">
                <a:xfrm>
                  <a:off x="1223942" y="3643325"/>
                  <a:ext cx="146050" cy="207963"/>
                </a:xfrm>
                <a:custGeom>
                  <a:avLst/>
                  <a:gdLst/>
                  <a:ahLst/>
                  <a:cxnLst>
                    <a:cxn ang="0">
                      <a:pos x="125" y="101"/>
                    </a:cxn>
                    <a:cxn ang="0">
                      <a:pos x="125" y="231"/>
                    </a:cxn>
                    <a:cxn ang="0">
                      <a:pos x="125" y="231"/>
                    </a:cxn>
                    <a:cxn ang="0">
                      <a:pos x="124" y="237"/>
                    </a:cxn>
                    <a:cxn ang="0">
                      <a:pos x="122" y="243"/>
                    </a:cxn>
                    <a:cxn ang="0">
                      <a:pos x="119" y="248"/>
                    </a:cxn>
                    <a:cxn ang="0">
                      <a:pos x="115" y="253"/>
                    </a:cxn>
                    <a:cxn ang="0">
                      <a:pos x="110" y="257"/>
                    </a:cxn>
                    <a:cxn ang="0">
                      <a:pos x="105" y="260"/>
                    </a:cxn>
                    <a:cxn ang="0">
                      <a:pos x="99" y="262"/>
                    </a:cxn>
                    <a:cxn ang="0">
                      <a:pos x="93" y="263"/>
                    </a:cxn>
                    <a:cxn ang="0">
                      <a:pos x="93" y="263"/>
                    </a:cxn>
                    <a:cxn ang="0">
                      <a:pos x="93" y="263"/>
                    </a:cxn>
                    <a:cxn ang="0">
                      <a:pos x="87" y="262"/>
                    </a:cxn>
                    <a:cxn ang="0">
                      <a:pos x="80" y="260"/>
                    </a:cxn>
                    <a:cxn ang="0">
                      <a:pos x="74" y="257"/>
                    </a:cxn>
                    <a:cxn ang="0">
                      <a:pos x="69" y="253"/>
                    </a:cxn>
                    <a:cxn ang="0">
                      <a:pos x="66" y="248"/>
                    </a:cxn>
                    <a:cxn ang="0">
                      <a:pos x="63" y="243"/>
                    </a:cxn>
                    <a:cxn ang="0">
                      <a:pos x="61" y="237"/>
                    </a:cxn>
                    <a:cxn ang="0">
                      <a:pos x="61" y="231"/>
                    </a:cxn>
                    <a:cxn ang="0">
                      <a:pos x="61" y="101"/>
                    </a:cxn>
                    <a:cxn ang="0">
                      <a:pos x="16" y="101"/>
                    </a:cxn>
                    <a:cxn ang="0">
                      <a:pos x="16" y="101"/>
                    </a:cxn>
                    <a:cxn ang="0">
                      <a:pos x="10" y="100"/>
                    </a:cxn>
                    <a:cxn ang="0">
                      <a:pos x="5" y="99"/>
                    </a:cxn>
                    <a:cxn ang="0">
                      <a:pos x="1" y="95"/>
                    </a:cxn>
                    <a:cxn ang="0">
                      <a:pos x="0" y="91"/>
                    </a:cxn>
                    <a:cxn ang="0">
                      <a:pos x="0" y="87"/>
                    </a:cxn>
                    <a:cxn ang="0">
                      <a:pos x="0" y="82"/>
                    </a:cxn>
                    <a:cxn ang="0">
                      <a:pos x="3" y="77"/>
                    </a:cxn>
                    <a:cxn ang="0">
                      <a:pos x="7" y="73"/>
                    </a:cxn>
                    <a:cxn ang="0">
                      <a:pos x="69" y="11"/>
                    </a:cxn>
                    <a:cxn ang="0">
                      <a:pos x="69" y="11"/>
                    </a:cxn>
                    <a:cxn ang="0">
                      <a:pos x="75" y="6"/>
                    </a:cxn>
                    <a:cxn ang="0">
                      <a:pos x="80" y="2"/>
                    </a:cxn>
                    <a:cxn ang="0">
                      <a:pos x="87" y="0"/>
                    </a:cxn>
                    <a:cxn ang="0">
                      <a:pos x="93" y="0"/>
                    </a:cxn>
                    <a:cxn ang="0">
                      <a:pos x="98" y="0"/>
                    </a:cxn>
                    <a:cxn ang="0">
                      <a:pos x="104" y="2"/>
                    </a:cxn>
                    <a:cxn ang="0">
                      <a:pos x="110" y="6"/>
                    </a:cxn>
                    <a:cxn ang="0">
                      <a:pos x="115" y="11"/>
                    </a:cxn>
                    <a:cxn ang="0">
                      <a:pos x="178" y="73"/>
                    </a:cxn>
                    <a:cxn ang="0">
                      <a:pos x="178" y="73"/>
                    </a:cxn>
                    <a:cxn ang="0">
                      <a:pos x="182" y="77"/>
                    </a:cxn>
                    <a:cxn ang="0">
                      <a:pos x="184" y="82"/>
                    </a:cxn>
                    <a:cxn ang="0">
                      <a:pos x="184" y="86"/>
                    </a:cxn>
                    <a:cxn ang="0">
                      <a:pos x="184" y="91"/>
                    </a:cxn>
                    <a:cxn ang="0">
                      <a:pos x="182" y="95"/>
                    </a:cxn>
                    <a:cxn ang="0">
                      <a:pos x="178" y="97"/>
                    </a:cxn>
                    <a:cxn ang="0">
                      <a:pos x="173" y="100"/>
                    </a:cxn>
                    <a:cxn ang="0">
                      <a:pos x="166" y="101"/>
                    </a:cxn>
                    <a:cxn ang="0">
                      <a:pos x="125" y="101"/>
                    </a:cxn>
                  </a:cxnLst>
                  <a:rect l="0" t="0" r="r" b="b"/>
                  <a:pathLst>
                    <a:path w="184" h="263">
                      <a:moveTo>
                        <a:pt x="125" y="101"/>
                      </a:moveTo>
                      <a:lnTo>
                        <a:pt x="125" y="231"/>
                      </a:lnTo>
                      <a:lnTo>
                        <a:pt x="125" y="231"/>
                      </a:lnTo>
                      <a:lnTo>
                        <a:pt x="124" y="237"/>
                      </a:lnTo>
                      <a:lnTo>
                        <a:pt x="122" y="243"/>
                      </a:lnTo>
                      <a:lnTo>
                        <a:pt x="119" y="248"/>
                      </a:lnTo>
                      <a:lnTo>
                        <a:pt x="115" y="253"/>
                      </a:lnTo>
                      <a:lnTo>
                        <a:pt x="110" y="257"/>
                      </a:lnTo>
                      <a:lnTo>
                        <a:pt x="105" y="260"/>
                      </a:lnTo>
                      <a:lnTo>
                        <a:pt x="99" y="262"/>
                      </a:lnTo>
                      <a:lnTo>
                        <a:pt x="93" y="263"/>
                      </a:lnTo>
                      <a:lnTo>
                        <a:pt x="93" y="263"/>
                      </a:lnTo>
                      <a:lnTo>
                        <a:pt x="93" y="263"/>
                      </a:lnTo>
                      <a:lnTo>
                        <a:pt x="87" y="262"/>
                      </a:lnTo>
                      <a:lnTo>
                        <a:pt x="80" y="260"/>
                      </a:lnTo>
                      <a:lnTo>
                        <a:pt x="74" y="257"/>
                      </a:lnTo>
                      <a:lnTo>
                        <a:pt x="69" y="253"/>
                      </a:lnTo>
                      <a:lnTo>
                        <a:pt x="66" y="248"/>
                      </a:lnTo>
                      <a:lnTo>
                        <a:pt x="63" y="243"/>
                      </a:lnTo>
                      <a:lnTo>
                        <a:pt x="61" y="237"/>
                      </a:lnTo>
                      <a:lnTo>
                        <a:pt x="61" y="231"/>
                      </a:lnTo>
                      <a:lnTo>
                        <a:pt x="61" y="101"/>
                      </a:lnTo>
                      <a:lnTo>
                        <a:pt x="16" y="101"/>
                      </a:lnTo>
                      <a:lnTo>
                        <a:pt x="16" y="101"/>
                      </a:lnTo>
                      <a:lnTo>
                        <a:pt x="10" y="100"/>
                      </a:lnTo>
                      <a:lnTo>
                        <a:pt x="5" y="99"/>
                      </a:lnTo>
                      <a:lnTo>
                        <a:pt x="1" y="95"/>
                      </a:lnTo>
                      <a:lnTo>
                        <a:pt x="0" y="91"/>
                      </a:lnTo>
                      <a:lnTo>
                        <a:pt x="0" y="87"/>
                      </a:lnTo>
                      <a:lnTo>
                        <a:pt x="0" y="82"/>
                      </a:lnTo>
                      <a:lnTo>
                        <a:pt x="3" y="77"/>
                      </a:lnTo>
                      <a:lnTo>
                        <a:pt x="7" y="73"/>
                      </a:lnTo>
                      <a:lnTo>
                        <a:pt x="69" y="11"/>
                      </a:lnTo>
                      <a:lnTo>
                        <a:pt x="69" y="11"/>
                      </a:lnTo>
                      <a:lnTo>
                        <a:pt x="75" y="6"/>
                      </a:lnTo>
                      <a:lnTo>
                        <a:pt x="80" y="2"/>
                      </a:lnTo>
                      <a:lnTo>
                        <a:pt x="87" y="0"/>
                      </a:lnTo>
                      <a:lnTo>
                        <a:pt x="93" y="0"/>
                      </a:lnTo>
                      <a:lnTo>
                        <a:pt x="98" y="0"/>
                      </a:lnTo>
                      <a:lnTo>
                        <a:pt x="104" y="2"/>
                      </a:lnTo>
                      <a:lnTo>
                        <a:pt x="110" y="6"/>
                      </a:lnTo>
                      <a:lnTo>
                        <a:pt x="115" y="11"/>
                      </a:lnTo>
                      <a:lnTo>
                        <a:pt x="178" y="73"/>
                      </a:lnTo>
                      <a:lnTo>
                        <a:pt x="178" y="73"/>
                      </a:lnTo>
                      <a:lnTo>
                        <a:pt x="182" y="77"/>
                      </a:lnTo>
                      <a:lnTo>
                        <a:pt x="184" y="82"/>
                      </a:lnTo>
                      <a:lnTo>
                        <a:pt x="184" y="86"/>
                      </a:lnTo>
                      <a:lnTo>
                        <a:pt x="184" y="91"/>
                      </a:lnTo>
                      <a:lnTo>
                        <a:pt x="182" y="95"/>
                      </a:lnTo>
                      <a:lnTo>
                        <a:pt x="178" y="97"/>
                      </a:lnTo>
                      <a:lnTo>
                        <a:pt x="173" y="100"/>
                      </a:lnTo>
                      <a:lnTo>
                        <a:pt x="166" y="101"/>
                      </a:lnTo>
                      <a:lnTo>
                        <a:pt x="125" y="10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lIns="121920" tIns="60960" rIns="121920" bIns="60960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17">
                  <a:extLst>
                    <a:ext uri="{FF2B5EF4-FFF2-40B4-BE49-F238E27FC236}">
                      <a16:creationId xmlns:a16="http://schemas.microsoft.com/office/drawing/2014/main" xmlns="" id="{217E8116-6540-4330-B61F-D7C1FCEC1999}"/>
                    </a:ext>
                  </a:extLst>
                </p:cNvPr>
                <p:cNvSpPr/>
                <p:nvPr/>
              </p:nvSpPr>
              <p:spPr bwMode="auto">
                <a:xfrm>
                  <a:off x="1168380" y="3486162"/>
                  <a:ext cx="381000" cy="266700"/>
                </a:xfrm>
                <a:custGeom>
                  <a:avLst/>
                  <a:gdLst/>
                  <a:ahLst/>
                  <a:cxnLst>
                    <a:cxn ang="0">
                      <a:pos x="392" y="125"/>
                    </a:cxn>
                    <a:cxn ang="0">
                      <a:pos x="420" y="136"/>
                    </a:cxn>
                    <a:cxn ang="0">
                      <a:pos x="445" y="153"/>
                    </a:cxn>
                    <a:cxn ang="0">
                      <a:pos x="463" y="175"/>
                    </a:cxn>
                    <a:cxn ang="0">
                      <a:pos x="476" y="200"/>
                    </a:cxn>
                    <a:cxn ang="0">
                      <a:pos x="480" y="227"/>
                    </a:cxn>
                    <a:cxn ang="0">
                      <a:pos x="480" y="237"/>
                    </a:cxn>
                    <a:cxn ang="0">
                      <a:pos x="472" y="264"/>
                    </a:cxn>
                    <a:cxn ang="0">
                      <a:pos x="457" y="289"/>
                    </a:cxn>
                    <a:cxn ang="0">
                      <a:pos x="435" y="310"/>
                    </a:cxn>
                    <a:cxn ang="0">
                      <a:pos x="408" y="325"/>
                    </a:cxn>
                    <a:cxn ang="0">
                      <a:pos x="376" y="334"/>
                    </a:cxn>
                    <a:cxn ang="0">
                      <a:pos x="376" y="220"/>
                    </a:cxn>
                    <a:cxn ang="0">
                      <a:pos x="362" y="195"/>
                    </a:cxn>
                    <a:cxn ang="0">
                      <a:pos x="347" y="185"/>
                    </a:cxn>
                    <a:cxn ang="0">
                      <a:pos x="329" y="182"/>
                    </a:cxn>
                    <a:cxn ang="0">
                      <a:pos x="301" y="190"/>
                    </a:cxn>
                    <a:cxn ang="0">
                      <a:pos x="288" y="203"/>
                    </a:cxn>
                    <a:cxn ang="0">
                      <a:pos x="280" y="230"/>
                    </a:cxn>
                    <a:cxn ang="0">
                      <a:pos x="210" y="315"/>
                    </a:cxn>
                    <a:cxn ang="0">
                      <a:pos x="246" y="313"/>
                    </a:cxn>
                    <a:cxn ang="0">
                      <a:pos x="259" y="306"/>
                    </a:cxn>
                    <a:cxn ang="0">
                      <a:pos x="268" y="295"/>
                    </a:cxn>
                    <a:cxn ang="0">
                      <a:pos x="268" y="277"/>
                    </a:cxn>
                    <a:cxn ang="0">
                      <a:pos x="258" y="259"/>
                    </a:cxn>
                    <a:cxn ang="0">
                      <a:pos x="188" y="190"/>
                    </a:cxn>
                    <a:cxn ang="0">
                      <a:pos x="162" y="182"/>
                    </a:cxn>
                    <a:cxn ang="0">
                      <a:pos x="143" y="185"/>
                    </a:cxn>
                    <a:cxn ang="0">
                      <a:pos x="65" y="259"/>
                    </a:cxn>
                    <a:cxn ang="0">
                      <a:pos x="54" y="278"/>
                    </a:cxn>
                    <a:cxn ang="0">
                      <a:pos x="54" y="295"/>
                    </a:cxn>
                    <a:cxn ang="0">
                      <a:pos x="59" y="304"/>
                    </a:cxn>
                    <a:cxn ang="0">
                      <a:pos x="67" y="310"/>
                    </a:cxn>
                    <a:cxn ang="0">
                      <a:pos x="114" y="315"/>
                    </a:cxn>
                    <a:cxn ang="0">
                      <a:pos x="101" y="334"/>
                    </a:cxn>
                    <a:cxn ang="0">
                      <a:pos x="69" y="324"/>
                    </a:cxn>
                    <a:cxn ang="0">
                      <a:pos x="41" y="306"/>
                    </a:cxn>
                    <a:cxn ang="0">
                      <a:pos x="20" y="284"/>
                    </a:cxn>
                    <a:cxn ang="0">
                      <a:pos x="5" y="257"/>
                    </a:cxn>
                    <a:cxn ang="0">
                      <a:pos x="0" y="227"/>
                    </a:cxn>
                    <a:cxn ang="0">
                      <a:pos x="1" y="219"/>
                    </a:cxn>
                    <a:cxn ang="0">
                      <a:pos x="7" y="191"/>
                    </a:cxn>
                    <a:cxn ang="0">
                      <a:pos x="22" y="167"/>
                    </a:cxn>
                    <a:cxn ang="0">
                      <a:pos x="43" y="147"/>
                    </a:cxn>
                    <a:cxn ang="0">
                      <a:pos x="69" y="132"/>
                    </a:cxn>
                    <a:cxn ang="0">
                      <a:pos x="99" y="122"/>
                    </a:cxn>
                    <a:cxn ang="0">
                      <a:pos x="99" y="118"/>
                    </a:cxn>
                    <a:cxn ang="0">
                      <a:pos x="105" y="84"/>
                    </a:cxn>
                    <a:cxn ang="0">
                      <a:pos x="123" y="53"/>
                    </a:cxn>
                    <a:cxn ang="0">
                      <a:pos x="151" y="27"/>
                    </a:cxn>
                    <a:cxn ang="0">
                      <a:pos x="185" y="10"/>
                    </a:cxn>
                    <a:cxn ang="0">
                      <a:pos x="226" y="1"/>
                    </a:cxn>
                    <a:cxn ang="0">
                      <a:pos x="255" y="1"/>
                    </a:cxn>
                    <a:cxn ang="0">
                      <a:pos x="295" y="10"/>
                    </a:cxn>
                    <a:cxn ang="0">
                      <a:pos x="330" y="27"/>
                    </a:cxn>
                    <a:cxn ang="0">
                      <a:pos x="357" y="53"/>
                    </a:cxn>
                    <a:cxn ang="0">
                      <a:pos x="374" y="84"/>
                    </a:cxn>
                    <a:cxn ang="0">
                      <a:pos x="381" y="118"/>
                    </a:cxn>
                    <a:cxn ang="0">
                      <a:pos x="381" y="122"/>
                    </a:cxn>
                  </a:cxnLst>
                  <a:rect l="0" t="0" r="r" b="b"/>
                  <a:pathLst>
                    <a:path w="480" h="336">
                      <a:moveTo>
                        <a:pt x="381" y="122"/>
                      </a:moveTo>
                      <a:lnTo>
                        <a:pt x="381" y="122"/>
                      </a:lnTo>
                      <a:lnTo>
                        <a:pt x="392" y="125"/>
                      </a:lnTo>
                      <a:lnTo>
                        <a:pt x="402" y="127"/>
                      </a:lnTo>
                      <a:lnTo>
                        <a:pt x="412" y="132"/>
                      </a:lnTo>
                      <a:lnTo>
                        <a:pt x="420" y="136"/>
                      </a:lnTo>
                      <a:lnTo>
                        <a:pt x="429" y="141"/>
                      </a:lnTo>
                      <a:lnTo>
                        <a:pt x="438" y="147"/>
                      </a:lnTo>
                      <a:lnTo>
                        <a:pt x="445" y="153"/>
                      </a:lnTo>
                      <a:lnTo>
                        <a:pt x="451" y="161"/>
                      </a:lnTo>
                      <a:lnTo>
                        <a:pt x="457" y="167"/>
                      </a:lnTo>
                      <a:lnTo>
                        <a:pt x="463" y="175"/>
                      </a:lnTo>
                      <a:lnTo>
                        <a:pt x="468" y="183"/>
                      </a:lnTo>
                      <a:lnTo>
                        <a:pt x="472" y="191"/>
                      </a:lnTo>
                      <a:lnTo>
                        <a:pt x="476" y="200"/>
                      </a:lnTo>
                      <a:lnTo>
                        <a:pt x="478" y="209"/>
                      </a:lnTo>
                      <a:lnTo>
                        <a:pt x="480" y="219"/>
                      </a:lnTo>
                      <a:lnTo>
                        <a:pt x="480" y="227"/>
                      </a:lnTo>
                      <a:lnTo>
                        <a:pt x="480" y="227"/>
                      </a:lnTo>
                      <a:lnTo>
                        <a:pt x="480" y="227"/>
                      </a:lnTo>
                      <a:lnTo>
                        <a:pt x="480" y="237"/>
                      </a:lnTo>
                      <a:lnTo>
                        <a:pt x="478" y="247"/>
                      </a:lnTo>
                      <a:lnTo>
                        <a:pt x="476" y="256"/>
                      </a:lnTo>
                      <a:lnTo>
                        <a:pt x="472" y="264"/>
                      </a:lnTo>
                      <a:lnTo>
                        <a:pt x="467" y="273"/>
                      </a:lnTo>
                      <a:lnTo>
                        <a:pt x="462" y="282"/>
                      </a:lnTo>
                      <a:lnTo>
                        <a:pt x="457" y="289"/>
                      </a:lnTo>
                      <a:lnTo>
                        <a:pt x="450" y="297"/>
                      </a:lnTo>
                      <a:lnTo>
                        <a:pt x="442" y="304"/>
                      </a:lnTo>
                      <a:lnTo>
                        <a:pt x="435" y="310"/>
                      </a:lnTo>
                      <a:lnTo>
                        <a:pt x="426" y="315"/>
                      </a:lnTo>
                      <a:lnTo>
                        <a:pt x="418" y="320"/>
                      </a:lnTo>
                      <a:lnTo>
                        <a:pt x="408" y="325"/>
                      </a:lnTo>
                      <a:lnTo>
                        <a:pt x="398" y="329"/>
                      </a:lnTo>
                      <a:lnTo>
                        <a:pt x="387" y="331"/>
                      </a:lnTo>
                      <a:lnTo>
                        <a:pt x="376" y="334"/>
                      </a:lnTo>
                      <a:lnTo>
                        <a:pt x="376" y="230"/>
                      </a:lnTo>
                      <a:lnTo>
                        <a:pt x="376" y="230"/>
                      </a:lnTo>
                      <a:lnTo>
                        <a:pt x="376" y="220"/>
                      </a:lnTo>
                      <a:lnTo>
                        <a:pt x="372" y="211"/>
                      </a:lnTo>
                      <a:lnTo>
                        <a:pt x="368" y="203"/>
                      </a:lnTo>
                      <a:lnTo>
                        <a:pt x="362" y="195"/>
                      </a:lnTo>
                      <a:lnTo>
                        <a:pt x="362" y="195"/>
                      </a:lnTo>
                      <a:lnTo>
                        <a:pt x="355" y="190"/>
                      </a:lnTo>
                      <a:lnTo>
                        <a:pt x="347" y="185"/>
                      </a:lnTo>
                      <a:lnTo>
                        <a:pt x="337" y="183"/>
                      </a:lnTo>
                      <a:lnTo>
                        <a:pt x="329" y="182"/>
                      </a:lnTo>
                      <a:lnTo>
                        <a:pt x="329" y="182"/>
                      </a:lnTo>
                      <a:lnTo>
                        <a:pt x="319" y="183"/>
                      </a:lnTo>
                      <a:lnTo>
                        <a:pt x="309" y="185"/>
                      </a:lnTo>
                      <a:lnTo>
                        <a:pt x="301" y="190"/>
                      </a:lnTo>
                      <a:lnTo>
                        <a:pt x="294" y="195"/>
                      </a:lnTo>
                      <a:lnTo>
                        <a:pt x="294" y="195"/>
                      </a:lnTo>
                      <a:lnTo>
                        <a:pt x="288" y="203"/>
                      </a:lnTo>
                      <a:lnTo>
                        <a:pt x="284" y="211"/>
                      </a:lnTo>
                      <a:lnTo>
                        <a:pt x="280" y="220"/>
                      </a:lnTo>
                      <a:lnTo>
                        <a:pt x="280" y="230"/>
                      </a:lnTo>
                      <a:lnTo>
                        <a:pt x="280" y="336"/>
                      </a:lnTo>
                      <a:lnTo>
                        <a:pt x="210" y="336"/>
                      </a:lnTo>
                      <a:lnTo>
                        <a:pt x="210" y="315"/>
                      </a:lnTo>
                      <a:lnTo>
                        <a:pt x="235" y="315"/>
                      </a:lnTo>
                      <a:lnTo>
                        <a:pt x="235" y="315"/>
                      </a:lnTo>
                      <a:lnTo>
                        <a:pt x="246" y="313"/>
                      </a:lnTo>
                      <a:lnTo>
                        <a:pt x="255" y="310"/>
                      </a:lnTo>
                      <a:lnTo>
                        <a:pt x="255" y="310"/>
                      </a:lnTo>
                      <a:lnTo>
                        <a:pt x="259" y="306"/>
                      </a:lnTo>
                      <a:lnTo>
                        <a:pt x="263" y="303"/>
                      </a:lnTo>
                      <a:lnTo>
                        <a:pt x="266" y="299"/>
                      </a:lnTo>
                      <a:lnTo>
                        <a:pt x="268" y="295"/>
                      </a:lnTo>
                      <a:lnTo>
                        <a:pt x="268" y="295"/>
                      </a:lnTo>
                      <a:lnTo>
                        <a:pt x="269" y="285"/>
                      </a:lnTo>
                      <a:lnTo>
                        <a:pt x="268" y="277"/>
                      </a:lnTo>
                      <a:lnTo>
                        <a:pt x="268" y="277"/>
                      </a:lnTo>
                      <a:lnTo>
                        <a:pt x="264" y="268"/>
                      </a:lnTo>
                      <a:lnTo>
                        <a:pt x="258" y="259"/>
                      </a:lnTo>
                      <a:lnTo>
                        <a:pt x="195" y="198"/>
                      </a:lnTo>
                      <a:lnTo>
                        <a:pt x="195" y="198"/>
                      </a:lnTo>
                      <a:lnTo>
                        <a:pt x="188" y="190"/>
                      </a:lnTo>
                      <a:lnTo>
                        <a:pt x="179" y="185"/>
                      </a:lnTo>
                      <a:lnTo>
                        <a:pt x="170" y="183"/>
                      </a:lnTo>
                      <a:lnTo>
                        <a:pt x="162" y="182"/>
                      </a:lnTo>
                      <a:lnTo>
                        <a:pt x="162" y="182"/>
                      </a:lnTo>
                      <a:lnTo>
                        <a:pt x="152" y="183"/>
                      </a:lnTo>
                      <a:lnTo>
                        <a:pt x="143" y="185"/>
                      </a:lnTo>
                      <a:lnTo>
                        <a:pt x="136" y="190"/>
                      </a:lnTo>
                      <a:lnTo>
                        <a:pt x="127" y="198"/>
                      </a:lnTo>
                      <a:lnTo>
                        <a:pt x="65" y="259"/>
                      </a:lnTo>
                      <a:lnTo>
                        <a:pt x="65" y="259"/>
                      </a:lnTo>
                      <a:lnTo>
                        <a:pt x="58" y="268"/>
                      </a:lnTo>
                      <a:lnTo>
                        <a:pt x="54" y="278"/>
                      </a:lnTo>
                      <a:lnTo>
                        <a:pt x="54" y="278"/>
                      </a:lnTo>
                      <a:lnTo>
                        <a:pt x="53" y="287"/>
                      </a:lnTo>
                      <a:lnTo>
                        <a:pt x="54" y="295"/>
                      </a:lnTo>
                      <a:lnTo>
                        <a:pt x="54" y="295"/>
                      </a:lnTo>
                      <a:lnTo>
                        <a:pt x="57" y="300"/>
                      </a:lnTo>
                      <a:lnTo>
                        <a:pt x="59" y="304"/>
                      </a:lnTo>
                      <a:lnTo>
                        <a:pt x="63" y="306"/>
                      </a:lnTo>
                      <a:lnTo>
                        <a:pt x="67" y="310"/>
                      </a:lnTo>
                      <a:lnTo>
                        <a:pt x="67" y="310"/>
                      </a:lnTo>
                      <a:lnTo>
                        <a:pt x="75" y="314"/>
                      </a:lnTo>
                      <a:lnTo>
                        <a:pt x="85" y="315"/>
                      </a:lnTo>
                      <a:lnTo>
                        <a:pt x="114" y="315"/>
                      </a:lnTo>
                      <a:lnTo>
                        <a:pt x="114" y="335"/>
                      </a:lnTo>
                      <a:lnTo>
                        <a:pt x="114" y="335"/>
                      </a:lnTo>
                      <a:lnTo>
                        <a:pt x="101" y="334"/>
                      </a:lnTo>
                      <a:lnTo>
                        <a:pt x="90" y="331"/>
                      </a:lnTo>
                      <a:lnTo>
                        <a:pt x="79" y="327"/>
                      </a:lnTo>
                      <a:lnTo>
                        <a:pt x="69" y="324"/>
                      </a:lnTo>
                      <a:lnTo>
                        <a:pt x="59" y="319"/>
                      </a:lnTo>
                      <a:lnTo>
                        <a:pt x="49" y="313"/>
                      </a:lnTo>
                      <a:lnTo>
                        <a:pt x="41" y="306"/>
                      </a:lnTo>
                      <a:lnTo>
                        <a:pt x="33" y="300"/>
                      </a:lnTo>
                      <a:lnTo>
                        <a:pt x="26" y="292"/>
                      </a:lnTo>
                      <a:lnTo>
                        <a:pt x="20" y="284"/>
                      </a:lnTo>
                      <a:lnTo>
                        <a:pt x="13" y="275"/>
                      </a:lnTo>
                      <a:lnTo>
                        <a:pt x="8" y="267"/>
                      </a:lnTo>
                      <a:lnTo>
                        <a:pt x="5" y="257"/>
                      </a:lnTo>
                      <a:lnTo>
                        <a:pt x="2" y="248"/>
                      </a:lnTo>
                      <a:lnTo>
                        <a:pt x="1" y="237"/>
                      </a:lnTo>
                      <a:lnTo>
                        <a:pt x="0" y="227"/>
                      </a:lnTo>
                      <a:lnTo>
                        <a:pt x="0" y="227"/>
                      </a:lnTo>
                      <a:lnTo>
                        <a:pt x="0" y="227"/>
                      </a:lnTo>
                      <a:lnTo>
                        <a:pt x="1" y="219"/>
                      </a:lnTo>
                      <a:lnTo>
                        <a:pt x="2" y="209"/>
                      </a:lnTo>
                      <a:lnTo>
                        <a:pt x="5" y="200"/>
                      </a:lnTo>
                      <a:lnTo>
                        <a:pt x="7" y="191"/>
                      </a:lnTo>
                      <a:lnTo>
                        <a:pt x="12" y="183"/>
                      </a:lnTo>
                      <a:lnTo>
                        <a:pt x="16" y="175"/>
                      </a:lnTo>
                      <a:lnTo>
                        <a:pt x="22" y="167"/>
                      </a:lnTo>
                      <a:lnTo>
                        <a:pt x="28" y="161"/>
                      </a:lnTo>
                      <a:lnTo>
                        <a:pt x="36" y="153"/>
                      </a:lnTo>
                      <a:lnTo>
                        <a:pt x="43" y="147"/>
                      </a:lnTo>
                      <a:lnTo>
                        <a:pt x="50" y="141"/>
                      </a:lnTo>
                      <a:lnTo>
                        <a:pt x="59" y="136"/>
                      </a:lnTo>
                      <a:lnTo>
                        <a:pt x="69" y="132"/>
                      </a:lnTo>
                      <a:lnTo>
                        <a:pt x="79" y="127"/>
                      </a:lnTo>
                      <a:lnTo>
                        <a:pt x="89" y="125"/>
                      </a:lnTo>
                      <a:lnTo>
                        <a:pt x="99" y="122"/>
                      </a:lnTo>
                      <a:lnTo>
                        <a:pt x="99" y="122"/>
                      </a:lnTo>
                      <a:lnTo>
                        <a:pt x="99" y="118"/>
                      </a:lnTo>
                      <a:lnTo>
                        <a:pt x="99" y="118"/>
                      </a:lnTo>
                      <a:lnTo>
                        <a:pt x="100" y="107"/>
                      </a:lnTo>
                      <a:lnTo>
                        <a:pt x="101" y="95"/>
                      </a:lnTo>
                      <a:lnTo>
                        <a:pt x="105" y="84"/>
                      </a:lnTo>
                      <a:lnTo>
                        <a:pt x="110" y="73"/>
                      </a:lnTo>
                      <a:lnTo>
                        <a:pt x="116" y="63"/>
                      </a:lnTo>
                      <a:lnTo>
                        <a:pt x="123" y="53"/>
                      </a:lnTo>
                      <a:lnTo>
                        <a:pt x="131" y="43"/>
                      </a:lnTo>
                      <a:lnTo>
                        <a:pt x="141" y="36"/>
                      </a:lnTo>
                      <a:lnTo>
                        <a:pt x="151" y="27"/>
                      </a:lnTo>
                      <a:lnTo>
                        <a:pt x="161" y="21"/>
                      </a:lnTo>
                      <a:lnTo>
                        <a:pt x="173" y="15"/>
                      </a:lnTo>
                      <a:lnTo>
                        <a:pt x="185" y="10"/>
                      </a:lnTo>
                      <a:lnTo>
                        <a:pt x="198" y="6"/>
                      </a:lnTo>
                      <a:lnTo>
                        <a:pt x="211" y="2"/>
                      </a:lnTo>
                      <a:lnTo>
                        <a:pt x="226" y="1"/>
                      </a:lnTo>
                      <a:lnTo>
                        <a:pt x="240" y="0"/>
                      </a:lnTo>
                      <a:lnTo>
                        <a:pt x="240" y="0"/>
                      </a:lnTo>
                      <a:lnTo>
                        <a:pt x="255" y="1"/>
                      </a:lnTo>
                      <a:lnTo>
                        <a:pt x="268" y="2"/>
                      </a:lnTo>
                      <a:lnTo>
                        <a:pt x="282" y="6"/>
                      </a:lnTo>
                      <a:lnTo>
                        <a:pt x="295" y="10"/>
                      </a:lnTo>
                      <a:lnTo>
                        <a:pt x="308" y="15"/>
                      </a:lnTo>
                      <a:lnTo>
                        <a:pt x="319" y="21"/>
                      </a:lnTo>
                      <a:lnTo>
                        <a:pt x="330" y="27"/>
                      </a:lnTo>
                      <a:lnTo>
                        <a:pt x="340" y="36"/>
                      </a:lnTo>
                      <a:lnTo>
                        <a:pt x="348" y="43"/>
                      </a:lnTo>
                      <a:lnTo>
                        <a:pt x="357" y="53"/>
                      </a:lnTo>
                      <a:lnTo>
                        <a:pt x="365" y="63"/>
                      </a:lnTo>
                      <a:lnTo>
                        <a:pt x="369" y="73"/>
                      </a:lnTo>
                      <a:lnTo>
                        <a:pt x="374" y="84"/>
                      </a:lnTo>
                      <a:lnTo>
                        <a:pt x="378" y="95"/>
                      </a:lnTo>
                      <a:lnTo>
                        <a:pt x="381" y="107"/>
                      </a:lnTo>
                      <a:lnTo>
                        <a:pt x="381" y="118"/>
                      </a:lnTo>
                      <a:lnTo>
                        <a:pt x="381" y="118"/>
                      </a:lnTo>
                      <a:lnTo>
                        <a:pt x="381" y="122"/>
                      </a:lnTo>
                      <a:lnTo>
                        <a:pt x="381" y="1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lIns="121920" tIns="60960" rIns="121920" bIns="60960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18">
                  <a:extLst>
                    <a:ext uri="{FF2B5EF4-FFF2-40B4-BE49-F238E27FC236}">
                      <a16:creationId xmlns:a16="http://schemas.microsoft.com/office/drawing/2014/main" xmlns="" id="{02A74B72-360D-4AE3-AED2-97349FC0A59A}"/>
                    </a:ext>
                  </a:extLst>
                </p:cNvPr>
                <p:cNvSpPr/>
                <p:nvPr/>
              </p:nvSpPr>
              <p:spPr bwMode="auto">
                <a:xfrm>
                  <a:off x="1355705" y="3643325"/>
                  <a:ext cx="147638" cy="207963"/>
                </a:xfrm>
                <a:custGeom>
                  <a:avLst/>
                  <a:gdLst/>
                  <a:ahLst/>
                  <a:cxnLst>
                    <a:cxn ang="0">
                      <a:pos x="126" y="162"/>
                    </a:cxn>
                    <a:cxn ang="0">
                      <a:pos x="126" y="32"/>
                    </a:cxn>
                    <a:cxn ang="0">
                      <a:pos x="126" y="32"/>
                    </a:cxn>
                    <a:cxn ang="0">
                      <a:pos x="125" y="26"/>
                    </a:cxn>
                    <a:cxn ang="0">
                      <a:pos x="123" y="19"/>
                    </a:cxn>
                    <a:cxn ang="0">
                      <a:pos x="120" y="13"/>
                    </a:cxn>
                    <a:cxn ang="0">
                      <a:pos x="116" y="8"/>
                    </a:cxn>
                    <a:cxn ang="0">
                      <a:pos x="111" y="5"/>
                    </a:cxn>
                    <a:cxn ang="0">
                      <a:pos x="106" y="2"/>
                    </a:cxn>
                    <a:cxn ang="0">
                      <a:pos x="100" y="0"/>
                    </a:cxn>
                    <a:cxn ang="0">
                      <a:pos x="94" y="0"/>
                    </a:cxn>
                    <a:cxn ang="0">
                      <a:pos x="94" y="0"/>
                    </a:cxn>
                    <a:cxn ang="0">
                      <a:pos x="94" y="0"/>
                    </a:cxn>
                    <a:cxn ang="0">
                      <a:pos x="86" y="0"/>
                    </a:cxn>
                    <a:cxn ang="0">
                      <a:pos x="80" y="2"/>
                    </a:cxn>
                    <a:cxn ang="0">
                      <a:pos x="75" y="5"/>
                    </a:cxn>
                    <a:cxn ang="0">
                      <a:pos x="70" y="8"/>
                    </a:cxn>
                    <a:cxn ang="0">
                      <a:pos x="66" y="13"/>
                    </a:cxn>
                    <a:cxn ang="0">
                      <a:pos x="64" y="19"/>
                    </a:cxn>
                    <a:cxn ang="0">
                      <a:pos x="62" y="26"/>
                    </a:cxn>
                    <a:cxn ang="0">
                      <a:pos x="62" y="32"/>
                    </a:cxn>
                    <a:cxn ang="0">
                      <a:pos x="62" y="162"/>
                    </a:cxn>
                    <a:cxn ang="0">
                      <a:pos x="17" y="162"/>
                    </a:cxn>
                    <a:cxn ang="0">
                      <a:pos x="17" y="162"/>
                    </a:cxn>
                    <a:cxn ang="0">
                      <a:pos x="11" y="162"/>
                    </a:cxn>
                    <a:cxn ang="0">
                      <a:pos x="6" y="164"/>
                    </a:cxn>
                    <a:cxn ang="0">
                      <a:pos x="2" y="167"/>
                    </a:cxn>
                    <a:cxn ang="0">
                      <a:pos x="1" y="170"/>
                    </a:cxn>
                    <a:cxn ang="0">
                      <a:pos x="0" y="175"/>
                    </a:cxn>
                    <a:cxn ang="0">
                      <a:pos x="1" y="179"/>
                    </a:cxn>
                    <a:cxn ang="0">
                      <a:pos x="3" y="184"/>
                    </a:cxn>
                    <a:cxn ang="0">
                      <a:pos x="7" y="189"/>
                    </a:cxn>
                    <a:cxn ang="0">
                      <a:pos x="70" y="251"/>
                    </a:cxn>
                    <a:cxn ang="0">
                      <a:pos x="70" y="251"/>
                    </a:cxn>
                    <a:cxn ang="0">
                      <a:pos x="76" y="256"/>
                    </a:cxn>
                    <a:cxn ang="0">
                      <a:pos x="81" y="259"/>
                    </a:cxn>
                    <a:cxn ang="0">
                      <a:pos x="88" y="262"/>
                    </a:cxn>
                    <a:cxn ang="0">
                      <a:pos x="92" y="263"/>
                    </a:cxn>
                    <a:cxn ang="0">
                      <a:pos x="99" y="262"/>
                    </a:cxn>
                    <a:cxn ang="0">
                      <a:pos x="105" y="259"/>
                    </a:cxn>
                    <a:cxn ang="0">
                      <a:pos x="110" y="256"/>
                    </a:cxn>
                    <a:cxn ang="0">
                      <a:pos x="116" y="251"/>
                    </a:cxn>
                    <a:cxn ang="0">
                      <a:pos x="179" y="189"/>
                    </a:cxn>
                    <a:cxn ang="0">
                      <a:pos x="179" y="189"/>
                    </a:cxn>
                    <a:cxn ang="0">
                      <a:pos x="183" y="185"/>
                    </a:cxn>
                    <a:cxn ang="0">
                      <a:pos x="184" y="180"/>
                    </a:cxn>
                    <a:cxn ang="0">
                      <a:pos x="185" y="175"/>
                    </a:cxn>
                    <a:cxn ang="0">
                      <a:pos x="185" y="171"/>
                    </a:cxn>
                    <a:cxn ang="0">
                      <a:pos x="183" y="168"/>
                    </a:cxn>
                    <a:cxn ang="0">
                      <a:pos x="179" y="164"/>
                    </a:cxn>
                    <a:cxn ang="0">
                      <a:pos x="173" y="162"/>
                    </a:cxn>
                    <a:cxn ang="0">
                      <a:pos x="165" y="162"/>
                    </a:cxn>
                    <a:cxn ang="0">
                      <a:pos x="126" y="162"/>
                    </a:cxn>
                  </a:cxnLst>
                  <a:rect l="0" t="0" r="r" b="b"/>
                  <a:pathLst>
                    <a:path w="185" h="263">
                      <a:moveTo>
                        <a:pt x="126" y="162"/>
                      </a:moveTo>
                      <a:lnTo>
                        <a:pt x="126" y="32"/>
                      </a:lnTo>
                      <a:lnTo>
                        <a:pt x="126" y="32"/>
                      </a:lnTo>
                      <a:lnTo>
                        <a:pt x="125" y="26"/>
                      </a:lnTo>
                      <a:lnTo>
                        <a:pt x="123" y="19"/>
                      </a:lnTo>
                      <a:lnTo>
                        <a:pt x="120" y="13"/>
                      </a:lnTo>
                      <a:lnTo>
                        <a:pt x="116" y="8"/>
                      </a:lnTo>
                      <a:lnTo>
                        <a:pt x="111" y="5"/>
                      </a:lnTo>
                      <a:lnTo>
                        <a:pt x="106" y="2"/>
                      </a:lnTo>
                      <a:lnTo>
                        <a:pt x="100" y="0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94" y="0"/>
                      </a:lnTo>
                      <a:lnTo>
                        <a:pt x="86" y="0"/>
                      </a:lnTo>
                      <a:lnTo>
                        <a:pt x="80" y="2"/>
                      </a:lnTo>
                      <a:lnTo>
                        <a:pt x="75" y="5"/>
                      </a:lnTo>
                      <a:lnTo>
                        <a:pt x="70" y="8"/>
                      </a:lnTo>
                      <a:lnTo>
                        <a:pt x="66" y="13"/>
                      </a:lnTo>
                      <a:lnTo>
                        <a:pt x="64" y="19"/>
                      </a:lnTo>
                      <a:lnTo>
                        <a:pt x="62" y="26"/>
                      </a:lnTo>
                      <a:lnTo>
                        <a:pt x="62" y="32"/>
                      </a:lnTo>
                      <a:lnTo>
                        <a:pt x="62" y="162"/>
                      </a:lnTo>
                      <a:lnTo>
                        <a:pt x="17" y="162"/>
                      </a:lnTo>
                      <a:lnTo>
                        <a:pt x="17" y="162"/>
                      </a:lnTo>
                      <a:lnTo>
                        <a:pt x="11" y="162"/>
                      </a:lnTo>
                      <a:lnTo>
                        <a:pt x="6" y="164"/>
                      </a:lnTo>
                      <a:lnTo>
                        <a:pt x="2" y="167"/>
                      </a:lnTo>
                      <a:lnTo>
                        <a:pt x="1" y="170"/>
                      </a:lnTo>
                      <a:lnTo>
                        <a:pt x="0" y="175"/>
                      </a:lnTo>
                      <a:lnTo>
                        <a:pt x="1" y="179"/>
                      </a:lnTo>
                      <a:lnTo>
                        <a:pt x="3" y="184"/>
                      </a:lnTo>
                      <a:lnTo>
                        <a:pt x="7" y="189"/>
                      </a:lnTo>
                      <a:lnTo>
                        <a:pt x="70" y="251"/>
                      </a:lnTo>
                      <a:lnTo>
                        <a:pt x="70" y="251"/>
                      </a:lnTo>
                      <a:lnTo>
                        <a:pt x="76" y="256"/>
                      </a:lnTo>
                      <a:lnTo>
                        <a:pt x="81" y="259"/>
                      </a:lnTo>
                      <a:lnTo>
                        <a:pt x="88" y="262"/>
                      </a:lnTo>
                      <a:lnTo>
                        <a:pt x="92" y="263"/>
                      </a:lnTo>
                      <a:lnTo>
                        <a:pt x="99" y="262"/>
                      </a:lnTo>
                      <a:lnTo>
                        <a:pt x="105" y="259"/>
                      </a:lnTo>
                      <a:lnTo>
                        <a:pt x="110" y="256"/>
                      </a:lnTo>
                      <a:lnTo>
                        <a:pt x="116" y="251"/>
                      </a:lnTo>
                      <a:lnTo>
                        <a:pt x="179" y="189"/>
                      </a:lnTo>
                      <a:lnTo>
                        <a:pt x="179" y="189"/>
                      </a:lnTo>
                      <a:lnTo>
                        <a:pt x="183" y="185"/>
                      </a:lnTo>
                      <a:lnTo>
                        <a:pt x="184" y="180"/>
                      </a:lnTo>
                      <a:lnTo>
                        <a:pt x="185" y="175"/>
                      </a:lnTo>
                      <a:lnTo>
                        <a:pt x="185" y="171"/>
                      </a:lnTo>
                      <a:lnTo>
                        <a:pt x="183" y="168"/>
                      </a:lnTo>
                      <a:lnTo>
                        <a:pt x="179" y="164"/>
                      </a:lnTo>
                      <a:lnTo>
                        <a:pt x="173" y="162"/>
                      </a:lnTo>
                      <a:lnTo>
                        <a:pt x="165" y="162"/>
                      </a:lnTo>
                      <a:lnTo>
                        <a:pt x="126" y="16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lIns="121920" tIns="60960" rIns="121920" bIns="60960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xmlns="" id="{F335A09E-6DE5-4601-9B41-F9EB2F63DDBF}"/>
                  </a:ext>
                </a:extLst>
              </p:cNvPr>
              <p:cNvSpPr/>
              <p:nvPr/>
            </p:nvSpPr>
            <p:spPr>
              <a:xfrm>
                <a:off x="8094298" y="4272875"/>
                <a:ext cx="1205215" cy="4135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R="0" lvl="0" indent="0" algn="ctr" fontAlgn="auto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effectLst>
                      <a:outerShdw blurRad="127000" dist="38100" dir="16200000" algn="ctr" rotWithShape="0">
                        <a:schemeClr val="bg1">
                          <a:alpha val="20000"/>
                        </a:schemeClr>
                      </a:outerShdw>
                    </a:effectLst>
                    <a:cs typeface="+mn-ea"/>
                    <a:sym typeface="+mn-lt"/>
                  </a:rPr>
                  <a:t>项目展示</a:t>
                </a: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44C58276-04CD-4B0F-99FB-BBDB2918CF77}"/>
                </a:ext>
              </a:extLst>
            </p:cNvPr>
            <p:cNvGrpSpPr/>
            <p:nvPr/>
          </p:nvGrpSpPr>
          <p:grpSpPr>
            <a:xfrm>
              <a:off x="9996603" y="3065739"/>
              <a:ext cx="1473808" cy="1473808"/>
              <a:chOff x="9996603" y="3065739"/>
              <a:chExt cx="1473808" cy="1473808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511E7B42-A08A-4C18-BA9A-E12B452792CF}"/>
                  </a:ext>
                </a:extLst>
              </p:cNvPr>
              <p:cNvSpPr/>
              <p:nvPr/>
            </p:nvSpPr>
            <p:spPr>
              <a:xfrm>
                <a:off x="9996603" y="3065739"/>
                <a:ext cx="1473808" cy="1473808"/>
              </a:xfrm>
              <a:prstGeom prst="ellipse">
                <a:avLst/>
              </a:prstGeom>
              <a:gradFill flip="none" rotWithShape="1"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38100" dir="16200000" algn="ctr" rotWithShape="0">
                  <a:srgbClr val="007ACD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23">
                <a:extLst>
                  <a:ext uri="{FF2B5EF4-FFF2-40B4-BE49-F238E27FC236}">
                    <a16:creationId xmlns:a16="http://schemas.microsoft.com/office/drawing/2014/main" xmlns="" id="{CFFD58EF-FCD6-4278-91F8-7C93C0AB9E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486631" y="3369234"/>
                <a:ext cx="493753" cy="410504"/>
              </a:xfrm>
              <a:custGeom>
                <a:avLst/>
                <a:gdLst/>
                <a:ahLst/>
                <a:cxnLst>
                  <a:cxn ang="0">
                    <a:pos x="312" y="110"/>
                  </a:cxn>
                  <a:cxn ang="0">
                    <a:pos x="323" y="138"/>
                  </a:cxn>
                  <a:cxn ang="0">
                    <a:pos x="350" y="127"/>
                  </a:cxn>
                  <a:cxn ang="0">
                    <a:pos x="339" y="100"/>
                  </a:cxn>
                  <a:cxn ang="0">
                    <a:pos x="25" y="100"/>
                  </a:cxn>
                  <a:cxn ang="0">
                    <a:pos x="15" y="127"/>
                  </a:cxn>
                  <a:cxn ang="0">
                    <a:pos x="42" y="138"/>
                  </a:cxn>
                  <a:cxn ang="0">
                    <a:pos x="53" y="110"/>
                  </a:cxn>
                  <a:cxn ang="0">
                    <a:pos x="270" y="60"/>
                  </a:cxn>
                  <a:cxn ang="0">
                    <a:pos x="248" y="69"/>
                  </a:cxn>
                  <a:cxn ang="0">
                    <a:pos x="239" y="91"/>
                  </a:cxn>
                  <a:cxn ang="0">
                    <a:pos x="252" y="116"/>
                  </a:cxn>
                  <a:cxn ang="0">
                    <a:pos x="276" y="121"/>
                  </a:cxn>
                  <a:cxn ang="0">
                    <a:pos x="297" y="103"/>
                  </a:cxn>
                  <a:cxn ang="0">
                    <a:pos x="297" y="80"/>
                  </a:cxn>
                  <a:cxn ang="0">
                    <a:pos x="276" y="62"/>
                  </a:cxn>
                  <a:cxn ang="0">
                    <a:pos x="330" y="183"/>
                  </a:cxn>
                  <a:cxn ang="0">
                    <a:pos x="321" y="152"/>
                  </a:cxn>
                  <a:cxn ang="0">
                    <a:pos x="350" y="158"/>
                  </a:cxn>
                  <a:cxn ang="0">
                    <a:pos x="364" y="185"/>
                  </a:cxn>
                  <a:cxn ang="0">
                    <a:pos x="83" y="63"/>
                  </a:cxn>
                  <a:cxn ang="0">
                    <a:pos x="65" y="85"/>
                  </a:cxn>
                  <a:cxn ang="0">
                    <a:pos x="71" y="109"/>
                  </a:cxn>
                  <a:cxn ang="0">
                    <a:pos x="96" y="121"/>
                  </a:cxn>
                  <a:cxn ang="0">
                    <a:pos x="118" y="112"/>
                  </a:cxn>
                  <a:cxn ang="0">
                    <a:pos x="127" y="91"/>
                  </a:cxn>
                  <a:cxn ang="0">
                    <a:pos x="112" y="65"/>
                  </a:cxn>
                  <a:cxn ang="0">
                    <a:pos x="35" y="150"/>
                  </a:cxn>
                  <a:cxn ang="0">
                    <a:pos x="36" y="176"/>
                  </a:cxn>
                  <a:cxn ang="0">
                    <a:pos x="0" y="185"/>
                  </a:cxn>
                  <a:cxn ang="0">
                    <a:pos x="15" y="158"/>
                  </a:cxn>
                  <a:cxn ang="0">
                    <a:pos x="183" y="0"/>
                  </a:cxn>
                  <a:cxn ang="0">
                    <a:pos x="151" y="13"/>
                  </a:cxn>
                  <a:cxn ang="0">
                    <a:pos x="138" y="45"/>
                  </a:cxn>
                  <a:cxn ang="0">
                    <a:pos x="158" y="81"/>
                  </a:cxn>
                  <a:cxn ang="0">
                    <a:pos x="192" y="89"/>
                  </a:cxn>
                  <a:cxn ang="0">
                    <a:pos x="225" y="62"/>
                  </a:cxn>
                  <a:cxn ang="0">
                    <a:pos x="225" y="27"/>
                  </a:cxn>
                  <a:cxn ang="0">
                    <a:pos x="192" y="0"/>
                  </a:cxn>
                  <a:cxn ang="0">
                    <a:pos x="265" y="174"/>
                  </a:cxn>
                  <a:cxn ang="0">
                    <a:pos x="256" y="136"/>
                  </a:cxn>
                  <a:cxn ang="0">
                    <a:pos x="279" y="136"/>
                  </a:cxn>
                  <a:cxn ang="0">
                    <a:pos x="316" y="165"/>
                  </a:cxn>
                  <a:cxn ang="0">
                    <a:pos x="100" y="272"/>
                  </a:cxn>
                  <a:cxn ang="0">
                    <a:pos x="51" y="165"/>
                  </a:cxn>
                  <a:cxn ang="0">
                    <a:pos x="85" y="136"/>
                  </a:cxn>
                  <a:cxn ang="0">
                    <a:pos x="109" y="136"/>
                  </a:cxn>
                  <a:cxn ang="0">
                    <a:pos x="100" y="174"/>
                  </a:cxn>
                  <a:cxn ang="0">
                    <a:pos x="252" y="159"/>
                  </a:cxn>
                  <a:cxn ang="0">
                    <a:pos x="210" y="109"/>
                  </a:cxn>
                  <a:cxn ang="0">
                    <a:pos x="154" y="109"/>
                  </a:cxn>
                  <a:cxn ang="0">
                    <a:pos x="112" y="159"/>
                  </a:cxn>
                </a:cxnLst>
                <a:rect l="0" t="0" r="r" b="b"/>
                <a:pathLst>
                  <a:path w="364" h="301">
                    <a:moveTo>
                      <a:pt x="332" y="98"/>
                    </a:moveTo>
                    <a:lnTo>
                      <a:pt x="332" y="98"/>
                    </a:lnTo>
                    <a:lnTo>
                      <a:pt x="323" y="100"/>
                    </a:lnTo>
                    <a:lnTo>
                      <a:pt x="317" y="105"/>
                    </a:lnTo>
                    <a:lnTo>
                      <a:pt x="312" y="110"/>
                    </a:lnTo>
                    <a:lnTo>
                      <a:pt x="310" y="120"/>
                    </a:lnTo>
                    <a:lnTo>
                      <a:pt x="310" y="120"/>
                    </a:lnTo>
                    <a:lnTo>
                      <a:pt x="312" y="127"/>
                    </a:lnTo>
                    <a:lnTo>
                      <a:pt x="317" y="134"/>
                    </a:lnTo>
                    <a:lnTo>
                      <a:pt x="323" y="138"/>
                    </a:lnTo>
                    <a:lnTo>
                      <a:pt x="332" y="139"/>
                    </a:lnTo>
                    <a:lnTo>
                      <a:pt x="332" y="139"/>
                    </a:lnTo>
                    <a:lnTo>
                      <a:pt x="339" y="138"/>
                    </a:lnTo>
                    <a:lnTo>
                      <a:pt x="346" y="134"/>
                    </a:lnTo>
                    <a:lnTo>
                      <a:pt x="350" y="127"/>
                    </a:lnTo>
                    <a:lnTo>
                      <a:pt x="352" y="120"/>
                    </a:lnTo>
                    <a:lnTo>
                      <a:pt x="352" y="120"/>
                    </a:lnTo>
                    <a:lnTo>
                      <a:pt x="350" y="110"/>
                    </a:lnTo>
                    <a:lnTo>
                      <a:pt x="346" y="105"/>
                    </a:lnTo>
                    <a:lnTo>
                      <a:pt x="339" y="100"/>
                    </a:lnTo>
                    <a:lnTo>
                      <a:pt x="332" y="98"/>
                    </a:lnTo>
                    <a:lnTo>
                      <a:pt x="332" y="98"/>
                    </a:lnTo>
                    <a:close/>
                    <a:moveTo>
                      <a:pt x="35" y="98"/>
                    </a:moveTo>
                    <a:lnTo>
                      <a:pt x="35" y="98"/>
                    </a:lnTo>
                    <a:lnTo>
                      <a:pt x="25" y="100"/>
                    </a:lnTo>
                    <a:lnTo>
                      <a:pt x="20" y="105"/>
                    </a:lnTo>
                    <a:lnTo>
                      <a:pt x="15" y="110"/>
                    </a:lnTo>
                    <a:lnTo>
                      <a:pt x="13" y="120"/>
                    </a:lnTo>
                    <a:lnTo>
                      <a:pt x="13" y="120"/>
                    </a:lnTo>
                    <a:lnTo>
                      <a:pt x="15" y="127"/>
                    </a:lnTo>
                    <a:lnTo>
                      <a:pt x="20" y="134"/>
                    </a:lnTo>
                    <a:lnTo>
                      <a:pt x="25" y="138"/>
                    </a:lnTo>
                    <a:lnTo>
                      <a:pt x="35" y="139"/>
                    </a:lnTo>
                    <a:lnTo>
                      <a:pt x="35" y="139"/>
                    </a:lnTo>
                    <a:lnTo>
                      <a:pt x="42" y="138"/>
                    </a:lnTo>
                    <a:lnTo>
                      <a:pt x="49" y="134"/>
                    </a:lnTo>
                    <a:lnTo>
                      <a:pt x="53" y="127"/>
                    </a:lnTo>
                    <a:lnTo>
                      <a:pt x="54" y="120"/>
                    </a:lnTo>
                    <a:lnTo>
                      <a:pt x="54" y="120"/>
                    </a:lnTo>
                    <a:lnTo>
                      <a:pt x="53" y="110"/>
                    </a:lnTo>
                    <a:lnTo>
                      <a:pt x="49" y="105"/>
                    </a:lnTo>
                    <a:lnTo>
                      <a:pt x="42" y="100"/>
                    </a:lnTo>
                    <a:lnTo>
                      <a:pt x="35" y="98"/>
                    </a:lnTo>
                    <a:lnTo>
                      <a:pt x="35" y="98"/>
                    </a:lnTo>
                    <a:close/>
                    <a:moveTo>
                      <a:pt x="270" y="60"/>
                    </a:moveTo>
                    <a:lnTo>
                      <a:pt x="270" y="60"/>
                    </a:lnTo>
                    <a:lnTo>
                      <a:pt x="263" y="62"/>
                    </a:lnTo>
                    <a:lnTo>
                      <a:pt x="258" y="63"/>
                    </a:lnTo>
                    <a:lnTo>
                      <a:pt x="252" y="65"/>
                    </a:lnTo>
                    <a:lnTo>
                      <a:pt x="248" y="69"/>
                    </a:lnTo>
                    <a:lnTo>
                      <a:pt x="245" y="74"/>
                    </a:lnTo>
                    <a:lnTo>
                      <a:pt x="241" y="80"/>
                    </a:lnTo>
                    <a:lnTo>
                      <a:pt x="239" y="85"/>
                    </a:lnTo>
                    <a:lnTo>
                      <a:pt x="239" y="91"/>
                    </a:lnTo>
                    <a:lnTo>
                      <a:pt x="239" y="91"/>
                    </a:lnTo>
                    <a:lnTo>
                      <a:pt x="239" y="98"/>
                    </a:lnTo>
                    <a:lnTo>
                      <a:pt x="241" y="103"/>
                    </a:lnTo>
                    <a:lnTo>
                      <a:pt x="245" y="109"/>
                    </a:lnTo>
                    <a:lnTo>
                      <a:pt x="248" y="112"/>
                    </a:lnTo>
                    <a:lnTo>
                      <a:pt x="252" y="116"/>
                    </a:lnTo>
                    <a:lnTo>
                      <a:pt x="258" y="120"/>
                    </a:lnTo>
                    <a:lnTo>
                      <a:pt x="263" y="121"/>
                    </a:lnTo>
                    <a:lnTo>
                      <a:pt x="270" y="121"/>
                    </a:lnTo>
                    <a:lnTo>
                      <a:pt x="270" y="121"/>
                    </a:lnTo>
                    <a:lnTo>
                      <a:pt x="276" y="121"/>
                    </a:lnTo>
                    <a:lnTo>
                      <a:pt x="281" y="120"/>
                    </a:lnTo>
                    <a:lnTo>
                      <a:pt x="287" y="116"/>
                    </a:lnTo>
                    <a:lnTo>
                      <a:pt x="292" y="112"/>
                    </a:lnTo>
                    <a:lnTo>
                      <a:pt x="296" y="109"/>
                    </a:lnTo>
                    <a:lnTo>
                      <a:pt x="297" y="103"/>
                    </a:lnTo>
                    <a:lnTo>
                      <a:pt x="299" y="98"/>
                    </a:lnTo>
                    <a:lnTo>
                      <a:pt x="301" y="91"/>
                    </a:lnTo>
                    <a:lnTo>
                      <a:pt x="301" y="91"/>
                    </a:lnTo>
                    <a:lnTo>
                      <a:pt x="299" y="85"/>
                    </a:lnTo>
                    <a:lnTo>
                      <a:pt x="297" y="80"/>
                    </a:lnTo>
                    <a:lnTo>
                      <a:pt x="296" y="74"/>
                    </a:lnTo>
                    <a:lnTo>
                      <a:pt x="292" y="69"/>
                    </a:lnTo>
                    <a:lnTo>
                      <a:pt x="287" y="65"/>
                    </a:lnTo>
                    <a:lnTo>
                      <a:pt x="281" y="63"/>
                    </a:lnTo>
                    <a:lnTo>
                      <a:pt x="276" y="62"/>
                    </a:lnTo>
                    <a:lnTo>
                      <a:pt x="270" y="60"/>
                    </a:lnTo>
                    <a:lnTo>
                      <a:pt x="270" y="60"/>
                    </a:lnTo>
                    <a:close/>
                    <a:moveTo>
                      <a:pt x="364" y="248"/>
                    </a:moveTo>
                    <a:lnTo>
                      <a:pt x="330" y="248"/>
                    </a:lnTo>
                    <a:lnTo>
                      <a:pt x="330" y="183"/>
                    </a:lnTo>
                    <a:lnTo>
                      <a:pt x="330" y="183"/>
                    </a:lnTo>
                    <a:lnTo>
                      <a:pt x="330" y="176"/>
                    </a:lnTo>
                    <a:lnTo>
                      <a:pt x="328" y="167"/>
                    </a:lnTo>
                    <a:lnTo>
                      <a:pt x="321" y="152"/>
                    </a:lnTo>
                    <a:lnTo>
                      <a:pt x="321" y="152"/>
                    </a:lnTo>
                    <a:lnTo>
                      <a:pt x="332" y="150"/>
                    </a:lnTo>
                    <a:lnTo>
                      <a:pt x="332" y="150"/>
                    </a:lnTo>
                    <a:lnTo>
                      <a:pt x="337" y="152"/>
                    </a:lnTo>
                    <a:lnTo>
                      <a:pt x="345" y="154"/>
                    </a:lnTo>
                    <a:lnTo>
                      <a:pt x="350" y="158"/>
                    </a:lnTo>
                    <a:lnTo>
                      <a:pt x="355" y="161"/>
                    </a:lnTo>
                    <a:lnTo>
                      <a:pt x="359" y="167"/>
                    </a:lnTo>
                    <a:lnTo>
                      <a:pt x="363" y="172"/>
                    </a:lnTo>
                    <a:lnTo>
                      <a:pt x="364" y="178"/>
                    </a:lnTo>
                    <a:lnTo>
                      <a:pt x="364" y="185"/>
                    </a:lnTo>
                    <a:lnTo>
                      <a:pt x="364" y="248"/>
                    </a:lnTo>
                    <a:close/>
                    <a:moveTo>
                      <a:pt x="96" y="60"/>
                    </a:moveTo>
                    <a:lnTo>
                      <a:pt x="96" y="60"/>
                    </a:lnTo>
                    <a:lnTo>
                      <a:pt x="89" y="62"/>
                    </a:lnTo>
                    <a:lnTo>
                      <a:pt x="83" y="63"/>
                    </a:lnTo>
                    <a:lnTo>
                      <a:pt x="78" y="65"/>
                    </a:lnTo>
                    <a:lnTo>
                      <a:pt x="74" y="69"/>
                    </a:lnTo>
                    <a:lnTo>
                      <a:pt x="71" y="74"/>
                    </a:lnTo>
                    <a:lnTo>
                      <a:pt x="67" y="80"/>
                    </a:lnTo>
                    <a:lnTo>
                      <a:pt x="65" y="85"/>
                    </a:lnTo>
                    <a:lnTo>
                      <a:pt x="65" y="91"/>
                    </a:lnTo>
                    <a:lnTo>
                      <a:pt x="65" y="91"/>
                    </a:lnTo>
                    <a:lnTo>
                      <a:pt x="65" y="98"/>
                    </a:lnTo>
                    <a:lnTo>
                      <a:pt x="67" y="103"/>
                    </a:lnTo>
                    <a:lnTo>
                      <a:pt x="71" y="109"/>
                    </a:lnTo>
                    <a:lnTo>
                      <a:pt x="74" y="112"/>
                    </a:lnTo>
                    <a:lnTo>
                      <a:pt x="78" y="116"/>
                    </a:lnTo>
                    <a:lnTo>
                      <a:pt x="83" y="120"/>
                    </a:lnTo>
                    <a:lnTo>
                      <a:pt x="89" y="121"/>
                    </a:lnTo>
                    <a:lnTo>
                      <a:pt x="96" y="121"/>
                    </a:lnTo>
                    <a:lnTo>
                      <a:pt x="96" y="121"/>
                    </a:lnTo>
                    <a:lnTo>
                      <a:pt x="102" y="121"/>
                    </a:lnTo>
                    <a:lnTo>
                      <a:pt x="107" y="120"/>
                    </a:lnTo>
                    <a:lnTo>
                      <a:pt x="112" y="116"/>
                    </a:lnTo>
                    <a:lnTo>
                      <a:pt x="118" y="112"/>
                    </a:lnTo>
                    <a:lnTo>
                      <a:pt x="122" y="109"/>
                    </a:lnTo>
                    <a:lnTo>
                      <a:pt x="123" y="103"/>
                    </a:lnTo>
                    <a:lnTo>
                      <a:pt x="125" y="98"/>
                    </a:lnTo>
                    <a:lnTo>
                      <a:pt x="127" y="91"/>
                    </a:lnTo>
                    <a:lnTo>
                      <a:pt x="127" y="91"/>
                    </a:lnTo>
                    <a:lnTo>
                      <a:pt x="125" y="85"/>
                    </a:lnTo>
                    <a:lnTo>
                      <a:pt x="123" y="80"/>
                    </a:lnTo>
                    <a:lnTo>
                      <a:pt x="122" y="74"/>
                    </a:lnTo>
                    <a:lnTo>
                      <a:pt x="118" y="69"/>
                    </a:lnTo>
                    <a:lnTo>
                      <a:pt x="112" y="65"/>
                    </a:lnTo>
                    <a:lnTo>
                      <a:pt x="107" y="63"/>
                    </a:lnTo>
                    <a:lnTo>
                      <a:pt x="102" y="62"/>
                    </a:lnTo>
                    <a:lnTo>
                      <a:pt x="96" y="60"/>
                    </a:lnTo>
                    <a:lnTo>
                      <a:pt x="96" y="60"/>
                    </a:lnTo>
                    <a:close/>
                    <a:moveTo>
                      <a:pt x="35" y="150"/>
                    </a:moveTo>
                    <a:lnTo>
                      <a:pt x="35" y="150"/>
                    </a:lnTo>
                    <a:lnTo>
                      <a:pt x="44" y="152"/>
                    </a:lnTo>
                    <a:lnTo>
                      <a:pt x="44" y="152"/>
                    </a:lnTo>
                    <a:lnTo>
                      <a:pt x="38" y="167"/>
                    </a:lnTo>
                    <a:lnTo>
                      <a:pt x="36" y="176"/>
                    </a:lnTo>
                    <a:lnTo>
                      <a:pt x="35" y="183"/>
                    </a:lnTo>
                    <a:lnTo>
                      <a:pt x="35" y="248"/>
                    </a:lnTo>
                    <a:lnTo>
                      <a:pt x="0" y="248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0" y="178"/>
                    </a:lnTo>
                    <a:lnTo>
                      <a:pt x="2" y="172"/>
                    </a:lnTo>
                    <a:lnTo>
                      <a:pt x="6" y="167"/>
                    </a:lnTo>
                    <a:lnTo>
                      <a:pt x="9" y="161"/>
                    </a:lnTo>
                    <a:lnTo>
                      <a:pt x="15" y="158"/>
                    </a:lnTo>
                    <a:lnTo>
                      <a:pt x="20" y="154"/>
                    </a:lnTo>
                    <a:lnTo>
                      <a:pt x="27" y="152"/>
                    </a:lnTo>
                    <a:lnTo>
                      <a:pt x="35" y="150"/>
                    </a:lnTo>
                    <a:lnTo>
                      <a:pt x="35" y="150"/>
                    </a:lnTo>
                    <a:close/>
                    <a:moveTo>
                      <a:pt x="183" y="0"/>
                    </a:moveTo>
                    <a:lnTo>
                      <a:pt x="183" y="0"/>
                    </a:lnTo>
                    <a:lnTo>
                      <a:pt x="174" y="0"/>
                    </a:lnTo>
                    <a:lnTo>
                      <a:pt x="165" y="4"/>
                    </a:lnTo>
                    <a:lnTo>
                      <a:pt x="158" y="7"/>
                    </a:lnTo>
                    <a:lnTo>
                      <a:pt x="151" y="13"/>
                    </a:lnTo>
                    <a:lnTo>
                      <a:pt x="145" y="20"/>
                    </a:lnTo>
                    <a:lnTo>
                      <a:pt x="141" y="27"/>
                    </a:lnTo>
                    <a:lnTo>
                      <a:pt x="138" y="36"/>
                    </a:lnTo>
                    <a:lnTo>
                      <a:pt x="138" y="45"/>
                    </a:lnTo>
                    <a:lnTo>
                      <a:pt x="138" y="45"/>
                    </a:lnTo>
                    <a:lnTo>
                      <a:pt x="138" y="54"/>
                    </a:lnTo>
                    <a:lnTo>
                      <a:pt x="141" y="62"/>
                    </a:lnTo>
                    <a:lnTo>
                      <a:pt x="145" y="71"/>
                    </a:lnTo>
                    <a:lnTo>
                      <a:pt x="151" y="76"/>
                    </a:lnTo>
                    <a:lnTo>
                      <a:pt x="158" y="81"/>
                    </a:lnTo>
                    <a:lnTo>
                      <a:pt x="165" y="87"/>
                    </a:lnTo>
                    <a:lnTo>
                      <a:pt x="174" y="89"/>
                    </a:lnTo>
                    <a:lnTo>
                      <a:pt x="183" y="91"/>
                    </a:lnTo>
                    <a:lnTo>
                      <a:pt x="183" y="91"/>
                    </a:lnTo>
                    <a:lnTo>
                      <a:pt x="192" y="89"/>
                    </a:lnTo>
                    <a:lnTo>
                      <a:pt x="200" y="87"/>
                    </a:lnTo>
                    <a:lnTo>
                      <a:pt x="209" y="81"/>
                    </a:lnTo>
                    <a:lnTo>
                      <a:pt x="214" y="76"/>
                    </a:lnTo>
                    <a:lnTo>
                      <a:pt x="219" y="71"/>
                    </a:lnTo>
                    <a:lnTo>
                      <a:pt x="225" y="62"/>
                    </a:lnTo>
                    <a:lnTo>
                      <a:pt x="227" y="54"/>
                    </a:lnTo>
                    <a:lnTo>
                      <a:pt x="229" y="45"/>
                    </a:lnTo>
                    <a:lnTo>
                      <a:pt x="229" y="45"/>
                    </a:lnTo>
                    <a:lnTo>
                      <a:pt x="227" y="36"/>
                    </a:lnTo>
                    <a:lnTo>
                      <a:pt x="225" y="27"/>
                    </a:lnTo>
                    <a:lnTo>
                      <a:pt x="219" y="20"/>
                    </a:lnTo>
                    <a:lnTo>
                      <a:pt x="214" y="13"/>
                    </a:lnTo>
                    <a:lnTo>
                      <a:pt x="209" y="7"/>
                    </a:lnTo>
                    <a:lnTo>
                      <a:pt x="200" y="4"/>
                    </a:lnTo>
                    <a:lnTo>
                      <a:pt x="192" y="0"/>
                    </a:lnTo>
                    <a:lnTo>
                      <a:pt x="183" y="0"/>
                    </a:lnTo>
                    <a:lnTo>
                      <a:pt x="183" y="0"/>
                    </a:lnTo>
                    <a:close/>
                    <a:moveTo>
                      <a:pt x="319" y="272"/>
                    </a:moveTo>
                    <a:lnTo>
                      <a:pt x="265" y="272"/>
                    </a:lnTo>
                    <a:lnTo>
                      <a:pt x="265" y="174"/>
                    </a:lnTo>
                    <a:lnTo>
                      <a:pt x="265" y="174"/>
                    </a:lnTo>
                    <a:lnTo>
                      <a:pt x="265" y="163"/>
                    </a:lnTo>
                    <a:lnTo>
                      <a:pt x="263" y="154"/>
                    </a:lnTo>
                    <a:lnTo>
                      <a:pt x="259" y="145"/>
                    </a:lnTo>
                    <a:lnTo>
                      <a:pt x="256" y="136"/>
                    </a:lnTo>
                    <a:lnTo>
                      <a:pt x="256" y="136"/>
                    </a:lnTo>
                    <a:lnTo>
                      <a:pt x="263" y="134"/>
                    </a:lnTo>
                    <a:lnTo>
                      <a:pt x="270" y="134"/>
                    </a:lnTo>
                    <a:lnTo>
                      <a:pt x="270" y="134"/>
                    </a:lnTo>
                    <a:lnTo>
                      <a:pt x="279" y="136"/>
                    </a:lnTo>
                    <a:lnTo>
                      <a:pt x="288" y="138"/>
                    </a:lnTo>
                    <a:lnTo>
                      <a:pt x="297" y="143"/>
                    </a:lnTo>
                    <a:lnTo>
                      <a:pt x="305" y="149"/>
                    </a:lnTo>
                    <a:lnTo>
                      <a:pt x="310" y="156"/>
                    </a:lnTo>
                    <a:lnTo>
                      <a:pt x="316" y="165"/>
                    </a:lnTo>
                    <a:lnTo>
                      <a:pt x="317" y="174"/>
                    </a:lnTo>
                    <a:lnTo>
                      <a:pt x="319" y="183"/>
                    </a:lnTo>
                    <a:lnTo>
                      <a:pt x="319" y="272"/>
                    </a:lnTo>
                    <a:close/>
                    <a:moveTo>
                      <a:pt x="100" y="174"/>
                    </a:moveTo>
                    <a:lnTo>
                      <a:pt x="100" y="272"/>
                    </a:lnTo>
                    <a:lnTo>
                      <a:pt x="45" y="272"/>
                    </a:lnTo>
                    <a:lnTo>
                      <a:pt x="45" y="183"/>
                    </a:lnTo>
                    <a:lnTo>
                      <a:pt x="45" y="183"/>
                    </a:lnTo>
                    <a:lnTo>
                      <a:pt x="47" y="174"/>
                    </a:lnTo>
                    <a:lnTo>
                      <a:pt x="51" y="165"/>
                    </a:lnTo>
                    <a:lnTo>
                      <a:pt x="54" y="156"/>
                    </a:lnTo>
                    <a:lnTo>
                      <a:pt x="60" y="149"/>
                    </a:lnTo>
                    <a:lnTo>
                      <a:pt x="67" y="143"/>
                    </a:lnTo>
                    <a:lnTo>
                      <a:pt x="76" y="138"/>
                    </a:lnTo>
                    <a:lnTo>
                      <a:pt x="85" y="136"/>
                    </a:lnTo>
                    <a:lnTo>
                      <a:pt x="96" y="134"/>
                    </a:lnTo>
                    <a:lnTo>
                      <a:pt x="96" y="134"/>
                    </a:lnTo>
                    <a:lnTo>
                      <a:pt x="103" y="134"/>
                    </a:lnTo>
                    <a:lnTo>
                      <a:pt x="109" y="136"/>
                    </a:lnTo>
                    <a:lnTo>
                      <a:pt x="109" y="136"/>
                    </a:lnTo>
                    <a:lnTo>
                      <a:pt x="105" y="145"/>
                    </a:lnTo>
                    <a:lnTo>
                      <a:pt x="102" y="154"/>
                    </a:lnTo>
                    <a:lnTo>
                      <a:pt x="100" y="163"/>
                    </a:lnTo>
                    <a:lnTo>
                      <a:pt x="100" y="174"/>
                    </a:lnTo>
                    <a:lnTo>
                      <a:pt x="100" y="174"/>
                    </a:lnTo>
                    <a:close/>
                    <a:moveTo>
                      <a:pt x="111" y="301"/>
                    </a:moveTo>
                    <a:lnTo>
                      <a:pt x="254" y="301"/>
                    </a:lnTo>
                    <a:lnTo>
                      <a:pt x="254" y="174"/>
                    </a:lnTo>
                    <a:lnTo>
                      <a:pt x="254" y="174"/>
                    </a:lnTo>
                    <a:lnTo>
                      <a:pt x="252" y="159"/>
                    </a:lnTo>
                    <a:lnTo>
                      <a:pt x="248" y="145"/>
                    </a:lnTo>
                    <a:lnTo>
                      <a:pt x="241" y="134"/>
                    </a:lnTo>
                    <a:lnTo>
                      <a:pt x="232" y="123"/>
                    </a:lnTo>
                    <a:lnTo>
                      <a:pt x="223" y="114"/>
                    </a:lnTo>
                    <a:lnTo>
                      <a:pt x="210" y="109"/>
                    </a:lnTo>
                    <a:lnTo>
                      <a:pt x="198" y="103"/>
                    </a:lnTo>
                    <a:lnTo>
                      <a:pt x="183" y="101"/>
                    </a:lnTo>
                    <a:lnTo>
                      <a:pt x="183" y="101"/>
                    </a:lnTo>
                    <a:lnTo>
                      <a:pt x="169" y="103"/>
                    </a:lnTo>
                    <a:lnTo>
                      <a:pt x="154" y="109"/>
                    </a:lnTo>
                    <a:lnTo>
                      <a:pt x="143" y="114"/>
                    </a:lnTo>
                    <a:lnTo>
                      <a:pt x="132" y="123"/>
                    </a:lnTo>
                    <a:lnTo>
                      <a:pt x="123" y="134"/>
                    </a:lnTo>
                    <a:lnTo>
                      <a:pt x="116" y="145"/>
                    </a:lnTo>
                    <a:lnTo>
                      <a:pt x="112" y="159"/>
                    </a:lnTo>
                    <a:lnTo>
                      <a:pt x="111" y="174"/>
                    </a:lnTo>
                    <a:lnTo>
                      <a:pt x="111" y="30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lIns="121920" tIns="60960" rIns="121920" bIns="60960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xmlns="" id="{7508226A-29E7-4F30-8C18-2139124B8F2F}"/>
                  </a:ext>
                </a:extLst>
              </p:cNvPr>
              <p:cNvSpPr/>
              <p:nvPr/>
            </p:nvSpPr>
            <p:spPr>
              <a:xfrm>
                <a:off x="10130900" y="3893209"/>
                <a:ext cx="1205215" cy="4135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R="0" lvl="0" indent="0" algn="ctr" fontAlgn="auto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effectLst>
                      <a:outerShdw blurRad="127000" dist="38100" dir="16200000" algn="ctr" rotWithShape="0">
                        <a:schemeClr val="bg1">
                          <a:alpha val="20000"/>
                        </a:schemeClr>
                      </a:outerShdw>
                    </a:effectLst>
                    <a:cs typeface="+mn-ea"/>
                    <a:sym typeface="+mn-lt"/>
                  </a:rPr>
                  <a:t>项目展示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898EC42B-D333-4753-B16B-B2CCCDCB3977}"/>
                </a:ext>
              </a:extLst>
            </p:cNvPr>
            <p:cNvGrpSpPr/>
            <p:nvPr/>
          </p:nvGrpSpPr>
          <p:grpSpPr>
            <a:xfrm>
              <a:off x="8382979" y="1875715"/>
              <a:ext cx="1205215" cy="989181"/>
              <a:chOff x="8382979" y="1875715"/>
              <a:chExt cx="1205215" cy="989181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9FB018C4-6A53-4460-B096-542C56954EF9}"/>
                  </a:ext>
                </a:extLst>
              </p:cNvPr>
              <p:cNvSpPr/>
              <p:nvPr/>
            </p:nvSpPr>
            <p:spPr>
              <a:xfrm>
                <a:off x="8490996" y="1875715"/>
                <a:ext cx="989181" cy="989181"/>
              </a:xfrm>
              <a:prstGeom prst="ellipse">
                <a:avLst/>
              </a:prstGeom>
              <a:gradFill flip="none" rotWithShape="1"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38100" dir="16200000" algn="ctr" rotWithShape="0">
                  <a:srgbClr val="007ACD">
                    <a:alpha val="3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10">
                <a:extLst>
                  <a:ext uri="{FF2B5EF4-FFF2-40B4-BE49-F238E27FC236}">
                    <a16:creationId xmlns:a16="http://schemas.microsoft.com/office/drawing/2014/main" xmlns="" id="{6B4CE36D-823D-4888-894A-B5743F42BD1B}"/>
                  </a:ext>
                </a:extLst>
              </p:cNvPr>
              <p:cNvSpPr>
                <a:spLocks noEditPoints="1"/>
              </p:cNvSpPr>
              <p:nvPr/>
            </p:nvSpPr>
            <p:spPr>
              <a:xfrm>
                <a:off x="8845092" y="2053202"/>
                <a:ext cx="280989" cy="256224"/>
              </a:xfrm>
              <a:custGeom>
                <a:avLst/>
                <a:gdLst/>
                <a:ahLst/>
                <a:cxnLst>
                  <a:cxn ang="0">
                    <a:pos x="193413" y="0"/>
                  </a:cxn>
                  <a:cxn ang="0">
                    <a:pos x="204093" y="11866"/>
                  </a:cxn>
                  <a:cxn ang="0">
                    <a:pos x="185107" y="65262"/>
                  </a:cxn>
                  <a:cxn ang="0">
                    <a:pos x="43904" y="20172"/>
                  </a:cxn>
                  <a:cxn ang="0">
                    <a:pos x="53396" y="28478"/>
                  </a:cxn>
                  <a:cxn ang="0">
                    <a:pos x="70009" y="42717"/>
                  </a:cxn>
                  <a:cxn ang="0">
                    <a:pos x="43904" y="53396"/>
                  </a:cxn>
                  <a:cxn ang="0">
                    <a:pos x="53396" y="61702"/>
                  </a:cxn>
                  <a:cxn ang="0">
                    <a:pos x="70009" y="75941"/>
                  </a:cxn>
                  <a:cxn ang="0">
                    <a:pos x="43904" y="87807"/>
                  </a:cxn>
                  <a:cxn ang="0">
                    <a:pos x="53396" y="92554"/>
                  </a:cxn>
                  <a:cxn ang="0">
                    <a:pos x="70009" y="106793"/>
                  </a:cxn>
                  <a:cxn ang="0">
                    <a:pos x="43904" y="118658"/>
                  </a:cxn>
                  <a:cxn ang="0">
                    <a:pos x="53396" y="123405"/>
                  </a:cxn>
                  <a:cxn ang="0">
                    <a:pos x="70009" y="137644"/>
                  </a:cxn>
                  <a:cxn ang="0">
                    <a:pos x="43904" y="151883"/>
                  </a:cxn>
                  <a:cxn ang="0">
                    <a:pos x="53396" y="160189"/>
                  </a:cxn>
                  <a:cxn ang="0">
                    <a:pos x="70009" y="174428"/>
                  </a:cxn>
                  <a:cxn ang="0">
                    <a:pos x="43904" y="185107"/>
                  </a:cxn>
                  <a:cxn ang="0">
                    <a:pos x="43904" y="207652"/>
                  </a:cxn>
                  <a:cxn ang="0">
                    <a:pos x="185107" y="162562"/>
                  </a:cxn>
                  <a:cxn ang="0">
                    <a:pos x="204093" y="215958"/>
                  </a:cxn>
                  <a:cxn ang="0">
                    <a:pos x="193413" y="227824"/>
                  </a:cxn>
                  <a:cxn ang="0">
                    <a:pos x="24918" y="227824"/>
                  </a:cxn>
                  <a:cxn ang="0">
                    <a:pos x="24918" y="201719"/>
                  </a:cxn>
                  <a:cxn ang="0">
                    <a:pos x="0" y="182734"/>
                  </a:cxn>
                  <a:cxn ang="0">
                    <a:pos x="24918" y="166122"/>
                  </a:cxn>
                  <a:cxn ang="0">
                    <a:pos x="0" y="149510"/>
                  </a:cxn>
                  <a:cxn ang="0">
                    <a:pos x="24918" y="135271"/>
                  </a:cxn>
                  <a:cxn ang="0">
                    <a:pos x="0" y="115099"/>
                  </a:cxn>
                  <a:cxn ang="0">
                    <a:pos x="24918" y="104419"/>
                  </a:cxn>
                  <a:cxn ang="0">
                    <a:pos x="0" y="84247"/>
                  </a:cxn>
                  <a:cxn ang="0">
                    <a:pos x="24918" y="70008"/>
                  </a:cxn>
                  <a:cxn ang="0">
                    <a:pos x="0" y="53396"/>
                  </a:cxn>
                  <a:cxn ang="0">
                    <a:pos x="24918" y="11866"/>
                  </a:cxn>
                  <a:cxn ang="0">
                    <a:pos x="35598" y="0"/>
                  </a:cxn>
                  <a:cxn ang="0">
                    <a:pos x="86621" y="109166"/>
                  </a:cxn>
                  <a:cxn ang="0">
                    <a:pos x="113912" y="121031"/>
                  </a:cxn>
                  <a:cxn ang="0">
                    <a:pos x="86621" y="109166"/>
                  </a:cxn>
                  <a:cxn ang="0">
                    <a:pos x="86621" y="84247"/>
                  </a:cxn>
                  <a:cxn ang="0">
                    <a:pos x="136457" y="96113"/>
                  </a:cxn>
                  <a:cxn ang="0">
                    <a:pos x="86621" y="84247"/>
                  </a:cxn>
                  <a:cxn ang="0">
                    <a:pos x="86621" y="61702"/>
                  </a:cxn>
                  <a:cxn ang="0">
                    <a:pos x="159002" y="73568"/>
                  </a:cxn>
                  <a:cxn ang="0">
                    <a:pos x="86621" y="61702"/>
                  </a:cxn>
                  <a:cxn ang="0">
                    <a:pos x="86621" y="39157"/>
                  </a:cxn>
                  <a:cxn ang="0">
                    <a:pos x="159002" y="48650"/>
                  </a:cxn>
                  <a:cxn ang="0">
                    <a:pos x="86621" y="39157"/>
                  </a:cxn>
                  <a:cxn ang="0">
                    <a:pos x="113912" y="180361"/>
                  </a:cxn>
                  <a:cxn ang="0">
                    <a:pos x="144763" y="180361"/>
                  </a:cxn>
                  <a:cxn ang="0">
                    <a:pos x="117472" y="149510"/>
                  </a:cxn>
                  <a:cxn ang="0">
                    <a:pos x="113912" y="180361"/>
                  </a:cxn>
                  <a:cxn ang="0">
                    <a:pos x="220705" y="51023"/>
                  </a:cxn>
                  <a:cxn ang="0">
                    <a:pos x="159002" y="166122"/>
                  </a:cxn>
                  <a:cxn ang="0">
                    <a:pos x="220705" y="51023"/>
                  </a:cxn>
                </a:cxnLst>
                <a:rect l="0" t="0" r="0" b="0"/>
                <a:pathLst>
                  <a:path w="210" h="192">
                    <a:moveTo>
                      <a:pt x="30" y="0"/>
                    </a:moveTo>
                    <a:lnTo>
                      <a:pt x="163" y="0"/>
                    </a:lnTo>
                    <a:lnTo>
                      <a:pt x="172" y="0"/>
                    </a:lnTo>
                    <a:lnTo>
                      <a:pt x="172" y="10"/>
                    </a:lnTo>
                    <a:lnTo>
                      <a:pt x="172" y="41"/>
                    </a:lnTo>
                    <a:lnTo>
                      <a:pt x="156" y="55"/>
                    </a:lnTo>
                    <a:lnTo>
                      <a:pt x="156" y="17"/>
                    </a:lnTo>
                    <a:lnTo>
                      <a:pt x="37" y="17"/>
                    </a:lnTo>
                    <a:lnTo>
                      <a:pt x="37" y="29"/>
                    </a:lnTo>
                    <a:lnTo>
                      <a:pt x="45" y="24"/>
                    </a:lnTo>
                    <a:lnTo>
                      <a:pt x="54" y="22"/>
                    </a:lnTo>
                    <a:lnTo>
                      <a:pt x="59" y="36"/>
                    </a:lnTo>
                    <a:lnTo>
                      <a:pt x="52" y="41"/>
                    </a:lnTo>
                    <a:lnTo>
                      <a:pt x="37" y="45"/>
                    </a:lnTo>
                    <a:lnTo>
                      <a:pt x="37" y="55"/>
                    </a:lnTo>
                    <a:lnTo>
                      <a:pt x="45" y="52"/>
                    </a:lnTo>
                    <a:lnTo>
                      <a:pt x="54" y="48"/>
                    </a:lnTo>
                    <a:lnTo>
                      <a:pt x="59" y="64"/>
                    </a:lnTo>
                    <a:lnTo>
                      <a:pt x="52" y="67"/>
                    </a:lnTo>
                    <a:lnTo>
                      <a:pt x="37" y="74"/>
                    </a:lnTo>
                    <a:lnTo>
                      <a:pt x="37" y="83"/>
                    </a:lnTo>
                    <a:lnTo>
                      <a:pt x="45" y="78"/>
                    </a:lnTo>
                    <a:lnTo>
                      <a:pt x="54" y="76"/>
                    </a:lnTo>
                    <a:lnTo>
                      <a:pt x="59" y="90"/>
                    </a:lnTo>
                    <a:lnTo>
                      <a:pt x="52" y="95"/>
                    </a:lnTo>
                    <a:lnTo>
                      <a:pt x="37" y="100"/>
                    </a:lnTo>
                    <a:lnTo>
                      <a:pt x="37" y="109"/>
                    </a:lnTo>
                    <a:lnTo>
                      <a:pt x="45" y="104"/>
                    </a:lnTo>
                    <a:lnTo>
                      <a:pt x="54" y="102"/>
                    </a:lnTo>
                    <a:lnTo>
                      <a:pt x="59" y="116"/>
                    </a:lnTo>
                    <a:lnTo>
                      <a:pt x="52" y="121"/>
                    </a:lnTo>
                    <a:lnTo>
                      <a:pt x="37" y="128"/>
                    </a:lnTo>
                    <a:lnTo>
                      <a:pt x="37" y="137"/>
                    </a:lnTo>
                    <a:lnTo>
                      <a:pt x="45" y="135"/>
                    </a:lnTo>
                    <a:lnTo>
                      <a:pt x="54" y="130"/>
                    </a:lnTo>
                    <a:lnTo>
                      <a:pt x="59" y="147"/>
                    </a:lnTo>
                    <a:lnTo>
                      <a:pt x="52" y="149"/>
                    </a:lnTo>
                    <a:lnTo>
                      <a:pt x="37" y="156"/>
                    </a:lnTo>
                    <a:lnTo>
                      <a:pt x="37" y="170"/>
                    </a:lnTo>
                    <a:lnTo>
                      <a:pt x="37" y="175"/>
                    </a:lnTo>
                    <a:lnTo>
                      <a:pt x="156" y="175"/>
                    </a:lnTo>
                    <a:lnTo>
                      <a:pt x="156" y="137"/>
                    </a:lnTo>
                    <a:lnTo>
                      <a:pt x="172" y="123"/>
                    </a:lnTo>
                    <a:lnTo>
                      <a:pt x="172" y="182"/>
                    </a:lnTo>
                    <a:lnTo>
                      <a:pt x="172" y="192"/>
                    </a:lnTo>
                    <a:lnTo>
                      <a:pt x="163" y="192"/>
                    </a:lnTo>
                    <a:lnTo>
                      <a:pt x="30" y="192"/>
                    </a:lnTo>
                    <a:lnTo>
                      <a:pt x="21" y="192"/>
                    </a:lnTo>
                    <a:lnTo>
                      <a:pt x="21" y="182"/>
                    </a:lnTo>
                    <a:lnTo>
                      <a:pt x="21" y="170"/>
                    </a:lnTo>
                    <a:lnTo>
                      <a:pt x="4" y="170"/>
                    </a:lnTo>
                    <a:lnTo>
                      <a:pt x="0" y="154"/>
                    </a:lnTo>
                    <a:lnTo>
                      <a:pt x="21" y="144"/>
                    </a:lnTo>
                    <a:lnTo>
                      <a:pt x="21" y="140"/>
                    </a:lnTo>
                    <a:lnTo>
                      <a:pt x="4" y="140"/>
                    </a:lnTo>
                    <a:lnTo>
                      <a:pt x="0" y="126"/>
                    </a:lnTo>
                    <a:lnTo>
                      <a:pt x="21" y="116"/>
                    </a:lnTo>
                    <a:lnTo>
                      <a:pt x="21" y="114"/>
                    </a:lnTo>
                    <a:lnTo>
                      <a:pt x="4" y="114"/>
                    </a:lnTo>
                    <a:lnTo>
                      <a:pt x="0" y="97"/>
                    </a:lnTo>
                    <a:lnTo>
                      <a:pt x="21" y="90"/>
                    </a:lnTo>
                    <a:lnTo>
                      <a:pt x="21" y="88"/>
                    </a:lnTo>
                    <a:lnTo>
                      <a:pt x="4" y="88"/>
                    </a:lnTo>
                    <a:lnTo>
                      <a:pt x="0" y="71"/>
                    </a:lnTo>
                    <a:lnTo>
                      <a:pt x="21" y="62"/>
                    </a:lnTo>
                    <a:lnTo>
                      <a:pt x="21" y="59"/>
                    </a:lnTo>
                    <a:lnTo>
                      <a:pt x="4" y="59"/>
                    </a:lnTo>
                    <a:lnTo>
                      <a:pt x="0" y="45"/>
                    </a:lnTo>
                    <a:lnTo>
                      <a:pt x="21" y="36"/>
                    </a:lnTo>
                    <a:lnTo>
                      <a:pt x="21" y="10"/>
                    </a:lnTo>
                    <a:lnTo>
                      <a:pt x="21" y="0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  <a:moveTo>
                      <a:pt x="73" y="92"/>
                    </a:moveTo>
                    <a:lnTo>
                      <a:pt x="73" y="102"/>
                    </a:lnTo>
                    <a:lnTo>
                      <a:pt x="96" y="102"/>
                    </a:lnTo>
                    <a:lnTo>
                      <a:pt x="96" y="92"/>
                    </a:lnTo>
                    <a:lnTo>
                      <a:pt x="73" y="92"/>
                    </a:lnTo>
                    <a:lnTo>
                      <a:pt x="73" y="92"/>
                    </a:lnTo>
                    <a:close/>
                    <a:moveTo>
                      <a:pt x="73" y="71"/>
                    </a:moveTo>
                    <a:lnTo>
                      <a:pt x="73" y="81"/>
                    </a:lnTo>
                    <a:lnTo>
                      <a:pt x="115" y="81"/>
                    </a:lnTo>
                    <a:lnTo>
                      <a:pt x="115" y="71"/>
                    </a:lnTo>
                    <a:lnTo>
                      <a:pt x="73" y="71"/>
                    </a:lnTo>
                    <a:lnTo>
                      <a:pt x="73" y="71"/>
                    </a:lnTo>
                    <a:close/>
                    <a:moveTo>
                      <a:pt x="73" y="52"/>
                    </a:moveTo>
                    <a:lnTo>
                      <a:pt x="73" y="62"/>
                    </a:lnTo>
                    <a:lnTo>
                      <a:pt x="134" y="62"/>
                    </a:lnTo>
                    <a:lnTo>
                      <a:pt x="134" y="52"/>
                    </a:lnTo>
                    <a:lnTo>
                      <a:pt x="73" y="52"/>
                    </a:lnTo>
                    <a:lnTo>
                      <a:pt x="73" y="52"/>
                    </a:lnTo>
                    <a:close/>
                    <a:moveTo>
                      <a:pt x="73" y="33"/>
                    </a:moveTo>
                    <a:lnTo>
                      <a:pt x="73" y="41"/>
                    </a:lnTo>
                    <a:lnTo>
                      <a:pt x="134" y="41"/>
                    </a:lnTo>
                    <a:lnTo>
                      <a:pt x="134" y="33"/>
                    </a:lnTo>
                    <a:lnTo>
                      <a:pt x="73" y="33"/>
                    </a:lnTo>
                    <a:lnTo>
                      <a:pt x="73" y="33"/>
                    </a:lnTo>
                    <a:close/>
                    <a:moveTo>
                      <a:pt x="96" y="152"/>
                    </a:moveTo>
                    <a:lnTo>
                      <a:pt x="111" y="152"/>
                    </a:lnTo>
                    <a:lnTo>
                      <a:pt x="122" y="152"/>
                    </a:lnTo>
                    <a:lnTo>
                      <a:pt x="111" y="137"/>
                    </a:lnTo>
                    <a:lnTo>
                      <a:pt x="99" y="126"/>
                    </a:lnTo>
                    <a:lnTo>
                      <a:pt x="99" y="140"/>
                    </a:lnTo>
                    <a:lnTo>
                      <a:pt x="96" y="152"/>
                    </a:lnTo>
                    <a:lnTo>
                      <a:pt x="96" y="152"/>
                    </a:lnTo>
                    <a:close/>
                    <a:moveTo>
                      <a:pt x="186" y="43"/>
                    </a:moveTo>
                    <a:lnTo>
                      <a:pt x="111" y="116"/>
                    </a:lnTo>
                    <a:lnTo>
                      <a:pt x="134" y="140"/>
                    </a:lnTo>
                    <a:lnTo>
                      <a:pt x="210" y="67"/>
                    </a:lnTo>
                    <a:lnTo>
                      <a:pt x="186" y="4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xmlns="" id="{CEEF36E1-AD0A-435B-A02B-2E7A67EE845E}"/>
                  </a:ext>
                </a:extLst>
              </p:cNvPr>
              <p:cNvSpPr/>
              <p:nvPr/>
            </p:nvSpPr>
            <p:spPr>
              <a:xfrm>
                <a:off x="8382979" y="2343790"/>
                <a:ext cx="1205215" cy="3410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R="0" lvl="0" indent="0" algn="ctr" fontAlgn="auto">
                  <a:lnSpc>
                    <a:spcPct val="12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400" b="1" dirty="0">
                    <a:solidFill>
                      <a:schemeClr val="bg1"/>
                    </a:solidFill>
                    <a:effectLst>
                      <a:outerShdw blurRad="127000" dist="38100" dir="16200000" algn="ctr" rotWithShape="0">
                        <a:schemeClr val="bg1">
                          <a:alpha val="20000"/>
                        </a:schemeClr>
                      </a:outerShdw>
                    </a:effectLst>
                    <a:cs typeface="+mn-ea"/>
                    <a:sym typeface="+mn-lt"/>
                  </a:rPr>
                  <a:t>项目展示</a:t>
                </a:r>
              </a:p>
            </p:txBody>
          </p:sp>
        </p:grp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308742A9-3F47-4358-8D22-9D3F6C733013}"/>
              </a:ext>
            </a:extLst>
          </p:cNvPr>
          <p:cNvSpPr/>
          <p:nvPr/>
        </p:nvSpPr>
        <p:spPr>
          <a:xfrm>
            <a:off x="429850" y="2613373"/>
            <a:ext cx="5393735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点击此处可编辑上半年所负责项目的相关情况，建议行距为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57" name="文本框 1">
            <a:extLst>
              <a:ext uri="{FF2B5EF4-FFF2-40B4-BE49-F238E27FC236}">
                <a16:creationId xmlns:a16="http://schemas.microsoft.com/office/drawing/2014/main" xmlns="" id="{97002E6B-9890-45E3-8133-441B856F4576}"/>
              </a:ext>
            </a:extLst>
          </p:cNvPr>
          <p:cNvSpPr txBox="1"/>
          <p:nvPr/>
        </p:nvSpPr>
        <p:spPr>
          <a:xfrm>
            <a:off x="450870" y="2272445"/>
            <a:ext cx="3119968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上半年主要工作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F9A9EDE8-5ED5-42F4-B378-33F1F5B000DC}"/>
              </a:ext>
            </a:extLst>
          </p:cNvPr>
          <p:cNvSpPr/>
          <p:nvPr/>
        </p:nvSpPr>
        <p:spPr>
          <a:xfrm>
            <a:off x="429851" y="4069169"/>
            <a:ext cx="5308178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点击此处可编辑上半年所负责项目的相关情况，建议行距为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60" name="文本框 1">
            <a:extLst>
              <a:ext uri="{FF2B5EF4-FFF2-40B4-BE49-F238E27FC236}">
                <a16:creationId xmlns:a16="http://schemas.microsoft.com/office/drawing/2014/main" xmlns="" id="{B810B553-6BC8-4109-BA1A-43B99B299214}"/>
              </a:ext>
            </a:extLst>
          </p:cNvPr>
          <p:cNvSpPr txBox="1"/>
          <p:nvPr/>
        </p:nvSpPr>
        <p:spPr>
          <a:xfrm>
            <a:off x="450870" y="3728241"/>
            <a:ext cx="3119968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上半年主要工作</a:t>
            </a: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9C40EAC4-DB72-41E8-8830-836095D13448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F6F2CF99-17EA-4D4B-A4B3-5EEAA6F3E1F7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平行四边形 43">
              <a:extLst>
                <a:ext uri="{FF2B5EF4-FFF2-40B4-BE49-F238E27FC236}">
                  <a16:creationId xmlns:a16="http://schemas.microsoft.com/office/drawing/2014/main" xmlns="" id="{53964610-7618-46BA-B330-7972B39357CC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CBA603A6-6A3C-4015-BC6C-48A3B8A8584C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rgbClr val="007ACD">
                        <a:alpha val="20000"/>
                      </a:srgbClr>
                    </a:outerShdw>
                  </a:effectLst>
                  <a:cs typeface="+mn-ea"/>
                  <a:sym typeface="+mn-lt"/>
                </a:rPr>
                <a:t>01.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15932F9A-F9DA-461E-88C5-05ED72FFE495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工作业绩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0481BD5A-8EC6-4A4E-91C5-8FC8E4684EF8}"/>
                </a:ext>
              </a:extLst>
            </p:cNvPr>
            <p:cNvSpPr txBox="1"/>
            <p:nvPr/>
          </p:nvSpPr>
          <p:spPr>
            <a:xfrm>
              <a:off x="2595702" y="541858"/>
              <a:ext cx="258618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Work Achievement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9275326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E74B06D-E704-4CDB-96E6-59710EC6F929}"/>
              </a:ext>
            </a:extLst>
          </p:cNvPr>
          <p:cNvGrpSpPr/>
          <p:nvPr/>
        </p:nvGrpSpPr>
        <p:grpSpPr>
          <a:xfrm>
            <a:off x="4481842" y="1595123"/>
            <a:ext cx="8177520" cy="4609259"/>
            <a:chOff x="5384800" y="1625093"/>
            <a:chExt cx="7315201" cy="4123213"/>
          </a:xfrm>
        </p:grpSpPr>
        <p:pic>
          <p:nvPicPr>
            <p:cNvPr id="3" name="图片 2" descr="电脑的屏幕&#10;&#10;描述已自动生成">
              <a:extLst>
                <a:ext uri="{FF2B5EF4-FFF2-40B4-BE49-F238E27FC236}">
                  <a16:creationId xmlns:a16="http://schemas.microsoft.com/office/drawing/2014/main" xmlns="" id="{F2989926-44A3-4198-B373-66D27596BA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84800" y="1625093"/>
              <a:ext cx="7315201" cy="4123213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57D972A9-E101-42BA-BA03-7C32B30A6F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369"/>
            <a:stretch/>
          </p:blipFill>
          <p:spPr>
            <a:xfrm>
              <a:off x="6705600" y="2177066"/>
              <a:ext cx="4328160" cy="2760694"/>
            </a:xfrm>
            <a:prstGeom prst="rect">
              <a:avLst/>
            </a:prstGeom>
          </p:spPr>
        </p:pic>
      </p:grpSp>
      <p:sp>
        <p:nvSpPr>
          <p:cNvPr id="21" name="Freeform 39">
            <a:extLst>
              <a:ext uri="{FF2B5EF4-FFF2-40B4-BE49-F238E27FC236}">
                <a16:creationId xmlns:a16="http://schemas.microsoft.com/office/drawing/2014/main" xmlns="" id="{290908B8-1D93-408F-9AE4-EFC86DCFBC42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4283537" y="4183639"/>
            <a:ext cx="287867" cy="395817"/>
          </a:xfrm>
          <a:custGeom>
            <a:avLst/>
            <a:gdLst>
              <a:gd name="T0" fmla="*/ 8 w 77"/>
              <a:gd name="T1" fmla="*/ 0 h 106"/>
              <a:gd name="T2" fmla="*/ 64 w 77"/>
              <a:gd name="T3" fmla="*/ 0 h 106"/>
              <a:gd name="T4" fmla="*/ 73 w 77"/>
              <a:gd name="T5" fmla="*/ 9 h 106"/>
              <a:gd name="T6" fmla="*/ 73 w 77"/>
              <a:gd name="T7" fmla="*/ 62 h 106"/>
              <a:gd name="T8" fmla="*/ 63 w 77"/>
              <a:gd name="T9" fmla="*/ 60 h 106"/>
              <a:gd name="T10" fmla="*/ 63 w 77"/>
              <a:gd name="T11" fmla="*/ 56 h 106"/>
              <a:gd name="T12" fmla="*/ 63 w 77"/>
              <a:gd name="T13" fmla="*/ 11 h 106"/>
              <a:gd name="T14" fmla="*/ 9 w 77"/>
              <a:gd name="T15" fmla="*/ 11 h 106"/>
              <a:gd name="T16" fmla="*/ 9 w 77"/>
              <a:gd name="T17" fmla="*/ 87 h 106"/>
              <a:gd name="T18" fmla="*/ 36 w 77"/>
              <a:gd name="T19" fmla="*/ 87 h 106"/>
              <a:gd name="T20" fmla="*/ 40 w 77"/>
              <a:gd name="T21" fmla="*/ 96 h 106"/>
              <a:gd name="T22" fmla="*/ 8 w 77"/>
              <a:gd name="T23" fmla="*/ 96 h 106"/>
              <a:gd name="T24" fmla="*/ 0 w 77"/>
              <a:gd name="T25" fmla="*/ 88 h 106"/>
              <a:gd name="T26" fmla="*/ 0 w 77"/>
              <a:gd name="T27" fmla="*/ 9 h 106"/>
              <a:gd name="T28" fmla="*/ 8 w 77"/>
              <a:gd name="T29" fmla="*/ 0 h 106"/>
              <a:gd name="T30" fmla="*/ 16 w 77"/>
              <a:gd name="T31" fmla="*/ 47 h 106"/>
              <a:gd name="T32" fmla="*/ 16 w 77"/>
              <a:gd name="T33" fmla="*/ 54 h 106"/>
              <a:gd name="T34" fmla="*/ 36 w 77"/>
              <a:gd name="T35" fmla="*/ 54 h 106"/>
              <a:gd name="T36" fmla="*/ 36 w 77"/>
              <a:gd name="T37" fmla="*/ 47 h 106"/>
              <a:gd name="T38" fmla="*/ 16 w 77"/>
              <a:gd name="T39" fmla="*/ 47 h 106"/>
              <a:gd name="T40" fmla="*/ 16 w 77"/>
              <a:gd name="T41" fmla="*/ 34 h 106"/>
              <a:gd name="T42" fmla="*/ 16 w 77"/>
              <a:gd name="T43" fmla="*/ 41 h 106"/>
              <a:gd name="T44" fmla="*/ 36 w 77"/>
              <a:gd name="T45" fmla="*/ 41 h 106"/>
              <a:gd name="T46" fmla="*/ 36 w 77"/>
              <a:gd name="T47" fmla="*/ 34 h 106"/>
              <a:gd name="T48" fmla="*/ 16 w 77"/>
              <a:gd name="T49" fmla="*/ 34 h 106"/>
              <a:gd name="T50" fmla="*/ 16 w 77"/>
              <a:gd name="T51" fmla="*/ 21 h 106"/>
              <a:gd name="T52" fmla="*/ 16 w 77"/>
              <a:gd name="T53" fmla="*/ 28 h 106"/>
              <a:gd name="T54" fmla="*/ 55 w 77"/>
              <a:gd name="T55" fmla="*/ 28 h 106"/>
              <a:gd name="T56" fmla="*/ 55 w 77"/>
              <a:gd name="T57" fmla="*/ 21 h 106"/>
              <a:gd name="T58" fmla="*/ 16 w 77"/>
              <a:gd name="T59" fmla="*/ 21 h 106"/>
              <a:gd name="T60" fmla="*/ 47 w 77"/>
              <a:gd name="T61" fmla="*/ 42 h 106"/>
              <a:gd name="T62" fmla="*/ 45 w 77"/>
              <a:gd name="T63" fmla="*/ 70 h 106"/>
              <a:gd name="T64" fmla="*/ 43 w 77"/>
              <a:gd name="T65" fmla="*/ 69 h 106"/>
              <a:gd name="T66" fmla="*/ 39 w 77"/>
              <a:gd name="T67" fmla="*/ 71 h 106"/>
              <a:gd name="T68" fmla="*/ 38 w 77"/>
              <a:gd name="T69" fmla="*/ 74 h 106"/>
              <a:gd name="T70" fmla="*/ 48 w 77"/>
              <a:gd name="T71" fmla="*/ 98 h 106"/>
              <a:gd name="T72" fmla="*/ 48 w 77"/>
              <a:gd name="T73" fmla="*/ 106 h 106"/>
              <a:gd name="T74" fmla="*/ 71 w 77"/>
              <a:gd name="T75" fmla="*/ 106 h 106"/>
              <a:gd name="T76" fmla="*/ 71 w 77"/>
              <a:gd name="T77" fmla="*/ 97 h 106"/>
              <a:gd name="T78" fmla="*/ 77 w 77"/>
              <a:gd name="T79" fmla="*/ 73 h 106"/>
              <a:gd name="T80" fmla="*/ 76 w 77"/>
              <a:gd name="T81" fmla="*/ 69 h 106"/>
              <a:gd name="T82" fmla="*/ 71 w 77"/>
              <a:gd name="T83" fmla="*/ 68 h 106"/>
              <a:gd name="T84" fmla="*/ 69 w 77"/>
              <a:gd name="T85" fmla="*/ 70 h 106"/>
              <a:gd name="T86" fmla="*/ 68 w 77"/>
              <a:gd name="T87" fmla="*/ 68 h 106"/>
              <a:gd name="T88" fmla="*/ 64 w 77"/>
              <a:gd name="T89" fmla="*/ 67 h 106"/>
              <a:gd name="T90" fmla="*/ 62 w 77"/>
              <a:gd name="T91" fmla="*/ 68 h 106"/>
              <a:gd name="T92" fmla="*/ 61 w 77"/>
              <a:gd name="T93" fmla="*/ 66 h 106"/>
              <a:gd name="T94" fmla="*/ 57 w 77"/>
              <a:gd name="T95" fmla="*/ 66 h 106"/>
              <a:gd name="T96" fmla="*/ 55 w 77"/>
              <a:gd name="T97" fmla="*/ 41 h 106"/>
              <a:gd name="T98" fmla="*/ 47 w 77"/>
              <a:gd name="T99" fmla="*/ 42 h 106"/>
              <a:gd name="T100" fmla="*/ 25 w 77"/>
              <a:gd name="T101" fmla="*/ 4 h 106"/>
              <a:gd name="T102" fmla="*/ 25 w 77"/>
              <a:gd name="T103" fmla="*/ 7 h 106"/>
              <a:gd name="T104" fmla="*/ 47 w 77"/>
              <a:gd name="T105" fmla="*/ 7 h 106"/>
              <a:gd name="T106" fmla="*/ 47 w 77"/>
              <a:gd name="T107" fmla="*/ 4 h 106"/>
              <a:gd name="T108" fmla="*/ 25 w 77"/>
              <a:gd name="T109" fmla="*/ 4 h 10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7"/>
              <a:gd name="T166" fmla="*/ 0 h 106"/>
              <a:gd name="T167" fmla="*/ 77 w 77"/>
              <a:gd name="T168" fmla="*/ 106 h 10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7" h="106">
                <a:moveTo>
                  <a:pt x="8" y="0"/>
                </a:moveTo>
                <a:cubicBezTo>
                  <a:pt x="64" y="0"/>
                  <a:pt x="64" y="0"/>
                  <a:pt x="64" y="0"/>
                </a:cubicBezTo>
                <a:cubicBezTo>
                  <a:pt x="69" y="0"/>
                  <a:pt x="73" y="4"/>
                  <a:pt x="73" y="9"/>
                </a:cubicBezTo>
                <a:cubicBezTo>
                  <a:pt x="73" y="62"/>
                  <a:pt x="73" y="62"/>
                  <a:pt x="73" y="62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6"/>
                  <a:pt x="63" y="56"/>
                  <a:pt x="63" y="56"/>
                </a:cubicBezTo>
                <a:cubicBezTo>
                  <a:pt x="63" y="11"/>
                  <a:pt x="63" y="11"/>
                  <a:pt x="63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87"/>
                  <a:pt x="9" y="87"/>
                  <a:pt x="9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40" y="96"/>
                  <a:pt x="40" y="96"/>
                  <a:pt x="40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0" y="93"/>
                  <a:pt x="0" y="88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8" y="0"/>
                </a:cubicBezTo>
                <a:close/>
                <a:moveTo>
                  <a:pt x="16" y="47"/>
                </a:moveTo>
                <a:cubicBezTo>
                  <a:pt x="16" y="54"/>
                  <a:pt x="16" y="54"/>
                  <a:pt x="1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47"/>
                  <a:pt x="36" y="47"/>
                  <a:pt x="36" y="47"/>
                </a:cubicBezTo>
                <a:cubicBezTo>
                  <a:pt x="16" y="47"/>
                  <a:pt x="16" y="47"/>
                  <a:pt x="16" y="47"/>
                </a:cubicBezTo>
                <a:close/>
                <a:moveTo>
                  <a:pt x="16" y="34"/>
                </a:moveTo>
                <a:cubicBezTo>
                  <a:pt x="16" y="41"/>
                  <a:pt x="16" y="41"/>
                  <a:pt x="1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6" y="34"/>
                  <a:pt x="36" y="34"/>
                  <a:pt x="36" y="34"/>
                </a:cubicBezTo>
                <a:cubicBezTo>
                  <a:pt x="16" y="34"/>
                  <a:pt x="16" y="34"/>
                  <a:pt x="16" y="34"/>
                </a:cubicBezTo>
                <a:close/>
                <a:moveTo>
                  <a:pt x="16" y="21"/>
                </a:moveTo>
                <a:cubicBezTo>
                  <a:pt x="16" y="28"/>
                  <a:pt x="16" y="28"/>
                  <a:pt x="16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5" y="21"/>
                  <a:pt x="55" y="21"/>
                  <a:pt x="55" y="21"/>
                </a:cubicBezTo>
                <a:cubicBezTo>
                  <a:pt x="16" y="21"/>
                  <a:pt x="16" y="21"/>
                  <a:pt x="16" y="21"/>
                </a:cubicBezTo>
                <a:close/>
                <a:moveTo>
                  <a:pt x="47" y="42"/>
                </a:moveTo>
                <a:cubicBezTo>
                  <a:pt x="45" y="70"/>
                  <a:pt x="45" y="70"/>
                  <a:pt x="45" y="70"/>
                </a:cubicBezTo>
                <a:cubicBezTo>
                  <a:pt x="43" y="69"/>
                  <a:pt x="43" y="69"/>
                  <a:pt x="43" y="69"/>
                </a:cubicBezTo>
                <a:cubicBezTo>
                  <a:pt x="39" y="71"/>
                  <a:pt x="39" y="71"/>
                  <a:pt x="39" y="71"/>
                </a:cubicBezTo>
                <a:cubicBezTo>
                  <a:pt x="38" y="74"/>
                  <a:pt x="38" y="74"/>
                  <a:pt x="38" y="74"/>
                </a:cubicBezTo>
                <a:cubicBezTo>
                  <a:pt x="48" y="98"/>
                  <a:pt x="48" y="98"/>
                  <a:pt x="48" y="98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97"/>
                  <a:pt x="71" y="97"/>
                  <a:pt x="71" y="97"/>
                </a:cubicBezTo>
                <a:cubicBezTo>
                  <a:pt x="77" y="73"/>
                  <a:pt x="77" y="73"/>
                  <a:pt x="77" y="73"/>
                </a:cubicBezTo>
                <a:cubicBezTo>
                  <a:pt x="76" y="69"/>
                  <a:pt x="76" y="69"/>
                  <a:pt x="76" y="69"/>
                </a:cubicBezTo>
                <a:cubicBezTo>
                  <a:pt x="71" y="68"/>
                  <a:pt x="71" y="68"/>
                  <a:pt x="71" y="68"/>
                </a:cubicBezTo>
                <a:cubicBezTo>
                  <a:pt x="69" y="70"/>
                  <a:pt x="69" y="70"/>
                  <a:pt x="69" y="70"/>
                </a:cubicBezTo>
                <a:cubicBezTo>
                  <a:pt x="68" y="68"/>
                  <a:pt x="68" y="68"/>
                  <a:pt x="68" y="68"/>
                </a:cubicBezTo>
                <a:cubicBezTo>
                  <a:pt x="64" y="67"/>
                  <a:pt x="64" y="67"/>
                  <a:pt x="64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1" y="66"/>
                  <a:pt x="61" y="66"/>
                  <a:pt x="61" y="66"/>
                </a:cubicBezTo>
                <a:cubicBezTo>
                  <a:pt x="57" y="66"/>
                  <a:pt x="57" y="66"/>
                  <a:pt x="57" y="66"/>
                </a:cubicBezTo>
                <a:cubicBezTo>
                  <a:pt x="55" y="41"/>
                  <a:pt x="55" y="41"/>
                  <a:pt x="55" y="41"/>
                </a:cubicBezTo>
                <a:cubicBezTo>
                  <a:pt x="47" y="42"/>
                  <a:pt x="47" y="42"/>
                  <a:pt x="47" y="42"/>
                </a:cubicBezTo>
                <a:close/>
                <a:moveTo>
                  <a:pt x="25" y="4"/>
                </a:moveTo>
                <a:cubicBezTo>
                  <a:pt x="25" y="7"/>
                  <a:pt x="25" y="7"/>
                  <a:pt x="25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47" y="4"/>
                  <a:pt x="47" y="4"/>
                  <a:pt x="47" y="4"/>
                </a:cubicBezTo>
                <a:lnTo>
                  <a:pt x="25" y="4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45719" rIns="45719"/>
          <a:lstStyle/>
          <a:p>
            <a:endParaRPr lang="zh-CN" altLang="zh-CN" kern="0" dirty="0">
              <a:solidFill>
                <a:srgbClr val="7D7D7D"/>
              </a:solidFill>
              <a:cs typeface="+mn-ea"/>
              <a:sym typeface="+mn-lt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A2593E5D-1B5A-4740-8045-3506812319CC}"/>
              </a:ext>
            </a:extLst>
          </p:cNvPr>
          <p:cNvSpPr/>
          <p:nvPr/>
        </p:nvSpPr>
        <p:spPr>
          <a:xfrm>
            <a:off x="423510" y="3393399"/>
            <a:ext cx="5067703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此处可简要说明目前工作的情况，建议行距为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36" name="文本框 1">
            <a:extLst>
              <a:ext uri="{FF2B5EF4-FFF2-40B4-BE49-F238E27FC236}">
                <a16:creationId xmlns:a16="http://schemas.microsoft.com/office/drawing/2014/main" xmlns="" id="{FF36E677-4DBB-485E-8968-B07CEC4BDC51}"/>
              </a:ext>
            </a:extLst>
          </p:cNvPr>
          <p:cNvSpPr txBox="1"/>
          <p:nvPr/>
        </p:nvSpPr>
        <p:spPr>
          <a:xfrm>
            <a:off x="455040" y="3052471"/>
            <a:ext cx="311996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rPr>
              <a:t>上半年主要工作</a:t>
            </a:r>
          </a:p>
        </p:txBody>
      </p:sp>
      <p:sp>
        <p:nvSpPr>
          <p:cNvPr id="18" name="图形 2">
            <a:extLst>
              <a:ext uri="{FF2B5EF4-FFF2-40B4-BE49-F238E27FC236}">
                <a16:creationId xmlns:a16="http://schemas.microsoft.com/office/drawing/2014/main" xmlns="" id="{265C0CA1-3067-4713-B81E-F07FE864F4ED}"/>
              </a:ext>
            </a:extLst>
          </p:cNvPr>
          <p:cNvSpPr/>
          <p:nvPr/>
        </p:nvSpPr>
        <p:spPr>
          <a:xfrm>
            <a:off x="3668704" y="4176046"/>
            <a:ext cx="403419" cy="403410"/>
          </a:xfrm>
          <a:custGeom>
            <a:avLst/>
            <a:gdLst>
              <a:gd name="connsiteX0" fmla="*/ 1589841 w 1905001"/>
              <a:gd name="connsiteY0" fmla="*/ 244685 h 1904962"/>
              <a:gd name="connsiteX1" fmla="*/ 1448240 w 1905001"/>
              <a:gd name="connsiteY1" fmla="*/ 401948 h 1904962"/>
              <a:gd name="connsiteX2" fmla="*/ 402010 w 1905001"/>
              <a:gd name="connsiteY2" fmla="*/ 456775 h 1904962"/>
              <a:gd name="connsiteX3" fmla="*/ 456836 w 1905001"/>
              <a:gd name="connsiteY3" fmla="*/ 1503007 h 1904962"/>
              <a:gd name="connsiteX4" fmla="*/ 1503061 w 1905001"/>
              <a:gd name="connsiteY4" fmla="*/ 1448186 h 1904962"/>
              <a:gd name="connsiteX5" fmla="*/ 1660324 w 1905001"/>
              <a:gd name="connsiteY5" fmla="*/ 1589788 h 1904962"/>
              <a:gd name="connsiteX6" fmla="*/ 315173 w 1905001"/>
              <a:gd name="connsiteY6" fmla="*/ 1660326 h 1904962"/>
              <a:gd name="connsiteX7" fmla="*/ 244637 w 1905001"/>
              <a:gd name="connsiteY7" fmla="*/ 315174 h 1904962"/>
              <a:gd name="connsiteX8" fmla="*/ 1589787 w 1905001"/>
              <a:gd name="connsiteY8" fmla="*/ 244637 h 1904962"/>
              <a:gd name="connsiteX9" fmla="*/ 1589841 w 1905001"/>
              <a:gd name="connsiteY9" fmla="*/ 244685 h 1904962"/>
              <a:gd name="connsiteX10" fmla="*/ 1640429 w 1905001"/>
              <a:gd name="connsiteY10" fmla="*/ 899563 h 1904962"/>
              <a:gd name="connsiteX11" fmla="*/ 1640429 w 1905001"/>
              <a:gd name="connsiteY11" fmla="*/ 740817 h 1904962"/>
              <a:gd name="connsiteX12" fmla="*/ 1746259 w 1905001"/>
              <a:gd name="connsiteY12" fmla="*/ 740817 h 1904962"/>
              <a:gd name="connsiteX13" fmla="*/ 1746259 w 1905001"/>
              <a:gd name="connsiteY13" fmla="*/ 899563 h 1904962"/>
              <a:gd name="connsiteX14" fmla="*/ 1905001 w 1905001"/>
              <a:gd name="connsiteY14" fmla="*/ 899563 h 1904962"/>
              <a:gd name="connsiteX15" fmla="*/ 1905001 w 1905001"/>
              <a:gd name="connsiteY15" fmla="*/ 1005392 h 1904962"/>
              <a:gd name="connsiteX16" fmla="*/ 1746259 w 1905001"/>
              <a:gd name="connsiteY16" fmla="*/ 1005392 h 1904962"/>
              <a:gd name="connsiteX17" fmla="*/ 1746259 w 1905001"/>
              <a:gd name="connsiteY17" fmla="*/ 1164138 h 1904962"/>
              <a:gd name="connsiteX18" fmla="*/ 1640429 w 1905001"/>
              <a:gd name="connsiteY18" fmla="*/ 1164138 h 1904962"/>
              <a:gd name="connsiteX19" fmla="*/ 1640429 w 1905001"/>
              <a:gd name="connsiteY19" fmla="*/ 1005392 h 1904962"/>
              <a:gd name="connsiteX20" fmla="*/ 1481684 w 1905001"/>
              <a:gd name="connsiteY20" fmla="*/ 1005392 h 1904962"/>
              <a:gd name="connsiteX21" fmla="*/ 1481684 w 1905001"/>
              <a:gd name="connsiteY21" fmla="*/ 899563 h 1904962"/>
              <a:gd name="connsiteX22" fmla="*/ 1640429 w 1905001"/>
              <a:gd name="connsiteY22" fmla="*/ 899563 h 1904962"/>
              <a:gd name="connsiteX23" fmla="*/ 1343045 w 1905001"/>
              <a:gd name="connsiteY23" fmla="*/ 1118842 h 1904962"/>
              <a:gd name="connsiteX24" fmla="*/ 1117628 w 1905001"/>
              <a:gd name="connsiteY24" fmla="*/ 1345108 h 1904962"/>
              <a:gd name="connsiteX25" fmla="*/ 1145460 w 1905001"/>
              <a:gd name="connsiteY25" fmla="*/ 1374951 h 1904962"/>
              <a:gd name="connsiteX26" fmla="*/ 1145460 w 1905001"/>
              <a:gd name="connsiteY26" fmla="*/ 1463214 h 1904962"/>
              <a:gd name="connsiteX27" fmla="*/ 1101435 w 1905001"/>
              <a:gd name="connsiteY27" fmla="*/ 1481736 h 1904962"/>
              <a:gd name="connsiteX28" fmla="*/ 1057092 w 1905001"/>
              <a:gd name="connsiteY28" fmla="*/ 1462898 h 1904962"/>
              <a:gd name="connsiteX29" fmla="*/ 913374 w 1905001"/>
              <a:gd name="connsiteY29" fmla="*/ 1096725 h 1904962"/>
              <a:gd name="connsiteX30" fmla="*/ 860883 w 1905001"/>
              <a:gd name="connsiteY30" fmla="*/ 1100641 h 1904962"/>
              <a:gd name="connsiteX31" fmla="*/ 547837 w 1905001"/>
              <a:gd name="connsiteY31" fmla="*/ 952478 h 1904962"/>
              <a:gd name="connsiteX32" fmla="*/ 547019 w 1905001"/>
              <a:gd name="connsiteY32" fmla="*/ 864927 h 1904962"/>
              <a:gd name="connsiteX33" fmla="*/ 547837 w 1905001"/>
              <a:gd name="connsiteY33" fmla="*/ 864110 h 1904962"/>
              <a:gd name="connsiteX34" fmla="*/ 634937 w 1905001"/>
              <a:gd name="connsiteY34" fmla="*/ 863159 h 1904962"/>
              <a:gd name="connsiteX35" fmla="*/ 635888 w 1905001"/>
              <a:gd name="connsiteY35" fmla="*/ 864110 h 1904962"/>
              <a:gd name="connsiteX36" fmla="*/ 652080 w 1905001"/>
              <a:gd name="connsiteY36" fmla="*/ 879772 h 1904962"/>
              <a:gd name="connsiteX37" fmla="*/ 878980 w 1905001"/>
              <a:gd name="connsiteY37" fmla="*/ 652236 h 1904962"/>
              <a:gd name="connsiteX38" fmla="*/ 863422 w 1905001"/>
              <a:gd name="connsiteY38" fmla="*/ 636046 h 1904962"/>
              <a:gd name="connsiteX39" fmla="*/ 862713 w 1905001"/>
              <a:gd name="connsiteY39" fmla="*/ 548494 h 1904962"/>
              <a:gd name="connsiteX40" fmla="*/ 863422 w 1905001"/>
              <a:gd name="connsiteY40" fmla="*/ 547783 h 1904962"/>
              <a:gd name="connsiteX41" fmla="*/ 950524 w 1905001"/>
              <a:gd name="connsiteY41" fmla="*/ 546833 h 1904962"/>
              <a:gd name="connsiteX42" fmla="*/ 951474 w 1905001"/>
              <a:gd name="connsiteY42" fmla="*/ 547783 h 1904962"/>
              <a:gd name="connsiteX43" fmla="*/ 1098048 w 1905001"/>
              <a:gd name="connsiteY43" fmla="*/ 914272 h 1904962"/>
              <a:gd name="connsiteX44" fmla="*/ 1463374 w 1905001"/>
              <a:gd name="connsiteY44" fmla="*/ 1058308 h 1904962"/>
              <a:gd name="connsiteX45" fmla="*/ 1464963 w 1905001"/>
              <a:gd name="connsiteY45" fmla="*/ 1143304 h 1904962"/>
              <a:gd name="connsiteX46" fmla="*/ 1459564 w 1905001"/>
              <a:gd name="connsiteY46" fmla="*/ 1148264 h 1904962"/>
              <a:gd name="connsiteX47" fmla="*/ 1417022 w 1905001"/>
              <a:gd name="connsiteY47" fmla="*/ 1165409 h 1904962"/>
              <a:gd name="connsiteX48" fmla="*/ 1372995 w 1905001"/>
              <a:gd name="connsiteY48" fmla="*/ 1146889 h 1904962"/>
              <a:gd name="connsiteX49" fmla="*/ 1343257 w 1905001"/>
              <a:gd name="connsiteY49" fmla="*/ 1118948 h 1904962"/>
              <a:gd name="connsiteX50" fmla="*/ 1288014 w 1905001"/>
              <a:gd name="connsiteY50" fmla="*/ 1077568 h 1904962"/>
              <a:gd name="connsiteX51" fmla="*/ 1212028 w 1905001"/>
              <a:gd name="connsiteY51" fmla="*/ 1043599 h 1904962"/>
              <a:gd name="connsiteX52" fmla="*/ 1045028 w 1905001"/>
              <a:gd name="connsiteY52" fmla="*/ 1211021 h 1904962"/>
              <a:gd name="connsiteX53" fmla="*/ 1041642 w 1905001"/>
              <a:gd name="connsiteY53" fmla="*/ 1213878 h 1904962"/>
              <a:gd name="connsiteX54" fmla="*/ 1076142 w 1905001"/>
              <a:gd name="connsiteY54" fmla="*/ 1290076 h 1904962"/>
              <a:gd name="connsiteX55" fmla="*/ 1288014 w 1905001"/>
              <a:gd name="connsiteY55" fmla="*/ 1077568 h 1904962"/>
              <a:gd name="connsiteX56" fmla="*/ 1122707 w 1905001"/>
              <a:gd name="connsiteY56" fmla="*/ 1036613 h 1904962"/>
              <a:gd name="connsiteX57" fmla="*/ 1051801 w 1905001"/>
              <a:gd name="connsiteY57" fmla="*/ 1053440 h 1904962"/>
              <a:gd name="connsiteX58" fmla="*/ 1034232 w 1905001"/>
              <a:gd name="connsiteY58" fmla="*/ 1125300 h 1904962"/>
              <a:gd name="connsiteX59" fmla="*/ 1122707 w 1905001"/>
              <a:gd name="connsiteY59" fmla="*/ 1036613 h 1904962"/>
              <a:gd name="connsiteX60" fmla="*/ 704994 w 1905001"/>
              <a:gd name="connsiteY60" fmla="*/ 922951 h 1904962"/>
              <a:gd name="connsiteX61" fmla="*/ 779394 w 1905001"/>
              <a:gd name="connsiteY61" fmla="*/ 961791 h 1904962"/>
              <a:gd name="connsiteX62" fmla="*/ 782569 w 1905001"/>
              <a:gd name="connsiteY62" fmla="*/ 958828 h 1904962"/>
              <a:gd name="connsiteX63" fmla="*/ 954436 w 1905001"/>
              <a:gd name="connsiteY63" fmla="*/ 786535 h 1904962"/>
              <a:gd name="connsiteX64" fmla="*/ 961950 w 1905001"/>
              <a:gd name="connsiteY64" fmla="*/ 780820 h 1904962"/>
              <a:gd name="connsiteX65" fmla="*/ 922159 w 1905001"/>
              <a:gd name="connsiteY65" fmla="*/ 705258 h 1904962"/>
              <a:gd name="connsiteX66" fmla="*/ 704994 w 1905001"/>
              <a:gd name="connsiteY66" fmla="*/ 922845 h 1904962"/>
              <a:gd name="connsiteX67" fmla="*/ 862153 w 1905001"/>
              <a:gd name="connsiteY67" fmla="*/ 975549 h 1904962"/>
              <a:gd name="connsiteX68" fmla="*/ 956871 w 1905001"/>
              <a:gd name="connsiteY68" fmla="*/ 957345 h 1904962"/>
              <a:gd name="connsiteX69" fmla="*/ 975709 w 1905001"/>
              <a:gd name="connsiteY69" fmla="*/ 861781 h 1904962"/>
              <a:gd name="connsiteX70" fmla="*/ 862153 w 1905001"/>
              <a:gd name="connsiteY70" fmla="*/ 975549 h 1904962"/>
              <a:gd name="connsiteX71" fmla="*/ 1411413 w 1905001"/>
              <a:gd name="connsiteY71" fmla="*/ 1092596 h 1904962"/>
              <a:gd name="connsiteX72" fmla="*/ 1409296 w 1905001"/>
              <a:gd name="connsiteY72" fmla="*/ 1094501 h 1904962"/>
              <a:gd name="connsiteX73" fmla="*/ 1410564 w 1905001"/>
              <a:gd name="connsiteY73" fmla="*/ 1093761 h 1904962"/>
              <a:gd name="connsiteX74" fmla="*/ 1411517 w 1905001"/>
              <a:gd name="connsiteY74" fmla="*/ 1092596 h 1904962"/>
              <a:gd name="connsiteX75" fmla="*/ 1412047 w 1905001"/>
              <a:gd name="connsiteY75" fmla="*/ 1092068 h 1904962"/>
              <a:gd name="connsiteX76" fmla="*/ 1411519 w 1905001"/>
              <a:gd name="connsiteY76" fmla="*/ 1092596 h 1904962"/>
              <a:gd name="connsiteX77" fmla="*/ 1412047 w 1905001"/>
              <a:gd name="connsiteY77" fmla="*/ 1092068 h 1904962"/>
              <a:gd name="connsiteX78" fmla="*/ 1409083 w 1905001"/>
              <a:gd name="connsiteY78" fmla="*/ 1094820 h 1904962"/>
              <a:gd name="connsiteX79" fmla="*/ 1409402 w 1905001"/>
              <a:gd name="connsiteY79" fmla="*/ 1094501 h 1904962"/>
              <a:gd name="connsiteX80" fmla="*/ 1409083 w 1905001"/>
              <a:gd name="connsiteY80" fmla="*/ 1094820 h 1904962"/>
              <a:gd name="connsiteX81" fmla="*/ 600011 w 1905001"/>
              <a:gd name="connsiteY81" fmla="*/ 900621 h 1904962"/>
              <a:gd name="connsiteX82" fmla="*/ 600751 w 1905001"/>
              <a:gd name="connsiteY82" fmla="*/ 901680 h 1904962"/>
              <a:gd name="connsiteX83" fmla="*/ 600011 w 1905001"/>
              <a:gd name="connsiteY83" fmla="*/ 900621 h 1904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905001" h="1904962">
                <a:moveTo>
                  <a:pt x="1589841" y="244685"/>
                </a:moveTo>
                <a:lnTo>
                  <a:pt x="1448240" y="401948"/>
                </a:lnTo>
                <a:cubicBezTo>
                  <a:pt x="1144192" y="128180"/>
                  <a:pt x="675779" y="152727"/>
                  <a:pt x="402010" y="456775"/>
                </a:cubicBezTo>
                <a:cubicBezTo>
                  <a:pt x="128241" y="760823"/>
                  <a:pt x="152788" y="1229237"/>
                  <a:pt x="456836" y="1503007"/>
                </a:cubicBezTo>
                <a:cubicBezTo>
                  <a:pt x="760883" y="1776772"/>
                  <a:pt x="1229292" y="1752229"/>
                  <a:pt x="1503061" y="1448186"/>
                </a:cubicBezTo>
                <a:lnTo>
                  <a:pt x="1660324" y="1589788"/>
                </a:lnTo>
                <a:cubicBezTo>
                  <a:pt x="1308349" y="1980726"/>
                  <a:pt x="706105" y="2012297"/>
                  <a:pt x="315173" y="1660326"/>
                </a:cubicBezTo>
                <a:cubicBezTo>
                  <a:pt x="-75758" y="1308349"/>
                  <a:pt x="-107339" y="706105"/>
                  <a:pt x="244637" y="315174"/>
                </a:cubicBezTo>
                <a:cubicBezTo>
                  <a:pt x="596612" y="-75758"/>
                  <a:pt x="1198856" y="-107339"/>
                  <a:pt x="1589787" y="244637"/>
                </a:cubicBezTo>
                <a:cubicBezTo>
                  <a:pt x="1589806" y="244652"/>
                  <a:pt x="1589824" y="244669"/>
                  <a:pt x="1589841" y="244685"/>
                </a:cubicBezTo>
                <a:close/>
                <a:moveTo>
                  <a:pt x="1640429" y="899563"/>
                </a:moveTo>
                <a:lnTo>
                  <a:pt x="1640429" y="740817"/>
                </a:lnTo>
                <a:lnTo>
                  <a:pt x="1746259" y="740817"/>
                </a:lnTo>
                <a:lnTo>
                  <a:pt x="1746259" y="899563"/>
                </a:lnTo>
                <a:lnTo>
                  <a:pt x="1905001" y="899563"/>
                </a:lnTo>
                <a:lnTo>
                  <a:pt x="1905001" y="1005392"/>
                </a:lnTo>
                <a:lnTo>
                  <a:pt x="1746259" y="1005392"/>
                </a:lnTo>
                <a:lnTo>
                  <a:pt x="1746259" y="1164138"/>
                </a:lnTo>
                <a:lnTo>
                  <a:pt x="1640429" y="1164138"/>
                </a:lnTo>
                <a:lnTo>
                  <a:pt x="1640429" y="1005392"/>
                </a:lnTo>
                <a:lnTo>
                  <a:pt x="1481684" y="1005392"/>
                </a:lnTo>
                <a:lnTo>
                  <a:pt x="1481684" y="899563"/>
                </a:lnTo>
                <a:lnTo>
                  <a:pt x="1640429" y="899563"/>
                </a:lnTo>
                <a:close/>
                <a:moveTo>
                  <a:pt x="1343045" y="1118842"/>
                </a:moveTo>
                <a:lnTo>
                  <a:pt x="1117628" y="1345108"/>
                </a:lnTo>
                <a:cubicBezTo>
                  <a:pt x="1126198" y="1355057"/>
                  <a:pt x="1135513" y="1364898"/>
                  <a:pt x="1145460" y="1374951"/>
                </a:cubicBezTo>
                <a:cubicBezTo>
                  <a:pt x="1170119" y="1399610"/>
                  <a:pt x="1170119" y="1438451"/>
                  <a:pt x="1145460" y="1463214"/>
                </a:cubicBezTo>
                <a:cubicBezTo>
                  <a:pt x="1133995" y="1475235"/>
                  <a:pt x="1118046" y="1481946"/>
                  <a:pt x="1101435" y="1481736"/>
                </a:cubicBezTo>
                <a:cubicBezTo>
                  <a:pt x="1084778" y="1481414"/>
                  <a:pt x="1068888" y="1474662"/>
                  <a:pt x="1057092" y="1462898"/>
                </a:cubicBezTo>
                <a:cubicBezTo>
                  <a:pt x="943218" y="1346272"/>
                  <a:pt x="894642" y="1224990"/>
                  <a:pt x="913374" y="1096725"/>
                </a:cubicBezTo>
                <a:cubicBezTo>
                  <a:pt x="895913" y="1099370"/>
                  <a:pt x="878450" y="1100641"/>
                  <a:pt x="860883" y="1100641"/>
                </a:cubicBezTo>
                <a:cubicBezTo>
                  <a:pt x="749126" y="1100641"/>
                  <a:pt x="647106" y="1051959"/>
                  <a:pt x="547837" y="952478"/>
                </a:cubicBezTo>
                <a:cubicBezTo>
                  <a:pt x="523435" y="928526"/>
                  <a:pt x="523069" y="889329"/>
                  <a:pt x="547019" y="864927"/>
                </a:cubicBezTo>
                <a:cubicBezTo>
                  <a:pt x="547289" y="864651"/>
                  <a:pt x="547562" y="864380"/>
                  <a:pt x="547837" y="864110"/>
                </a:cubicBezTo>
                <a:cubicBezTo>
                  <a:pt x="571628" y="839795"/>
                  <a:pt x="610622" y="839369"/>
                  <a:pt x="634937" y="863159"/>
                </a:cubicBezTo>
                <a:cubicBezTo>
                  <a:pt x="635257" y="863472"/>
                  <a:pt x="635573" y="863790"/>
                  <a:pt x="635888" y="864110"/>
                </a:cubicBezTo>
                <a:cubicBezTo>
                  <a:pt x="641285" y="869507"/>
                  <a:pt x="646682" y="874692"/>
                  <a:pt x="652080" y="879772"/>
                </a:cubicBezTo>
                <a:lnTo>
                  <a:pt x="878980" y="652236"/>
                </a:lnTo>
                <a:cubicBezTo>
                  <a:pt x="873888" y="646750"/>
                  <a:pt x="868702" y="641351"/>
                  <a:pt x="863422" y="636046"/>
                </a:cubicBezTo>
                <a:cubicBezTo>
                  <a:pt x="839049" y="612064"/>
                  <a:pt x="838731" y="572866"/>
                  <a:pt x="862713" y="548494"/>
                </a:cubicBezTo>
                <a:cubicBezTo>
                  <a:pt x="862947" y="548254"/>
                  <a:pt x="863184" y="548018"/>
                  <a:pt x="863422" y="547783"/>
                </a:cubicBezTo>
                <a:cubicBezTo>
                  <a:pt x="887212" y="523468"/>
                  <a:pt x="926209" y="523042"/>
                  <a:pt x="950524" y="546833"/>
                </a:cubicBezTo>
                <a:cubicBezTo>
                  <a:pt x="950844" y="547145"/>
                  <a:pt x="951160" y="547463"/>
                  <a:pt x="951474" y="547783"/>
                </a:cubicBezTo>
                <a:cubicBezTo>
                  <a:pt x="1067463" y="664090"/>
                  <a:pt x="1116779" y="785478"/>
                  <a:pt x="1098048" y="914272"/>
                </a:cubicBezTo>
                <a:cubicBezTo>
                  <a:pt x="1225891" y="895434"/>
                  <a:pt x="1346961" y="944118"/>
                  <a:pt x="1463374" y="1058308"/>
                </a:cubicBezTo>
                <a:cubicBezTo>
                  <a:pt x="1487283" y="1081339"/>
                  <a:pt x="1487996" y="1119395"/>
                  <a:pt x="1464963" y="1143304"/>
                </a:cubicBezTo>
                <a:cubicBezTo>
                  <a:pt x="1463266" y="1145066"/>
                  <a:pt x="1461464" y="1146722"/>
                  <a:pt x="1459564" y="1148264"/>
                </a:cubicBezTo>
                <a:cubicBezTo>
                  <a:pt x="1448240" y="1159428"/>
                  <a:pt x="1432922" y="1165600"/>
                  <a:pt x="1417022" y="1165409"/>
                </a:cubicBezTo>
                <a:cubicBezTo>
                  <a:pt x="1400513" y="1165111"/>
                  <a:pt x="1384752" y="1158481"/>
                  <a:pt x="1372995" y="1146889"/>
                </a:cubicBezTo>
                <a:cubicBezTo>
                  <a:pt x="1363404" y="1137237"/>
                  <a:pt x="1353487" y="1127919"/>
                  <a:pt x="1343257" y="1118948"/>
                </a:cubicBezTo>
                <a:close/>
                <a:moveTo>
                  <a:pt x="1288014" y="1077568"/>
                </a:moveTo>
                <a:cubicBezTo>
                  <a:pt x="1264480" y="1062596"/>
                  <a:pt x="1238880" y="1051150"/>
                  <a:pt x="1212028" y="1043599"/>
                </a:cubicBezTo>
                <a:lnTo>
                  <a:pt x="1045028" y="1211021"/>
                </a:lnTo>
                <a:cubicBezTo>
                  <a:pt x="1043969" y="1212079"/>
                  <a:pt x="1042804" y="1213032"/>
                  <a:pt x="1041642" y="1213878"/>
                </a:cubicBezTo>
                <a:cubicBezTo>
                  <a:pt x="1048732" y="1239384"/>
                  <a:pt x="1060161" y="1264677"/>
                  <a:pt x="1076142" y="1290076"/>
                </a:cubicBezTo>
                <a:lnTo>
                  <a:pt x="1288014" y="1077568"/>
                </a:lnTo>
                <a:close/>
                <a:moveTo>
                  <a:pt x="1122707" y="1036613"/>
                </a:moveTo>
                <a:cubicBezTo>
                  <a:pt x="1099636" y="1039046"/>
                  <a:pt x="1076142" y="1044761"/>
                  <a:pt x="1051801" y="1053440"/>
                </a:cubicBezTo>
                <a:cubicBezTo>
                  <a:pt x="1042929" y="1076553"/>
                  <a:pt x="1037026" y="1100698"/>
                  <a:pt x="1034232" y="1125300"/>
                </a:cubicBezTo>
                <a:lnTo>
                  <a:pt x="1122707" y="1036613"/>
                </a:lnTo>
                <a:close/>
                <a:moveTo>
                  <a:pt x="704994" y="922951"/>
                </a:moveTo>
                <a:cubicBezTo>
                  <a:pt x="729759" y="940202"/>
                  <a:pt x="754522" y="953113"/>
                  <a:pt x="779394" y="961791"/>
                </a:cubicBezTo>
                <a:cubicBezTo>
                  <a:pt x="780357" y="960707"/>
                  <a:pt x="781419" y="959713"/>
                  <a:pt x="782569" y="958828"/>
                </a:cubicBezTo>
                <a:lnTo>
                  <a:pt x="954436" y="786535"/>
                </a:lnTo>
                <a:cubicBezTo>
                  <a:pt x="956685" y="784314"/>
                  <a:pt x="959210" y="782394"/>
                  <a:pt x="961950" y="780820"/>
                </a:cubicBezTo>
                <a:cubicBezTo>
                  <a:pt x="952176" y="753945"/>
                  <a:pt x="938790" y="728524"/>
                  <a:pt x="922159" y="705258"/>
                </a:cubicBezTo>
                <a:lnTo>
                  <a:pt x="704994" y="922845"/>
                </a:lnTo>
                <a:close/>
                <a:moveTo>
                  <a:pt x="862153" y="975549"/>
                </a:moveTo>
                <a:cubicBezTo>
                  <a:pt x="892843" y="975231"/>
                  <a:pt x="924170" y="969093"/>
                  <a:pt x="956871" y="957345"/>
                </a:cubicBezTo>
                <a:cubicBezTo>
                  <a:pt x="969148" y="924538"/>
                  <a:pt x="975497" y="892789"/>
                  <a:pt x="975709" y="861781"/>
                </a:cubicBezTo>
                <a:lnTo>
                  <a:pt x="862153" y="975549"/>
                </a:lnTo>
                <a:close/>
                <a:moveTo>
                  <a:pt x="1411413" y="1092596"/>
                </a:moveTo>
                <a:lnTo>
                  <a:pt x="1409296" y="1094501"/>
                </a:lnTo>
                <a:cubicBezTo>
                  <a:pt x="1409697" y="1094219"/>
                  <a:pt x="1410122" y="1093971"/>
                  <a:pt x="1410564" y="1093761"/>
                </a:cubicBezTo>
                <a:cubicBezTo>
                  <a:pt x="1410847" y="1093346"/>
                  <a:pt x="1411167" y="1092956"/>
                  <a:pt x="1411517" y="1092596"/>
                </a:cubicBezTo>
                <a:close/>
                <a:moveTo>
                  <a:pt x="1412047" y="1092068"/>
                </a:moveTo>
                <a:cubicBezTo>
                  <a:pt x="1411861" y="1092236"/>
                  <a:pt x="1411684" y="1092412"/>
                  <a:pt x="1411519" y="1092596"/>
                </a:cubicBezTo>
                <a:lnTo>
                  <a:pt x="1412047" y="1092068"/>
                </a:lnTo>
                <a:close/>
                <a:moveTo>
                  <a:pt x="1409083" y="1094820"/>
                </a:moveTo>
                <a:lnTo>
                  <a:pt x="1409402" y="1094501"/>
                </a:lnTo>
                <a:cubicBezTo>
                  <a:pt x="1409290" y="1094602"/>
                  <a:pt x="1409184" y="1094708"/>
                  <a:pt x="1409083" y="1094820"/>
                </a:cubicBezTo>
                <a:close/>
                <a:moveTo>
                  <a:pt x="600011" y="900621"/>
                </a:moveTo>
                <a:cubicBezTo>
                  <a:pt x="600258" y="900973"/>
                  <a:pt x="600506" y="901326"/>
                  <a:pt x="600751" y="901680"/>
                </a:cubicBezTo>
                <a:lnTo>
                  <a:pt x="600011" y="900621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45719" rIns="45719"/>
          <a:lstStyle/>
          <a:p>
            <a:endParaRPr lang="zh-CN" altLang="en-US" kern="0">
              <a:solidFill>
                <a:srgbClr val="7D7D7D"/>
              </a:solidFill>
              <a:cs typeface="+mn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2A808165-147C-4B10-9C44-F3809A34EC94}"/>
              </a:ext>
            </a:extLst>
          </p:cNvPr>
          <p:cNvGrpSpPr/>
          <p:nvPr/>
        </p:nvGrpSpPr>
        <p:grpSpPr>
          <a:xfrm>
            <a:off x="4759263" y="4232099"/>
            <a:ext cx="297776" cy="347357"/>
            <a:chOff x="3487402" y="2896844"/>
            <a:chExt cx="1390226" cy="1621704"/>
          </a:xfrm>
        </p:grpSpPr>
        <p:sp>
          <p:nvSpPr>
            <p:cNvPr id="23" name="图形 4">
              <a:extLst>
                <a:ext uri="{FF2B5EF4-FFF2-40B4-BE49-F238E27FC236}">
                  <a16:creationId xmlns:a16="http://schemas.microsoft.com/office/drawing/2014/main" xmlns="" id="{BC308552-0EBD-4DA1-9418-B81C6BBAFDEE}"/>
                </a:ext>
              </a:extLst>
            </p:cNvPr>
            <p:cNvSpPr/>
            <p:nvPr/>
          </p:nvSpPr>
          <p:spPr>
            <a:xfrm>
              <a:off x="3487402" y="2896844"/>
              <a:ext cx="1390226" cy="444176"/>
            </a:xfrm>
            <a:custGeom>
              <a:avLst/>
              <a:gdLst>
                <a:gd name="connsiteX0" fmla="*/ 605734 w 1390226"/>
                <a:gd name="connsiteY0" fmla="*/ 228989 h 444176"/>
                <a:gd name="connsiteX1" fmla="*/ 84626 w 1390226"/>
                <a:gd name="connsiteY1" fmla="*/ 228989 h 444176"/>
                <a:gd name="connsiteX2" fmla="*/ 0 w 1390226"/>
                <a:gd name="connsiteY2" fmla="*/ 144362 h 444176"/>
                <a:gd name="connsiteX3" fmla="*/ 0 w 1390226"/>
                <a:gd name="connsiteY3" fmla="*/ 84853 h 444176"/>
                <a:gd name="connsiteX4" fmla="*/ 84626 w 1390226"/>
                <a:gd name="connsiteY4" fmla="*/ 0 h 444176"/>
                <a:gd name="connsiteX5" fmla="*/ 605509 w 1390226"/>
                <a:gd name="connsiteY5" fmla="*/ 0 h 444176"/>
                <a:gd name="connsiteX6" fmla="*/ 690135 w 1390226"/>
                <a:gd name="connsiteY6" fmla="*/ 84626 h 444176"/>
                <a:gd name="connsiteX7" fmla="*/ 690135 w 1390226"/>
                <a:gd name="connsiteY7" fmla="*/ 144137 h 444176"/>
                <a:gd name="connsiteX8" fmla="*/ 605734 w 1390226"/>
                <a:gd name="connsiteY8" fmla="*/ 228989 h 444176"/>
                <a:gd name="connsiteX9" fmla="*/ 1305600 w 1390226"/>
                <a:gd name="connsiteY9" fmla="*/ 444176 h 444176"/>
                <a:gd name="connsiteX10" fmla="*/ 796484 w 1390226"/>
                <a:gd name="connsiteY10" fmla="*/ 444176 h 444176"/>
                <a:gd name="connsiteX11" fmla="*/ 711856 w 1390226"/>
                <a:gd name="connsiteY11" fmla="*/ 359549 h 444176"/>
                <a:gd name="connsiteX12" fmla="*/ 711856 w 1390226"/>
                <a:gd name="connsiteY12" fmla="*/ 300040 h 444176"/>
                <a:gd name="connsiteX13" fmla="*/ 796484 w 1390226"/>
                <a:gd name="connsiteY13" fmla="*/ 215413 h 444176"/>
                <a:gd name="connsiteX14" fmla="*/ 1305600 w 1390226"/>
                <a:gd name="connsiteY14" fmla="*/ 215413 h 444176"/>
                <a:gd name="connsiteX15" fmla="*/ 1390226 w 1390226"/>
                <a:gd name="connsiteY15" fmla="*/ 300040 h 444176"/>
                <a:gd name="connsiteX16" fmla="*/ 1390226 w 1390226"/>
                <a:gd name="connsiteY16" fmla="*/ 359549 h 444176"/>
                <a:gd name="connsiteX17" fmla="*/ 1305600 w 1390226"/>
                <a:gd name="connsiteY17" fmla="*/ 444176 h 444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90226" h="444176">
                  <a:moveTo>
                    <a:pt x="605734" y="228989"/>
                  </a:moveTo>
                  <a:lnTo>
                    <a:pt x="84626" y="228989"/>
                  </a:lnTo>
                  <a:cubicBezTo>
                    <a:pt x="38013" y="228989"/>
                    <a:pt x="0" y="190975"/>
                    <a:pt x="0" y="144362"/>
                  </a:cubicBezTo>
                  <a:lnTo>
                    <a:pt x="0" y="84853"/>
                  </a:lnTo>
                  <a:cubicBezTo>
                    <a:pt x="0" y="38014"/>
                    <a:pt x="38013" y="0"/>
                    <a:pt x="84626" y="0"/>
                  </a:cubicBezTo>
                  <a:lnTo>
                    <a:pt x="605509" y="0"/>
                  </a:lnTo>
                  <a:cubicBezTo>
                    <a:pt x="652120" y="0"/>
                    <a:pt x="690135" y="38014"/>
                    <a:pt x="690135" y="84626"/>
                  </a:cubicBezTo>
                  <a:lnTo>
                    <a:pt x="690135" y="144137"/>
                  </a:lnTo>
                  <a:cubicBezTo>
                    <a:pt x="690362" y="190975"/>
                    <a:pt x="652347" y="228989"/>
                    <a:pt x="605734" y="228989"/>
                  </a:cubicBezTo>
                  <a:close/>
                  <a:moveTo>
                    <a:pt x="1305600" y="444176"/>
                  </a:moveTo>
                  <a:lnTo>
                    <a:pt x="796484" y="444176"/>
                  </a:lnTo>
                  <a:cubicBezTo>
                    <a:pt x="749871" y="444176"/>
                    <a:pt x="711856" y="406162"/>
                    <a:pt x="711856" y="359549"/>
                  </a:cubicBezTo>
                  <a:lnTo>
                    <a:pt x="711856" y="300040"/>
                  </a:lnTo>
                  <a:cubicBezTo>
                    <a:pt x="711856" y="253427"/>
                    <a:pt x="749871" y="215413"/>
                    <a:pt x="796484" y="215413"/>
                  </a:cubicBezTo>
                  <a:lnTo>
                    <a:pt x="1305600" y="215413"/>
                  </a:lnTo>
                  <a:cubicBezTo>
                    <a:pt x="1352211" y="215413"/>
                    <a:pt x="1390226" y="253427"/>
                    <a:pt x="1390226" y="300040"/>
                  </a:cubicBezTo>
                  <a:lnTo>
                    <a:pt x="1390226" y="359549"/>
                  </a:lnTo>
                  <a:cubicBezTo>
                    <a:pt x="1390453" y="406162"/>
                    <a:pt x="1352438" y="444176"/>
                    <a:pt x="1305600" y="4441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rot="0" spcFirstLastPara="0" vertOverflow="overflow" horzOverflow="overflow" vert="horz" wrap="square" lIns="45719" tIns="45720" rIns="45719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kern="0">
                <a:solidFill>
                  <a:srgbClr val="7D7D7D"/>
                </a:solidFill>
                <a:cs typeface="+mn-ea"/>
              </a:endParaRPr>
            </a:p>
          </p:txBody>
        </p:sp>
        <p:sp>
          <p:nvSpPr>
            <p:cNvPr id="24" name="图形 4">
              <a:extLst>
                <a:ext uri="{FF2B5EF4-FFF2-40B4-BE49-F238E27FC236}">
                  <a16:creationId xmlns:a16="http://schemas.microsoft.com/office/drawing/2014/main" xmlns="" id="{08F65063-28A6-486E-8056-5B697AD9FFAC}"/>
                </a:ext>
              </a:extLst>
            </p:cNvPr>
            <p:cNvSpPr/>
            <p:nvPr/>
          </p:nvSpPr>
          <p:spPr>
            <a:xfrm>
              <a:off x="3597371" y="3082389"/>
              <a:ext cx="1181602" cy="1436159"/>
            </a:xfrm>
            <a:custGeom>
              <a:avLst/>
              <a:gdLst>
                <a:gd name="connsiteX0" fmla="*/ 445986 w 1181602"/>
                <a:gd name="connsiteY0" fmla="*/ 29868 h 1436159"/>
                <a:gd name="connsiteX1" fmla="*/ 445986 w 1181602"/>
                <a:gd name="connsiteY1" fmla="*/ 0 h 1436159"/>
                <a:gd name="connsiteX2" fmla="*/ 0 w 1181602"/>
                <a:gd name="connsiteY2" fmla="*/ 29868 h 1436159"/>
                <a:gd name="connsiteX3" fmla="*/ 0 w 1181602"/>
                <a:gd name="connsiteY3" fmla="*/ 1201062 h 1436159"/>
                <a:gd name="connsiteX4" fmla="*/ 235098 w 1181602"/>
                <a:gd name="connsiteY4" fmla="*/ 1436160 h 1436159"/>
                <a:gd name="connsiteX5" fmla="*/ 469969 w 1181602"/>
                <a:gd name="connsiteY5" fmla="*/ 1201289 h 1436159"/>
                <a:gd name="connsiteX6" fmla="*/ 469969 w 1181602"/>
                <a:gd name="connsiteY6" fmla="*/ 29868 h 1436159"/>
                <a:gd name="connsiteX7" fmla="*/ 445986 w 1181602"/>
                <a:gd name="connsiteY7" fmla="*/ 29868 h 1436159"/>
                <a:gd name="connsiteX8" fmla="*/ 207265 w 1181602"/>
                <a:gd name="connsiteY8" fmla="*/ 790828 h 1436159"/>
                <a:gd name="connsiteX9" fmla="*/ 184638 w 1181602"/>
                <a:gd name="connsiteY9" fmla="*/ 813456 h 1436159"/>
                <a:gd name="connsiteX10" fmla="*/ 162011 w 1181602"/>
                <a:gd name="connsiteY10" fmla="*/ 790828 h 1436159"/>
                <a:gd name="connsiteX11" fmla="*/ 162011 w 1181602"/>
                <a:gd name="connsiteY11" fmla="*/ 207040 h 1436159"/>
                <a:gd name="connsiteX12" fmla="*/ 184638 w 1181602"/>
                <a:gd name="connsiteY12" fmla="*/ 184413 h 1436159"/>
                <a:gd name="connsiteX13" fmla="*/ 207265 w 1181602"/>
                <a:gd name="connsiteY13" fmla="*/ 207040 h 1436159"/>
                <a:gd name="connsiteX14" fmla="*/ 207265 w 1181602"/>
                <a:gd name="connsiteY14" fmla="*/ 790828 h 1436159"/>
                <a:gd name="connsiteX15" fmla="*/ 1126391 w 1181602"/>
                <a:gd name="connsiteY15" fmla="*/ 210888 h 1436159"/>
                <a:gd name="connsiteX16" fmla="*/ 1126391 w 1181602"/>
                <a:gd name="connsiteY16" fmla="*/ 240756 h 1436159"/>
                <a:gd name="connsiteX17" fmla="*/ 766616 w 1181602"/>
                <a:gd name="connsiteY17" fmla="*/ 240756 h 1436159"/>
                <a:gd name="connsiteX18" fmla="*/ 766616 w 1181602"/>
                <a:gd name="connsiteY18" fmla="*/ 210888 h 1436159"/>
                <a:gd name="connsiteX19" fmla="*/ 711631 w 1181602"/>
                <a:gd name="connsiteY19" fmla="*/ 210888 h 1436159"/>
                <a:gd name="connsiteX20" fmla="*/ 711631 w 1181602"/>
                <a:gd name="connsiteY20" fmla="*/ 1226857 h 1436159"/>
                <a:gd name="connsiteX21" fmla="*/ 946729 w 1181602"/>
                <a:gd name="connsiteY21" fmla="*/ 1435256 h 1436159"/>
                <a:gd name="connsiteX22" fmla="*/ 1181602 w 1181602"/>
                <a:gd name="connsiteY22" fmla="*/ 1226857 h 1436159"/>
                <a:gd name="connsiteX23" fmla="*/ 1181602 w 1181602"/>
                <a:gd name="connsiteY23" fmla="*/ 210888 h 1436159"/>
                <a:gd name="connsiteX24" fmla="*/ 1126391 w 1181602"/>
                <a:gd name="connsiteY24" fmla="*/ 210888 h 1436159"/>
                <a:gd name="connsiteX25" fmla="*/ 896271 w 1181602"/>
                <a:gd name="connsiteY25" fmla="*/ 587181 h 1436159"/>
                <a:gd name="connsiteX26" fmla="*/ 873644 w 1181602"/>
                <a:gd name="connsiteY26" fmla="*/ 609808 h 1436159"/>
                <a:gd name="connsiteX27" fmla="*/ 851016 w 1181602"/>
                <a:gd name="connsiteY27" fmla="*/ 587181 h 1436159"/>
                <a:gd name="connsiteX28" fmla="*/ 851016 w 1181602"/>
                <a:gd name="connsiteY28" fmla="*/ 322440 h 1436159"/>
                <a:gd name="connsiteX29" fmla="*/ 873644 w 1181602"/>
                <a:gd name="connsiteY29" fmla="*/ 299812 h 1436159"/>
                <a:gd name="connsiteX30" fmla="*/ 896271 w 1181602"/>
                <a:gd name="connsiteY30" fmla="*/ 322440 h 1436159"/>
                <a:gd name="connsiteX31" fmla="*/ 896271 w 1181602"/>
                <a:gd name="connsiteY31" fmla="*/ 587181 h 1436159"/>
                <a:gd name="connsiteX32" fmla="*/ 1021852 w 1181602"/>
                <a:gd name="connsiteY32" fmla="*/ 851922 h 1436159"/>
                <a:gd name="connsiteX33" fmla="*/ 999225 w 1181602"/>
                <a:gd name="connsiteY33" fmla="*/ 874549 h 1436159"/>
                <a:gd name="connsiteX34" fmla="*/ 976597 w 1181602"/>
                <a:gd name="connsiteY34" fmla="*/ 851922 h 1436159"/>
                <a:gd name="connsiteX35" fmla="*/ 976597 w 1181602"/>
                <a:gd name="connsiteY35" fmla="*/ 322440 h 1436159"/>
                <a:gd name="connsiteX36" fmla="*/ 999225 w 1181602"/>
                <a:gd name="connsiteY36" fmla="*/ 299812 h 1436159"/>
                <a:gd name="connsiteX37" fmla="*/ 1021852 w 1181602"/>
                <a:gd name="connsiteY37" fmla="*/ 322440 h 1436159"/>
                <a:gd name="connsiteX38" fmla="*/ 1021852 w 1181602"/>
                <a:gd name="connsiteY38" fmla="*/ 851922 h 143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181602" h="1436159">
                  <a:moveTo>
                    <a:pt x="445986" y="29868"/>
                  </a:moveTo>
                  <a:lnTo>
                    <a:pt x="445986" y="0"/>
                  </a:lnTo>
                  <a:lnTo>
                    <a:pt x="0" y="29868"/>
                  </a:lnTo>
                  <a:lnTo>
                    <a:pt x="0" y="1201062"/>
                  </a:lnTo>
                  <a:cubicBezTo>
                    <a:pt x="0" y="1330717"/>
                    <a:pt x="105443" y="1436160"/>
                    <a:pt x="235098" y="1436160"/>
                  </a:cubicBezTo>
                  <a:cubicBezTo>
                    <a:pt x="364754" y="1436160"/>
                    <a:pt x="470196" y="1330717"/>
                    <a:pt x="469969" y="1201289"/>
                  </a:cubicBezTo>
                  <a:lnTo>
                    <a:pt x="469969" y="29868"/>
                  </a:lnTo>
                  <a:lnTo>
                    <a:pt x="445986" y="29868"/>
                  </a:lnTo>
                  <a:close/>
                  <a:moveTo>
                    <a:pt x="207265" y="790828"/>
                  </a:moveTo>
                  <a:cubicBezTo>
                    <a:pt x="207265" y="803272"/>
                    <a:pt x="197084" y="813456"/>
                    <a:pt x="184638" y="813456"/>
                  </a:cubicBezTo>
                  <a:cubicBezTo>
                    <a:pt x="172194" y="813456"/>
                    <a:pt x="162011" y="803272"/>
                    <a:pt x="162011" y="790828"/>
                  </a:cubicBezTo>
                  <a:lnTo>
                    <a:pt x="162011" y="207040"/>
                  </a:lnTo>
                  <a:cubicBezTo>
                    <a:pt x="162011" y="194595"/>
                    <a:pt x="172194" y="184413"/>
                    <a:pt x="184638" y="184413"/>
                  </a:cubicBezTo>
                  <a:cubicBezTo>
                    <a:pt x="197084" y="184413"/>
                    <a:pt x="207265" y="194595"/>
                    <a:pt x="207265" y="207040"/>
                  </a:cubicBezTo>
                  <a:lnTo>
                    <a:pt x="207265" y="790828"/>
                  </a:lnTo>
                  <a:close/>
                  <a:moveTo>
                    <a:pt x="1126391" y="210888"/>
                  </a:moveTo>
                  <a:lnTo>
                    <a:pt x="1126391" y="240756"/>
                  </a:lnTo>
                  <a:lnTo>
                    <a:pt x="766616" y="240756"/>
                  </a:lnTo>
                  <a:lnTo>
                    <a:pt x="766616" y="210888"/>
                  </a:lnTo>
                  <a:lnTo>
                    <a:pt x="711631" y="210888"/>
                  </a:lnTo>
                  <a:lnTo>
                    <a:pt x="711631" y="1226857"/>
                  </a:lnTo>
                  <a:cubicBezTo>
                    <a:pt x="711631" y="1341578"/>
                    <a:pt x="817074" y="1435256"/>
                    <a:pt x="946729" y="1435256"/>
                  </a:cubicBezTo>
                  <a:cubicBezTo>
                    <a:pt x="1076385" y="1435256"/>
                    <a:pt x="1181602" y="1341578"/>
                    <a:pt x="1181602" y="1226857"/>
                  </a:cubicBezTo>
                  <a:lnTo>
                    <a:pt x="1181602" y="210888"/>
                  </a:lnTo>
                  <a:lnTo>
                    <a:pt x="1126391" y="210888"/>
                  </a:lnTo>
                  <a:close/>
                  <a:moveTo>
                    <a:pt x="896271" y="587181"/>
                  </a:moveTo>
                  <a:cubicBezTo>
                    <a:pt x="896271" y="599627"/>
                    <a:pt x="886087" y="609808"/>
                    <a:pt x="873644" y="609808"/>
                  </a:cubicBezTo>
                  <a:cubicBezTo>
                    <a:pt x="861198" y="609808"/>
                    <a:pt x="851016" y="599627"/>
                    <a:pt x="851016" y="587181"/>
                  </a:cubicBezTo>
                  <a:lnTo>
                    <a:pt x="851016" y="322440"/>
                  </a:lnTo>
                  <a:cubicBezTo>
                    <a:pt x="851016" y="309996"/>
                    <a:pt x="861198" y="299812"/>
                    <a:pt x="873644" y="299812"/>
                  </a:cubicBezTo>
                  <a:cubicBezTo>
                    <a:pt x="886087" y="299812"/>
                    <a:pt x="896271" y="309996"/>
                    <a:pt x="896271" y="322440"/>
                  </a:cubicBezTo>
                  <a:lnTo>
                    <a:pt x="896271" y="587181"/>
                  </a:lnTo>
                  <a:close/>
                  <a:moveTo>
                    <a:pt x="1021852" y="851922"/>
                  </a:moveTo>
                  <a:cubicBezTo>
                    <a:pt x="1021852" y="864366"/>
                    <a:pt x="1011670" y="874549"/>
                    <a:pt x="999225" y="874549"/>
                  </a:cubicBezTo>
                  <a:cubicBezTo>
                    <a:pt x="986781" y="874549"/>
                    <a:pt x="976597" y="864366"/>
                    <a:pt x="976597" y="851922"/>
                  </a:cubicBezTo>
                  <a:lnTo>
                    <a:pt x="976597" y="322440"/>
                  </a:lnTo>
                  <a:cubicBezTo>
                    <a:pt x="976597" y="309996"/>
                    <a:pt x="986779" y="299812"/>
                    <a:pt x="999225" y="299812"/>
                  </a:cubicBezTo>
                  <a:cubicBezTo>
                    <a:pt x="1011670" y="299812"/>
                    <a:pt x="1021852" y="309996"/>
                    <a:pt x="1021852" y="322440"/>
                  </a:cubicBezTo>
                  <a:lnTo>
                    <a:pt x="1021852" y="851922"/>
                  </a:ln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rot="0" spcFirstLastPara="0" vertOverflow="overflow" horzOverflow="overflow" vert="horz" wrap="square" lIns="45719" tIns="45720" rIns="45719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kern="0">
                <a:solidFill>
                  <a:srgbClr val="7D7D7D"/>
                </a:solidFill>
                <a:cs typeface="+mn-ea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02D7D191-3A27-42C5-B3AA-6876A4D21611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DD415C51-E0B1-4773-9F36-6AEC45EB910B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xmlns="" id="{1CDFEEB1-18C1-49DB-AE9B-8C8147504B81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56B7B3CD-8968-4A35-89D1-4A6B6BB19DEC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rgbClr val="007ACD">
                        <a:alpha val="20000"/>
                      </a:srgbClr>
                    </a:outerShdw>
                  </a:effectLst>
                  <a:cs typeface="+mn-ea"/>
                  <a:sym typeface="+mn-lt"/>
                </a:rPr>
                <a:t>01.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35CC8C5E-491A-4C75-8533-B5F36DFEA1D5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工作业绩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EA7A2874-F650-469F-A5FE-9B275CD9BC06}"/>
                </a:ext>
              </a:extLst>
            </p:cNvPr>
            <p:cNvSpPr txBox="1"/>
            <p:nvPr/>
          </p:nvSpPr>
          <p:spPr>
            <a:xfrm>
              <a:off x="2595702" y="541858"/>
              <a:ext cx="258618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Work Achievement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9281871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11">
            <a:extLst>
              <a:ext uri="{FF2B5EF4-FFF2-40B4-BE49-F238E27FC236}">
                <a16:creationId xmlns:a16="http://schemas.microsoft.com/office/drawing/2014/main" xmlns="" id="{C1DE7D10-1812-4DF5-89A8-F66A710CD62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67449" y="2851352"/>
            <a:ext cx="681560" cy="500523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srgbClr val="005D7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Line 11">
            <a:extLst>
              <a:ext uri="{FF2B5EF4-FFF2-40B4-BE49-F238E27FC236}">
                <a16:creationId xmlns:a16="http://schemas.microsoft.com/office/drawing/2014/main" xmlns="" id="{356AB1C8-9E72-43DE-AC2D-A87F96046E9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156801" y="4334404"/>
            <a:ext cx="564418" cy="457923"/>
          </a:xfrm>
          <a:prstGeom prst="lin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04" tIns="45702" rIns="91404" bIns="45702" numCol="1" anchor="t" anchorCtr="0" compatLnSpc="1"/>
          <a:lstStyle/>
          <a:p>
            <a:pPr marL="0" marR="0" lvl="0" indent="0" algn="l" defTabSz="914034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srgbClr val="005D7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A4AA8D60-E8D8-4692-80E3-D5EE792E36C1}"/>
              </a:ext>
            </a:extLst>
          </p:cNvPr>
          <p:cNvCxnSpPr>
            <a:cxnSpLocks/>
          </p:cNvCxnSpPr>
          <p:nvPr/>
        </p:nvCxnSpPr>
        <p:spPr>
          <a:xfrm>
            <a:off x="3793406" y="1938418"/>
            <a:ext cx="288000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3AB0B444-77C5-4361-8A26-528167432C03}"/>
              </a:ext>
            </a:extLst>
          </p:cNvPr>
          <p:cNvCxnSpPr>
            <a:cxnSpLocks/>
          </p:cNvCxnSpPr>
          <p:nvPr/>
        </p:nvCxnSpPr>
        <p:spPr>
          <a:xfrm>
            <a:off x="3689231" y="2444213"/>
            <a:ext cx="108000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25A0BDDD-0D07-49C9-BE5A-91C577A3BEEB}"/>
              </a:ext>
            </a:extLst>
          </p:cNvPr>
          <p:cNvCxnSpPr>
            <a:cxnSpLocks/>
          </p:cNvCxnSpPr>
          <p:nvPr/>
        </p:nvCxnSpPr>
        <p:spPr>
          <a:xfrm>
            <a:off x="3793406" y="2950008"/>
            <a:ext cx="288000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843EDDCA-2A88-4DC9-BE29-066AC853DE98}"/>
              </a:ext>
            </a:extLst>
          </p:cNvPr>
          <p:cNvCxnSpPr>
            <a:cxnSpLocks/>
          </p:cNvCxnSpPr>
          <p:nvPr/>
        </p:nvCxnSpPr>
        <p:spPr>
          <a:xfrm>
            <a:off x="3793406" y="1938418"/>
            <a:ext cx="0" cy="1008000"/>
          </a:xfrm>
          <a:prstGeom prst="line">
            <a:avLst/>
          </a:prstGeom>
          <a:ln w="12700">
            <a:solidFill>
              <a:schemeClr val="accent2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5C757F06-DAF5-4C2A-B9C4-30AA964084E4}"/>
              </a:ext>
            </a:extLst>
          </p:cNvPr>
          <p:cNvCxnSpPr>
            <a:cxnSpLocks/>
          </p:cNvCxnSpPr>
          <p:nvPr/>
        </p:nvCxnSpPr>
        <p:spPr>
          <a:xfrm>
            <a:off x="3784998" y="4474727"/>
            <a:ext cx="288000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CB6957C4-2307-44E9-9845-449208784624}"/>
              </a:ext>
            </a:extLst>
          </p:cNvPr>
          <p:cNvCxnSpPr>
            <a:cxnSpLocks/>
          </p:cNvCxnSpPr>
          <p:nvPr/>
        </p:nvCxnSpPr>
        <p:spPr>
          <a:xfrm>
            <a:off x="3680823" y="4980522"/>
            <a:ext cx="108000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FB1D7EA6-0AFF-4BAC-9010-C6F5B502F890}"/>
              </a:ext>
            </a:extLst>
          </p:cNvPr>
          <p:cNvCxnSpPr>
            <a:cxnSpLocks/>
          </p:cNvCxnSpPr>
          <p:nvPr/>
        </p:nvCxnSpPr>
        <p:spPr>
          <a:xfrm>
            <a:off x="3784998" y="5486317"/>
            <a:ext cx="288000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F9B8CB8F-058A-4AB7-8F38-C2570104B519}"/>
              </a:ext>
            </a:extLst>
          </p:cNvPr>
          <p:cNvCxnSpPr>
            <a:cxnSpLocks/>
          </p:cNvCxnSpPr>
          <p:nvPr/>
        </p:nvCxnSpPr>
        <p:spPr>
          <a:xfrm>
            <a:off x="3784998" y="4474727"/>
            <a:ext cx="0" cy="1008000"/>
          </a:xfrm>
          <a:prstGeom prst="line">
            <a:avLst/>
          </a:prstGeom>
          <a:ln w="12700">
            <a:solidFill>
              <a:schemeClr val="accent2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62BEB0F7-A0CB-4D93-9A1C-7DFFAC89644A}"/>
              </a:ext>
            </a:extLst>
          </p:cNvPr>
          <p:cNvSpPr/>
          <p:nvPr/>
        </p:nvSpPr>
        <p:spPr>
          <a:xfrm>
            <a:off x="4171600" y="1927442"/>
            <a:ext cx="6754680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点击此处可编辑上半年所负责项目的相关情况，建议行距为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61" name="文本框 1">
            <a:extLst>
              <a:ext uri="{FF2B5EF4-FFF2-40B4-BE49-F238E27FC236}">
                <a16:creationId xmlns:a16="http://schemas.microsoft.com/office/drawing/2014/main" xmlns="" id="{0DCF0034-C616-4EDB-B2D5-45E897BA9AEE}"/>
              </a:ext>
            </a:extLst>
          </p:cNvPr>
          <p:cNvSpPr txBox="1"/>
          <p:nvPr/>
        </p:nvSpPr>
        <p:spPr>
          <a:xfrm>
            <a:off x="4192620" y="1586514"/>
            <a:ext cx="3119968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上半年工作情况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DB671347-78C0-4407-B933-A33F5BB96C76}"/>
              </a:ext>
            </a:extLst>
          </p:cNvPr>
          <p:cNvSpPr/>
          <p:nvPr/>
        </p:nvSpPr>
        <p:spPr>
          <a:xfrm>
            <a:off x="4171600" y="2824128"/>
            <a:ext cx="6754680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点击此处可编辑上半年所负责项目的相关情况，建议行距为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64" name="文本框 1">
            <a:extLst>
              <a:ext uri="{FF2B5EF4-FFF2-40B4-BE49-F238E27FC236}">
                <a16:creationId xmlns:a16="http://schemas.microsoft.com/office/drawing/2014/main" xmlns="" id="{50BA922B-A6BE-431E-8F90-8E1D27F94CD2}"/>
              </a:ext>
            </a:extLst>
          </p:cNvPr>
          <p:cNvSpPr txBox="1"/>
          <p:nvPr/>
        </p:nvSpPr>
        <p:spPr>
          <a:xfrm>
            <a:off x="4192620" y="2483200"/>
            <a:ext cx="3119968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上半年工作情况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A475B5BB-E9EE-4E8B-8ADF-22BFDF378B69}"/>
              </a:ext>
            </a:extLst>
          </p:cNvPr>
          <p:cNvSpPr/>
          <p:nvPr/>
        </p:nvSpPr>
        <p:spPr>
          <a:xfrm>
            <a:off x="4171600" y="4554111"/>
            <a:ext cx="6754680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点击此处可编辑上半年所负责项目的相关情况，建议行距为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71" name="文本框 1">
            <a:extLst>
              <a:ext uri="{FF2B5EF4-FFF2-40B4-BE49-F238E27FC236}">
                <a16:creationId xmlns:a16="http://schemas.microsoft.com/office/drawing/2014/main" xmlns="" id="{47AEB869-D247-4241-B8B7-DE552FB87C5E}"/>
              </a:ext>
            </a:extLst>
          </p:cNvPr>
          <p:cNvSpPr txBox="1"/>
          <p:nvPr/>
        </p:nvSpPr>
        <p:spPr>
          <a:xfrm>
            <a:off x="4192620" y="4213183"/>
            <a:ext cx="3119968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上半年工作情况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0252088A-0DE3-4F01-B876-42B9516D760B}"/>
              </a:ext>
            </a:extLst>
          </p:cNvPr>
          <p:cNvSpPr/>
          <p:nvPr/>
        </p:nvSpPr>
        <p:spPr>
          <a:xfrm>
            <a:off x="4171600" y="5450797"/>
            <a:ext cx="6754680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点击此处可编辑上半年所负责项目的相关情况，建议行距为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69" name="文本框 1">
            <a:extLst>
              <a:ext uri="{FF2B5EF4-FFF2-40B4-BE49-F238E27FC236}">
                <a16:creationId xmlns:a16="http://schemas.microsoft.com/office/drawing/2014/main" xmlns="" id="{D2DC3019-0B6A-43C3-8C7F-DEA9617921A6}"/>
              </a:ext>
            </a:extLst>
          </p:cNvPr>
          <p:cNvSpPr txBox="1"/>
          <p:nvPr/>
        </p:nvSpPr>
        <p:spPr>
          <a:xfrm>
            <a:off x="4192620" y="5109869"/>
            <a:ext cx="3119968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上半年工作情况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0B810BF-6CC4-402B-A53D-570F878AA5C3}"/>
              </a:ext>
            </a:extLst>
          </p:cNvPr>
          <p:cNvGrpSpPr/>
          <p:nvPr/>
        </p:nvGrpSpPr>
        <p:grpSpPr>
          <a:xfrm>
            <a:off x="866296" y="3113423"/>
            <a:ext cx="1479770" cy="1479770"/>
            <a:chOff x="866296" y="3113423"/>
            <a:chExt cx="1479770" cy="1479770"/>
          </a:xfrm>
        </p:grpSpPr>
        <p:sp>
          <p:nvSpPr>
            <p:cNvPr id="10" name="Oval 14">
              <a:extLst>
                <a:ext uri="{FF2B5EF4-FFF2-40B4-BE49-F238E27FC236}">
                  <a16:creationId xmlns:a16="http://schemas.microsoft.com/office/drawing/2014/main" xmlns="" id="{5F25B53E-B15A-4777-96E0-1E263D40E7B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866296" y="3113423"/>
              <a:ext cx="1479770" cy="1479770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0" name="图形 4">
              <a:extLst>
                <a:ext uri="{FF2B5EF4-FFF2-40B4-BE49-F238E27FC236}">
                  <a16:creationId xmlns:a16="http://schemas.microsoft.com/office/drawing/2014/main" xmlns="" id="{D2044EF2-AA09-4CE2-AE94-80148D4ED324}"/>
                </a:ext>
              </a:extLst>
            </p:cNvPr>
            <p:cNvSpPr/>
            <p:nvPr/>
          </p:nvSpPr>
          <p:spPr>
            <a:xfrm>
              <a:off x="1082135" y="3327879"/>
              <a:ext cx="1048092" cy="1050858"/>
            </a:xfrm>
            <a:custGeom>
              <a:avLst/>
              <a:gdLst>
                <a:gd name="connsiteX0" fmla="*/ 822876 w 1786815"/>
                <a:gd name="connsiteY0" fmla="*/ 164580 h 1791529"/>
                <a:gd name="connsiteX1" fmla="*/ 0 w 1786815"/>
                <a:gd name="connsiteY1" fmla="*/ 978052 h 1791529"/>
                <a:gd name="connsiteX2" fmla="*/ 822876 w 1786815"/>
                <a:gd name="connsiteY2" fmla="*/ 1791530 h 1791529"/>
                <a:gd name="connsiteX3" fmla="*/ 1448261 w 1786815"/>
                <a:gd name="connsiteY3" fmla="*/ 1509396 h 1791529"/>
                <a:gd name="connsiteX4" fmla="*/ 822876 w 1786815"/>
                <a:gd name="connsiteY4" fmla="*/ 978054 h 1791529"/>
                <a:gd name="connsiteX5" fmla="*/ 822876 w 1786815"/>
                <a:gd name="connsiteY5" fmla="*/ 164582 h 1791529"/>
                <a:gd name="connsiteX6" fmla="*/ 963941 w 1786815"/>
                <a:gd name="connsiteY6" fmla="*/ 0 h 1791529"/>
                <a:gd name="connsiteX7" fmla="*/ 963941 w 1786815"/>
                <a:gd name="connsiteY7" fmla="*/ 813472 h 1791529"/>
                <a:gd name="connsiteX8" fmla="*/ 1786816 w 1786815"/>
                <a:gd name="connsiteY8" fmla="*/ 813472 h 1791529"/>
                <a:gd name="connsiteX9" fmla="*/ 963941 w 1786815"/>
                <a:gd name="connsiteY9" fmla="*/ 0 h 1791529"/>
                <a:gd name="connsiteX10" fmla="*/ 1584631 w 1786815"/>
                <a:gd name="connsiteY10" fmla="*/ 1457678 h 1791529"/>
                <a:gd name="connsiteX11" fmla="*/ 1786816 w 1786815"/>
                <a:gd name="connsiteY11" fmla="*/ 926336 h 1791529"/>
                <a:gd name="connsiteX12" fmla="*/ 963945 w 1786815"/>
                <a:gd name="connsiteY12" fmla="*/ 926336 h 1791529"/>
                <a:gd name="connsiteX13" fmla="*/ 1584627 w 1786815"/>
                <a:gd name="connsiteY13" fmla="*/ 1457678 h 1791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6815" h="1791529">
                  <a:moveTo>
                    <a:pt x="822876" y="164580"/>
                  </a:moveTo>
                  <a:cubicBezTo>
                    <a:pt x="366770" y="164580"/>
                    <a:pt x="0" y="526651"/>
                    <a:pt x="0" y="978052"/>
                  </a:cubicBezTo>
                  <a:cubicBezTo>
                    <a:pt x="0" y="1424756"/>
                    <a:pt x="366768" y="1791530"/>
                    <a:pt x="822876" y="1791530"/>
                  </a:cubicBezTo>
                  <a:cubicBezTo>
                    <a:pt x="1072091" y="1791530"/>
                    <a:pt x="1297798" y="1683375"/>
                    <a:pt x="1448261" y="1509396"/>
                  </a:cubicBezTo>
                  <a:lnTo>
                    <a:pt x="822876" y="978054"/>
                  </a:lnTo>
                  <a:lnTo>
                    <a:pt x="822876" y="164582"/>
                  </a:lnTo>
                  <a:close/>
                  <a:moveTo>
                    <a:pt x="963941" y="0"/>
                  </a:moveTo>
                  <a:lnTo>
                    <a:pt x="963941" y="813472"/>
                  </a:lnTo>
                  <a:lnTo>
                    <a:pt x="1786816" y="813472"/>
                  </a:lnTo>
                  <a:cubicBezTo>
                    <a:pt x="1786816" y="366768"/>
                    <a:pt x="1420049" y="0"/>
                    <a:pt x="963941" y="0"/>
                  </a:cubicBezTo>
                  <a:close/>
                  <a:moveTo>
                    <a:pt x="1584631" y="1457678"/>
                  </a:moveTo>
                  <a:cubicBezTo>
                    <a:pt x="1711589" y="1316612"/>
                    <a:pt x="1786816" y="1128525"/>
                    <a:pt x="1786816" y="926336"/>
                  </a:cubicBezTo>
                  <a:lnTo>
                    <a:pt x="963945" y="926336"/>
                  </a:lnTo>
                  <a:lnTo>
                    <a:pt x="1584627" y="14576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defTabSz="91394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9" b="1">
                <a:solidFill>
                  <a:srgbClr val="3A3A41"/>
                </a:solidFill>
                <a:cs typeface="+mn-ea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1455C85-F527-41B7-BD2F-8D168396D6DF}"/>
              </a:ext>
            </a:extLst>
          </p:cNvPr>
          <p:cNvGrpSpPr/>
          <p:nvPr/>
        </p:nvGrpSpPr>
        <p:grpSpPr>
          <a:xfrm>
            <a:off x="2713935" y="2006908"/>
            <a:ext cx="951346" cy="952584"/>
            <a:chOff x="2713935" y="2006908"/>
            <a:chExt cx="951346" cy="952584"/>
          </a:xfrm>
        </p:grpSpPr>
        <p:sp>
          <p:nvSpPr>
            <p:cNvPr id="13" name="Oval 8">
              <a:extLst>
                <a:ext uri="{FF2B5EF4-FFF2-40B4-BE49-F238E27FC236}">
                  <a16:creationId xmlns:a16="http://schemas.microsoft.com/office/drawing/2014/main" xmlns="" id="{76DA048D-22E6-44C1-8506-6CFB5CCE1D3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713935" y="2006908"/>
              <a:ext cx="951346" cy="952584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1" name="图形 2">
              <a:extLst>
                <a:ext uri="{FF2B5EF4-FFF2-40B4-BE49-F238E27FC236}">
                  <a16:creationId xmlns:a16="http://schemas.microsoft.com/office/drawing/2014/main" xmlns="" id="{85B13BF5-7236-4F6C-BFBC-BD1BADC39568}"/>
                </a:ext>
              </a:extLst>
            </p:cNvPr>
            <p:cNvSpPr/>
            <p:nvPr/>
          </p:nvSpPr>
          <p:spPr>
            <a:xfrm>
              <a:off x="2956155" y="2250355"/>
              <a:ext cx="466906" cy="465690"/>
            </a:xfrm>
            <a:custGeom>
              <a:avLst/>
              <a:gdLst>
                <a:gd name="connsiteX0" fmla="*/ 1387197 w 1666769"/>
                <a:gd name="connsiteY0" fmla="*/ 423822 h 1662429"/>
                <a:gd name="connsiteX1" fmla="*/ 1449824 w 1666769"/>
                <a:gd name="connsiteY1" fmla="*/ 976034 h 1662429"/>
                <a:gd name="connsiteX2" fmla="*/ 1167170 w 1666769"/>
                <a:gd name="connsiteY2" fmla="*/ 1123314 h 1662429"/>
                <a:gd name="connsiteX3" fmla="*/ 1140619 w 1666769"/>
                <a:gd name="connsiteY3" fmla="*/ 899715 h 1662429"/>
                <a:gd name="connsiteX4" fmla="*/ 771763 w 1666769"/>
                <a:gd name="connsiteY4" fmla="*/ 1286192 h 1662429"/>
                <a:gd name="connsiteX5" fmla="*/ 1118711 w 1666769"/>
                <a:gd name="connsiteY5" fmla="*/ 1662429 h 1662429"/>
                <a:gd name="connsiteX6" fmla="*/ 1137523 w 1666769"/>
                <a:gd name="connsiteY6" fmla="*/ 1545391 h 1662429"/>
                <a:gd name="connsiteX7" fmla="*/ 1418630 w 1666769"/>
                <a:gd name="connsiteY7" fmla="*/ 1431805 h 1662429"/>
                <a:gd name="connsiteX8" fmla="*/ 1651873 w 1666769"/>
                <a:gd name="connsiteY8" fmla="*/ 1071284 h 1662429"/>
                <a:gd name="connsiteX9" fmla="*/ 1387197 w 1666769"/>
                <a:gd name="connsiteY9" fmla="*/ 423822 h 1662429"/>
                <a:gd name="connsiteX10" fmla="*/ 1461730 w 1666769"/>
                <a:gd name="connsiteY10" fmla="*/ 570864 h 1662429"/>
                <a:gd name="connsiteX11" fmla="*/ 1461730 w 1666769"/>
                <a:gd name="connsiteY11" fmla="*/ 570864 h 1662429"/>
                <a:gd name="connsiteX12" fmla="*/ 1461730 w 1666769"/>
                <a:gd name="connsiteY12" fmla="*/ 570864 h 1662429"/>
                <a:gd name="connsiteX13" fmla="*/ 1391722 w 1666769"/>
                <a:gd name="connsiteY13" fmla="*/ 432633 h 1662429"/>
                <a:gd name="connsiteX14" fmla="*/ 1409105 w 1666769"/>
                <a:gd name="connsiteY14" fmla="*/ 467042 h 1662429"/>
                <a:gd name="connsiteX15" fmla="*/ 1391722 w 1666769"/>
                <a:gd name="connsiteY15" fmla="*/ 432633 h 1662429"/>
                <a:gd name="connsiteX16" fmla="*/ 678180 w 1666769"/>
                <a:gd name="connsiteY16" fmla="*/ 248205 h 1662429"/>
                <a:gd name="connsiteX17" fmla="*/ 937379 w 1666769"/>
                <a:gd name="connsiteY17" fmla="*/ 433942 h 1662429"/>
                <a:gd name="connsiteX18" fmla="*/ 751284 w 1666769"/>
                <a:gd name="connsiteY18" fmla="*/ 559434 h 1662429"/>
                <a:gd name="connsiteX19" fmla="*/ 1261705 w 1666769"/>
                <a:gd name="connsiteY19" fmla="*/ 713620 h 1662429"/>
                <a:gd name="connsiteX20" fmla="*/ 1437680 w 1666769"/>
                <a:gd name="connsiteY20" fmla="*/ 232250 h 1662429"/>
                <a:gd name="connsiteX21" fmla="*/ 1325285 w 1666769"/>
                <a:gd name="connsiteY21" fmla="*/ 268564 h 1662429"/>
                <a:gd name="connsiteX22" fmla="*/ 1096804 w 1666769"/>
                <a:gd name="connsiteY22" fmla="*/ 68778 h 1662429"/>
                <a:gd name="connsiteX23" fmla="*/ 670798 w 1666769"/>
                <a:gd name="connsiteY23" fmla="*/ 24129 h 1662429"/>
                <a:gd name="connsiteX24" fmla="*/ 217170 w 1666769"/>
                <a:gd name="connsiteY24" fmla="*/ 555386 h 1662429"/>
                <a:gd name="connsiteX25" fmla="*/ 239911 w 1666769"/>
                <a:gd name="connsiteY25" fmla="*/ 523834 h 1662429"/>
                <a:gd name="connsiteX26" fmla="*/ 217170 w 1666769"/>
                <a:gd name="connsiteY26" fmla="*/ 555386 h 1662429"/>
                <a:gd name="connsiteX27" fmla="*/ 678180 w 1666769"/>
                <a:gd name="connsiteY27" fmla="*/ 248205 h 1662429"/>
                <a:gd name="connsiteX28" fmla="*/ 277416 w 1666769"/>
                <a:gd name="connsiteY28" fmla="*/ 471804 h 1662429"/>
                <a:gd name="connsiteX29" fmla="*/ 276701 w 1666769"/>
                <a:gd name="connsiteY29" fmla="*/ 472757 h 1662429"/>
                <a:gd name="connsiteX30" fmla="*/ 277416 w 1666769"/>
                <a:gd name="connsiteY30" fmla="*/ 471804 h 1662429"/>
                <a:gd name="connsiteX31" fmla="*/ 298728 w 1666769"/>
                <a:gd name="connsiteY31" fmla="*/ 442277 h 1662429"/>
                <a:gd name="connsiteX32" fmla="*/ 298728 w 1666769"/>
                <a:gd name="connsiteY32" fmla="*/ 442277 h 1662429"/>
                <a:gd name="connsiteX33" fmla="*/ 298728 w 1666769"/>
                <a:gd name="connsiteY33" fmla="*/ 442277 h 1662429"/>
                <a:gd name="connsiteX34" fmla="*/ 416600 w 1666769"/>
                <a:gd name="connsiteY34" fmla="*/ 1282620 h 1662429"/>
                <a:gd name="connsiteX35" fmla="*/ 435769 w 1666769"/>
                <a:gd name="connsiteY35" fmla="*/ 963294 h 1662429"/>
                <a:gd name="connsiteX36" fmla="*/ 640437 w 1666769"/>
                <a:gd name="connsiteY36" fmla="*/ 1055091 h 1662429"/>
                <a:gd name="connsiteX37" fmla="*/ 499586 w 1666769"/>
                <a:gd name="connsiteY37" fmla="*/ 538955 h 1662429"/>
                <a:gd name="connsiteX38" fmla="*/ 0 w 1666769"/>
                <a:gd name="connsiteY38" fmla="*/ 644802 h 1662429"/>
                <a:gd name="connsiteX39" fmla="*/ 90249 w 1666769"/>
                <a:gd name="connsiteY39" fmla="*/ 721240 h 1662429"/>
                <a:gd name="connsiteX40" fmla="*/ 43101 w 1666769"/>
                <a:gd name="connsiteY40" fmla="*/ 1021754 h 1662429"/>
                <a:gd name="connsiteX41" fmla="*/ 231577 w 1666769"/>
                <a:gd name="connsiteY41" fmla="*/ 1407993 h 1662429"/>
                <a:gd name="connsiteX42" fmla="*/ 920710 w 1666769"/>
                <a:gd name="connsiteY42" fmla="*/ 1512053 h 1662429"/>
                <a:gd name="connsiteX43" fmla="*/ 416600 w 1666769"/>
                <a:gd name="connsiteY43" fmla="*/ 1282620 h 1662429"/>
                <a:gd name="connsiteX44" fmla="*/ 761286 w 1666769"/>
                <a:gd name="connsiteY44" fmla="*/ 1501100 h 1662429"/>
                <a:gd name="connsiteX45" fmla="*/ 761286 w 1666769"/>
                <a:gd name="connsiteY45" fmla="*/ 1501100 h 1662429"/>
                <a:gd name="connsiteX46" fmla="*/ 761286 w 1666769"/>
                <a:gd name="connsiteY46" fmla="*/ 1501100 h 1662429"/>
                <a:gd name="connsiteX47" fmla="*/ 915114 w 1666769"/>
                <a:gd name="connsiteY47" fmla="*/ 1511696 h 1662429"/>
                <a:gd name="connsiteX48" fmla="*/ 802362 w 1666769"/>
                <a:gd name="connsiteY48" fmla="*/ 1503957 h 1662429"/>
                <a:gd name="connsiteX49" fmla="*/ 915114 w 1666769"/>
                <a:gd name="connsiteY49" fmla="*/ 1511696 h 1662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666769" h="1662429">
                  <a:moveTo>
                    <a:pt x="1387197" y="423822"/>
                  </a:moveTo>
                  <a:cubicBezTo>
                    <a:pt x="1453872" y="621823"/>
                    <a:pt x="1504593" y="822205"/>
                    <a:pt x="1449824" y="976034"/>
                  </a:cubicBezTo>
                  <a:cubicBezTo>
                    <a:pt x="1405057" y="1101764"/>
                    <a:pt x="1239679" y="1187727"/>
                    <a:pt x="1167170" y="1123314"/>
                  </a:cubicBezTo>
                  <a:cubicBezTo>
                    <a:pt x="1104067" y="1066998"/>
                    <a:pt x="1140619" y="899715"/>
                    <a:pt x="1140619" y="899715"/>
                  </a:cubicBezTo>
                  <a:lnTo>
                    <a:pt x="771763" y="1286192"/>
                  </a:lnTo>
                  <a:cubicBezTo>
                    <a:pt x="771763" y="1286192"/>
                    <a:pt x="1031200" y="1551106"/>
                    <a:pt x="1118711" y="1662429"/>
                  </a:cubicBezTo>
                  <a:cubicBezTo>
                    <a:pt x="1120616" y="1638021"/>
                    <a:pt x="1113234" y="1549320"/>
                    <a:pt x="1137523" y="1545391"/>
                  </a:cubicBezTo>
                  <a:cubicBezTo>
                    <a:pt x="1237059" y="1529079"/>
                    <a:pt x="1333738" y="1485145"/>
                    <a:pt x="1418630" y="1431805"/>
                  </a:cubicBezTo>
                  <a:cubicBezTo>
                    <a:pt x="1551504" y="1348342"/>
                    <a:pt x="1609249" y="1239638"/>
                    <a:pt x="1651873" y="1071284"/>
                  </a:cubicBezTo>
                  <a:cubicBezTo>
                    <a:pt x="1705094" y="861139"/>
                    <a:pt x="1615440" y="553124"/>
                    <a:pt x="1387197" y="423822"/>
                  </a:cubicBezTo>
                  <a:close/>
                  <a:moveTo>
                    <a:pt x="1461730" y="570864"/>
                  </a:moveTo>
                  <a:cubicBezTo>
                    <a:pt x="1466493" y="580270"/>
                    <a:pt x="1465778" y="578603"/>
                    <a:pt x="1461730" y="570864"/>
                  </a:cubicBezTo>
                  <a:lnTo>
                    <a:pt x="1461730" y="570864"/>
                  </a:lnTo>
                  <a:close/>
                  <a:moveTo>
                    <a:pt x="1391722" y="432633"/>
                  </a:moveTo>
                  <a:cubicBezTo>
                    <a:pt x="1398032" y="445134"/>
                    <a:pt x="1403747" y="456326"/>
                    <a:pt x="1409105" y="467042"/>
                  </a:cubicBezTo>
                  <a:cubicBezTo>
                    <a:pt x="1401723" y="452516"/>
                    <a:pt x="1395770" y="440372"/>
                    <a:pt x="1391722" y="432633"/>
                  </a:cubicBezTo>
                  <a:close/>
                  <a:moveTo>
                    <a:pt x="678180" y="248205"/>
                  </a:moveTo>
                  <a:cubicBezTo>
                    <a:pt x="810101" y="231060"/>
                    <a:pt x="961549" y="339883"/>
                    <a:pt x="937379" y="433942"/>
                  </a:cubicBezTo>
                  <a:cubicBezTo>
                    <a:pt x="916186" y="516095"/>
                    <a:pt x="751284" y="559434"/>
                    <a:pt x="751284" y="559434"/>
                  </a:cubicBezTo>
                  <a:lnTo>
                    <a:pt x="1261705" y="713620"/>
                  </a:lnTo>
                  <a:cubicBezTo>
                    <a:pt x="1261705" y="713620"/>
                    <a:pt x="1378506" y="361076"/>
                    <a:pt x="1437680" y="232250"/>
                  </a:cubicBezTo>
                  <a:cubicBezTo>
                    <a:pt x="1415177" y="241775"/>
                    <a:pt x="1339929" y="288567"/>
                    <a:pt x="1325285" y="268564"/>
                  </a:cubicBezTo>
                  <a:cubicBezTo>
                    <a:pt x="1265634" y="186888"/>
                    <a:pt x="1182767" y="120451"/>
                    <a:pt x="1096804" y="68778"/>
                  </a:cubicBezTo>
                  <a:cubicBezTo>
                    <a:pt x="962382" y="-12066"/>
                    <a:pt x="839629" y="-14209"/>
                    <a:pt x="670798" y="24129"/>
                  </a:cubicBezTo>
                  <a:cubicBezTo>
                    <a:pt x="460415" y="72111"/>
                    <a:pt x="228005" y="292377"/>
                    <a:pt x="217170" y="555386"/>
                  </a:cubicBezTo>
                  <a:cubicBezTo>
                    <a:pt x="225862" y="543361"/>
                    <a:pt x="232529" y="534074"/>
                    <a:pt x="239911" y="523834"/>
                  </a:cubicBezTo>
                  <a:cubicBezTo>
                    <a:pt x="226814" y="542051"/>
                    <a:pt x="217170" y="555386"/>
                    <a:pt x="217170" y="555386"/>
                  </a:cubicBezTo>
                  <a:cubicBezTo>
                    <a:pt x="362307" y="405724"/>
                    <a:pt x="516850" y="269160"/>
                    <a:pt x="678180" y="248205"/>
                  </a:cubicBezTo>
                  <a:close/>
                  <a:moveTo>
                    <a:pt x="277416" y="471804"/>
                  </a:moveTo>
                  <a:cubicBezTo>
                    <a:pt x="277178" y="472161"/>
                    <a:pt x="276939" y="472518"/>
                    <a:pt x="276701" y="472757"/>
                  </a:cubicBezTo>
                  <a:cubicBezTo>
                    <a:pt x="276939" y="472518"/>
                    <a:pt x="277297" y="472161"/>
                    <a:pt x="277416" y="471804"/>
                  </a:cubicBezTo>
                  <a:close/>
                  <a:moveTo>
                    <a:pt x="298728" y="442277"/>
                  </a:moveTo>
                  <a:cubicBezTo>
                    <a:pt x="328374" y="401438"/>
                    <a:pt x="319564" y="413583"/>
                    <a:pt x="298728" y="442277"/>
                  </a:cubicBezTo>
                  <a:lnTo>
                    <a:pt x="298728" y="442277"/>
                  </a:lnTo>
                  <a:close/>
                  <a:moveTo>
                    <a:pt x="416600" y="1282620"/>
                  </a:moveTo>
                  <a:cubicBezTo>
                    <a:pt x="332184" y="1179512"/>
                    <a:pt x="343614" y="992703"/>
                    <a:pt x="435769" y="963294"/>
                  </a:cubicBezTo>
                  <a:cubicBezTo>
                    <a:pt x="516255" y="937815"/>
                    <a:pt x="640437" y="1055091"/>
                    <a:pt x="640437" y="1055091"/>
                  </a:cubicBezTo>
                  <a:lnTo>
                    <a:pt x="499586" y="538955"/>
                  </a:lnTo>
                  <a:cubicBezTo>
                    <a:pt x="499586" y="538955"/>
                    <a:pt x="140137" y="626585"/>
                    <a:pt x="0" y="644802"/>
                  </a:cubicBezTo>
                  <a:cubicBezTo>
                    <a:pt x="19883" y="658851"/>
                    <a:pt x="99417" y="698142"/>
                    <a:pt x="90249" y="721240"/>
                  </a:cubicBezTo>
                  <a:cubicBezTo>
                    <a:pt x="53102" y="815299"/>
                    <a:pt x="41077" y="921146"/>
                    <a:pt x="43101" y="1021754"/>
                  </a:cubicBezTo>
                  <a:cubicBezTo>
                    <a:pt x="46196" y="1179035"/>
                    <a:pt x="109537" y="1284644"/>
                    <a:pt x="231577" y="1407993"/>
                  </a:cubicBezTo>
                  <a:cubicBezTo>
                    <a:pt x="383738" y="1561464"/>
                    <a:pt x="692944" y="1642427"/>
                    <a:pt x="920710" y="1512053"/>
                  </a:cubicBezTo>
                  <a:cubicBezTo>
                    <a:pt x="717233" y="1467881"/>
                    <a:pt x="519946" y="1408826"/>
                    <a:pt x="416600" y="1282620"/>
                  </a:cubicBezTo>
                  <a:close/>
                  <a:moveTo>
                    <a:pt x="761286" y="1501100"/>
                  </a:moveTo>
                  <a:cubicBezTo>
                    <a:pt x="744141" y="1499909"/>
                    <a:pt x="746879" y="1500147"/>
                    <a:pt x="761286" y="1501100"/>
                  </a:cubicBezTo>
                  <a:lnTo>
                    <a:pt x="761286" y="1501100"/>
                  </a:lnTo>
                  <a:close/>
                  <a:moveTo>
                    <a:pt x="915114" y="1511696"/>
                  </a:moveTo>
                  <a:cubicBezTo>
                    <a:pt x="864632" y="1508243"/>
                    <a:pt x="828318" y="1505743"/>
                    <a:pt x="802362" y="1503957"/>
                  </a:cubicBezTo>
                  <a:cubicBezTo>
                    <a:pt x="844510" y="1506814"/>
                    <a:pt x="898207" y="1510505"/>
                    <a:pt x="915114" y="15116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rot="0" spcFirstLastPara="0" vertOverflow="overflow" horzOverflow="overflow" vert="horz" wrap="square" lIns="91392" tIns="45696" rIns="91392" bIns="4569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394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9" b="1">
                <a:solidFill>
                  <a:srgbClr val="3A3A41"/>
                </a:solidFill>
                <a:cs typeface="+mn-ea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04D82BB-84C5-4C7A-B31F-F47BBD31BF0A}"/>
              </a:ext>
            </a:extLst>
          </p:cNvPr>
          <p:cNvGrpSpPr/>
          <p:nvPr/>
        </p:nvGrpSpPr>
        <p:grpSpPr>
          <a:xfrm>
            <a:off x="2713316" y="4504596"/>
            <a:ext cx="952584" cy="951346"/>
            <a:chOff x="2713316" y="4504596"/>
            <a:chExt cx="952584" cy="951346"/>
          </a:xfrm>
        </p:grpSpPr>
        <p:sp>
          <p:nvSpPr>
            <p:cNvPr id="26" name="Oval 10">
              <a:extLst>
                <a:ext uri="{FF2B5EF4-FFF2-40B4-BE49-F238E27FC236}">
                  <a16:creationId xmlns:a16="http://schemas.microsoft.com/office/drawing/2014/main" xmlns="" id="{68918567-12BC-4819-A980-513B049D3FA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713316" y="4504596"/>
              <a:ext cx="952584" cy="951346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5" name="图形 6">
              <a:extLst>
                <a:ext uri="{FF2B5EF4-FFF2-40B4-BE49-F238E27FC236}">
                  <a16:creationId xmlns:a16="http://schemas.microsoft.com/office/drawing/2014/main" xmlns="" id="{9A123DB4-C9F7-4AA6-AE82-58BE1AB94FA8}"/>
                </a:ext>
              </a:extLst>
            </p:cNvPr>
            <p:cNvSpPr/>
            <p:nvPr/>
          </p:nvSpPr>
          <p:spPr>
            <a:xfrm>
              <a:off x="2922692" y="4722788"/>
              <a:ext cx="533832" cy="514962"/>
            </a:xfrm>
            <a:custGeom>
              <a:avLst/>
              <a:gdLst>
                <a:gd name="connsiteX0" fmla="*/ 1905682 w 1905682"/>
                <a:gd name="connsiteY0" fmla="*/ 965248 h 1838319"/>
                <a:gd name="connsiteX1" fmla="*/ 1905682 w 1905682"/>
                <a:gd name="connsiteY1" fmla="*/ 1537470 h 1838319"/>
                <a:gd name="connsiteX2" fmla="*/ 1504887 w 1905682"/>
                <a:gd name="connsiteY2" fmla="*/ 1838163 h 1838319"/>
                <a:gd name="connsiteX3" fmla="*/ 360887 w 1905682"/>
                <a:gd name="connsiteY3" fmla="*/ 1838163 h 1838319"/>
                <a:gd name="connsiteX4" fmla="*/ 195928 w 1905682"/>
                <a:gd name="connsiteY4" fmla="*/ 1813156 h 1838319"/>
                <a:gd name="connsiteX5" fmla="*/ 85160 w 1905682"/>
                <a:gd name="connsiteY5" fmla="*/ 1744685 h 1838319"/>
                <a:gd name="connsiteX6" fmla="*/ 25607 w 1905682"/>
                <a:gd name="connsiteY6" fmla="*/ 1639290 h 1838319"/>
                <a:gd name="connsiteX7" fmla="*/ 7146 w 1905682"/>
                <a:gd name="connsiteY7" fmla="*/ 1504721 h 1838319"/>
                <a:gd name="connsiteX8" fmla="*/ 7146 w 1905682"/>
                <a:gd name="connsiteY8" fmla="*/ 962866 h 1838319"/>
                <a:gd name="connsiteX9" fmla="*/ 1905682 w 1905682"/>
                <a:gd name="connsiteY9" fmla="*/ 962866 h 1838319"/>
                <a:gd name="connsiteX10" fmla="*/ 946882 w 1905682"/>
                <a:gd name="connsiteY10" fmla="*/ 1053969 h 1838319"/>
                <a:gd name="connsiteX11" fmla="*/ 902814 w 1905682"/>
                <a:gd name="connsiteY11" fmla="*/ 1067665 h 1838319"/>
                <a:gd name="connsiteX12" fmla="*/ 871847 w 1905682"/>
                <a:gd name="connsiteY12" fmla="*/ 1095055 h 1838319"/>
                <a:gd name="connsiteX13" fmla="*/ 858746 w 1905682"/>
                <a:gd name="connsiteY13" fmla="*/ 1147454 h 1838319"/>
                <a:gd name="connsiteX14" fmla="*/ 858746 w 1905682"/>
                <a:gd name="connsiteY14" fmla="*/ 1266543 h 1838319"/>
                <a:gd name="connsiteX15" fmla="*/ 727730 w 1905682"/>
                <a:gd name="connsiteY15" fmla="*/ 1266543 h 1838319"/>
                <a:gd name="connsiteX16" fmla="*/ 668177 w 1905682"/>
                <a:gd name="connsiteY16" fmla="*/ 1289168 h 1838319"/>
                <a:gd name="connsiteX17" fmla="*/ 640784 w 1905682"/>
                <a:gd name="connsiteY17" fmla="*/ 1353478 h 1838319"/>
                <a:gd name="connsiteX18" fmla="*/ 667581 w 1905682"/>
                <a:gd name="connsiteY18" fmla="*/ 1417191 h 1838319"/>
                <a:gd name="connsiteX19" fmla="*/ 727134 w 1905682"/>
                <a:gd name="connsiteY19" fmla="*/ 1441008 h 1838319"/>
                <a:gd name="connsiteX20" fmla="*/ 857553 w 1905682"/>
                <a:gd name="connsiteY20" fmla="*/ 1441008 h 1838319"/>
                <a:gd name="connsiteX21" fmla="*/ 857553 w 1905682"/>
                <a:gd name="connsiteY21" fmla="*/ 1569028 h 1838319"/>
                <a:gd name="connsiteX22" fmla="*/ 877801 w 1905682"/>
                <a:gd name="connsiteY22" fmla="*/ 1620237 h 1838319"/>
                <a:gd name="connsiteX23" fmla="*/ 943905 w 1905682"/>
                <a:gd name="connsiteY23" fmla="*/ 1650604 h 1838319"/>
                <a:gd name="connsiteX24" fmla="*/ 1009413 w 1905682"/>
                <a:gd name="connsiteY24" fmla="*/ 1620237 h 1838319"/>
                <a:gd name="connsiteX25" fmla="*/ 1030851 w 1905682"/>
                <a:gd name="connsiteY25" fmla="*/ 1564860 h 1838319"/>
                <a:gd name="connsiteX26" fmla="*/ 1030851 w 1905682"/>
                <a:gd name="connsiteY26" fmla="*/ 1438626 h 1838319"/>
                <a:gd name="connsiteX27" fmla="*/ 1166034 w 1905682"/>
                <a:gd name="connsiteY27" fmla="*/ 1438626 h 1838319"/>
                <a:gd name="connsiteX28" fmla="*/ 1219037 w 1905682"/>
                <a:gd name="connsiteY28" fmla="*/ 1416594 h 1838319"/>
                <a:gd name="connsiteX29" fmla="*/ 1247622 w 1905682"/>
                <a:gd name="connsiteY29" fmla="*/ 1351095 h 1838319"/>
                <a:gd name="connsiteX30" fmla="*/ 1221419 w 1905682"/>
                <a:gd name="connsiteY30" fmla="*/ 1286788 h 1838319"/>
                <a:gd name="connsiteX31" fmla="*/ 1161867 w 1905682"/>
                <a:gd name="connsiteY31" fmla="*/ 1264161 h 1838319"/>
                <a:gd name="connsiteX32" fmla="*/ 1031447 w 1905682"/>
                <a:gd name="connsiteY32" fmla="*/ 1264161 h 1838319"/>
                <a:gd name="connsiteX33" fmla="*/ 1031447 w 1905682"/>
                <a:gd name="connsiteY33" fmla="*/ 1137927 h 1838319"/>
                <a:gd name="connsiteX34" fmla="*/ 1012390 w 1905682"/>
                <a:gd name="connsiteY34" fmla="*/ 1083741 h 1838319"/>
                <a:gd name="connsiteX35" fmla="*/ 946882 w 1905682"/>
                <a:gd name="connsiteY35" fmla="*/ 1053969 h 1838319"/>
                <a:gd name="connsiteX36" fmla="*/ 618750 w 1905682"/>
                <a:gd name="connsiteY36" fmla="*/ 372780 h 1838319"/>
                <a:gd name="connsiteX37" fmla="*/ 622917 w 1905682"/>
                <a:gd name="connsiteY37" fmla="*/ 277508 h 1838319"/>
                <a:gd name="connsiteX38" fmla="*/ 648526 w 1905682"/>
                <a:gd name="connsiteY38" fmla="*/ 188787 h 1838319"/>
                <a:gd name="connsiteX39" fmla="*/ 708078 w 1905682"/>
                <a:gd name="connsiteY39" fmla="*/ 96493 h 1838319"/>
                <a:gd name="connsiteX40" fmla="*/ 793832 w 1905682"/>
                <a:gd name="connsiteY40" fmla="*/ 36948 h 1838319"/>
                <a:gd name="connsiteX41" fmla="*/ 907577 w 1905682"/>
                <a:gd name="connsiteY41" fmla="*/ 3008 h 1838319"/>
                <a:gd name="connsiteX42" fmla="*/ 1031447 w 1905682"/>
                <a:gd name="connsiteY42" fmla="*/ 7176 h 1838319"/>
                <a:gd name="connsiteX43" fmla="*/ 1153529 w 1905682"/>
                <a:gd name="connsiteY43" fmla="*/ 59575 h 1838319"/>
                <a:gd name="connsiteX44" fmla="*/ 1238688 w 1905682"/>
                <a:gd name="connsiteY44" fmla="*/ 150678 h 1838319"/>
                <a:gd name="connsiteX45" fmla="*/ 1277399 w 1905682"/>
                <a:gd name="connsiteY45" fmla="*/ 254287 h 1838319"/>
                <a:gd name="connsiteX46" fmla="*/ 1288714 w 1905682"/>
                <a:gd name="connsiteY46" fmla="*/ 373376 h 1838319"/>
                <a:gd name="connsiteX47" fmla="*/ 1169609 w 1905682"/>
                <a:gd name="connsiteY47" fmla="*/ 373376 h 1838319"/>
                <a:gd name="connsiteX48" fmla="*/ 1169609 w 1905682"/>
                <a:gd name="connsiteY48" fmla="*/ 313831 h 1838319"/>
                <a:gd name="connsiteX49" fmla="*/ 1156507 w 1905682"/>
                <a:gd name="connsiteY49" fmla="*/ 260240 h 1838319"/>
                <a:gd name="connsiteX50" fmla="*/ 1129708 w 1905682"/>
                <a:gd name="connsiteY50" fmla="*/ 207246 h 1838319"/>
                <a:gd name="connsiteX51" fmla="*/ 1084448 w 1905682"/>
                <a:gd name="connsiteY51" fmla="*/ 166160 h 1838319"/>
                <a:gd name="connsiteX52" fmla="*/ 1034424 w 1905682"/>
                <a:gd name="connsiteY52" fmla="*/ 143533 h 1838319"/>
                <a:gd name="connsiteX53" fmla="*/ 988569 w 1905682"/>
                <a:gd name="connsiteY53" fmla="*/ 133411 h 1838319"/>
                <a:gd name="connsiteX54" fmla="*/ 957601 w 1905682"/>
                <a:gd name="connsiteY54" fmla="*/ 133411 h 1838319"/>
                <a:gd name="connsiteX55" fmla="*/ 898049 w 1905682"/>
                <a:gd name="connsiteY55" fmla="*/ 138770 h 1838319"/>
                <a:gd name="connsiteX56" fmla="*/ 808126 w 1905682"/>
                <a:gd name="connsiteY56" fmla="*/ 185809 h 1838319"/>
                <a:gd name="connsiteX57" fmla="*/ 770011 w 1905682"/>
                <a:gd name="connsiteY57" fmla="*/ 237018 h 1838319"/>
                <a:gd name="connsiteX58" fmla="*/ 752743 w 1905682"/>
                <a:gd name="connsiteY58" fmla="*/ 296563 h 1838319"/>
                <a:gd name="connsiteX59" fmla="*/ 748573 w 1905682"/>
                <a:gd name="connsiteY59" fmla="*/ 369803 h 1838319"/>
                <a:gd name="connsiteX60" fmla="*/ 623513 w 1905682"/>
                <a:gd name="connsiteY60" fmla="*/ 369803 h 1838319"/>
                <a:gd name="connsiteX61" fmla="*/ 320988 w 1905682"/>
                <a:gd name="connsiteY61" fmla="*/ 854494 h 1838319"/>
                <a:gd name="connsiteX62" fmla="*/ 0 w 1905682"/>
                <a:gd name="connsiteY62" fmla="*/ 854494 h 1838319"/>
                <a:gd name="connsiteX63" fmla="*/ 0 w 1905682"/>
                <a:gd name="connsiteY63" fmla="*/ 755054 h 1838319"/>
                <a:gd name="connsiteX64" fmla="*/ 0 w 1905682"/>
                <a:gd name="connsiteY64" fmla="*/ 695510 h 1838319"/>
                <a:gd name="connsiteX65" fmla="*/ 12506 w 1905682"/>
                <a:gd name="connsiteY65" fmla="*/ 625844 h 1838319"/>
                <a:gd name="connsiteX66" fmla="*/ 59552 w 1905682"/>
                <a:gd name="connsiteY66" fmla="*/ 554390 h 1838319"/>
                <a:gd name="connsiteX67" fmla="*/ 135184 w 1905682"/>
                <a:gd name="connsiteY67" fmla="*/ 494845 h 1838319"/>
                <a:gd name="connsiteX68" fmla="*/ 254288 w 1905682"/>
                <a:gd name="connsiteY68" fmla="*/ 471624 h 1838319"/>
                <a:gd name="connsiteX69" fmla="*/ 1641263 w 1905682"/>
                <a:gd name="connsiteY69" fmla="*/ 471624 h 1838319"/>
                <a:gd name="connsiteX70" fmla="*/ 1742502 w 1905682"/>
                <a:gd name="connsiteY70" fmla="*/ 488892 h 1838319"/>
                <a:gd name="connsiteX71" fmla="*/ 1824688 w 1905682"/>
                <a:gd name="connsiteY71" fmla="*/ 537123 h 1838319"/>
                <a:gd name="connsiteX72" fmla="*/ 1880061 w 1905682"/>
                <a:gd name="connsiteY72" fmla="*/ 608575 h 1838319"/>
                <a:gd name="connsiteX73" fmla="*/ 1899721 w 1905682"/>
                <a:gd name="connsiteY73" fmla="*/ 695512 h 1838319"/>
                <a:gd name="connsiteX74" fmla="*/ 1899721 w 1905682"/>
                <a:gd name="connsiteY74" fmla="*/ 851518 h 1838319"/>
                <a:gd name="connsiteX75" fmla="*/ 1574564 w 1905682"/>
                <a:gd name="connsiteY75" fmla="*/ 851518 h 1838319"/>
                <a:gd name="connsiteX76" fmla="*/ 1574564 w 1905682"/>
                <a:gd name="connsiteY76" fmla="*/ 780660 h 1838319"/>
                <a:gd name="connsiteX77" fmla="*/ 1551934 w 1905682"/>
                <a:gd name="connsiteY77" fmla="*/ 733619 h 1838319"/>
                <a:gd name="connsiteX78" fmla="*/ 1498933 w 1905682"/>
                <a:gd name="connsiteY78" fmla="*/ 709802 h 1838319"/>
                <a:gd name="connsiteX79" fmla="*/ 1439381 w 1905682"/>
                <a:gd name="connsiteY79" fmla="*/ 727664 h 1838319"/>
                <a:gd name="connsiteX80" fmla="*/ 1411391 w 1905682"/>
                <a:gd name="connsiteY80" fmla="*/ 780660 h 1838319"/>
                <a:gd name="connsiteX81" fmla="*/ 1411391 w 1905682"/>
                <a:gd name="connsiteY81" fmla="*/ 854494 h 1838319"/>
                <a:gd name="connsiteX82" fmla="*/ 481778 w 1905682"/>
                <a:gd name="connsiteY82" fmla="*/ 854494 h 1838319"/>
                <a:gd name="connsiteX83" fmla="*/ 481778 w 1905682"/>
                <a:gd name="connsiteY83" fmla="*/ 783636 h 1838319"/>
                <a:gd name="connsiteX84" fmla="*/ 454981 w 1905682"/>
                <a:gd name="connsiteY84" fmla="*/ 732429 h 1838319"/>
                <a:gd name="connsiteX85" fmla="*/ 399596 w 1905682"/>
                <a:gd name="connsiteY85" fmla="*/ 709802 h 1838319"/>
                <a:gd name="connsiteX86" fmla="*/ 340043 w 1905682"/>
                <a:gd name="connsiteY86" fmla="*/ 734809 h 1838319"/>
                <a:gd name="connsiteX87" fmla="*/ 314436 w 1905682"/>
                <a:gd name="connsiteY87" fmla="*/ 790187 h 1838319"/>
                <a:gd name="connsiteX88" fmla="*/ 314436 w 1905682"/>
                <a:gd name="connsiteY88" fmla="*/ 833653 h 1838319"/>
                <a:gd name="connsiteX89" fmla="*/ 320392 w 1905682"/>
                <a:gd name="connsiteY89" fmla="*/ 854494 h 1838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905682" h="1838319">
                  <a:moveTo>
                    <a:pt x="1905682" y="965248"/>
                  </a:moveTo>
                  <a:lnTo>
                    <a:pt x="1905682" y="1537470"/>
                  </a:lnTo>
                  <a:cubicBezTo>
                    <a:pt x="1905682" y="1738730"/>
                    <a:pt x="1772279" y="1838163"/>
                    <a:pt x="1504887" y="1838163"/>
                  </a:cubicBezTo>
                  <a:lnTo>
                    <a:pt x="360887" y="1838163"/>
                  </a:lnTo>
                  <a:cubicBezTo>
                    <a:pt x="304857" y="1839599"/>
                    <a:pt x="249015" y="1831126"/>
                    <a:pt x="195928" y="1813156"/>
                  </a:cubicBezTo>
                  <a:cubicBezTo>
                    <a:pt x="154143" y="1799332"/>
                    <a:pt x="116198" y="1775883"/>
                    <a:pt x="85160" y="1744685"/>
                  </a:cubicBezTo>
                  <a:cubicBezTo>
                    <a:pt x="56977" y="1714960"/>
                    <a:pt x="36527" y="1678768"/>
                    <a:pt x="25607" y="1639290"/>
                  </a:cubicBezTo>
                  <a:cubicBezTo>
                    <a:pt x="12779" y="1595605"/>
                    <a:pt x="6557" y="1550246"/>
                    <a:pt x="7146" y="1504721"/>
                  </a:cubicBezTo>
                  <a:lnTo>
                    <a:pt x="7146" y="962866"/>
                  </a:lnTo>
                  <a:lnTo>
                    <a:pt x="1905682" y="962866"/>
                  </a:lnTo>
                  <a:close/>
                  <a:moveTo>
                    <a:pt x="946882" y="1053969"/>
                  </a:moveTo>
                  <a:cubicBezTo>
                    <a:pt x="931673" y="1056647"/>
                    <a:pt x="916863" y="1061250"/>
                    <a:pt x="902814" y="1067665"/>
                  </a:cubicBezTo>
                  <a:cubicBezTo>
                    <a:pt x="890280" y="1073939"/>
                    <a:pt x="879604" y="1083380"/>
                    <a:pt x="871847" y="1095055"/>
                  </a:cubicBezTo>
                  <a:cubicBezTo>
                    <a:pt x="862139" y="1110734"/>
                    <a:pt x="857559" y="1129049"/>
                    <a:pt x="858746" y="1147454"/>
                  </a:cubicBezTo>
                  <a:lnTo>
                    <a:pt x="858746" y="1266543"/>
                  </a:lnTo>
                  <a:lnTo>
                    <a:pt x="727730" y="1266543"/>
                  </a:lnTo>
                  <a:cubicBezTo>
                    <a:pt x="705773" y="1266511"/>
                    <a:pt x="684572" y="1274566"/>
                    <a:pt x="668177" y="1289168"/>
                  </a:cubicBezTo>
                  <a:cubicBezTo>
                    <a:pt x="649174" y="1304909"/>
                    <a:pt x="638967" y="1328872"/>
                    <a:pt x="640784" y="1353478"/>
                  </a:cubicBezTo>
                  <a:cubicBezTo>
                    <a:pt x="638502" y="1377859"/>
                    <a:pt x="648558" y="1401768"/>
                    <a:pt x="667581" y="1417191"/>
                  </a:cubicBezTo>
                  <a:cubicBezTo>
                    <a:pt x="684030" y="1431858"/>
                    <a:pt x="705107" y="1440286"/>
                    <a:pt x="727134" y="1441008"/>
                  </a:cubicBezTo>
                  <a:lnTo>
                    <a:pt x="857553" y="1441008"/>
                  </a:lnTo>
                  <a:lnTo>
                    <a:pt x="857553" y="1569028"/>
                  </a:lnTo>
                  <a:cubicBezTo>
                    <a:pt x="859834" y="1587543"/>
                    <a:pt x="866802" y="1605168"/>
                    <a:pt x="877801" y="1620237"/>
                  </a:cubicBezTo>
                  <a:cubicBezTo>
                    <a:pt x="893201" y="1640985"/>
                    <a:pt x="918129" y="1652439"/>
                    <a:pt x="943905" y="1650604"/>
                  </a:cubicBezTo>
                  <a:cubicBezTo>
                    <a:pt x="969496" y="1652342"/>
                    <a:pt x="994204" y="1640890"/>
                    <a:pt x="1009413" y="1620237"/>
                  </a:cubicBezTo>
                  <a:cubicBezTo>
                    <a:pt x="1021902" y="1604317"/>
                    <a:pt x="1029366" y="1585038"/>
                    <a:pt x="1030851" y="1564860"/>
                  </a:cubicBezTo>
                  <a:lnTo>
                    <a:pt x="1030851" y="1438626"/>
                  </a:lnTo>
                  <a:lnTo>
                    <a:pt x="1166034" y="1438626"/>
                  </a:lnTo>
                  <a:cubicBezTo>
                    <a:pt x="1185655" y="1437356"/>
                    <a:pt x="1204299" y="1429606"/>
                    <a:pt x="1219037" y="1416594"/>
                  </a:cubicBezTo>
                  <a:cubicBezTo>
                    <a:pt x="1239110" y="1401062"/>
                    <a:pt x="1249885" y="1376374"/>
                    <a:pt x="1247622" y="1351095"/>
                  </a:cubicBezTo>
                  <a:cubicBezTo>
                    <a:pt x="1248820" y="1326841"/>
                    <a:pt x="1239227" y="1303299"/>
                    <a:pt x="1221419" y="1286788"/>
                  </a:cubicBezTo>
                  <a:cubicBezTo>
                    <a:pt x="1204804" y="1272552"/>
                    <a:pt x="1183745" y="1264550"/>
                    <a:pt x="1161867" y="1264161"/>
                  </a:cubicBezTo>
                  <a:lnTo>
                    <a:pt x="1031447" y="1264161"/>
                  </a:lnTo>
                  <a:lnTo>
                    <a:pt x="1031447" y="1137927"/>
                  </a:lnTo>
                  <a:cubicBezTo>
                    <a:pt x="1030598" y="1118377"/>
                    <a:pt x="1023967" y="1099518"/>
                    <a:pt x="1012390" y="1083741"/>
                  </a:cubicBezTo>
                  <a:cubicBezTo>
                    <a:pt x="997270" y="1063038"/>
                    <a:pt x="972424" y="1051746"/>
                    <a:pt x="946882" y="1053969"/>
                  </a:cubicBezTo>
                  <a:close/>
                  <a:moveTo>
                    <a:pt x="618750" y="372780"/>
                  </a:moveTo>
                  <a:cubicBezTo>
                    <a:pt x="616021" y="340975"/>
                    <a:pt x="617421" y="308952"/>
                    <a:pt x="622917" y="277508"/>
                  </a:cubicBezTo>
                  <a:cubicBezTo>
                    <a:pt x="628140" y="247077"/>
                    <a:pt x="636730" y="217321"/>
                    <a:pt x="648526" y="188787"/>
                  </a:cubicBezTo>
                  <a:cubicBezTo>
                    <a:pt x="662261" y="154483"/>
                    <a:pt x="682482" y="123147"/>
                    <a:pt x="708078" y="96493"/>
                  </a:cubicBezTo>
                  <a:cubicBezTo>
                    <a:pt x="732737" y="71518"/>
                    <a:pt x="761813" y="51329"/>
                    <a:pt x="793832" y="36948"/>
                  </a:cubicBezTo>
                  <a:cubicBezTo>
                    <a:pt x="829646" y="19516"/>
                    <a:pt x="868068" y="8052"/>
                    <a:pt x="907577" y="3008"/>
                  </a:cubicBezTo>
                  <a:cubicBezTo>
                    <a:pt x="948830" y="-2101"/>
                    <a:pt x="990631" y="-695"/>
                    <a:pt x="1031447" y="7176"/>
                  </a:cubicBezTo>
                  <a:cubicBezTo>
                    <a:pt x="1075278" y="16169"/>
                    <a:pt x="1116818" y="33998"/>
                    <a:pt x="1153529" y="59575"/>
                  </a:cubicBezTo>
                  <a:cubicBezTo>
                    <a:pt x="1188804" y="82683"/>
                    <a:pt x="1218011" y="113928"/>
                    <a:pt x="1238688" y="150678"/>
                  </a:cubicBezTo>
                  <a:cubicBezTo>
                    <a:pt x="1256210" y="183308"/>
                    <a:pt x="1269231" y="218161"/>
                    <a:pt x="1277399" y="254287"/>
                  </a:cubicBezTo>
                  <a:cubicBezTo>
                    <a:pt x="1286604" y="293277"/>
                    <a:pt x="1290410" y="333347"/>
                    <a:pt x="1288714" y="373376"/>
                  </a:cubicBezTo>
                  <a:lnTo>
                    <a:pt x="1169609" y="373376"/>
                  </a:lnTo>
                  <a:cubicBezTo>
                    <a:pt x="1171555" y="353574"/>
                    <a:pt x="1171555" y="333631"/>
                    <a:pt x="1169609" y="313831"/>
                  </a:cubicBezTo>
                  <a:cubicBezTo>
                    <a:pt x="1166309" y="295722"/>
                    <a:pt x="1161933" y="277828"/>
                    <a:pt x="1156507" y="260240"/>
                  </a:cubicBezTo>
                  <a:cubicBezTo>
                    <a:pt x="1150593" y="241205"/>
                    <a:pt x="1141535" y="223292"/>
                    <a:pt x="1129708" y="207246"/>
                  </a:cubicBezTo>
                  <a:cubicBezTo>
                    <a:pt x="1117678" y="190521"/>
                    <a:pt x="1102257" y="176521"/>
                    <a:pt x="1084448" y="166160"/>
                  </a:cubicBezTo>
                  <a:cubicBezTo>
                    <a:pt x="1068545" y="157017"/>
                    <a:pt x="1051792" y="149439"/>
                    <a:pt x="1034424" y="143533"/>
                  </a:cubicBezTo>
                  <a:cubicBezTo>
                    <a:pt x="1019437" y="138930"/>
                    <a:pt x="1004102" y="135545"/>
                    <a:pt x="988569" y="133411"/>
                  </a:cubicBezTo>
                  <a:lnTo>
                    <a:pt x="957601" y="133411"/>
                  </a:lnTo>
                  <a:cubicBezTo>
                    <a:pt x="937607" y="132774"/>
                    <a:pt x="917609" y="134574"/>
                    <a:pt x="898049" y="138770"/>
                  </a:cubicBezTo>
                  <a:cubicBezTo>
                    <a:pt x="865001" y="147703"/>
                    <a:pt x="834309" y="163758"/>
                    <a:pt x="808126" y="185809"/>
                  </a:cubicBezTo>
                  <a:cubicBezTo>
                    <a:pt x="791446" y="199526"/>
                    <a:pt x="778362" y="217104"/>
                    <a:pt x="770011" y="237018"/>
                  </a:cubicBezTo>
                  <a:cubicBezTo>
                    <a:pt x="761742" y="256049"/>
                    <a:pt x="755938" y="276059"/>
                    <a:pt x="752743" y="296563"/>
                  </a:cubicBezTo>
                  <a:cubicBezTo>
                    <a:pt x="748338" y="320710"/>
                    <a:pt x="746938" y="345311"/>
                    <a:pt x="748573" y="369803"/>
                  </a:cubicBezTo>
                  <a:lnTo>
                    <a:pt x="623513" y="369803"/>
                  </a:lnTo>
                  <a:close/>
                  <a:moveTo>
                    <a:pt x="320988" y="854494"/>
                  </a:moveTo>
                  <a:lnTo>
                    <a:pt x="0" y="854494"/>
                  </a:lnTo>
                  <a:lnTo>
                    <a:pt x="0" y="755054"/>
                  </a:lnTo>
                  <a:lnTo>
                    <a:pt x="0" y="695510"/>
                  </a:lnTo>
                  <a:cubicBezTo>
                    <a:pt x="556" y="671782"/>
                    <a:pt x="4774" y="648284"/>
                    <a:pt x="12506" y="625844"/>
                  </a:cubicBezTo>
                  <a:cubicBezTo>
                    <a:pt x="22732" y="598850"/>
                    <a:pt x="38797" y="574451"/>
                    <a:pt x="59552" y="554390"/>
                  </a:cubicBezTo>
                  <a:cubicBezTo>
                    <a:pt x="80352" y="529504"/>
                    <a:pt x="106110" y="509225"/>
                    <a:pt x="135184" y="494845"/>
                  </a:cubicBezTo>
                  <a:cubicBezTo>
                    <a:pt x="172494" y="477806"/>
                    <a:pt x="213310" y="469850"/>
                    <a:pt x="254288" y="471624"/>
                  </a:cubicBezTo>
                  <a:lnTo>
                    <a:pt x="1641263" y="471624"/>
                  </a:lnTo>
                  <a:cubicBezTo>
                    <a:pt x="1675770" y="471286"/>
                    <a:pt x="1710058" y="477135"/>
                    <a:pt x="1742502" y="488892"/>
                  </a:cubicBezTo>
                  <a:cubicBezTo>
                    <a:pt x="1772498" y="500055"/>
                    <a:pt x="1800306" y="516379"/>
                    <a:pt x="1824688" y="537123"/>
                  </a:cubicBezTo>
                  <a:cubicBezTo>
                    <a:pt x="1847886" y="556856"/>
                    <a:pt x="1866738" y="581185"/>
                    <a:pt x="1880061" y="608575"/>
                  </a:cubicBezTo>
                  <a:cubicBezTo>
                    <a:pt x="1893042" y="635721"/>
                    <a:pt x="1899757" y="665429"/>
                    <a:pt x="1899721" y="695512"/>
                  </a:cubicBezTo>
                  <a:lnTo>
                    <a:pt x="1899721" y="851518"/>
                  </a:lnTo>
                  <a:lnTo>
                    <a:pt x="1574564" y="851518"/>
                  </a:lnTo>
                  <a:lnTo>
                    <a:pt x="1574564" y="780660"/>
                  </a:lnTo>
                  <a:cubicBezTo>
                    <a:pt x="1573796" y="762539"/>
                    <a:pt x="1565614" y="745530"/>
                    <a:pt x="1551934" y="733619"/>
                  </a:cubicBezTo>
                  <a:cubicBezTo>
                    <a:pt x="1538484" y="718469"/>
                    <a:pt x="1519192" y="709800"/>
                    <a:pt x="1498933" y="709802"/>
                  </a:cubicBezTo>
                  <a:cubicBezTo>
                    <a:pt x="1477788" y="709981"/>
                    <a:pt x="1457133" y="716178"/>
                    <a:pt x="1439381" y="727664"/>
                  </a:cubicBezTo>
                  <a:cubicBezTo>
                    <a:pt x="1421191" y="739005"/>
                    <a:pt x="1410503" y="759244"/>
                    <a:pt x="1411391" y="780660"/>
                  </a:cubicBezTo>
                  <a:lnTo>
                    <a:pt x="1411391" y="854494"/>
                  </a:lnTo>
                  <a:lnTo>
                    <a:pt x="481778" y="854494"/>
                  </a:lnTo>
                  <a:lnTo>
                    <a:pt x="481778" y="783636"/>
                  </a:lnTo>
                  <a:cubicBezTo>
                    <a:pt x="479792" y="763749"/>
                    <a:pt x="470190" y="745398"/>
                    <a:pt x="454981" y="732429"/>
                  </a:cubicBezTo>
                  <a:cubicBezTo>
                    <a:pt x="439893" y="718390"/>
                    <a:pt x="420199" y="710344"/>
                    <a:pt x="399596" y="709802"/>
                  </a:cubicBezTo>
                  <a:cubicBezTo>
                    <a:pt x="377151" y="709592"/>
                    <a:pt x="355608" y="718638"/>
                    <a:pt x="340043" y="734809"/>
                  </a:cubicBezTo>
                  <a:cubicBezTo>
                    <a:pt x="323859" y="748667"/>
                    <a:pt x="314512" y="768883"/>
                    <a:pt x="314436" y="790187"/>
                  </a:cubicBezTo>
                  <a:lnTo>
                    <a:pt x="314436" y="833653"/>
                  </a:lnTo>
                  <a:cubicBezTo>
                    <a:pt x="315853" y="840750"/>
                    <a:pt x="317844" y="847721"/>
                    <a:pt x="320392" y="8544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rot="0" spcFirstLastPara="0" vertOverflow="overflow" horzOverflow="overflow" vert="horz" wrap="square" lIns="91392" tIns="45696" rIns="91392" bIns="4569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394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799" b="1">
                <a:solidFill>
                  <a:srgbClr val="3A3A41"/>
                </a:solidFill>
                <a:cs typeface="+mn-ea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760D3EB9-894C-48A1-B0C4-2AAA062E9461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70EE83BA-F048-44F5-B96B-9E08171582E5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平行四边形 37">
              <a:extLst>
                <a:ext uri="{FF2B5EF4-FFF2-40B4-BE49-F238E27FC236}">
                  <a16:creationId xmlns:a16="http://schemas.microsoft.com/office/drawing/2014/main" xmlns="" id="{17ABD265-6746-47DB-8431-FCB13120398B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9F5CDA90-9992-47DC-8983-2FB5BBCE1AB7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rgbClr val="007ACD">
                        <a:alpha val="20000"/>
                      </a:srgbClr>
                    </a:outerShdw>
                  </a:effectLst>
                  <a:cs typeface="+mn-ea"/>
                  <a:sym typeface="+mn-lt"/>
                </a:rPr>
                <a:t>01.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1D644629-76C2-43C5-A260-412AB06D7531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工作业绩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C53154AB-9072-4407-B455-088B3F802B8B}"/>
                </a:ext>
              </a:extLst>
            </p:cNvPr>
            <p:cNvSpPr txBox="1"/>
            <p:nvPr/>
          </p:nvSpPr>
          <p:spPr>
            <a:xfrm>
              <a:off x="2595702" y="541858"/>
              <a:ext cx="258618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Work Achievement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6387606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BA04D85-F171-4BC9-992B-E6012211B5F8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B97874C3-19C4-494A-A7CF-CF316A26AB8E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平行四边形 9">
              <a:extLst>
                <a:ext uri="{FF2B5EF4-FFF2-40B4-BE49-F238E27FC236}">
                  <a16:creationId xmlns:a16="http://schemas.microsoft.com/office/drawing/2014/main" xmlns="" id="{873F09F5-B148-4C93-A24B-55E82F65F2DA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75C01A48-8FDA-4AB8-90A6-AE6CAE9B5938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127000" dist="38100" dir="16200000" algn="ctr" rotWithShape="0">
                      <a:schemeClr val="bg1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01.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B05610ED-F075-4A51-B0A7-B24EB6D34B0E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defRPr/>
              </a:pPr>
              <a:r>
                <a:rPr lang="zh-CN" altLang="en-US" sz="2400" dirty="0">
                  <a:solidFill>
                    <a:schemeClr val="bg1"/>
                  </a:solidFill>
                  <a:effectLst>
                    <a:outerShdw blurRad="127000" dist="38100" dir="16200000" algn="ctr" rotWithShape="0">
                      <a:schemeClr val="bg1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工作业绩</a:t>
              </a:r>
              <a:endParaRPr lang="en-US" altLang="zh-CN" sz="2400" dirty="0">
                <a:solidFill>
                  <a:schemeClr val="bg1"/>
                </a:solidFill>
                <a:effectLst>
                  <a:outerShdw blurRad="127000" dist="38100" dir="16200000" algn="ctr" rotWithShape="0">
                    <a:schemeClr val="bg1">
                      <a:alpha val="20000"/>
                    </a:scheme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25D58962-2DE1-4ADF-8B41-71BE4CA84936}"/>
                </a:ext>
              </a:extLst>
            </p:cNvPr>
            <p:cNvSpPr txBox="1"/>
            <p:nvPr/>
          </p:nvSpPr>
          <p:spPr>
            <a:xfrm>
              <a:off x="2595702" y="541858"/>
              <a:ext cx="256557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bg1"/>
                  </a:solidFill>
                  <a:effectLst>
                    <a:outerShdw blurRad="127000" dist="38100" dir="16200000" algn="ctr" rotWithShape="0">
                      <a:schemeClr val="bg1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Work Achievement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2609ACD-ADDD-4E6B-BE62-C0957BE78D45}"/>
              </a:ext>
            </a:extLst>
          </p:cNvPr>
          <p:cNvGrpSpPr/>
          <p:nvPr/>
        </p:nvGrpSpPr>
        <p:grpSpPr>
          <a:xfrm>
            <a:off x="516384" y="1638105"/>
            <a:ext cx="5378400" cy="4537615"/>
            <a:chOff x="546864" y="1638105"/>
            <a:chExt cx="5378400" cy="4537615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1BF31B76-65BC-435E-AB74-5E4115774AD6}"/>
                </a:ext>
              </a:extLst>
            </p:cNvPr>
            <p:cNvSpPr/>
            <p:nvPr/>
          </p:nvSpPr>
          <p:spPr>
            <a:xfrm>
              <a:off x="551513" y="1638105"/>
              <a:ext cx="5369102" cy="4509602"/>
            </a:xfrm>
            <a:prstGeom prst="rect">
              <a:avLst/>
            </a:prstGeom>
            <a:solidFill>
              <a:srgbClr val="FCFCFC"/>
            </a:solidFill>
            <a:ln w="19050" cap="flat" cmpd="sng" algn="ctr">
              <a:gradFill>
                <a:gsLst>
                  <a:gs pos="0">
                    <a:schemeClr val="accent2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38100" dir="10800000" algn="t" rotWithShape="0">
                <a:srgbClr val="007ACD">
                  <a:alpha val="19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E5E0A737-8E45-475B-82EE-37D4BD287D5E}"/>
                </a:ext>
              </a:extLst>
            </p:cNvPr>
            <p:cNvSpPr/>
            <p:nvPr/>
          </p:nvSpPr>
          <p:spPr>
            <a:xfrm>
              <a:off x="546864" y="5988638"/>
              <a:ext cx="5378400" cy="187082"/>
            </a:xfrm>
            <a:prstGeom prst="rect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9883E55-9979-472F-8234-D6872F776133}"/>
              </a:ext>
            </a:extLst>
          </p:cNvPr>
          <p:cNvGrpSpPr/>
          <p:nvPr/>
        </p:nvGrpSpPr>
        <p:grpSpPr>
          <a:xfrm>
            <a:off x="705184" y="1857838"/>
            <a:ext cx="5000800" cy="1831763"/>
            <a:chOff x="705184" y="1857838"/>
            <a:chExt cx="5000800" cy="1831763"/>
          </a:xfrm>
        </p:grpSpPr>
        <p:sp>
          <p:nvSpPr>
            <p:cNvPr id="63" name="矩形 10">
              <a:extLst>
                <a:ext uri="{FF2B5EF4-FFF2-40B4-BE49-F238E27FC236}">
                  <a16:creationId xmlns:a16="http://schemas.microsoft.com/office/drawing/2014/main" xmlns="" id="{0FE31ACA-6734-40B6-99A7-24F45F12119C}"/>
                </a:ext>
              </a:extLst>
            </p:cNvPr>
            <p:cNvSpPr/>
            <p:nvPr/>
          </p:nvSpPr>
          <p:spPr>
            <a:xfrm>
              <a:off x="705184" y="1857838"/>
              <a:ext cx="5000800" cy="1831763"/>
            </a:xfrm>
            <a:custGeom>
              <a:avLst/>
              <a:gdLst>
                <a:gd name="connsiteX0" fmla="*/ 72000 w 3438223"/>
                <a:gd name="connsiteY0" fmla="*/ 0 h 698500"/>
                <a:gd name="connsiteX1" fmla="*/ 3366223 w 3438223"/>
                <a:gd name="connsiteY1" fmla="*/ 0 h 698500"/>
                <a:gd name="connsiteX2" fmla="*/ 3438223 w 3438223"/>
                <a:gd name="connsiteY2" fmla="*/ 72000 h 698500"/>
                <a:gd name="connsiteX3" fmla="*/ 3438223 w 3438223"/>
                <a:gd name="connsiteY3" fmla="*/ 626500 h 698500"/>
                <a:gd name="connsiteX4" fmla="*/ 3366223 w 3438223"/>
                <a:gd name="connsiteY4" fmla="*/ 698500 h 698500"/>
                <a:gd name="connsiteX5" fmla="*/ 72000 w 3438223"/>
                <a:gd name="connsiteY5" fmla="*/ 698500 h 698500"/>
                <a:gd name="connsiteX6" fmla="*/ 0 w 3438223"/>
                <a:gd name="connsiteY6" fmla="*/ 626500 h 698500"/>
                <a:gd name="connsiteX7" fmla="*/ 0 w 3438223"/>
                <a:gd name="connsiteY7" fmla="*/ 72000 h 698500"/>
                <a:gd name="connsiteX8" fmla="*/ 72000 w 3438223"/>
                <a:gd name="connsiteY8" fmla="*/ 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38223" h="698500">
                  <a:moveTo>
                    <a:pt x="72000" y="0"/>
                  </a:moveTo>
                  <a:lnTo>
                    <a:pt x="3366223" y="0"/>
                  </a:lnTo>
                  <a:cubicBezTo>
                    <a:pt x="3405967" y="0"/>
                    <a:pt x="3438223" y="32256"/>
                    <a:pt x="3438223" y="72000"/>
                  </a:cubicBezTo>
                  <a:lnTo>
                    <a:pt x="3438223" y="626500"/>
                  </a:lnTo>
                  <a:cubicBezTo>
                    <a:pt x="3438223" y="666244"/>
                    <a:pt x="3405967" y="698500"/>
                    <a:pt x="3366223" y="698500"/>
                  </a:cubicBezTo>
                  <a:lnTo>
                    <a:pt x="72000" y="698500"/>
                  </a:lnTo>
                  <a:cubicBezTo>
                    <a:pt x="32256" y="698500"/>
                    <a:pt x="0" y="666244"/>
                    <a:pt x="0" y="626500"/>
                  </a:cubicBezTo>
                  <a:lnTo>
                    <a:pt x="0" y="72000"/>
                  </a:lnTo>
                  <a:cubicBezTo>
                    <a:pt x="0" y="32256"/>
                    <a:pt x="32256" y="0"/>
                    <a:pt x="720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38100" dir="10800000" algn="ctr" rotWithShape="0">
                <a:srgbClr val="007ACD">
                  <a:alpha val="1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xmlns="" id="{9FAFDFBA-AE63-4F0A-99B8-DE980D2331D3}"/>
                </a:ext>
              </a:extLst>
            </p:cNvPr>
            <p:cNvCxnSpPr>
              <a:cxnSpLocks/>
            </p:cNvCxnSpPr>
            <p:nvPr/>
          </p:nvCxnSpPr>
          <p:spPr>
            <a:xfrm>
              <a:off x="705184" y="1857838"/>
              <a:ext cx="0" cy="1831763"/>
            </a:xfrm>
            <a:prstGeom prst="line">
              <a:avLst/>
            </a:prstGeom>
            <a:ln w="38100">
              <a:gradFill>
                <a:gsLst>
                  <a:gs pos="64000">
                    <a:schemeClr val="accent3"/>
                  </a:gs>
                  <a:gs pos="0">
                    <a:schemeClr val="accent1"/>
                  </a:gs>
                  <a:gs pos="39000">
                    <a:schemeClr val="accent2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9" name="图表 58">
            <a:extLst>
              <a:ext uri="{FF2B5EF4-FFF2-40B4-BE49-F238E27FC236}">
                <a16:creationId xmlns:a16="http://schemas.microsoft.com/office/drawing/2014/main" xmlns="" id="{1925590F-E5D4-4CCF-8852-D68DA1A2BA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563740"/>
              </p:ext>
            </p:extLst>
          </p:nvPr>
        </p:nvGraphicFramePr>
        <p:xfrm>
          <a:off x="743726" y="2076913"/>
          <a:ext cx="1839593" cy="1226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4733EA9E-4B64-44D8-9674-5AFC18ABFB79}"/>
              </a:ext>
            </a:extLst>
          </p:cNvPr>
          <p:cNvSpPr txBox="1"/>
          <p:nvPr/>
        </p:nvSpPr>
        <p:spPr>
          <a:xfrm>
            <a:off x="1346768" y="2504573"/>
            <a:ext cx="6447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>
                <a:gradFill>
                  <a:gsLst>
                    <a:gs pos="100000">
                      <a:srgbClr val="146EE6"/>
                    </a:gs>
                    <a:gs pos="0">
                      <a:srgbClr val="3A87EE"/>
                    </a:gs>
                  </a:gsLst>
                  <a:lin ang="2700000" scaled="0"/>
                </a:gradFill>
                <a:effectLst>
                  <a:outerShdw blurRad="152400" dist="38100" sx="101000" sy="101000" algn="ctr" rotWithShape="0">
                    <a:schemeClr val="accent1">
                      <a:alpha val="22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zh-CN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50</a:t>
            </a:r>
            <a:r>
              <a:rPr lang="en-US" altLang="zh-CN" sz="1200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altLang="zh-CN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6AE1297-6F16-4255-9EA9-709DE42E96F5}"/>
              </a:ext>
            </a:extLst>
          </p:cNvPr>
          <p:cNvGrpSpPr/>
          <p:nvPr/>
        </p:nvGrpSpPr>
        <p:grpSpPr>
          <a:xfrm>
            <a:off x="705184" y="3864977"/>
            <a:ext cx="5000800" cy="1831763"/>
            <a:chOff x="705184" y="3864977"/>
            <a:chExt cx="5000800" cy="1831763"/>
          </a:xfrm>
        </p:grpSpPr>
        <p:sp>
          <p:nvSpPr>
            <p:cNvPr id="66" name="矩形 10">
              <a:extLst>
                <a:ext uri="{FF2B5EF4-FFF2-40B4-BE49-F238E27FC236}">
                  <a16:creationId xmlns:a16="http://schemas.microsoft.com/office/drawing/2014/main" xmlns="" id="{EBB46A5F-9CD3-48FE-80D8-BB75A9F5A30E}"/>
                </a:ext>
              </a:extLst>
            </p:cNvPr>
            <p:cNvSpPr/>
            <p:nvPr/>
          </p:nvSpPr>
          <p:spPr>
            <a:xfrm>
              <a:off x="705184" y="3864977"/>
              <a:ext cx="5000800" cy="1831763"/>
            </a:xfrm>
            <a:custGeom>
              <a:avLst/>
              <a:gdLst>
                <a:gd name="connsiteX0" fmla="*/ 72000 w 3438223"/>
                <a:gd name="connsiteY0" fmla="*/ 0 h 698500"/>
                <a:gd name="connsiteX1" fmla="*/ 3366223 w 3438223"/>
                <a:gd name="connsiteY1" fmla="*/ 0 h 698500"/>
                <a:gd name="connsiteX2" fmla="*/ 3438223 w 3438223"/>
                <a:gd name="connsiteY2" fmla="*/ 72000 h 698500"/>
                <a:gd name="connsiteX3" fmla="*/ 3438223 w 3438223"/>
                <a:gd name="connsiteY3" fmla="*/ 626500 h 698500"/>
                <a:gd name="connsiteX4" fmla="*/ 3366223 w 3438223"/>
                <a:gd name="connsiteY4" fmla="*/ 698500 h 698500"/>
                <a:gd name="connsiteX5" fmla="*/ 72000 w 3438223"/>
                <a:gd name="connsiteY5" fmla="*/ 698500 h 698500"/>
                <a:gd name="connsiteX6" fmla="*/ 0 w 3438223"/>
                <a:gd name="connsiteY6" fmla="*/ 626500 h 698500"/>
                <a:gd name="connsiteX7" fmla="*/ 0 w 3438223"/>
                <a:gd name="connsiteY7" fmla="*/ 72000 h 698500"/>
                <a:gd name="connsiteX8" fmla="*/ 72000 w 3438223"/>
                <a:gd name="connsiteY8" fmla="*/ 0 h 698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438223" h="698500">
                  <a:moveTo>
                    <a:pt x="72000" y="0"/>
                  </a:moveTo>
                  <a:lnTo>
                    <a:pt x="3366223" y="0"/>
                  </a:lnTo>
                  <a:cubicBezTo>
                    <a:pt x="3405967" y="0"/>
                    <a:pt x="3438223" y="32256"/>
                    <a:pt x="3438223" y="72000"/>
                  </a:cubicBezTo>
                  <a:lnTo>
                    <a:pt x="3438223" y="626500"/>
                  </a:lnTo>
                  <a:cubicBezTo>
                    <a:pt x="3438223" y="666244"/>
                    <a:pt x="3405967" y="698500"/>
                    <a:pt x="3366223" y="698500"/>
                  </a:cubicBezTo>
                  <a:lnTo>
                    <a:pt x="72000" y="698500"/>
                  </a:lnTo>
                  <a:cubicBezTo>
                    <a:pt x="32256" y="698500"/>
                    <a:pt x="0" y="666244"/>
                    <a:pt x="0" y="626500"/>
                  </a:cubicBezTo>
                  <a:lnTo>
                    <a:pt x="0" y="72000"/>
                  </a:lnTo>
                  <a:cubicBezTo>
                    <a:pt x="0" y="32256"/>
                    <a:pt x="32256" y="0"/>
                    <a:pt x="720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0" dist="38100" dir="10800000" algn="ctr" rotWithShape="0">
                <a:srgbClr val="007ACD">
                  <a:alpha val="1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80FBCEA4-1A1A-41E9-99A5-02C6E812AB58}"/>
                </a:ext>
              </a:extLst>
            </p:cNvPr>
            <p:cNvCxnSpPr>
              <a:cxnSpLocks/>
            </p:cNvCxnSpPr>
            <p:nvPr/>
          </p:nvCxnSpPr>
          <p:spPr>
            <a:xfrm>
              <a:off x="705184" y="3864977"/>
              <a:ext cx="0" cy="1831763"/>
            </a:xfrm>
            <a:prstGeom prst="line">
              <a:avLst/>
            </a:prstGeom>
            <a:ln w="38100">
              <a:gradFill>
                <a:gsLst>
                  <a:gs pos="64000">
                    <a:schemeClr val="accent3"/>
                  </a:gs>
                  <a:gs pos="0">
                    <a:schemeClr val="accent1"/>
                  </a:gs>
                  <a:gs pos="39000">
                    <a:schemeClr val="accent2"/>
                  </a:gs>
                </a:gsLst>
                <a:lin ang="27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8" name="图表 67">
            <a:extLst>
              <a:ext uri="{FF2B5EF4-FFF2-40B4-BE49-F238E27FC236}">
                <a16:creationId xmlns:a16="http://schemas.microsoft.com/office/drawing/2014/main" xmlns="" id="{FFB5B3AE-BF2E-4488-ACEB-ACAAF525B7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1147497"/>
              </p:ext>
            </p:extLst>
          </p:nvPr>
        </p:nvGraphicFramePr>
        <p:xfrm>
          <a:off x="743726" y="4084052"/>
          <a:ext cx="1839593" cy="1226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7344B07B-776C-41DF-825D-E54ECB5742F4}"/>
              </a:ext>
            </a:extLst>
          </p:cNvPr>
          <p:cNvSpPr txBox="1"/>
          <p:nvPr/>
        </p:nvSpPr>
        <p:spPr>
          <a:xfrm>
            <a:off x="1346768" y="4511712"/>
            <a:ext cx="6447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>
                <a:gradFill>
                  <a:gsLst>
                    <a:gs pos="100000">
                      <a:srgbClr val="146EE6"/>
                    </a:gs>
                    <a:gs pos="0">
                      <a:srgbClr val="3A87EE"/>
                    </a:gs>
                  </a:gsLst>
                  <a:lin ang="2700000" scaled="0"/>
                </a:gradFill>
                <a:effectLst>
                  <a:outerShdw blurRad="152400" dist="38100" sx="101000" sy="101000" algn="ctr" rotWithShape="0">
                    <a:schemeClr val="accent1">
                      <a:alpha val="22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zh-CN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60</a:t>
            </a:r>
            <a:r>
              <a:rPr lang="en-US" altLang="zh-CN" sz="1200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altLang="zh-CN" dirty="0">
              <a:gradFill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</a:gradFill>
              <a:effectLst>
                <a:outerShdw blurRad="254000" dist="38100" dir="16200000" algn="ctr" rotWithShape="0">
                  <a:schemeClr val="accent2">
                    <a:alpha val="20000"/>
                  </a:scheme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AA5C0B8B-7AD3-4071-9B58-E59151CB564A}"/>
              </a:ext>
            </a:extLst>
          </p:cNvPr>
          <p:cNvGrpSpPr/>
          <p:nvPr/>
        </p:nvGrpSpPr>
        <p:grpSpPr>
          <a:xfrm>
            <a:off x="6297663" y="1638105"/>
            <a:ext cx="5378400" cy="4537615"/>
            <a:chOff x="546864" y="1638105"/>
            <a:chExt cx="5378400" cy="4537615"/>
          </a:xfrm>
        </p:grpSpPr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xmlns="" id="{D3C9DC4C-B50C-4A19-B0EF-B0710EFECE19}"/>
                </a:ext>
              </a:extLst>
            </p:cNvPr>
            <p:cNvSpPr/>
            <p:nvPr/>
          </p:nvSpPr>
          <p:spPr>
            <a:xfrm>
              <a:off x="551513" y="1638105"/>
              <a:ext cx="5369102" cy="4509602"/>
            </a:xfrm>
            <a:prstGeom prst="rect">
              <a:avLst/>
            </a:prstGeom>
            <a:solidFill>
              <a:srgbClr val="FCFCFC"/>
            </a:solidFill>
            <a:ln w="19050" cap="flat" cmpd="sng" algn="ctr">
              <a:gradFill>
                <a:gsLst>
                  <a:gs pos="0">
                    <a:schemeClr val="accent2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outerShdw blurRad="254000" dist="38100" dir="10800000" algn="t" rotWithShape="0">
                <a:srgbClr val="007ACD">
                  <a:alpha val="19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xmlns="" id="{A05DB1E3-BF67-427F-B3E0-8D276255B999}"/>
                </a:ext>
              </a:extLst>
            </p:cNvPr>
            <p:cNvSpPr/>
            <p:nvPr/>
          </p:nvSpPr>
          <p:spPr>
            <a:xfrm>
              <a:off x="546864" y="5988638"/>
              <a:ext cx="5378400" cy="187082"/>
            </a:xfrm>
            <a:prstGeom prst="rect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xmlns="" id="{81EB1A03-3674-417F-A865-B929716C94F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5803206"/>
              </p:ext>
            </p:extLst>
          </p:nvPr>
        </p:nvGraphicFramePr>
        <p:xfrm>
          <a:off x="6375743" y="2215247"/>
          <a:ext cx="5222239" cy="34814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1FFC4C76-735B-4458-809E-3AE71DCF4103}"/>
              </a:ext>
            </a:extLst>
          </p:cNvPr>
          <p:cNvSpPr/>
          <p:nvPr/>
        </p:nvSpPr>
        <p:spPr>
          <a:xfrm>
            <a:off x="2198868" y="2490387"/>
            <a:ext cx="3338224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此处可用于说明项目的进度情况，建议行距为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32" name="文本框 1">
            <a:extLst>
              <a:ext uri="{FF2B5EF4-FFF2-40B4-BE49-F238E27FC236}">
                <a16:creationId xmlns:a16="http://schemas.microsoft.com/office/drawing/2014/main" xmlns="" id="{98ECF396-F2B5-4ED7-B6FA-403B1B7D7B31}"/>
              </a:ext>
            </a:extLst>
          </p:cNvPr>
          <p:cNvSpPr txBox="1"/>
          <p:nvPr/>
        </p:nvSpPr>
        <p:spPr>
          <a:xfrm>
            <a:off x="2209378" y="2149459"/>
            <a:ext cx="3119968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项目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1</a:t>
            </a: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进度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8A644FB6-0D87-44BB-BED8-C321B9549EB1}"/>
              </a:ext>
            </a:extLst>
          </p:cNvPr>
          <p:cNvSpPr/>
          <p:nvPr/>
        </p:nvSpPr>
        <p:spPr>
          <a:xfrm>
            <a:off x="2198868" y="4542321"/>
            <a:ext cx="3338224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此处可用于说明项目的进度情况，建议行距为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37" name="文本框 1">
            <a:extLst>
              <a:ext uri="{FF2B5EF4-FFF2-40B4-BE49-F238E27FC236}">
                <a16:creationId xmlns:a16="http://schemas.microsoft.com/office/drawing/2014/main" xmlns="" id="{AB2CE1F8-033D-4345-B9A5-7194F6194B52}"/>
              </a:ext>
            </a:extLst>
          </p:cNvPr>
          <p:cNvSpPr txBox="1"/>
          <p:nvPr/>
        </p:nvSpPr>
        <p:spPr>
          <a:xfrm>
            <a:off x="2209378" y="4201393"/>
            <a:ext cx="3119968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项目</a:t>
            </a:r>
            <a:r>
              <a:rPr lang="en-US" altLang="zh-CN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2</a:t>
            </a: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进度</a:t>
            </a:r>
          </a:p>
        </p:txBody>
      </p:sp>
    </p:spTree>
    <p:extLst>
      <p:ext uri="{BB962C8B-B14F-4D97-AF65-F5344CB8AC3E}">
        <p14:creationId xmlns:p14="http://schemas.microsoft.com/office/powerpoint/2010/main" val="1070863261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5092D69F-C9C5-4841-A0D8-C0932BEF64D0}"/>
              </a:ext>
            </a:extLst>
          </p:cNvPr>
          <p:cNvSpPr/>
          <p:nvPr/>
        </p:nvSpPr>
        <p:spPr>
          <a:xfrm>
            <a:off x="5506244" y="3605417"/>
            <a:ext cx="6754680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点击此处可编辑实验的具体过程，建议行距为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倍，文字大小为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46" name="文本框 1">
            <a:extLst>
              <a:ext uri="{FF2B5EF4-FFF2-40B4-BE49-F238E27FC236}">
                <a16:creationId xmlns:a16="http://schemas.microsoft.com/office/drawing/2014/main" xmlns="" id="{5A39E08C-77A1-4DD9-9863-F3A6C20C69F4}"/>
              </a:ext>
            </a:extLst>
          </p:cNvPr>
          <p:cNvSpPr txBox="1"/>
          <p:nvPr/>
        </p:nvSpPr>
        <p:spPr>
          <a:xfrm>
            <a:off x="5506244" y="3264489"/>
            <a:ext cx="3119968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实验实施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11059A37-1E89-43BD-B482-FE5399B953E2}"/>
              </a:ext>
            </a:extLst>
          </p:cNvPr>
          <p:cNvSpPr/>
          <p:nvPr/>
        </p:nvSpPr>
        <p:spPr>
          <a:xfrm>
            <a:off x="5105828" y="5199938"/>
            <a:ext cx="6754680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点击此处可编辑建立实验的标准化流程，建议行距为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倍，文字大小为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49" name="文本框 1">
            <a:extLst>
              <a:ext uri="{FF2B5EF4-FFF2-40B4-BE49-F238E27FC236}">
                <a16:creationId xmlns:a16="http://schemas.microsoft.com/office/drawing/2014/main" xmlns="" id="{C23008AD-A198-4EAE-9998-BAE9F0768471}"/>
              </a:ext>
            </a:extLst>
          </p:cNvPr>
          <p:cNvSpPr txBox="1"/>
          <p:nvPr/>
        </p:nvSpPr>
        <p:spPr>
          <a:xfrm>
            <a:off x="5126848" y="4859010"/>
            <a:ext cx="3119968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实验优化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4F90481-8111-43F6-B7CF-8D426DD9C734}"/>
              </a:ext>
            </a:extLst>
          </p:cNvPr>
          <p:cNvSpPr/>
          <p:nvPr/>
        </p:nvSpPr>
        <p:spPr>
          <a:xfrm>
            <a:off x="5105828" y="2010895"/>
            <a:ext cx="6754680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点击此处可编辑实验的设计的依据，建议行距为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1.5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倍，文字大小为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号。</a:t>
            </a:r>
          </a:p>
        </p:txBody>
      </p:sp>
      <p:sp>
        <p:nvSpPr>
          <p:cNvPr id="52" name="文本框 1">
            <a:extLst>
              <a:ext uri="{FF2B5EF4-FFF2-40B4-BE49-F238E27FC236}">
                <a16:creationId xmlns:a16="http://schemas.microsoft.com/office/drawing/2014/main" xmlns="" id="{3D2CB725-0F43-44D9-B5D1-D88EDD9335DE}"/>
              </a:ext>
            </a:extLst>
          </p:cNvPr>
          <p:cNvSpPr txBox="1"/>
          <p:nvPr/>
        </p:nvSpPr>
        <p:spPr>
          <a:xfrm>
            <a:off x="5126848" y="1669967"/>
            <a:ext cx="3119968" cy="4260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lang="zh-CN" altLang="en-US" sz="2000" b="1" dirty="0">
                <a:gradFill>
                  <a:gsLst>
                    <a:gs pos="39000">
                      <a:schemeClr val="accent2"/>
                    </a:gs>
                    <a:gs pos="9000">
                      <a:schemeClr val="accent1"/>
                    </a:gs>
                    <a:gs pos="64000">
                      <a:schemeClr val="accent3">
                        <a:alpha val="84000"/>
                      </a:schemeClr>
                    </a:gs>
                  </a:gsLst>
                  <a:lin ang="2700000" scaled="1"/>
                </a:gradFill>
                <a:effectLst>
                  <a:outerShdw blurRad="254000" dist="38100" dir="16200000" algn="ctr" rotWithShape="0">
                    <a:schemeClr val="accent2">
                      <a:alpha val="20000"/>
                    </a:schemeClr>
                  </a:outerShdw>
                </a:effectLst>
                <a:cs typeface="+mn-ea"/>
                <a:sym typeface="+mn-lt"/>
              </a:rPr>
              <a:t>实验设计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82592CD0-352A-4A29-99BA-C58378DAB8DD}"/>
              </a:ext>
            </a:extLst>
          </p:cNvPr>
          <p:cNvGrpSpPr/>
          <p:nvPr/>
        </p:nvGrpSpPr>
        <p:grpSpPr>
          <a:xfrm>
            <a:off x="793601" y="1409167"/>
            <a:ext cx="4609975" cy="4261784"/>
            <a:chOff x="793601" y="1409167"/>
            <a:chExt cx="4609975" cy="4261784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6592223C-DC74-4F4D-B843-588B19CDF42D}"/>
                </a:ext>
              </a:extLst>
            </p:cNvPr>
            <p:cNvSpPr/>
            <p:nvPr/>
          </p:nvSpPr>
          <p:spPr>
            <a:xfrm>
              <a:off x="793601" y="1409167"/>
              <a:ext cx="4261784" cy="4261784"/>
            </a:xfrm>
            <a:prstGeom prst="ellipse">
              <a:avLst/>
            </a:prstGeom>
            <a:noFill/>
            <a:ln w="12700" cap="flat" cmpd="sng" algn="ctr"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7000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DF7397C5-5E22-443C-B506-AD2306D63F67}"/>
                </a:ext>
              </a:extLst>
            </p:cNvPr>
            <p:cNvSpPr/>
            <p:nvPr/>
          </p:nvSpPr>
          <p:spPr>
            <a:xfrm>
              <a:off x="1125354" y="1740920"/>
              <a:ext cx="3598278" cy="3598278"/>
            </a:xfrm>
            <a:prstGeom prst="ellipse">
              <a:avLst/>
            </a:prstGeom>
            <a:gradFill flip="none" rotWithShape="1">
              <a:gsLst>
                <a:gs pos="39000">
                  <a:schemeClr val="accent2"/>
                </a:gs>
                <a:gs pos="9000">
                  <a:schemeClr val="accent1"/>
                </a:gs>
                <a:gs pos="64000">
                  <a:schemeClr val="accent3">
                    <a:alpha val="84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chemeClr val="accent2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pic>
          <p:nvPicPr>
            <p:cNvPr id="39" name="图片 38" descr="图片包含 人, 室内, 女人, 桌子&#10;&#10;描述已自动生成">
              <a:extLst>
                <a:ext uri="{FF2B5EF4-FFF2-40B4-BE49-F238E27FC236}">
                  <a16:creationId xmlns:a16="http://schemas.microsoft.com/office/drawing/2014/main" xmlns="" id="{5C3EE5E4-99EC-43BE-986B-CF9F94B6EA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238943" y="1854509"/>
              <a:ext cx="3371100" cy="3371100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27000" dist="38100" dir="2700000" algn="tl" rotWithShape="0">
                <a:schemeClr val="accent1">
                  <a:alpha val="20000"/>
                </a:schemeClr>
              </a:outerShdw>
            </a:effectLst>
          </p:spPr>
        </p:pic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1C03B07C-E1BC-462F-9242-3007721C3B95}"/>
                </a:ext>
              </a:extLst>
            </p:cNvPr>
            <p:cNvGrpSpPr/>
            <p:nvPr/>
          </p:nvGrpSpPr>
          <p:grpSpPr>
            <a:xfrm>
              <a:off x="4347288" y="4683470"/>
              <a:ext cx="532435" cy="532435"/>
              <a:chOff x="4347288" y="4683470"/>
              <a:chExt cx="532435" cy="532435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90676E5F-5D2B-4CC6-94B8-31810E50543D}"/>
                  </a:ext>
                </a:extLst>
              </p:cNvPr>
              <p:cNvSpPr/>
              <p:nvPr/>
            </p:nvSpPr>
            <p:spPr>
              <a:xfrm>
                <a:off x="4347288" y="4683470"/>
                <a:ext cx="532435" cy="532435"/>
              </a:xfrm>
              <a:prstGeom prst="ellipse">
                <a:avLst/>
              </a:prstGeom>
              <a:gradFill flip="none" rotWithShape="1"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38100" dir="16200000" algn="ctr" rotWithShape="0">
                  <a:schemeClr val="accent2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图形 2">
                <a:extLst>
                  <a:ext uri="{FF2B5EF4-FFF2-40B4-BE49-F238E27FC236}">
                    <a16:creationId xmlns:a16="http://schemas.microsoft.com/office/drawing/2014/main" xmlns="" id="{6A979DA0-8543-4F2A-9DF1-AC788FE1C946}"/>
                  </a:ext>
                </a:extLst>
              </p:cNvPr>
              <p:cNvSpPr/>
              <p:nvPr/>
            </p:nvSpPr>
            <p:spPr>
              <a:xfrm>
                <a:off x="4491668" y="4802114"/>
                <a:ext cx="243675" cy="295146"/>
              </a:xfrm>
              <a:custGeom>
                <a:avLst/>
                <a:gdLst>
                  <a:gd name="connsiteX0" fmla="*/ 394463 w 617210"/>
                  <a:gd name="connsiteY0" fmla="*/ 131115 h 747580"/>
                  <a:gd name="connsiteX1" fmla="*/ 175068 w 617210"/>
                  <a:gd name="connsiteY1" fmla="*/ 131115 h 747580"/>
                  <a:gd name="connsiteX2" fmla="*/ 175068 w 617210"/>
                  <a:gd name="connsiteY2" fmla="*/ 43581 h 747580"/>
                  <a:gd name="connsiteX3" fmla="*/ 219395 w 617210"/>
                  <a:gd name="connsiteY3" fmla="*/ 43581 h 747580"/>
                  <a:gd name="connsiteX4" fmla="*/ 232059 w 617210"/>
                  <a:gd name="connsiteY4" fmla="*/ 12665 h 747580"/>
                  <a:gd name="connsiteX5" fmla="*/ 262975 w 617210"/>
                  <a:gd name="connsiteY5" fmla="*/ 0 h 747580"/>
                  <a:gd name="connsiteX6" fmla="*/ 307301 w 617210"/>
                  <a:gd name="connsiteY6" fmla="*/ 0 h 747580"/>
                  <a:gd name="connsiteX7" fmla="*/ 338217 w 617210"/>
                  <a:gd name="connsiteY7" fmla="*/ 12665 h 747580"/>
                  <a:gd name="connsiteX8" fmla="*/ 350882 w 617210"/>
                  <a:gd name="connsiteY8" fmla="*/ 43581 h 747580"/>
                  <a:gd name="connsiteX9" fmla="*/ 395208 w 617210"/>
                  <a:gd name="connsiteY9" fmla="*/ 43581 h 747580"/>
                  <a:gd name="connsiteX10" fmla="*/ 394463 w 617210"/>
                  <a:gd name="connsiteY10" fmla="*/ 131115 h 747580"/>
                  <a:gd name="connsiteX11" fmla="*/ 284952 w 617210"/>
                  <a:gd name="connsiteY11" fmla="*/ 91632 h 747580"/>
                  <a:gd name="connsiteX12" fmla="*/ 304322 w 617210"/>
                  <a:gd name="connsiteY12" fmla="*/ 83437 h 747580"/>
                  <a:gd name="connsiteX13" fmla="*/ 312516 w 617210"/>
                  <a:gd name="connsiteY13" fmla="*/ 64068 h 747580"/>
                  <a:gd name="connsiteX14" fmla="*/ 304322 w 617210"/>
                  <a:gd name="connsiteY14" fmla="*/ 44326 h 747580"/>
                  <a:gd name="connsiteX15" fmla="*/ 284952 w 617210"/>
                  <a:gd name="connsiteY15" fmla="*/ 36504 h 747580"/>
                  <a:gd name="connsiteX16" fmla="*/ 265210 w 617210"/>
                  <a:gd name="connsiteY16" fmla="*/ 44326 h 747580"/>
                  <a:gd name="connsiteX17" fmla="*/ 257388 w 617210"/>
                  <a:gd name="connsiteY17" fmla="*/ 64068 h 747580"/>
                  <a:gd name="connsiteX18" fmla="*/ 265210 w 617210"/>
                  <a:gd name="connsiteY18" fmla="*/ 83437 h 747580"/>
                  <a:gd name="connsiteX19" fmla="*/ 284952 w 617210"/>
                  <a:gd name="connsiteY19" fmla="*/ 91632 h 747580"/>
                  <a:gd name="connsiteX20" fmla="*/ 260368 w 617210"/>
                  <a:gd name="connsiteY20" fmla="*/ 569904 h 747580"/>
                  <a:gd name="connsiteX21" fmla="*/ 259995 w 617210"/>
                  <a:gd name="connsiteY21" fmla="*/ 579588 h 747580"/>
                  <a:gd name="connsiteX22" fmla="*/ 259623 w 617210"/>
                  <a:gd name="connsiteY22" fmla="*/ 590018 h 747580"/>
                  <a:gd name="connsiteX23" fmla="*/ 268563 w 617210"/>
                  <a:gd name="connsiteY23" fmla="*/ 649989 h 747580"/>
                  <a:gd name="connsiteX24" fmla="*/ 294637 w 617210"/>
                  <a:gd name="connsiteY24" fmla="*/ 702137 h 747580"/>
                  <a:gd name="connsiteX25" fmla="*/ 90141 w 617210"/>
                  <a:gd name="connsiteY25" fmla="*/ 702137 h 747580"/>
                  <a:gd name="connsiteX26" fmla="*/ 61088 w 617210"/>
                  <a:gd name="connsiteY26" fmla="*/ 694314 h 747580"/>
                  <a:gd name="connsiteX27" fmla="*/ 31661 w 617210"/>
                  <a:gd name="connsiteY27" fmla="*/ 673828 h 747580"/>
                  <a:gd name="connsiteX28" fmla="*/ 8940 w 617210"/>
                  <a:gd name="connsiteY28" fmla="*/ 645146 h 747580"/>
                  <a:gd name="connsiteX29" fmla="*/ 0 w 617210"/>
                  <a:gd name="connsiteY29" fmla="*/ 611623 h 747580"/>
                  <a:gd name="connsiteX30" fmla="*/ 0 w 617210"/>
                  <a:gd name="connsiteY30" fmla="*/ 178048 h 747580"/>
                  <a:gd name="connsiteX31" fmla="*/ 7077 w 617210"/>
                  <a:gd name="connsiteY31" fmla="*/ 147505 h 747580"/>
                  <a:gd name="connsiteX32" fmla="*/ 25329 w 617210"/>
                  <a:gd name="connsiteY32" fmla="*/ 118451 h 747580"/>
                  <a:gd name="connsiteX33" fmla="*/ 51403 w 617210"/>
                  <a:gd name="connsiteY33" fmla="*/ 96474 h 747580"/>
                  <a:gd name="connsiteX34" fmla="*/ 82320 w 617210"/>
                  <a:gd name="connsiteY34" fmla="*/ 87534 h 747580"/>
                  <a:gd name="connsiteX35" fmla="*/ 132233 w 617210"/>
                  <a:gd name="connsiteY35" fmla="*/ 87534 h 747580"/>
                  <a:gd name="connsiteX36" fmla="*/ 132233 w 617210"/>
                  <a:gd name="connsiteY36" fmla="*/ 175069 h 747580"/>
                  <a:gd name="connsiteX37" fmla="*/ 438417 w 617210"/>
                  <a:gd name="connsiteY37" fmla="*/ 175069 h 747580"/>
                  <a:gd name="connsiteX38" fmla="*/ 438417 w 617210"/>
                  <a:gd name="connsiteY38" fmla="*/ 87534 h 747580"/>
                  <a:gd name="connsiteX39" fmla="*/ 481997 w 617210"/>
                  <a:gd name="connsiteY39" fmla="*/ 87534 h 747580"/>
                  <a:gd name="connsiteX40" fmla="*/ 514031 w 617210"/>
                  <a:gd name="connsiteY40" fmla="*/ 94611 h 747580"/>
                  <a:gd name="connsiteX41" fmla="*/ 542340 w 617210"/>
                  <a:gd name="connsiteY41" fmla="*/ 113608 h 747580"/>
                  <a:gd name="connsiteX42" fmla="*/ 563200 w 617210"/>
                  <a:gd name="connsiteY42" fmla="*/ 142290 h 747580"/>
                  <a:gd name="connsiteX43" fmla="*/ 571394 w 617210"/>
                  <a:gd name="connsiteY43" fmla="*/ 178048 h 747580"/>
                  <a:gd name="connsiteX44" fmla="*/ 571394 w 617210"/>
                  <a:gd name="connsiteY44" fmla="*/ 426124 h 747580"/>
                  <a:gd name="connsiteX45" fmla="*/ 518873 w 617210"/>
                  <a:gd name="connsiteY45" fmla="*/ 400796 h 747580"/>
                  <a:gd name="connsiteX46" fmla="*/ 459276 w 617210"/>
                  <a:gd name="connsiteY46" fmla="*/ 391855 h 747580"/>
                  <a:gd name="connsiteX47" fmla="*/ 454433 w 617210"/>
                  <a:gd name="connsiteY47" fmla="*/ 391855 h 747580"/>
                  <a:gd name="connsiteX48" fmla="*/ 475293 w 617210"/>
                  <a:gd name="connsiteY48" fmla="*/ 375839 h 747580"/>
                  <a:gd name="connsiteX49" fmla="*/ 483487 w 617210"/>
                  <a:gd name="connsiteY49" fmla="*/ 350510 h 747580"/>
                  <a:gd name="connsiteX50" fmla="*/ 470450 w 617210"/>
                  <a:gd name="connsiteY50" fmla="*/ 319593 h 747580"/>
                  <a:gd name="connsiteX51" fmla="*/ 439161 w 617210"/>
                  <a:gd name="connsiteY51" fmla="*/ 306929 h 747580"/>
                  <a:gd name="connsiteX52" fmla="*/ 131488 w 617210"/>
                  <a:gd name="connsiteY52" fmla="*/ 306929 h 747580"/>
                  <a:gd name="connsiteX53" fmla="*/ 100199 w 617210"/>
                  <a:gd name="connsiteY53" fmla="*/ 319593 h 747580"/>
                  <a:gd name="connsiteX54" fmla="*/ 87162 w 617210"/>
                  <a:gd name="connsiteY54" fmla="*/ 350510 h 747580"/>
                  <a:gd name="connsiteX55" fmla="*/ 100199 w 617210"/>
                  <a:gd name="connsiteY55" fmla="*/ 381799 h 747580"/>
                  <a:gd name="connsiteX56" fmla="*/ 131488 w 617210"/>
                  <a:gd name="connsiteY56" fmla="*/ 394835 h 747580"/>
                  <a:gd name="connsiteX57" fmla="*/ 425007 w 617210"/>
                  <a:gd name="connsiteY57" fmla="*/ 394835 h 747580"/>
                  <a:gd name="connsiteX58" fmla="*/ 348647 w 617210"/>
                  <a:gd name="connsiteY58" fmla="*/ 424634 h 747580"/>
                  <a:gd name="connsiteX59" fmla="*/ 292030 w 617210"/>
                  <a:gd name="connsiteY59" fmla="*/ 482369 h 747580"/>
                  <a:gd name="connsiteX60" fmla="*/ 131488 w 617210"/>
                  <a:gd name="connsiteY60" fmla="*/ 482369 h 747580"/>
                  <a:gd name="connsiteX61" fmla="*/ 100199 w 617210"/>
                  <a:gd name="connsiteY61" fmla="*/ 495035 h 747580"/>
                  <a:gd name="connsiteX62" fmla="*/ 87162 w 617210"/>
                  <a:gd name="connsiteY62" fmla="*/ 525951 h 747580"/>
                  <a:gd name="connsiteX63" fmla="*/ 100199 w 617210"/>
                  <a:gd name="connsiteY63" fmla="*/ 557240 h 747580"/>
                  <a:gd name="connsiteX64" fmla="*/ 131488 w 617210"/>
                  <a:gd name="connsiteY64" fmla="*/ 570277 h 747580"/>
                  <a:gd name="connsiteX65" fmla="*/ 260368 w 617210"/>
                  <a:gd name="connsiteY65" fmla="*/ 569904 h 747580"/>
                  <a:gd name="connsiteX66" fmla="*/ 462628 w 617210"/>
                  <a:gd name="connsiteY66" fmla="*/ 605290 h 747580"/>
                  <a:gd name="connsiteX67" fmla="*/ 433946 w 617210"/>
                  <a:gd name="connsiteY67" fmla="*/ 633972 h 747580"/>
                  <a:gd name="connsiteX68" fmla="*/ 433946 w 617210"/>
                  <a:gd name="connsiteY68" fmla="*/ 651851 h 747580"/>
                  <a:gd name="connsiteX69" fmla="*/ 491682 w 617210"/>
                  <a:gd name="connsiteY69" fmla="*/ 651851 h 747580"/>
                  <a:gd name="connsiteX70" fmla="*/ 491682 w 617210"/>
                  <a:gd name="connsiteY70" fmla="*/ 633972 h 747580"/>
                  <a:gd name="connsiteX71" fmla="*/ 462628 w 617210"/>
                  <a:gd name="connsiteY71" fmla="*/ 605290 h 747580"/>
                  <a:gd name="connsiteX72" fmla="*/ 433946 w 617210"/>
                  <a:gd name="connsiteY72" fmla="*/ 552770 h 747580"/>
                  <a:gd name="connsiteX73" fmla="*/ 462628 w 617210"/>
                  <a:gd name="connsiteY73" fmla="*/ 581451 h 747580"/>
                  <a:gd name="connsiteX74" fmla="*/ 491309 w 617210"/>
                  <a:gd name="connsiteY74" fmla="*/ 552770 h 747580"/>
                  <a:gd name="connsiteX75" fmla="*/ 491309 w 617210"/>
                  <a:gd name="connsiteY75" fmla="*/ 534891 h 747580"/>
                  <a:gd name="connsiteX76" fmla="*/ 433574 w 617210"/>
                  <a:gd name="connsiteY76" fmla="*/ 534891 h 747580"/>
                  <a:gd name="connsiteX77" fmla="*/ 433574 w 617210"/>
                  <a:gd name="connsiteY77" fmla="*/ 552770 h 747580"/>
                  <a:gd name="connsiteX78" fmla="*/ 604918 w 617210"/>
                  <a:gd name="connsiteY78" fmla="*/ 533773 h 747580"/>
                  <a:gd name="connsiteX79" fmla="*/ 571766 w 617210"/>
                  <a:gd name="connsiteY79" fmla="*/ 484605 h 747580"/>
                  <a:gd name="connsiteX80" fmla="*/ 522598 w 617210"/>
                  <a:gd name="connsiteY80" fmla="*/ 451454 h 747580"/>
                  <a:gd name="connsiteX81" fmla="*/ 463001 w 617210"/>
                  <a:gd name="connsiteY81" fmla="*/ 439162 h 747580"/>
                  <a:gd name="connsiteX82" fmla="*/ 402658 w 617210"/>
                  <a:gd name="connsiteY82" fmla="*/ 451454 h 747580"/>
                  <a:gd name="connsiteX83" fmla="*/ 353490 w 617210"/>
                  <a:gd name="connsiteY83" fmla="*/ 484605 h 747580"/>
                  <a:gd name="connsiteX84" fmla="*/ 320338 w 617210"/>
                  <a:gd name="connsiteY84" fmla="*/ 533773 h 747580"/>
                  <a:gd name="connsiteX85" fmla="*/ 308046 w 617210"/>
                  <a:gd name="connsiteY85" fmla="*/ 593370 h 747580"/>
                  <a:gd name="connsiteX86" fmla="*/ 320338 w 617210"/>
                  <a:gd name="connsiteY86" fmla="*/ 653713 h 747580"/>
                  <a:gd name="connsiteX87" fmla="*/ 353490 w 617210"/>
                  <a:gd name="connsiteY87" fmla="*/ 702881 h 747580"/>
                  <a:gd name="connsiteX88" fmla="*/ 402658 w 617210"/>
                  <a:gd name="connsiteY88" fmla="*/ 735658 h 747580"/>
                  <a:gd name="connsiteX89" fmla="*/ 463001 w 617210"/>
                  <a:gd name="connsiteY89" fmla="*/ 747580 h 747580"/>
                  <a:gd name="connsiteX90" fmla="*/ 522598 w 617210"/>
                  <a:gd name="connsiteY90" fmla="*/ 735658 h 747580"/>
                  <a:gd name="connsiteX91" fmla="*/ 571766 w 617210"/>
                  <a:gd name="connsiteY91" fmla="*/ 702881 h 747580"/>
                  <a:gd name="connsiteX92" fmla="*/ 604918 w 617210"/>
                  <a:gd name="connsiteY92" fmla="*/ 653713 h 747580"/>
                  <a:gd name="connsiteX93" fmla="*/ 617210 w 617210"/>
                  <a:gd name="connsiteY93" fmla="*/ 593370 h 747580"/>
                  <a:gd name="connsiteX94" fmla="*/ 604918 w 617210"/>
                  <a:gd name="connsiteY94" fmla="*/ 533773 h 747580"/>
                  <a:gd name="connsiteX95" fmla="*/ 514776 w 617210"/>
                  <a:gd name="connsiteY95" fmla="*/ 633972 h 747580"/>
                  <a:gd name="connsiteX96" fmla="*/ 514776 w 617210"/>
                  <a:gd name="connsiteY96" fmla="*/ 651851 h 747580"/>
                  <a:gd name="connsiteX97" fmla="*/ 525951 w 617210"/>
                  <a:gd name="connsiteY97" fmla="*/ 663398 h 747580"/>
                  <a:gd name="connsiteX98" fmla="*/ 514403 w 617210"/>
                  <a:gd name="connsiteY98" fmla="*/ 674945 h 747580"/>
                  <a:gd name="connsiteX99" fmla="*/ 410852 w 617210"/>
                  <a:gd name="connsiteY99" fmla="*/ 674945 h 747580"/>
                  <a:gd name="connsiteX100" fmla="*/ 399305 w 617210"/>
                  <a:gd name="connsiteY100" fmla="*/ 663398 h 747580"/>
                  <a:gd name="connsiteX101" fmla="*/ 410480 w 617210"/>
                  <a:gd name="connsiteY101" fmla="*/ 651851 h 747580"/>
                  <a:gd name="connsiteX102" fmla="*/ 410480 w 617210"/>
                  <a:gd name="connsiteY102" fmla="*/ 633972 h 747580"/>
                  <a:gd name="connsiteX103" fmla="*/ 429849 w 617210"/>
                  <a:gd name="connsiteY103" fmla="*/ 593370 h 747580"/>
                  <a:gd name="connsiteX104" fmla="*/ 410480 w 617210"/>
                  <a:gd name="connsiteY104" fmla="*/ 552770 h 747580"/>
                  <a:gd name="connsiteX105" fmla="*/ 410480 w 617210"/>
                  <a:gd name="connsiteY105" fmla="*/ 534891 h 747580"/>
                  <a:gd name="connsiteX106" fmla="*/ 399305 w 617210"/>
                  <a:gd name="connsiteY106" fmla="*/ 523343 h 747580"/>
                  <a:gd name="connsiteX107" fmla="*/ 410852 w 617210"/>
                  <a:gd name="connsiteY107" fmla="*/ 511796 h 747580"/>
                  <a:gd name="connsiteX108" fmla="*/ 514403 w 617210"/>
                  <a:gd name="connsiteY108" fmla="*/ 511796 h 747580"/>
                  <a:gd name="connsiteX109" fmla="*/ 525951 w 617210"/>
                  <a:gd name="connsiteY109" fmla="*/ 523343 h 747580"/>
                  <a:gd name="connsiteX110" fmla="*/ 514776 w 617210"/>
                  <a:gd name="connsiteY110" fmla="*/ 534891 h 747580"/>
                  <a:gd name="connsiteX111" fmla="*/ 514776 w 617210"/>
                  <a:gd name="connsiteY111" fmla="*/ 552770 h 747580"/>
                  <a:gd name="connsiteX112" fmla="*/ 495407 w 617210"/>
                  <a:gd name="connsiteY112" fmla="*/ 593370 h 747580"/>
                  <a:gd name="connsiteX113" fmla="*/ 514776 w 617210"/>
                  <a:gd name="connsiteY113" fmla="*/ 633972 h 747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</a:cxnLst>
                <a:rect l="l" t="t" r="r" b="b"/>
                <a:pathLst>
                  <a:path w="617210" h="747580">
                    <a:moveTo>
                      <a:pt x="394463" y="131115"/>
                    </a:moveTo>
                    <a:lnTo>
                      <a:pt x="175068" y="131115"/>
                    </a:lnTo>
                    <a:lnTo>
                      <a:pt x="175068" y="43581"/>
                    </a:lnTo>
                    <a:lnTo>
                      <a:pt x="219395" y="43581"/>
                    </a:lnTo>
                    <a:cubicBezTo>
                      <a:pt x="219395" y="31289"/>
                      <a:pt x="223492" y="21232"/>
                      <a:pt x="232059" y="12665"/>
                    </a:cubicBezTo>
                    <a:cubicBezTo>
                      <a:pt x="240626" y="4097"/>
                      <a:pt x="250683" y="0"/>
                      <a:pt x="262975" y="0"/>
                    </a:cubicBezTo>
                    <a:lnTo>
                      <a:pt x="307301" y="0"/>
                    </a:lnTo>
                    <a:cubicBezTo>
                      <a:pt x="319593" y="0"/>
                      <a:pt x="329650" y="4097"/>
                      <a:pt x="338217" y="12665"/>
                    </a:cubicBezTo>
                    <a:cubicBezTo>
                      <a:pt x="346785" y="21232"/>
                      <a:pt x="350882" y="31289"/>
                      <a:pt x="350882" y="43581"/>
                    </a:cubicBezTo>
                    <a:lnTo>
                      <a:pt x="395208" y="43581"/>
                    </a:lnTo>
                    <a:lnTo>
                      <a:pt x="394463" y="131115"/>
                    </a:lnTo>
                    <a:close/>
                    <a:moveTo>
                      <a:pt x="284952" y="91632"/>
                    </a:moveTo>
                    <a:cubicBezTo>
                      <a:pt x="292402" y="91632"/>
                      <a:pt x="298734" y="89024"/>
                      <a:pt x="304322" y="83437"/>
                    </a:cubicBezTo>
                    <a:cubicBezTo>
                      <a:pt x="309536" y="78222"/>
                      <a:pt x="312516" y="71517"/>
                      <a:pt x="312516" y="64068"/>
                    </a:cubicBezTo>
                    <a:cubicBezTo>
                      <a:pt x="312516" y="56245"/>
                      <a:pt x="309909" y="49541"/>
                      <a:pt x="304322" y="44326"/>
                    </a:cubicBezTo>
                    <a:cubicBezTo>
                      <a:pt x="299107" y="39111"/>
                      <a:pt x="292402" y="36504"/>
                      <a:pt x="284952" y="36504"/>
                    </a:cubicBezTo>
                    <a:cubicBezTo>
                      <a:pt x="277130" y="36504"/>
                      <a:pt x="270425" y="39111"/>
                      <a:pt x="265210" y="44326"/>
                    </a:cubicBezTo>
                    <a:cubicBezTo>
                      <a:pt x="259995" y="49541"/>
                      <a:pt x="257388" y="55873"/>
                      <a:pt x="257388" y="64068"/>
                    </a:cubicBezTo>
                    <a:cubicBezTo>
                      <a:pt x="257388" y="71517"/>
                      <a:pt x="259995" y="77850"/>
                      <a:pt x="265210" y="83437"/>
                    </a:cubicBezTo>
                    <a:cubicBezTo>
                      <a:pt x="270425" y="89024"/>
                      <a:pt x="277130" y="91632"/>
                      <a:pt x="284952" y="91632"/>
                    </a:cubicBezTo>
                    <a:close/>
                    <a:moveTo>
                      <a:pt x="260368" y="569904"/>
                    </a:moveTo>
                    <a:cubicBezTo>
                      <a:pt x="260368" y="573257"/>
                      <a:pt x="260368" y="576609"/>
                      <a:pt x="259995" y="579588"/>
                    </a:cubicBezTo>
                    <a:cubicBezTo>
                      <a:pt x="259623" y="582941"/>
                      <a:pt x="259623" y="586293"/>
                      <a:pt x="259623" y="590018"/>
                    </a:cubicBezTo>
                    <a:cubicBezTo>
                      <a:pt x="259623" y="610877"/>
                      <a:pt x="262603" y="630992"/>
                      <a:pt x="268563" y="649989"/>
                    </a:cubicBezTo>
                    <a:cubicBezTo>
                      <a:pt x="274523" y="668986"/>
                      <a:pt x="283462" y="686492"/>
                      <a:pt x="294637" y="702137"/>
                    </a:cubicBezTo>
                    <a:lnTo>
                      <a:pt x="90141" y="702137"/>
                    </a:lnTo>
                    <a:cubicBezTo>
                      <a:pt x="81202" y="702137"/>
                      <a:pt x="71518" y="699529"/>
                      <a:pt x="61088" y="694314"/>
                    </a:cubicBezTo>
                    <a:cubicBezTo>
                      <a:pt x="50658" y="689099"/>
                      <a:pt x="40601" y="682395"/>
                      <a:pt x="31661" y="673828"/>
                    </a:cubicBezTo>
                    <a:cubicBezTo>
                      <a:pt x="22722" y="665261"/>
                      <a:pt x="14899" y="655948"/>
                      <a:pt x="8940" y="645146"/>
                    </a:cubicBezTo>
                    <a:cubicBezTo>
                      <a:pt x="2980" y="634344"/>
                      <a:pt x="0" y="623169"/>
                      <a:pt x="0" y="611623"/>
                    </a:cubicBezTo>
                    <a:lnTo>
                      <a:pt x="0" y="178048"/>
                    </a:lnTo>
                    <a:cubicBezTo>
                      <a:pt x="0" y="168364"/>
                      <a:pt x="2235" y="157934"/>
                      <a:pt x="7077" y="147505"/>
                    </a:cubicBezTo>
                    <a:cubicBezTo>
                      <a:pt x="11920" y="137075"/>
                      <a:pt x="17879" y="127390"/>
                      <a:pt x="25329" y="118451"/>
                    </a:cubicBezTo>
                    <a:cubicBezTo>
                      <a:pt x="32779" y="109511"/>
                      <a:pt x="41346" y="102061"/>
                      <a:pt x="51403" y="96474"/>
                    </a:cubicBezTo>
                    <a:cubicBezTo>
                      <a:pt x="61460" y="90886"/>
                      <a:pt x="71518" y="87534"/>
                      <a:pt x="82320" y="87534"/>
                    </a:cubicBezTo>
                    <a:lnTo>
                      <a:pt x="132233" y="87534"/>
                    </a:lnTo>
                    <a:lnTo>
                      <a:pt x="132233" y="175069"/>
                    </a:lnTo>
                    <a:lnTo>
                      <a:pt x="438417" y="175069"/>
                    </a:lnTo>
                    <a:lnTo>
                      <a:pt x="438417" y="87534"/>
                    </a:lnTo>
                    <a:lnTo>
                      <a:pt x="481997" y="87534"/>
                    </a:lnTo>
                    <a:cubicBezTo>
                      <a:pt x="492799" y="87534"/>
                      <a:pt x="503229" y="89769"/>
                      <a:pt x="514031" y="94611"/>
                    </a:cubicBezTo>
                    <a:cubicBezTo>
                      <a:pt x="524461" y="99454"/>
                      <a:pt x="534146" y="105414"/>
                      <a:pt x="542340" y="113608"/>
                    </a:cubicBezTo>
                    <a:cubicBezTo>
                      <a:pt x="550907" y="121431"/>
                      <a:pt x="557612" y="131115"/>
                      <a:pt x="563200" y="142290"/>
                    </a:cubicBezTo>
                    <a:cubicBezTo>
                      <a:pt x="568414" y="153464"/>
                      <a:pt x="571394" y="165384"/>
                      <a:pt x="571394" y="178048"/>
                    </a:cubicBezTo>
                    <a:lnTo>
                      <a:pt x="571394" y="426124"/>
                    </a:lnTo>
                    <a:cubicBezTo>
                      <a:pt x="555005" y="415322"/>
                      <a:pt x="537498" y="407127"/>
                      <a:pt x="518873" y="400796"/>
                    </a:cubicBezTo>
                    <a:cubicBezTo>
                      <a:pt x="500249" y="394835"/>
                      <a:pt x="480507" y="391855"/>
                      <a:pt x="459276" y="391855"/>
                    </a:cubicBezTo>
                    <a:lnTo>
                      <a:pt x="454433" y="391855"/>
                    </a:lnTo>
                    <a:cubicBezTo>
                      <a:pt x="463001" y="388503"/>
                      <a:pt x="469705" y="383288"/>
                      <a:pt x="475293" y="375839"/>
                    </a:cubicBezTo>
                    <a:cubicBezTo>
                      <a:pt x="480507" y="368389"/>
                      <a:pt x="483487" y="359822"/>
                      <a:pt x="483487" y="350510"/>
                    </a:cubicBezTo>
                    <a:cubicBezTo>
                      <a:pt x="483487" y="338218"/>
                      <a:pt x="479017" y="328161"/>
                      <a:pt x="470450" y="319593"/>
                    </a:cubicBezTo>
                    <a:cubicBezTo>
                      <a:pt x="461883" y="311026"/>
                      <a:pt x="451453" y="306929"/>
                      <a:pt x="439161" y="306929"/>
                    </a:cubicBezTo>
                    <a:lnTo>
                      <a:pt x="131488" y="306929"/>
                    </a:lnTo>
                    <a:cubicBezTo>
                      <a:pt x="119196" y="306929"/>
                      <a:pt x="108766" y="311026"/>
                      <a:pt x="100199" y="319593"/>
                    </a:cubicBezTo>
                    <a:cubicBezTo>
                      <a:pt x="91631" y="328161"/>
                      <a:pt x="87162" y="338218"/>
                      <a:pt x="87162" y="350510"/>
                    </a:cubicBezTo>
                    <a:cubicBezTo>
                      <a:pt x="87162" y="362802"/>
                      <a:pt x="91631" y="373232"/>
                      <a:pt x="100199" y="381799"/>
                    </a:cubicBezTo>
                    <a:cubicBezTo>
                      <a:pt x="108766" y="390366"/>
                      <a:pt x="119196" y="394835"/>
                      <a:pt x="131488" y="394835"/>
                    </a:cubicBezTo>
                    <a:lnTo>
                      <a:pt x="425007" y="394835"/>
                    </a:lnTo>
                    <a:cubicBezTo>
                      <a:pt x="397070" y="399678"/>
                      <a:pt x="371369" y="409362"/>
                      <a:pt x="348647" y="424634"/>
                    </a:cubicBezTo>
                    <a:cubicBezTo>
                      <a:pt x="325925" y="439906"/>
                      <a:pt x="306929" y="459275"/>
                      <a:pt x="292030" y="482369"/>
                    </a:cubicBezTo>
                    <a:lnTo>
                      <a:pt x="131488" y="482369"/>
                    </a:lnTo>
                    <a:cubicBezTo>
                      <a:pt x="119196" y="482369"/>
                      <a:pt x="108766" y="486467"/>
                      <a:pt x="100199" y="495035"/>
                    </a:cubicBezTo>
                    <a:cubicBezTo>
                      <a:pt x="91631" y="503602"/>
                      <a:pt x="87162" y="513658"/>
                      <a:pt x="87162" y="525951"/>
                    </a:cubicBezTo>
                    <a:cubicBezTo>
                      <a:pt x="87162" y="538243"/>
                      <a:pt x="91631" y="548673"/>
                      <a:pt x="100199" y="557240"/>
                    </a:cubicBezTo>
                    <a:cubicBezTo>
                      <a:pt x="108766" y="565806"/>
                      <a:pt x="119196" y="570277"/>
                      <a:pt x="131488" y="570277"/>
                    </a:cubicBezTo>
                    <a:lnTo>
                      <a:pt x="260368" y="569904"/>
                    </a:lnTo>
                    <a:close/>
                    <a:moveTo>
                      <a:pt x="462628" y="605290"/>
                    </a:moveTo>
                    <a:cubicBezTo>
                      <a:pt x="446611" y="605290"/>
                      <a:pt x="433946" y="618328"/>
                      <a:pt x="433946" y="633972"/>
                    </a:cubicBezTo>
                    <a:lnTo>
                      <a:pt x="433946" y="651851"/>
                    </a:lnTo>
                    <a:lnTo>
                      <a:pt x="491682" y="651851"/>
                    </a:lnTo>
                    <a:lnTo>
                      <a:pt x="491682" y="633972"/>
                    </a:lnTo>
                    <a:cubicBezTo>
                      <a:pt x="491682" y="618328"/>
                      <a:pt x="478645" y="605290"/>
                      <a:pt x="462628" y="605290"/>
                    </a:cubicBezTo>
                    <a:close/>
                    <a:moveTo>
                      <a:pt x="433946" y="552770"/>
                    </a:moveTo>
                    <a:cubicBezTo>
                      <a:pt x="433946" y="568786"/>
                      <a:pt x="446984" y="581451"/>
                      <a:pt x="462628" y="581451"/>
                    </a:cubicBezTo>
                    <a:cubicBezTo>
                      <a:pt x="478645" y="581451"/>
                      <a:pt x="491309" y="568414"/>
                      <a:pt x="491309" y="552770"/>
                    </a:cubicBezTo>
                    <a:lnTo>
                      <a:pt x="491309" y="534891"/>
                    </a:lnTo>
                    <a:lnTo>
                      <a:pt x="433574" y="534891"/>
                    </a:lnTo>
                    <a:lnTo>
                      <a:pt x="433574" y="552770"/>
                    </a:lnTo>
                    <a:close/>
                    <a:moveTo>
                      <a:pt x="604918" y="533773"/>
                    </a:moveTo>
                    <a:cubicBezTo>
                      <a:pt x="596723" y="515148"/>
                      <a:pt x="585548" y="498759"/>
                      <a:pt x="571766" y="484605"/>
                    </a:cubicBezTo>
                    <a:cubicBezTo>
                      <a:pt x="557985" y="470451"/>
                      <a:pt x="541223" y="459648"/>
                      <a:pt x="522598" y="451454"/>
                    </a:cubicBezTo>
                    <a:cubicBezTo>
                      <a:pt x="503974" y="443259"/>
                      <a:pt x="484232" y="439162"/>
                      <a:pt x="463001" y="439162"/>
                    </a:cubicBezTo>
                    <a:cubicBezTo>
                      <a:pt x="441397" y="439162"/>
                      <a:pt x="421282" y="443259"/>
                      <a:pt x="402658" y="451454"/>
                    </a:cubicBezTo>
                    <a:cubicBezTo>
                      <a:pt x="384034" y="459648"/>
                      <a:pt x="367644" y="470823"/>
                      <a:pt x="353490" y="484605"/>
                    </a:cubicBezTo>
                    <a:cubicBezTo>
                      <a:pt x="339335" y="498759"/>
                      <a:pt x="328533" y="515148"/>
                      <a:pt x="320338" y="533773"/>
                    </a:cubicBezTo>
                    <a:cubicBezTo>
                      <a:pt x="312143" y="552397"/>
                      <a:pt x="308046" y="572139"/>
                      <a:pt x="308046" y="593370"/>
                    </a:cubicBezTo>
                    <a:cubicBezTo>
                      <a:pt x="308046" y="614975"/>
                      <a:pt x="312143" y="635089"/>
                      <a:pt x="320338" y="653713"/>
                    </a:cubicBezTo>
                    <a:cubicBezTo>
                      <a:pt x="328533" y="672338"/>
                      <a:pt x="339708" y="688727"/>
                      <a:pt x="353490" y="702881"/>
                    </a:cubicBezTo>
                    <a:cubicBezTo>
                      <a:pt x="367644" y="717036"/>
                      <a:pt x="384034" y="727839"/>
                      <a:pt x="402658" y="735658"/>
                    </a:cubicBezTo>
                    <a:cubicBezTo>
                      <a:pt x="421282" y="743484"/>
                      <a:pt x="441397" y="747580"/>
                      <a:pt x="463001" y="747580"/>
                    </a:cubicBezTo>
                    <a:cubicBezTo>
                      <a:pt x="483860" y="747580"/>
                      <a:pt x="503974" y="743484"/>
                      <a:pt x="522598" y="735658"/>
                    </a:cubicBezTo>
                    <a:cubicBezTo>
                      <a:pt x="541223" y="727839"/>
                      <a:pt x="557612" y="716663"/>
                      <a:pt x="571766" y="702881"/>
                    </a:cubicBezTo>
                    <a:cubicBezTo>
                      <a:pt x="585921" y="689099"/>
                      <a:pt x="596723" y="672338"/>
                      <a:pt x="604918" y="653713"/>
                    </a:cubicBezTo>
                    <a:cubicBezTo>
                      <a:pt x="613112" y="635089"/>
                      <a:pt x="617210" y="614975"/>
                      <a:pt x="617210" y="593370"/>
                    </a:cubicBezTo>
                    <a:cubicBezTo>
                      <a:pt x="617210" y="572511"/>
                      <a:pt x="613112" y="552397"/>
                      <a:pt x="604918" y="533773"/>
                    </a:cubicBezTo>
                    <a:close/>
                    <a:moveTo>
                      <a:pt x="514776" y="633972"/>
                    </a:moveTo>
                    <a:lnTo>
                      <a:pt x="514776" y="651851"/>
                    </a:lnTo>
                    <a:cubicBezTo>
                      <a:pt x="521108" y="651851"/>
                      <a:pt x="525951" y="657066"/>
                      <a:pt x="525951" y="663398"/>
                    </a:cubicBezTo>
                    <a:cubicBezTo>
                      <a:pt x="525951" y="669730"/>
                      <a:pt x="520736" y="674945"/>
                      <a:pt x="514403" y="674945"/>
                    </a:cubicBezTo>
                    <a:lnTo>
                      <a:pt x="410852" y="674945"/>
                    </a:lnTo>
                    <a:cubicBezTo>
                      <a:pt x="404520" y="674945"/>
                      <a:pt x="399305" y="669730"/>
                      <a:pt x="399305" y="663398"/>
                    </a:cubicBezTo>
                    <a:cubicBezTo>
                      <a:pt x="399305" y="657066"/>
                      <a:pt x="404520" y="651851"/>
                      <a:pt x="410480" y="651851"/>
                    </a:cubicBezTo>
                    <a:lnTo>
                      <a:pt x="410480" y="633972"/>
                    </a:lnTo>
                    <a:cubicBezTo>
                      <a:pt x="410480" y="617582"/>
                      <a:pt x="418302" y="603055"/>
                      <a:pt x="429849" y="593370"/>
                    </a:cubicBezTo>
                    <a:cubicBezTo>
                      <a:pt x="417930" y="583686"/>
                      <a:pt x="410480" y="569159"/>
                      <a:pt x="410480" y="552770"/>
                    </a:cubicBezTo>
                    <a:lnTo>
                      <a:pt x="410480" y="534891"/>
                    </a:lnTo>
                    <a:cubicBezTo>
                      <a:pt x="404148" y="534891"/>
                      <a:pt x="399305" y="529676"/>
                      <a:pt x="399305" y="523343"/>
                    </a:cubicBezTo>
                    <a:cubicBezTo>
                      <a:pt x="399305" y="517011"/>
                      <a:pt x="404520" y="511796"/>
                      <a:pt x="410852" y="511796"/>
                    </a:cubicBezTo>
                    <a:lnTo>
                      <a:pt x="514403" y="511796"/>
                    </a:lnTo>
                    <a:cubicBezTo>
                      <a:pt x="520736" y="511796"/>
                      <a:pt x="525951" y="517011"/>
                      <a:pt x="525951" y="523343"/>
                    </a:cubicBezTo>
                    <a:cubicBezTo>
                      <a:pt x="525951" y="529676"/>
                      <a:pt x="520736" y="534891"/>
                      <a:pt x="514776" y="534891"/>
                    </a:cubicBezTo>
                    <a:lnTo>
                      <a:pt x="514776" y="552770"/>
                    </a:lnTo>
                    <a:cubicBezTo>
                      <a:pt x="514776" y="569159"/>
                      <a:pt x="506954" y="583686"/>
                      <a:pt x="495407" y="593370"/>
                    </a:cubicBezTo>
                    <a:cubicBezTo>
                      <a:pt x="507326" y="603055"/>
                      <a:pt x="514776" y="617582"/>
                      <a:pt x="514776" y="6339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A70BCE8D-6978-4C8F-8D1A-4A72ED76AC7D}"/>
                </a:ext>
              </a:extLst>
            </p:cNvPr>
            <p:cNvGrpSpPr/>
            <p:nvPr/>
          </p:nvGrpSpPr>
          <p:grpSpPr>
            <a:xfrm>
              <a:off x="4347288" y="1818904"/>
              <a:ext cx="532435" cy="532435"/>
              <a:chOff x="4347288" y="1818904"/>
              <a:chExt cx="532435" cy="532435"/>
            </a:xfrm>
          </p:grpSpPr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C0C73B6D-E1C1-4BAB-B7FF-21A2FFC0D878}"/>
                  </a:ext>
                </a:extLst>
              </p:cNvPr>
              <p:cNvSpPr/>
              <p:nvPr/>
            </p:nvSpPr>
            <p:spPr>
              <a:xfrm>
                <a:off x="4347288" y="1818904"/>
                <a:ext cx="532435" cy="532435"/>
              </a:xfrm>
              <a:prstGeom prst="ellipse">
                <a:avLst/>
              </a:prstGeom>
              <a:gradFill flip="none" rotWithShape="1"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38100" dir="16200000" algn="ctr" rotWithShape="0">
                  <a:schemeClr val="accent2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图形 6">
                <a:extLst>
                  <a:ext uri="{FF2B5EF4-FFF2-40B4-BE49-F238E27FC236}">
                    <a16:creationId xmlns:a16="http://schemas.microsoft.com/office/drawing/2014/main" xmlns="" id="{25AB5A37-20FA-4C66-B67A-5D3C50EEF18B}"/>
                  </a:ext>
                </a:extLst>
              </p:cNvPr>
              <p:cNvSpPr/>
              <p:nvPr/>
            </p:nvSpPr>
            <p:spPr>
              <a:xfrm>
                <a:off x="4448648" y="1952253"/>
                <a:ext cx="329714" cy="265736"/>
              </a:xfrm>
              <a:custGeom>
                <a:avLst/>
                <a:gdLst>
                  <a:gd name="connsiteX0" fmla="*/ 608604 w 668425"/>
                  <a:gd name="connsiteY0" fmla="*/ 0 h 538723"/>
                  <a:gd name="connsiteX1" fmla="*/ 59821 w 668425"/>
                  <a:gd name="connsiteY1" fmla="*/ 0 h 538723"/>
                  <a:gd name="connsiteX2" fmla="*/ 0 w 668425"/>
                  <a:gd name="connsiteY2" fmla="*/ 59551 h 538723"/>
                  <a:gd name="connsiteX3" fmla="*/ 0 w 668425"/>
                  <a:gd name="connsiteY3" fmla="*/ 59821 h 538723"/>
                  <a:gd name="connsiteX4" fmla="*/ 0 w 668425"/>
                  <a:gd name="connsiteY4" fmla="*/ 398996 h 538723"/>
                  <a:gd name="connsiteX5" fmla="*/ 59551 w 668425"/>
                  <a:gd name="connsiteY5" fmla="*/ 458816 h 538723"/>
                  <a:gd name="connsiteX6" fmla="*/ 59821 w 668425"/>
                  <a:gd name="connsiteY6" fmla="*/ 458816 h 538723"/>
                  <a:gd name="connsiteX7" fmla="*/ 279253 w 668425"/>
                  <a:gd name="connsiteY7" fmla="*/ 458816 h 538723"/>
                  <a:gd name="connsiteX8" fmla="*/ 279253 w 668425"/>
                  <a:gd name="connsiteY8" fmla="*/ 498686 h 538723"/>
                  <a:gd name="connsiteX9" fmla="*/ 199379 w 668425"/>
                  <a:gd name="connsiteY9" fmla="*/ 498686 h 538723"/>
                  <a:gd name="connsiteX10" fmla="*/ 169469 w 668425"/>
                  <a:gd name="connsiteY10" fmla="*/ 528596 h 538723"/>
                  <a:gd name="connsiteX11" fmla="*/ 169469 w 668425"/>
                  <a:gd name="connsiteY11" fmla="*/ 538724 h 538723"/>
                  <a:gd name="connsiteX12" fmla="*/ 498685 w 668425"/>
                  <a:gd name="connsiteY12" fmla="*/ 538724 h 538723"/>
                  <a:gd name="connsiteX13" fmla="*/ 498685 w 668425"/>
                  <a:gd name="connsiteY13" fmla="*/ 528596 h 538723"/>
                  <a:gd name="connsiteX14" fmla="*/ 468775 w 668425"/>
                  <a:gd name="connsiteY14" fmla="*/ 498686 h 538723"/>
                  <a:gd name="connsiteX15" fmla="*/ 389037 w 668425"/>
                  <a:gd name="connsiteY15" fmla="*/ 498686 h 538723"/>
                  <a:gd name="connsiteX16" fmla="*/ 389037 w 668425"/>
                  <a:gd name="connsiteY16" fmla="*/ 459120 h 538723"/>
                  <a:gd name="connsiteX17" fmla="*/ 608469 w 668425"/>
                  <a:gd name="connsiteY17" fmla="*/ 459120 h 538723"/>
                  <a:gd name="connsiteX18" fmla="*/ 668424 w 668425"/>
                  <a:gd name="connsiteY18" fmla="*/ 399706 h 538723"/>
                  <a:gd name="connsiteX19" fmla="*/ 668425 w 668425"/>
                  <a:gd name="connsiteY19" fmla="*/ 399266 h 538723"/>
                  <a:gd name="connsiteX20" fmla="*/ 668425 w 668425"/>
                  <a:gd name="connsiteY20" fmla="*/ 59821 h 538723"/>
                  <a:gd name="connsiteX21" fmla="*/ 608604 w 668425"/>
                  <a:gd name="connsiteY21" fmla="*/ 0 h 538723"/>
                  <a:gd name="connsiteX22" fmla="*/ 528596 w 668425"/>
                  <a:gd name="connsiteY22" fmla="*/ 203398 h 538723"/>
                  <a:gd name="connsiteX23" fmla="*/ 507834 w 668425"/>
                  <a:gd name="connsiteY23" fmla="*/ 198266 h 538723"/>
                  <a:gd name="connsiteX24" fmla="*/ 441026 w 668425"/>
                  <a:gd name="connsiteY24" fmla="*/ 264838 h 538723"/>
                  <a:gd name="connsiteX25" fmla="*/ 446157 w 668425"/>
                  <a:gd name="connsiteY25" fmla="*/ 286106 h 538723"/>
                  <a:gd name="connsiteX26" fmla="*/ 400886 w 668425"/>
                  <a:gd name="connsiteY26" fmla="*/ 331377 h 538723"/>
                  <a:gd name="connsiteX27" fmla="*/ 355616 w 668425"/>
                  <a:gd name="connsiteY27" fmla="*/ 285837 h 538723"/>
                  <a:gd name="connsiteX28" fmla="*/ 360747 w 668425"/>
                  <a:gd name="connsiteY28" fmla="*/ 264838 h 538723"/>
                  <a:gd name="connsiteX29" fmla="*/ 293938 w 668425"/>
                  <a:gd name="connsiteY29" fmla="*/ 198299 h 538723"/>
                  <a:gd name="connsiteX30" fmla="*/ 272400 w 668425"/>
                  <a:gd name="connsiteY30" fmla="*/ 203431 h 538723"/>
                  <a:gd name="connsiteX31" fmla="*/ 251639 w 668425"/>
                  <a:gd name="connsiteY31" fmla="*/ 198299 h 538723"/>
                  <a:gd name="connsiteX32" fmla="*/ 184829 w 668425"/>
                  <a:gd name="connsiteY32" fmla="*/ 264838 h 538723"/>
                  <a:gd name="connsiteX33" fmla="*/ 189961 w 668425"/>
                  <a:gd name="connsiteY33" fmla="*/ 285837 h 538723"/>
                  <a:gd name="connsiteX34" fmla="*/ 144421 w 668425"/>
                  <a:gd name="connsiteY34" fmla="*/ 331107 h 538723"/>
                  <a:gd name="connsiteX35" fmla="*/ 112350 w 668425"/>
                  <a:gd name="connsiteY35" fmla="*/ 317907 h 538723"/>
                  <a:gd name="connsiteX36" fmla="*/ 99151 w 668425"/>
                  <a:gd name="connsiteY36" fmla="*/ 285837 h 538723"/>
                  <a:gd name="connsiteX37" fmla="*/ 144691 w 668425"/>
                  <a:gd name="connsiteY37" fmla="*/ 240600 h 538723"/>
                  <a:gd name="connsiteX38" fmla="*/ 165689 w 668425"/>
                  <a:gd name="connsiteY38" fmla="*/ 245731 h 538723"/>
                  <a:gd name="connsiteX39" fmla="*/ 232497 w 668425"/>
                  <a:gd name="connsiteY39" fmla="*/ 179158 h 538723"/>
                  <a:gd name="connsiteX40" fmla="*/ 227366 w 668425"/>
                  <a:gd name="connsiteY40" fmla="*/ 157890 h 538723"/>
                  <a:gd name="connsiteX41" fmla="*/ 272906 w 668425"/>
                  <a:gd name="connsiteY41" fmla="*/ 112620 h 538723"/>
                  <a:gd name="connsiteX42" fmla="*/ 318177 w 668425"/>
                  <a:gd name="connsiteY42" fmla="*/ 158161 h 538723"/>
                  <a:gd name="connsiteX43" fmla="*/ 313046 w 668425"/>
                  <a:gd name="connsiteY43" fmla="*/ 179158 h 538723"/>
                  <a:gd name="connsiteX44" fmla="*/ 379854 w 668425"/>
                  <a:gd name="connsiteY44" fmla="*/ 245697 h 538723"/>
                  <a:gd name="connsiteX45" fmla="*/ 400853 w 668425"/>
                  <a:gd name="connsiteY45" fmla="*/ 240566 h 538723"/>
                  <a:gd name="connsiteX46" fmla="*/ 401122 w 668425"/>
                  <a:gd name="connsiteY46" fmla="*/ 240566 h 538723"/>
                  <a:gd name="connsiteX47" fmla="*/ 421884 w 668425"/>
                  <a:gd name="connsiteY47" fmla="*/ 245697 h 538723"/>
                  <a:gd name="connsiteX48" fmla="*/ 488693 w 668425"/>
                  <a:gd name="connsiteY48" fmla="*/ 179158 h 538723"/>
                  <a:gd name="connsiteX49" fmla="*/ 496761 w 668425"/>
                  <a:gd name="connsiteY49" fmla="*/ 125819 h 538723"/>
                  <a:gd name="connsiteX50" fmla="*/ 528832 w 668425"/>
                  <a:gd name="connsiteY50" fmla="*/ 112620 h 538723"/>
                  <a:gd name="connsiteX51" fmla="*/ 534234 w 668425"/>
                  <a:gd name="connsiteY51" fmla="*/ 113160 h 538723"/>
                  <a:gd name="connsiteX52" fmla="*/ 573682 w 668425"/>
                  <a:gd name="connsiteY52" fmla="*/ 163645 h 538723"/>
                  <a:gd name="connsiteX53" fmla="*/ 528562 w 668425"/>
                  <a:gd name="connsiteY53" fmla="*/ 203431 h 538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668425" h="538723">
                    <a:moveTo>
                      <a:pt x="608604" y="0"/>
                    </a:moveTo>
                    <a:lnTo>
                      <a:pt x="59821" y="0"/>
                    </a:lnTo>
                    <a:cubicBezTo>
                      <a:pt x="26857" y="-75"/>
                      <a:pt x="75" y="26587"/>
                      <a:pt x="0" y="59551"/>
                    </a:cubicBezTo>
                    <a:cubicBezTo>
                      <a:pt x="0" y="59641"/>
                      <a:pt x="0" y="59730"/>
                      <a:pt x="0" y="59821"/>
                    </a:cubicBezTo>
                    <a:lnTo>
                      <a:pt x="0" y="398996"/>
                    </a:lnTo>
                    <a:cubicBezTo>
                      <a:pt x="-74" y="431959"/>
                      <a:pt x="26587" y="458742"/>
                      <a:pt x="59551" y="458816"/>
                    </a:cubicBezTo>
                    <a:cubicBezTo>
                      <a:pt x="59641" y="458817"/>
                      <a:pt x="59730" y="458817"/>
                      <a:pt x="59821" y="458816"/>
                    </a:cubicBezTo>
                    <a:lnTo>
                      <a:pt x="279253" y="458816"/>
                    </a:lnTo>
                    <a:lnTo>
                      <a:pt x="279253" y="498686"/>
                    </a:lnTo>
                    <a:lnTo>
                      <a:pt x="199379" y="498686"/>
                    </a:lnTo>
                    <a:cubicBezTo>
                      <a:pt x="182883" y="498741"/>
                      <a:pt x="169525" y="512100"/>
                      <a:pt x="169469" y="528596"/>
                    </a:cubicBezTo>
                    <a:lnTo>
                      <a:pt x="169469" y="538724"/>
                    </a:lnTo>
                    <a:lnTo>
                      <a:pt x="498685" y="538724"/>
                    </a:lnTo>
                    <a:lnTo>
                      <a:pt x="498685" y="528596"/>
                    </a:lnTo>
                    <a:cubicBezTo>
                      <a:pt x="498630" y="512100"/>
                      <a:pt x="485271" y="498741"/>
                      <a:pt x="468775" y="498686"/>
                    </a:cubicBezTo>
                    <a:lnTo>
                      <a:pt x="389037" y="498686"/>
                    </a:lnTo>
                    <a:lnTo>
                      <a:pt x="389037" y="459120"/>
                    </a:lnTo>
                    <a:lnTo>
                      <a:pt x="608469" y="459120"/>
                    </a:lnTo>
                    <a:cubicBezTo>
                      <a:pt x="641432" y="459269"/>
                      <a:pt x="668275" y="432669"/>
                      <a:pt x="668424" y="399706"/>
                    </a:cubicBezTo>
                    <a:cubicBezTo>
                      <a:pt x="668425" y="399559"/>
                      <a:pt x="668426" y="399412"/>
                      <a:pt x="668425" y="399266"/>
                    </a:cubicBezTo>
                    <a:lnTo>
                      <a:pt x="668425" y="59821"/>
                    </a:lnTo>
                    <a:cubicBezTo>
                      <a:pt x="668406" y="26791"/>
                      <a:pt x="641634" y="19"/>
                      <a:pt x="608604" y="0"/>
                    </a:cubicBezTo>
                    <a:close/>
                    <a:moveTo>
                      <a:pt x="528596" y="203398"/>
                    </a:moveTo>
                    <a:cubicBezTo>
                      <a:pt x="521369" y="203331"/>
                      <a:pt x="514259" y="201573"/>
                      <a:pt x="507834" y="198266"/>
                    </a:cubicBezTo>
                    <a:lnTo>
                      <a:pt x="441026" y="264838"/>
                    </a:lnTo>
                    <a:cubicBezTo>
                      <a:pt x="444484" y="271388"/>
                      <a:pt x="446249" y="278700"/>
                      <a:pt x="446157" y="286106"/>
                    </a:cubicBezTo>
                    <a:cubicBezTo>
                      <a:pt x="446101" y="311085"/>
                      <a:pt x="425866" y="331321"/>
                      <a:pt x="400886" y="331377"/>
                    </a:cubicBezTo>
                    <a:cubicBezTo>
                      <a:pt x="375840" y="331229"/>
                      <a:pt x="355615" y="310883"/>
                      <a:pt x="355616" y="285837"/>
                    </a:cubicBezTo>
                    <a:cubicBezTo>
                      <a:pt x="355556" y="278519"/>
                      <a:pt x="357319" y="271303"/>
                      <a:pt x="360747" y="264838"/>
                    </a:cubicBezTo>
                    <a:lnTo>
                      <a:pt x="293938" y="198299"/>
                    </a:lnTo>
                    <a:cubicBezTo>
                      <a:pt x="287270" y="201703"/>
                      <a:pt x="279886" y="203461"/>
                      <a:pt x="272400" y="203431"/>
                    </a:cubicBezTo>
                    <a:cubicBezTo>
                      <a:pt x="265174" y="203365"/>
                      <a:pt x="258063" y="201607"/>
                      <a:pt x="251639" y="198299"/>
                    </a:cubicBezTo>
                    <a:lnTo>
                      <a:pt x="184829" y="264838"/>
                    </a:lnTo>
                    <a:cubicBezTo>
                      <a:pt x="188257" y="271303"/>
                      <a:pt x="190021" y="278519"/>
                      <a:pt x="189961" y="285837"/>
                    </a:cubicBezTo>
                    <a:cubicBezTo>
                      <a:pt x="189887" y="310913"/>
                      <a:pt x="169498" y="331181"/>
                      <a:pt x="144421" y="331107"/>
                    </a:cubicBezTo>
                    <a:cubicBezTo>
                      <a:pt x="132417" y="331065"/>
                      <a:pt x="120906" y="326328"/>
                      <a:pt x="112350" y="317907"/>
                    </a:cubicBezTo>
                    <a:cubicBezTo>
                      <a:pt x="103823" y="309423"/>
                      <a:pt x="99066" y="297865"/>
                      <a:pt x="99151" y="285837"/>
                    </a:cubicBezTo>
                    <a:cubicBezTo>
                      <a:pt x="99243" y="260773"/>
                      <a:pt x="119627" y="240525"/>
                      <a:pt x="144691" y="240600"/>
                    </a:cubicBezTo>
                    <a:cubicBezTo>
                      <a:pt x="152033" y="240310"/>
                      <a:pt x="159308" y="242087"/>
                      <a:pt x="165689" y="245731"/>
                    </a:cubicBezTo>
                    <a:lnTo>
                      <a:pt x="232497" y="179158"/>
                    </a:lnTo>
                    <a:cubicBezTo>
                      <a:pt x="229161" y="172563"/>
                      <a:pt x="227405" y="165281"/>
                      <a:pt x="227366" y="157890"/>
                    </a:cubicBezTo>
                    <a:cubicBezTo>
                      <a:pt x="227514" y="132844"/>
                      <a:pt x="247860" y="112619"/>
                      <a:pt x="272906" y="112620"/>
                    </a:cubicBezTo>
                    <a:cubicBezTo>
                      <a:pt x="297952" y="112769"/>
                      <a:pt x="318178" y="133114"/>
                      <a:pt x="318177" y="158161"/>
                    </a:cubicBezTo>
                    <a:cubicBezTo>
                      <a:pt x="318237" y="165477"/>
                      <a:pt x="316473" y="172694"/>
                      <a:pt x="313046" y="179158"/>
                    </a:cubicBezTo>
                    <a:lnTo>
                      <a:pt x="379854" y="245697"/>
                    </a:lnTo>
                    <a:cubicBezTo>
                      <a:pt x="386319" y="242269"/>
                      <a:pt x="393535" y="240506"/>
                      <a:pt x="400853" y="240566"/>
                    </a:cubicBezTo>
                    <a:lnTo>
                      <a:pt x="401122" y="240566"/>
                    </a:lnTo>
                    <a:cubicBezTo>
                      <a:pt x="408348" y="240632"/>
                      <a:pt x="415459" y="242389"/>
                      <a:pt x="421884" y="245697"/>
                    </a:cubicBezTo>
                    <a:lnTo>
                      <a:pt x="488693" y="179158"/>
                    </a:lnTo>
                    <a:cubicBezTo>
                      <a:pt x="479188" y="161569"/>
                      <a:pt x="482479" y="139811"/>
                      <a:pt x="496761" y="125819"/>
                    </a:cubicBezTo>
                    <a:cubicBezTo>
                      <a:pt x="505333" y="117423"/>
                      <a:pt x="516834" y="112689"/>
                      <a:pt x="528832" y="112620"/>
                    </a:cubicBezTo>
                    <a:lnTo>
                      <a:pt x="534234" y="113160"/>
                    </a:lnTo>
                    <a:cubicBezTo>
                      <a:pt x="559068" y="116208"/>
                      <a:pt x="576730" y="138811"/>
                      <a:pt x="573682" y="163645"/>
                    </a:cubicBezTo>
                    <a:cubicBezTo>
                      <a:pt x="570887" y="186419"/>
                      <a:pt x="551507" y="203508"/>
                      <a:pt x="528562" y="20343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B82A5B16-FFB9-4365-A609-48089D6F33F1}"/>
                </a:ext>
              </a:extLst>
            </p:cNvPr>
            <p:cNvGrpSpPr/>
            <p:nvPr/>
          </p:nvGrpSpPr>
          <p:grpSpPr>
            <a:xfrm>
              <a:off x="4871141" y="3273842"/>
              <a:ext cx="532435" cy="532435"/>
              <a:chOff x="4871141" y="3273842"/>
              <a:chExt cx="532435" cy="532435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B51D9535-41F2-4768-8051-48D9DE5B3924}"/>
                  </a:ext>
                </a:extLst>
              </p:cNvPr>
              <p:cNvSpPr/>
              <p:nvPr/>
            </p:nvSpPr>
            <p:spPr>
              <a:xfrm>
                <a:off x="4871141" y="3273842"/>
                <a:ext cx="532435" cy="532435"/>
              </a:xfrm>
              <a:prstGeom prst="ellipse">
                <a:avLst/>
              </a:prstGeom>
              <a:gradFill flip="none" rotWithShape="1">
                <a:gsLst>
                  <a:gs pos="39000">
                    <a:schemeClr val="accent2"/>
                  </a:gs>
                  <a:gs pos="9000">
                    <a:schemeClr val="accent1"/>
                  </a:gs>
                  <a:gs pos="64000">
                    <a:schemeClr val="accent3">
                      <a:alpha val="84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254000" dist="38100" dir="16200000" algn="ctr" rotWithShape="0">
                  <a:schemeClr val="accent2">
                    <a:alpha val="3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图形 4">
                <a:extLst>
                  <a:ext uri="{FF2B5EF4-FFF2-40B4-BE49-F238E27FC236}">
                    <a16:creationId xmlns:a16="http://schemas.microsoft.com/office/drawing/2014/main" xmlns="" id="{6C8F9E13-5E1A-4E32-A33E-FEDA4E671090}"/>
                  </a:ext>
                </a:extLst>
              </p:cNvPr>
              <p:cNvSpPr/>
              <p:nvPr/>
            </p:nvSpPr>
            <p:spPr>
              <a:xfrm>
                <a:off x="5006659" y="3409275"/>
                <a:ext cx="261399" cy="261568"/>
              </a:xfrm>
              <a:custGeom>
                <a:avLst/>
                <a:gdLst>
                  <a:gd name="connsiteX0" fmla="*/ 593407 w 602054"/>
                  <a:gd name="connsiteY0" fmla="*/ 150181 h 602444"/>
                  <a:gd name="connsiteX1" fmla="*/ 509495 w 602054"/>
                  <a:gd name="connsiteY1" fmla="*/ 24098 h 602444"/>
                  <a:gd name="connsiteX2" fmla="*/ 463452 w 602054"/>
                  <a:gd name="connsiteY2" fmla="*/ 0 h 602444"/>
                  <a:gd name="connsiteX3" fmla="*/ 138992 w 602054"/>
                  <a:gd name="connsiteY3" fmla="*/ 0 h 602444"/>
                  <a:gd name="connsiteX4" fmla="*/ 93379 w 602054"/>
                  <a:gd name="connsiteY4" fmla="*/ 24528 h 602444"/>
                  <a:gd name="connsiteX5" fmla="*/ 9467 w 602054"/>
                  <a:gd name="connsiteY5" fmla="*/ 150181 h 602444"/>
                  <a:gd name="connsiteX6" fmla="*/ 0 w 602054"/>
                  <a:gd name="connsiteY6" fmla="*/ 180733 h 602444"/>
                  <a:gd name="connsiteX7" fmla="*/ 0 w 602054"/>
                  <a:gd name="connsiteY7" fmla="*/ 547794 h 602444"/>
                  <a:gd name="connsiteX8" fmla="*/ 54650 w 602054"/>
                  <a:gd name="connsiteY8" fmla="*/ 602444 h 602444"/>
                  <a:gd name="connsiteX9" fmla="*/ 547363 w 602054"/>
                  <a:gd name="connsiteY9" fmla="*/ 602444 h 602444"/>
                  <a:gd name="connsiteX10" fmla="*/ 602015 w 602054"/>
                  <a:gd name="connsiteY10" fmla="*/ 547794 h 602444"/>
                  <a:gd name="connsiteX11" fmla="*/ 602015 w 602054"/>
                  <a:gd name="connsiteY11" fmla="*/ 180733 h 602444"/>
                  <a:gd name="connsiteX12" fmla="*/ 593407 w 602054"/>
                  <a:gd name="connsiteY12" fmla="*/ 150181 h 602444"/>
                  <a:gd name="connsiteX13" fmla="*/ 192352 w 602054"/>
                  <a:gd name="connsiteY13" fmla="*/ 314992 h 602444"/>
                  <a:gd name="connsiteX14" fmla="*/ 212146 w 602054"/>
                  <a:gd name="connsiteY14" fmla="*/ 295198 h 602444"/>
                  <a:gd name="connsiteX15" fmla="*/ 222044 w 602054"/>
                  <a:gd name="connsiteY15" fmla="*/ 305095 h 602444"/>
                  <a:gd name="connsiteX16" fmla="*/ 202249 w 602054"/>
                  <a:gd name="connsiteY16" fmla="*/ 324890 h 602444"/>
                  <a:gd name="connsiteX17" fmla="*/ 212146 w 602054"/>
                  <a:gd name="connsiteY17" fmla="*/ 334787 h 602444"/>
                  <a:gd name="connsiteX18" fmla="*/ 241838 w 602054"/>
                  <a:gd name="connsiteY18" fmla="*/ 305095 h 602444"/>
                  <a:gd name="connsiteX19" fmla="*/ 252166 w 602054"/>
                  <a:gd name="connsiteY19" fmla="*/ 314992 h 602444"/>
                  <a:gd name="connsiteX20" fmla="*/ 221614 w 602054"/>
                  <a:gd name="connsiteY20" fmla="*/ 344684 h 602444"/>
                  <a:gd name="connsiteX21" fmla="*/ 224626 w 602054"/>
                  <a:gd name="connsiteY21" fmla="*/ 347696 h 602444"/>
                  <a:gd name="connsiteX22" fmla="*/ 215158 w 602054"/>
                  <a:gd name="connsiteY22" fmla="*/ 357593 h 602444"/>
                  <a:gd name="connsiteX23" fmla="*/ 157496 w 602054"/>
                  <a:gd name="connsiteY23" fmla="*/ 299931 h 602444"/>
                  <a:gd name="connsiteX24" fmla="*/ 216880 w 602054"/>
                  <a:gd name="connsiteY24" fmla="*/ 240548 h 602444"/>
                  <a:gd name="connsiteX25" fmla="*/ 266366 w 602054"/>
                  <a:gd name="connsiteY25" fmla="*/ 240548 h 602444"/>
                  <a:gd name="connsiteX26" fmla="*/ 299071 w 602054"/>
                  <a:gd name="connsiteY26" fmla="*/ 273251 h 602444"/>
                  <a:gd name="connsiteX27" fmla="*/ 289173 w 602054"/>
                  <a:gd name="connsiteY27" fmla="*/ 283579 h 602444"/>
                  <a:gd name="connsiteX28" fmla="*/ 259481 w 602054"/>
                  <a:gd name="connsiteY28" fmla="*/ 253457 h 602444"/>
                  <a:gd name="connsiteX29" fmla="*/ 224195 w 602054"/>
                  <a:gd name="connsiteY29" fmla="*/ 253457 h 602444"/>
                  <a:gd name="connsiteX30" fmla="*/ 177291 w 602054"/>
                  <a:gd name="connsiteY30" fmla="*/ 299931 h 602444"/>
                  <a:gd name="connsiteX31" fmla="*/ 192352 w 602054"/>
                  <a:gd name="connsiteY31" fmla="*/ 314992 h 602444"/>
                  <a:gd name="connsiteX32" fmla="*/ 260342 w 602054"/>
                  <a:gd name="connsiteY32" fmla="*/ 472919 h 602444"/>
                  <a:gd name="connsiteX33" fmla="*/ 176000 w 602054"/>
                  <a:gd name="connsiteY33" fmla="*/ 496586 h 602444"/>
                  <a:gd name="connsiteX34" fmla="*/ 200958 w 602054"/>
                  <a:gd name="connsiteY34" fmla="*/ 413535 h 602444"/>
                  <a:gd name="connsiteX35" fmla="*/ 209565 w 602054"/>
                  <a:gd name="connsiteY35" fmla="*/ 404928 h 602444"/>
                  <a:gd name="connsiteX36" fmla="*/ 268948 w 602054"/>
                  <a:gd name="connsiteY36" fmla="*/ 464312 h 602444"/>
                  <a:gd name="connsiteX37" fmla="*/ 260342 w 602054"/>
                  <a:gd name="connsiteY37" fmla="*/ 472919 h 602444"/>
                  <a:gd name="connsiteX38" fmla="*/ 219462 w 602054"/>
                  <a:gd name="connsiteY38" fmla="*/ 395031 h 602444"/>
                  <a:gd name="connsiteX39" fmla="*/ 335647 w 602054"/>
                  <a:gd name="connsiteY39" fmla="*/ 278846 h 602444"/>
                  <a:gd name="connsiteX40" fmla="*/ 395031 w 602054"/>
                  <a:gd name="connsiteY40" fmla="*/ 338229 h 602444"/>
                  <a:gd name="connsiteX41" fmla="*/ 278846 w 602054"/>
                  <a:gd name="connsiteY41" fmla="*/ 454415 h 602444"/>
                  <a:gd name="connsiteX42" fmla="*/ 219462 w 602054"/>
                  <a:gd name="connsiteY42" fmla="*/ 395031 h 602444"/>
                  <a:gd name="connsiteX43" fmla="*/ 345545 w 602054"/>
                  <a:gd name="connsiteY43" fmla="*/ 268948 h 602444"/>
                  <a:gd name="connsiteX44" fmla="*/ 362327 w 602054"/>
                  <a:gd name="connsiteY44" fmla="*/ 252166 h 602444"/>
                  <a:gd name="connsiteX45" fmla="*/ 398043 w 602054"/>
                  <a:gd name="connsiteY45" fmla="*/ 252166 h 602444"/>
                  <a:gd name="connsiteX46" fmla="*/ 421711 w 602054"/>
                  <a:gd name="connsiteY46" fmla="*/ 275833 h 602444"/>
                  <a:gd name="connsiteX47" fmla="*/ 421711 w 602054"/>
                  <a:gd name="connsiteY47" fmla="*/ 311549 h 602444"/>
                  <a:gd name="connsiteX48" fmla="*/ 404928 w 602054"/>
                  <a:gd name="connsiteY48" fmla="*/ 328332 h 602444"/>
                  <a:gd name="connsiteX49" fmla="*/ 345545 w 602054"/>
                  <a:gd name="connsiteY49" fmla="*/ 268948 h 602444"/>
                  <a:gd name="connsiteX50" fmla="*/ 435050 w 602054"/>
                  <a:gd name="connsiteY50" fmla="*/ 458718 h 602444"/>
                  <a:gd name="connsiteX51" fmla="*/ 385564 w 602054"/>
                  <a:gd name="connsiteY51" fmla="*/ 508204 h 602444"/>
                  <a:gd name="connsiteX52" fmla="*/ 375667 w 602054"/>
                  <a:gd name="connsiteY52" fmla="*/ 518102 h 602444"/>
                  <a:gd name="connsiteX53" fmla="*/ 316713 w 602054"/>
                  <a:gd name="connsiteY53" fmla="*/ 459148 h 602444"/>
                  <a:gd name="connsiteX54" fmla="*/ 326611 w 602054"/>
                  <a:gd name="connsiteY54" fmla="*/ 448821 h 602444"/>
                  <a:gd name="connsiteX55" fmla="*/ 330914 w 602054"/>
                  <a:gd name="connsiteY55" fmla="*/ 453554 h 602444"/>
                  <a:gd name="connsiteX56" fmla="*/ 360606 w 602054"/>
                  <a:gd name="connsiteY56" fmla="*/ 423862 h 602444"/>
                  <a:gd name="connsiteX57" fmla="*/ 370933 w 602054"/>
                  <a:gd name="connsiteY57" fmla="*/ 433760 h 602444"/>
                  <a:gd name="connsiteX58" fmla="*/ 341242 w 602054"/>
                  <a:gd name="connsiteY58" fmla="*/ 463452 h 602444"/>
                  <a:gd name="connsiteX59" fmla="*/ 350708 w 602054"/>
                  <a:gd name="connsiteY59" fmla="*/ 473349 h 602444"/>
                  <a:gd name="connsiteX60" fmla="*/ 375667 w 602054"/>
                  <a:gd name="connsiteY60" fmla="*/ 448821 h 602444"/>
                  <a:gd name="connsiteX61" fmla="*/ 385564 w 602054"/>
                  <a:gd name="connsiteY61" fmla="*/ 458718 h 602444"/>
                  <a:gd name="connsiteX62" fmla="*/ 360606 w 602054"/>
                  <a:gd name="connsiteY62" fmla="*/ 483246 h 602444"/>
                  <a:gd name="connsiteX63" fmla="*/ 375667 w 602054"/>
                  <a:gd name="connsiteY63" fmla="*/ 497877 h 602444"/>
                  <a:gd name="connsiteX64" fmla="*/ 422141 w 602054"/>
                  <a:gd name="connsiteY64" fmla="*/ 451403 h 602444"/>
                  <a:gd name="connsiteX65" fmla="*/ 422141 w 602054"/>
                  <a:gd name="connsiteY65" fmla="*/ 416116 h 602444"/>
                  <a:gd name="connsiteX66" fmla="*/ 390728 w 602054"/>
                  <a:gd name="connsiteY66" fmla="*/ 384703 h 602444"/>
                  <a:gd name="connsiteX67" fmla="*/ 400625 w 602054"/>
                  <a:gd name="connsiteY67" fmla="*/ 374806 h 602444"/>
                  <a:gd name="connsiteX68" fmla="*/ 435050 w 602054"/>
                  <a:gd name="connsiteY68" fmla="*/ 409232 h 602444"/>
                  <a:gd name="connsiteX69" fmla="*/ 435050 w 602054"/>
                  <a:gd name="connsiteY69" fmla="*/ 458718 h 602444"/>
                  <a:gd name="connsiteX70" fmla="*/ 82191 w 602054"/>
                  <a:gd name="connsiteY70" fmla="*/ 136841 h 602444"/>
                  <a:gd name="connsiteX71" fmla="*/ 136841 w 602054"/>
                  <a:gd name="connsiteY71" fmla="*/ 54650 h 602444"/>
                  <a:gd name="connsiteX72" fmla="*/ 465603 w 602054"/>
                  <a:gd name="connsiteY72" fmla="*/ 54650 h 602444"/>
                  <a:gd name="connsiteX73" fmla="*/ 520253 w 602054"/>
                  <a:gd name="connsiteY73" fmla="*/ 136841 h 602444"/>
                  <a:gd name="connsiteX74" fmla="*/ 82191 w 602054"/>
                  <a:gd name="connsiteY74" fmla="*/ 136841 h 60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602054" h="602444">
                    <a:moveTo>
                      <a:pt x="593407" y="150181"/>
                    </a:moveTo>
                    <a:lnTo>
                      <a:pt x="509495" y="24098"/>
                    </a:lnTo>
                    <a:cubicBezTo>
                      <a:pt x="499168" y="9037"/>
                      <a:pt x="481955" y="0"/>
                      <a:pt x="463452" y="0"/>
                    </a:cubicBezTo>
                    <a:lnTo>
                      <a:pt x="138992" y="0"/>
                    </a:lnTo>
                    <a:cubicBezTo>
                      <a:pt x="120919" y="0"/>
                      <a:pt x="103706" y="9037"/>
                      <a:pt x="93379" y="24528"/>
                    </a:cubicBezTo>
                    <a:lnTo>
                      <a:pt x="9467" y="150181"/>
                    </a:lnTo>
                    <a:cubicBezTo>
                      <a:pt x="3443" y="159218"/>
                      <a:pt x="0" y="169975"/>
                      <a:pt x="0" y="180733"/>
                    </a:cubicBezTo>
                    <a:lnTo>
                      <a:pt x="0" y="547794"/>
                    </a:lnTo>
                    <a:cubicBezTo>
                      <a:pt x="0" y="577916"/>
                      <a:pt x="24528" y="602444"/>
                      <a:pt x="54650" y="602444"/>
                    </a:cubicBezTo>
                    <a:lnTo>
                      <a:pt x="547363" y="602444"/>
                    </a:lnTo>
                    <a:cubicBezTo>
                      <a:pt x="577916" y="602444"/>
                      <a:pt x="602015" y="577916"/>
                      <a:pt x="602015" y="547794"/>
                    </a:cubicBezTo>
                    <a:lnTo>
                      <a:pt x="602015" y="180733"/>
                    </a:lnTo>
                    <a:cubicBezTo>
                      <a:pt x="602444" y="169975"/>
                      <a:pt x="599432" y="159218"/>
                      <a:pt x="593407" y="150181"/>
                    </a:cubicBezTo>
                    <a:close/>
                    <a:moveTo>
                      <a:pt x="192352" y="314992"/>
                    </a:moveTo>
                    <a:lnTo>
                      <a:pt x="212146" y="295198"/>
                    </a:lnTo>
                    <a:lnTo>
                      <a:pt x="222044" y="305095"/>
                    </a:lnTo>
                    <a:lnTo>
                      <a:pt x="202249" y="324890"/>
                    </a:lnTo>
                    <a:lnTo>
                      <a:pt x="212146" y="334787"/>
                    </a:lnTo>
                    <a:lnTo>
                      <a:pt x="241838" y="305095"/>
                    </a:lnTo>
                    <a:lnTo>
                      <a:pt x="252166" y="314992"/>
                    </a:lnTo>
                    <a:lnTo>
                      <a:pt x="221614" y="344684"/>
                    </a:lnTo>
                    <a:lnTo>
                      <a:pt x="224626" y="347696"/>
                    </a:lnTo>
                    <a:lnTo>
                      <a:pt x="215158" y="357593"/>
                    </a:lnTo>
                    <a:lnTo>
                      <a:pt x="157496" y="299931"/>
                    </a:lnTo>
                    <a:lnTo>
                      <a:pt x="216880" y="240548"/>
                    </a:lnTo>
                    <a:cubicBezTo>
                      <a:pt x="230650" y="226777"/>
                      <a:pt x="252596" y="226777"/>
                      <a:pt x="266366" y="240548"/>
                    </a:cubicBezTo>
                    <a:lnTo>
                      <a:pt x="299071" y="273251"/>
                    </a:lnTo>
                    <a:lnTo>
                      <a:pt x="289173" y="283579"/>
                    </a:lnTo>
                    <a:lnTo>
                      <a:pt x="259481" y="253457"/>
                    </a:lnTo>
                    <a:cubicBezTo>
                      <a:pt x="245711" y="239687"/>
                      <a:pt x="237965" y="239687"/>
                      <a:pt x="224195" y="253457"/>
                    </a:cubicBezTo>
                    <a:lnTo>
                      <a:pt x="177291" y="299931"/>
                    </a:lnTo>
                    <a:lnTo>
                      <a:pt x="192352" y="314992"/>
                    </a:lnTo>
                    <a:close/>
                    <a:moveTo>
                      <a:pt x="260342" y="472919"/>
                    </a:moveTo>
                    <a:lnTo>
                      <a:pt x="176000" y="496586"/>
                    </a:lnTo>
                    <a:lnTo>
                      <a:pt x="200958" y="413535"/>
                    </a:lnTo>
                    <a:lnTo>
                      <a:pt x="209565" y="404928"/>
                    </a:lnTo>
                    <a:lnTo>
                      <a:pt x="268948" y="464312"/>
                    </a:lnTo>
                    <a:lnTo>
                      <a:pt x="260342" y="472919"/>
                    </a:lnTo>
                    <a:close/>
                    <a:moveTo>
                      <a:pt x="219462" y="395031"/>
                    </a:moveTo>
                    <a:lnTo>
                      <a:pt x="335647" y="278846"/>
                    </a:lnTo>
                    <a:lnTo>
                      <a:pt x="395031" y="338229"/>
                    </a:lnTo>
                    <a:lnTo>
                      <a:pt x="278846" y="454415"/>
                    </a:lnTo>
                    <a:lnTo>
                      <a:pt x="219462" y="395031"/>
                    </a:lnTo>
                    <a:close/>
                    <a:moveTo>
                      <a:pt x="345545" y="268948"/>
                    </a:moveTo>
                    <a:lnTo>
                      <a:pt x="362327" y="252166"/>
                    </a:lnTo>
                    <a:cubicBezTo>
                      <a:pt x="376097" y="238395"/>
                      <a:pt x="384273" y="238395"/>
                      <a:pt x="398043" y="252166"/>
                    </a:cubicBezTo>
                    <a:lnTo>
                      <a:pt x="421711" y="275833"/>
                    </a:lnTo>
                    <a:cubicBezTo>
                      <a:pt x="435481" y="289603"/>
                      <a:pt x="435481" y="297780"/>
                      <a:pt x="421711" y="311549"/>
                    </a:cubicBezTo>
                    <a:lnTo>
                      <a:pt x="404928" y="328332"/>
                    </a:lnTo>
                    <a:lnTo>
                      <a:pt x="345545" y="268948"/>
                    </a:lnTo>
                    <a:close/>
                    <a:moveTo>
                      <a:pt x="435050" y="458718"/>
                    </a:moveTo>
                    <a:lnTo>
                      <a:pt x="385564" y="508204"/>
                    </a:lnTo>
                    <a:lnTo>
                      <a:pt x="375667" y="518102"/>
                    </a:lnTo>
                    <a:lnTo>
                      <a:pt x="316713" y="459148"/>
                    </a:lnTo>
                    <a:lnTo>
                      <a:pt x="326611" y="448821"/>
                    </a:lnTo>
                    <a:lnTo>
                      <a:pt x="330914" y="453554"/>
                    </a:lnTo>
                    <a:lnTo>
                      <a:pt x="360606" y="423862"/>
                    </a:lnTo>
                    <a:lnTo>
                      <a:pt x="370933" y="433760"/>
                    </a:lnTo>
                    <a:lnTo>
                      <a:pt x="341242" y="463452"/>
                    </a:lnTo>
                    <a:lnTo>
                      <a:pt x="350708" y="473349"/>
                    </a:lnTo>
                    <a:lnTo>
                      <a:pt x="375667" y="448821"/>
                    </a:lnTo>
                    <a:lnTo>
                      <a:pt x="385564" y="458718"/>
                    </a:lnTo>
                    <a:lnTo>
                      <a:pt x="360606" y="483246"/>
                    </a:lnTo>
                    <a:lnTo>
                      <a:pt x="375667" y="497877"/>
                    </a:lnTo>
                    <a:lnTo>
                      <a:pt x="422141" y="451403"/>
                    </a:lnTo>
                    <a:cubicBezTo>
                      <a:pt x="435911" y="437633"/>
                      <a:pt x="435911" y="429457"/>
                      <a:pt x="422141" y="416116"/>
                    </a:cubicBezTo>
                    <a:lnTo>
                      <a:pt x="390728" y="384703"/>
                    </a:lnTo>
                    <a:lnTo>
                      <a:pt x="400625" y="374806"/>
                    </a:lnTo>
                    <a:lnTo>
                      <a:pt x="435050" y="409232"/>
                    </a:lnTo>
                    <a:cubicBezTo>
                      <a:pt x="448391" y="423002"/>
                      <a:pt x="448391" y="444948"/>
                      <a:pt x="435050" y="458718"/>
                    </a:cubicBezTo>
                    <a:close/>
                    <a:moveTo>
                      <a:pt x="82191" y="136841"/>
                    </a:moveTo>
                    <a:lnTo>
                      <a:pt x="136841" y="54650"/>
                    </a:lnTo>
                    <a:lnTo>
                      <a:pt x="465603" y="54650"/>
                    </a:lnTo>
                    <a:lnTo>
                      <a:pt x="520253" y="136841"/>
                    </a:lnTo>
                    <a:lnTo>
                      <a:pt x="82191" y="1368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</a:endParaRP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8E03C015-5345-4AC3-B641-0FBB7B48E7EA}"/>
              </a:ext>
            </a:extLst>
          </p:cNvPr>
          <p:cNvGrpSpPr/>
          <p:nvPr/>
        </p:nvGrpSpPr>
        <p:grpSpPr>
          <a:xfrm>
            <a:off x="516000" y="425108"/>
            <a:ext cx="5067703" cy="492443"/>
            <a:chOff x="516000" y="425108"/>
            <a:chExt cx="5067703" cy="492443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AE5FF025-13D2-4AB5-9411-61A77A2CAE47}"/>
                </a:ext>
              </a:extLst>
            </p:cNvPr>
            <p:cNvCxnSpPr>
              <a:cxnSpLocks/>
            </p:cNvCxnSpPr>
            <p:nvPr/>
          </p:nvCxnSpPr>
          <p:spPr>
            <a:xfrm>
              <a:off x="2595703" y="783340"/>
              <a:ext cx="2988000" cy="0"/>
            </a:xfrm>
            <a:prstGeom prst="line">
              <a:avLst/>
            </a:prstGeom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xmlns="" id="{1A6078A5-E8CB-4EA0-8199-587C9407D7DB}"/>
                </a:ext>
              </a:extLst>
            </p:cNvPr>
            <p:cNvSpPr/>
            <p:nvPr/>
          </p:nvSpPr>
          <p:spPr>
            <a:xfrm>
              <a:off x="2595703" y="731678"/>
              <a:ext cx="68710" cy="51662"/>
            </a:xfrm>
            <a:prstGeom prst="parallelogram">
              <a:avLst>
                <a:gd name="adj" fmla="val 66586"/>
              </a:avLst>
            </a:prstGeom>
            <a:gradFill flip="none" rotWithShape="1">
              <a:gsLst>
                <a:gs pos="39000">
                  <a:srgbClr val="007ACD"/>
                </a:gs>
                <a:gs pos="9000">
                  <a:srgbClr val="00A7EE"/>
                </a:gs>
                <a:gs pos="64000">
                  <a:srgbClr val="005FBA">
                    <a:alpha val="8400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38100" dir="16200000" algn="ctr" rotWithShape="0">
                <a:srgbClr val="007ACD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37F868C8-B7CE-423D-B85C-374D3C474900}"/>
                </a:ext>
              </a:extLst>
            </p:cNvPr>
            <p:cNvSpPr txBox="1"/>
            <p:nvPr/>
          </p:nvSpPr>
          <p:spPr>
            <a:xfrm>
              <a:off x="516000" y="425108"/>
              <a:ext cx="738924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3200" b="1" dirty="0">
                  <a:gradFill>
                    <a:gsLst>
                      <a:gs pos="39000">
                        <a:schemeClr val="accent2"/>
                      </a:gs>
                      <a:gs pos="9000">
                        <a:schemeClr val="accent1"/>
                      </a:gs>
                      <a:gs pos="64000">
                        <a:schemeClr val="accent3">
                          <a:alpha val="84000"/>
                        </a:schemeClr>
                      </a:gs>
                    </a:gsLst>
                    <a:lin ang="2700000" scaled="1"/>
                  </a:gradFill>
                  <a:effectLst>
                    <a:outerShdw blurRad="254000" dist="38100" dir="16200000" algn="ctr" rotWithShape="0">
                      <a:srgbClr val="007ACD">
                        <a:alpha val="20000"/>
                      </a:srgbClr>
                    </a:outerShdw>
                  </a:effectLst>
                  <a:cs typeface="+mn-ea"/>
                  <a:sym typeface="+mn-lt"/>
                </a:rPr>
                <a:t>01.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46D0985A-126B-45AA-B798-C16CEB39A64C}"/>
                </a:ext>
              </a:extLst>
            </p:cNvPr>
            <p:cNvSpPr txBox="1"/>
            <p:nvPr/>
          </p:nvSpPr>
          <p:spPr>
            <a:xfrm>
              <a:off x="1254924" y="486663"/>
              <a:ext cx="2227205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工作业绩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318235B6-D005-497B-86CE-2DE728BF654C}"/>
                </a:ext>
              </a:extLst>
            </p:cNvPr>
            <p:cNvSpPr txBox="1"/>
            <p:nvPr/>
          </p:nvSpPr>
          <p:spPr>
            <a:xfrm>
              <a:off x="2595702" y="541858"/>
              <a:ext cx="2586187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200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Work Achievement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0505605"/>
      </p:ext>
    </p:extLst>
  </p:cSld>
  <p:clrMapOvr>
    <a:masterClrMapping/>
  </p:clrMapOvr>
  <p:transition spd="med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Office 主题​​">
  <a:themeElements>
    <a:clrScheme name="自定义 56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A7EE"/>
      </a:accent1>
      <a:accent2>
        <a:srgbClr val="007ACD"/>
      </a:accent2>
      <a:accent3>
        <a:srgbClr val="005FBA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u2jhmrg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新建 Microsoft PowerPoint 演示文稿" id="{6B457760-9656-40B3-A924-0F4CF9CA6552}" vid="{23E6ED44-6F1B-4578-B886-9314673EC65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模板制作369</Template>
  <TotalTime>4401</TotalTime>
  <Words>3748</Words>
  <Application>Microsoft Office PowerPoint</Application>
  <PresentationFormat>宽屏</PresentationFormat>
  <Paragraphs>373</Paragraphs>
  <Slides>42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汉仪雅酷黑 45W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生物医药行业总结汇报通用ppt模板</dc:title>
  <dc:creator>非同儿熙</dc:creator>
  <cp:keywords>P界达人</cp:keywords>
  <dc:description>www.51pptmoban.com</dc:description>
  <cp:lastModifiedBy>YANGs</cp:lastModifiedBy>
  <cp:revision>766</cp:revision>
  <dcterms:created xsi:type="dcterms:W3CDTF">2021-06-11T02:08:46Z</dcterms:created>
  <dcterms:modified xsi:type="dcterms:W3CDTF">2021-08-24T14:24:30Z</dcterms:modified>
</cp:coreProperties>
</file>