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3" r:id="rId3"/>
    <p:sldId id="257" r:id="rId4"/>
    <p:sldId id="259" r:id="rId5"/>
    <p:sldId id="258" r:id="rId6"/>
    <p:sldId id="261" r:id="rId7"/>
    <p:sldId id="260" r:id="rId8"/>
    <p:sldId id="266" r:id="rId9"/>
    <p:sldId id="267" r:id="rId10"/>
    <p:sldId id="264" r:id="rId11"/>
    <p:sldId id="265" r:id="rId12"/>
    <p:sldId id="262" r:id="rId13"/>
    <p:sldId id="256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4089" userDrawn="1">
          <p15:clr>
            <a:srgbClr val="A4A3A4"/>
          </p15:clr>
        </p15:guide>
        <p15:guide id="5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4250"/>
    <a:srgbClr val="222426"/>
    <a:srgbClr val="F5D7CF"/>
    <a:srgbClr val="DD7254"/>
    <a:srgbClr val="7E6A7D"/>
    <a:srgbClr val="154090"/>
    <a:srgbClr val="FFBC32"/>
    <a:srgbClr val="2BCFBD"/>
    <a:srgbClr val="143D8A"/>
    <a:srgbClr val="7F6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3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86" y="120"/>
      </p:cViewPr>
      <p:guideLst>
        <p:guide orient="horz" pos="2160"/>
        <p:guide pos="3840"/>
        <p:guide pos="846"/>
        <p:guide pos="4089"/>
        <p:guide pos="25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93E9F-68C7-4046-9437-94662C9F3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2F380FA-B786-4F6D-9DDD-D05EA30F16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09BD04-FFCA-410F-8032-D7F4E857F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F95E1D-CE73-434F-AB51-D58872D47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D4FBFA-68F6-4CE3-B12D-04E7606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AAA05E-18C5-4CE8-9F7E-CE9E14D6F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0953FDE-D41A-4310-A343-F9C6068C1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7DA9AB-4C54-4E1E-9F82-FCF5D8AC8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C6A160-1D9F-48E5-A8D8-5CBE92060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F49A651-2B48-435F-9A33-D5A8454B0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3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079D071-A760-416C-9905-601A3146F5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040CC70-1CC8-4EC6-A1A7-2818BFD7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92E5FC-09FE-4CFD-89FA-44A9B012D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CC55EA0-D26F-404E-9A91-301DF9535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2C455B-9343-490E-B3F5-6608D5E08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64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C4EFBB-EB71-4243-9528-F6C410EF58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3CA953E-15C2-484A-A25C-5A4AF2F969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B6DB3B-A3A3-4DE7-AF8A-081240658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2658E0-9F79-4120-A0A8-233AD2358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B61D05-0570-4B12-AF3B-F68812D17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810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014FD0-4921-4000-989A-D6CF5190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3548B8-8412-4533-8798-D846CD57A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9B3480-2745-4ACC-9557-E754C5337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20E14E-39F5-4B56-B526-E9283237E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9298A1-C231-401F-802B-24CD2FF7F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41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550DFC-3D45-4C9A-90FF-27D13CC2A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89D6948-FCF1-4E0A-98B3-7FDC54748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993874-1CCF-4E52-96F9-6D968DFD1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3A346A4-D6F1-4163-99C4-BA75CF5C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490D7ED-7697-4CF4-A7B0-03858C09F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24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6BFFA5-A8F6-4515-9011-2A678C4A6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BE61BDF-3993-47C8-BE01-14F370A07C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28A99DF-AE52-49CD-9BAA-2FC441EC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0C097D-6773-451A-9C79-7AD880B5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DB6017-3815-49E2-98C4-6E37D4D45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46AAA6-1A56-41FD-94D6-064EF81C2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998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9F155C-14A4-420E-8390-6A7CA0116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D1005B-0BB7-476A-9637-484A95143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0D6C4A4-3D52-4433-A970-16E6E61D9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2D87224-32E5-4B40-BE1A-F9163F45B2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E65F322-1E4C-4151-B2BA-C8922A7308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C8FEA6C-1C33-4758-862C-15C087A1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8BCECF4-38F6-4BAE-8A84-33F9210D9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4337172-25B4-4DBE-AA70-1649B7D3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29C661-9903-41F6-AC5C-BDC706AC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CD80D89-95B7-4A8F-A1C0-AF9DE6EA9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1D663F4-D05D-4D16-802E-F91CEBA22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259DA96-E8A8-4FCC-A8FE-324110F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22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A1A0BB1-F032-4D56-97DC-1055B5A96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FDF2D79-D0E1-4E71-BF4E-750625159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FBBBAB-299B-480B-8CF2-5960CF72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498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3E1E2A-A82F-4D26-9448-EB9C8E9CD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AE37BCE-1F7A-401E-8455-2D3BB9CBF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061C922-D509-480B-9F51-65A180D19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B422E4D-5A59-4F39-B375-419009E94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9A469E7-6E0C-4C2B-B55B-AC745ED5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172EE09-BFC6-4CE3-B5CA-19258779A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264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2B2FE-8858-40FA-A605-5B83A5AC4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6FE3C3-4DDA-4892-9964-C3F120E27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B6190F-5129-45C8-AA4C-32E4C1506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55C796-B23E-4FCE-8733-38EA6B099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8C16D0-4324-477E-A537-C1E3C3744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8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A0D5E-D328-4DC7-9A68-7F11E7386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6A721F5-F722-4AD1-9BD9-AF2A874EF3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CBD770-E771-461A-9013-E59EE9B70F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15E948-E803-42CE-B0C7-5F7572172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9C7B36D-2FAC-4D6A-83D6-B6DD0D6E2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903FCC8-2074-42F8-92FA-E2C52F20B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01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DD839E-29AB-4A38-BBDD-08A03883D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D0DC909-5586-4C2E-9079-57BE9F9CE9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BE132AF-351A-43C0-B030-05F713BA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338482-B01F-4472-BD94-63EBF5484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037AB2-ECEF-40C8-88F4-F7932D5D8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843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77555B6-A44E-43F8-AC64-D415F3B4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598B5C4-7E07-4175-A4BB-1525B97C9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7001F4-CB4D-459F-937B-E8A17D597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4B7931-49F9-459C-ACF5-B87025B9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A72BE9-FC5D-4342-B20B-B8F5A50C7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92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F85499-659D-4344-B47B-82A163C19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5A018FC-97EA-4BDE-BCDE-4FAEF86B2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1CD8D0-7F1F-48A1-AB5B-F0EB1E9A2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FF84280-DB60-4742-8B7D-2AB125E7A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305FDB-3206-4084-8A83-B7BA3969D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746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7ED1EE-AD4B-4928-B63A-FDC115BC9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EA0A2A9-AEAD-47F2-811C-91137DB74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EAD839F-F2E7-4B2C-853B-3A3CCDD98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BCEFEDD-A3A3-497F-B233-B6718F67F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1CD558-5257-4CBD-B5A7-89D5A6D63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B920D52-3386-4EBC-9F82-4EFD6F8B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6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9EB728-4031-406A-914F-D14AE8C77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2580DF-F23C-433F-A6F5-C28B35855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7BB667-5B39-4258-9304-E71B9F146C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D7FB420-BC62-48F8-A350-25485C4A85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2B8D6E3-924D-4620-8B3F-AD632015E0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C7930BA-2122-4DB0-B95B-1A3D464BA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5C927E8-9ED8-486C-82DD-98BEA6AA3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CB28366-8220-4F47-9E49-9F35DF33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06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36D399-C16D-46ED-AF6D-97EDC8305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2D9E4C5-A95A-4825-833A-6A70BEEF3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8B6AC67-A6C5-4EBC-AEA1-3715AA9EC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17BD619-FF3E-4321-BBBA-7C8974164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7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243B5B9-CA01-45AD-9612-BBD65E3C3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033A5A2-EF40-425B-B6A1-81D82E1E6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CAAB83-CD5F-4B02-82A7-F645C8090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91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9791E-CD03-4DF4-8B5E-0596CFF8F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D5C681B-B551-4413-BC7C-68AD3991E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5F18871-262B-4E90-B202-15C7EFA11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DD57306-10EC-4173-9A7A-20B65B4AB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7A10C58-C80C-483B-BF0A-4E17715C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34B10A-C9B8-4E5A-9B0B-BBB32BE0B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454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8AB815-E276-44DD-9F6D-86F683D82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144EEC2-A6DB-482C-B49C-18B80306CB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41E5870-F305-49CB-B9C3-50E8B16A75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E7B976-D7AD-4E7D-893C-8E88102BA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226B7D-9B98-44EA-A0E0-D2BB6ADD4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E6AA457-F89C-4ED2-9112-4C5CFBC22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80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E247188-A13F-41ED-B800-63FB6DAC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A27360D-852A-4B26-9D1F-790785DA4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EB5591-C501-4ECF-98A3-4CBCE63D6E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000C4-E7FA-40EB-9F1A-DF39C5AB30E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C8D3F0-8018-4BFF-9242-C3C3D4DC6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138EE4-818F-44AA-8B3F-D840B3EB79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D3D33-F0AA-4D28-8FF9-163556B8B6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xmlns="" id="{AD363A27-BA3B-49B3-97C2-CEAA4E57CF6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xmlns="" id="{3827E169-0FA6-408F-993B-4701D8D13DA5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5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863C02D-82B0-48DE-AB3F-AECD8FF06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285C9D2-3FF8-4F75-8E59-E80C05DE9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60B201-3836-4158-825F-FC86825CAB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D5065-0892-488A-90B5-988C1236DA3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168FD7-AF54-4150-BF91-B64B0677D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AA129B-874C-4491-8D42-A4075A3FA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80BB5-D928-44A7-B862-B69FDB13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2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18" Type="http://schemas.openxmlformats.org/officeDocument/2006/relationships/image" Target="../media/image42.jpeg"/><Relationship Id="rId26" Type="http://schemas.openxmlformats.org/officeDocument/2006/relationships/image" Target="../media/image50.png"/><Relationship Id="rId3" Type="http://schemas.openxmlformats.org/officeDocument/2006/relationships/image" Target="../media/image29.svg"/><Relationship Id="rId21" Type="http://schemas.openxmlformats.org/officeDocument/2006/relationships/image" Target="../media/image45.png"/><Relationship Id="rId7" Type="http://schemas.openxmlformats.org/officeDocument/2006/relationships/image" Target="../media/image33.svg"/><Relationship Id="rId12" Type="http://schemas.openxmlformats.org/officeDocument/2006/relationships/image" Target="../media/image38.sv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2" Type="http://schemas.openxmlformats.org/officeDocument/2006/relationships/image" Target="../media/image33.png"/><Relationship Id="rId16" Type="http://schemas.openxmlformats.org/officeDocument/2006/relationships/image" Target="../media/image42.sv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24" Type="http://schemas.openxmlformats.org/officeDocument/2006/relationships/image" Target="../media/image48.png"/><Relationship Id="rId5" Type="http://schemas.openxmlformats.org/officeDocument/2006/relationships/image" Target="../media/image31.svg"/><Relationship Id="rId15" Type="http://schemas.openxmlformats.org/officeDocument/2006/relationships/image" Target="../media/image40.png"/><Relationship Id="rId23" Type="http://schemas.openxmlformats.org/officeDocument/2006/relationships/image" Target="../media/image47.png"/><Relationship Id="rId10" Type="http://schemas.openxmlformats.org/officeDocument/2006/relationships/image" Target="../media/image37.png"/><Relationship Id="rId19" Type="http://schemas.openxmlformats.org/officeDocument/2006/relationships/image" Target="../media/image43.png"/><Relationship Id="rId4" Type="http://schemas.openxmlformats.org/officeDocument/2006/relationships/image" Target="../media/image34.png"/><Relationship Id="rId9" Type="http://schemas.openxmlformats.org/officeDocument/2006/relationships/image" Target="../media/image35.svg"/><Relationship Id="rId14" Type="http://schemas.openxmlformats.org/officeDocument/2006/relationships/image" Target="../media/image40.svg"/><Relationship Id="rId22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6242E7A0-839E-4F3D-979D-42730675984B}"/>
              </a:ext>
            </a:extLst>
          </p:cNvPr>
          <p:cNvSpPr/>
          <p:nvPr/>
        </p:nvSpPr>
        <p:spPr>
          <a:xfrm>
            <a:off x="7146619" y="5582327"/>
            <a:ext cx="177726" cy="177726"/>
          </a:xfrm>
          <a:prstGeom prst="ellipse">
            <a:avLst/>
          </a:prstGeom>
          <a:solidFill>
            <a:srgbClr val="99C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60BED9C9-9141-4B8D-8312-32D3A0D6085B}"/>
              </a:ext>
            </a:extLst>
          </p:cNvPr>
          <p:cNvSpPr/>
          <p:nvPr/>
        </p:nvSpPr>
        <p:spPr>
          <a:xfrm>
            <a:off x="5765014" y="1560606"/>
            <a:ext cx="165746" cy="165746"/>
          </a:xfrm>
          <a:prstGeom prst="ellipse">
            <a:avLst/>
          </a:prstGeom>
          <a:solidFill>
            <a:srgbClr val="984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DBBC939C-6737-4684-A557-96C002B10C1A}"/>
              </a:ext>
            </a:extLst>
          </p:cNvPr>
          <p:cNvSpPr/>
          <p:nvPr/>
        </p:nvSpPr>
        <p:spPr>
          <a:xfrm rot="21389346">
            <a:off x="11014383" y="10266188"/>
            <a:ext cx="419575" cy="233548"/>
          </a:xfrm>
          <a:custGeom>
            <a:avLst/>
            <a:gdLst>
              <a:gd name="connsiteX0" fmla="*/ 240802 w 419575"/>
              <a:gd name="connsiteY0" fmla="*/ 0 h 233548"/>
              <a:gd name="connsiteX1" fmla="*/ 323984 w 419575"/>
              <a:gd name="connsiteY1" fmla="*/ 8144 h 233548"/>
              <a:gd name="connsiteX2" fmla="*/ 251652 w 419575"/>
              <a:gd name="connsiteY2" fmla="*/ 13991 h 233548"/>
              <a:gd name="connsiteX3" fmla="*/ 104581 w 419575"/>
              <a:gd name="connsiteY3" fmla="*/ 102821 h 233548"/>
              <a:gd name="connsiteX4" fmla="*/ 345383 w 419575"/>
              <a:gd name="connsiteY4" fmla="*/ 199228 h 233548"/>
              <a:gd name="connsiteX5" fmla="*/ 419575 w 419575"/>
              <a:gd name="connsiteY5" fmla="*/ 193231 h 233548"/>
              <a:gd name="connsiteX6" fmla="*/ 411075 w 419575"/>
              <a:gd name="connsiteY6" fmla="*/ 199345 h 233548"/>
              <a:gd name="connsiteX7" fmla="*/ 240802 w 419575"/>
              <a:gd name="connsiteY7" fmla="*/ 233548 h 233548"/>
              <a:gd name="connsiteX8" fmla="*/ 0 w 419575"/>
              <a:gd name="connsiteY8" fmla="*/ 116774 h 233548"/>
              <a:gd name="connsiteX9" fmla="*/ 240802 w 419575"/>
              <a:gd name="connsiteY9" fmla="*/ 0 h 23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575" h="233548">
                <a:moveTo>
                  <a:pt x="240802" y="0"/>
                </a:moveTo>
                <a:lnTo>
                  <a:pt x="323984" y="8144"/>
                </a:lnTo>
                <a:lnTo>
                  <a:pt x="251652" y="13991"/>
                </a:lnTo>
                <a:cubicBezTo>
                  <a:pt x="165225" y="28626"/>
                  <a:pt x="104581" y="62888"/>
                  <a:pt x="104581" y="102821"/>
                </a:cubicBezTo>
                <a:cubicBezTo>
                  <a:pt x="104581" y="156065"/>
                  <a:pt x="212392" y="199228"/>
                  <a:pt x="345383" y="199228"/>
                </a:cubicBezTo>
                <a:lnTo>
                  <a:pt x="419575" y="193231"/>
                </a:lnTo>
                <a:lnTo>
                  <a:pt x="411075" y="199345"/>
                </a:lnTo>
                <a:cubicBezTo>
                  <a:pt x="367498" y="220477"/>
                  <a:pt x="307298" y="233548"/>
                  <a:pt x="240802" y="233548"/>
                </a:cubicBezTo>
                <a:cubicBezTo>
                  <a:pt x="107811" y="233548"/>
                  <a:pt x="0" y="181266"/>
                  <a:pt x="0" y="116774"/>
                </a:cubicBezTo>
                <a:cubicBezTo>
                  <a:pt x="0" y="52282"/>
                  <a:pt x="107811" y="0"/>
                  <a:pt x="240802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1" name="图片 10" descr="图片包含 游戏机, 飞机&#10;&#10;描述已自动生成">
            <a:extLst>
              <a:ext uri="{FF2B5EF4-FFF2-40B4-BE49-F238E27FC236}">
                <a16:creationId xmlns:a16="http://schemas.microsoft.com/office/drawing/2014/main" xmlns="" id="{0B9B8CC0-8A16-4183-9437-C6FB164F7F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954" y="908050"/>
            <a:ext cx="6838950" cy="685800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1D29E08-4B73-4D16-BD97-40A8E2553333}"/>
              </a:ext>
            </a:extLst>
          </p:cNvPr>
          <p:cNvGrpSpPr/>
          <p:nvPr/>
        </p:nvGrpSpPr>
        <p:grpSpPr>
          <a:xfrm>
            <a:off x="5720973" y="4561551"/>
            <a:ext cx="419575" cy="233548"/>
            <a:chOff x="9850448" y="4914270"/>
            <a:chExt cx="419575" cy="233548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E1FBA16-58CC-4B3D-AE26-2D63C2959AF1}"/>
                </a:ext>
              </a:extLst>
            </p:cNvPr>
            <p:cNvSpPr/>
            <p:nvPr/>
          </p:nvSpPr>
          <p:spPr>
            <a:xfrm flipV="1">
              <a:off x="9969856" y="5008184"/>
              <a:ext cx="274282" cy="45719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glow rad="228600">
                <a:schemeClr val="bg1">
                  <a:alpha val="3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5EE44A2-E2BC-4DFC-968E-F4529C51DEB2}"/>
                </a:ext>
              </a:extLst>
            </p:cNvPr>
            <p:cNvSpPr/>
            <p:nvPr/>
          </p:nvSpPr>
          <p:spPr>
            <a:xfrm rot="21389346">
              <a:off x="9850448" y="4914270"/>
              <a:ext cx="419575" cy="233548"/>
            </a:xfrm>
            <a:custGeom>
              <a:avLst/>
              <a:gdLst>
                <a:gd name="connsiteX0" fmla="*/ 240802 w 419575"/>
                <a:gd name="connsiteY0" fmla="*/ 0 h 233548"/>
                <a:gd name="connsiteX1" fmla="*/ 323984 w 419575"/>
                <a:gd name="connsiteY1" fmla="*/ 8144 h 233548"/>
                <a:gd name="connsiteX2" fmla="*/ 251652 w 419575"/>
                <a:gd name="connsiteY2" fmla="*/ 13991 h 233548"/>
                <a:gd name="connsiteX3" fmla="*/ 104581 w 419575"/>
                <a:gd name="connsiteY3" fmla="*/ 102821 h 233548"/>
                <a:gd name="connsiteX4" fmla="*/ 345383 w 419575"/>
                <a:gd name="connsiteY4" fmla="*/ 199228 h 233548"/>
                <a:gd name="connsiteX5" fmla="*/ 419575 w 419575"/>
                <a:gd name="connsiteY5" fmla="*/ 193231 h 233548"/>
                <a:gd name="connsiteX6" fmla="*/ 411075 w 419575"/>
                <a:gd name="connsiteY6" fmla="*/ 199345 h 233548"/>
                <a:gd name="connsiteX7" fmla="*/ 240802 w 419575"/>
                <a:gd name="connsiteY7" fmla="*/ 233548 h 233548"/>
                <a:gd name="connsiteX8" fmla="*/ 0 w 419575"/>
                <a:gd name="connsiteY8" fmla="*/ 116774 h 233548"/>
                <a:gd name="connsiteX9" fmla="*/ 240802 w 419575"/>
                <a:gd name="connsiteY9" fmla="*/ 0 h 23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575" h="233548">
                  <a:moveTo>
                    <a:pt x="240802" y="0"/>
                  </a:moveTo>
                  <a:lnTo>
                    <a:pt x="323984" y="8144"/>
                  </a:lnTo>
                  <a:lnTo>
                    <a:pt x="251652" y="13991"/>
                  </a:lnTo>
                  <a:cubicBezTo>
                    <a:pt x="165225" y="28626"/>
                    <a:pt x="104581" y="62888"/>
                    <a:pt x="104581" y="102821"/>
                  </a:cubicBezTo>
                  <a:cubicBezTo>
                    <a:pt x="104581" y="156065"/>
                    <a:pt x="212392" y="199228"/>
                    <a:pt x="345383" y="199228"/>
                  </a:cubicBezTo>
                  <a:lnTo>
                    <a:pt x="419575" y="193231"/>
                  </a:lnTo>
                  <a:lnTo>
                    <a:pt x="411075" y="199345"/>
                  </a:lnTo>
                  <a:cubicBezTo>
                    <a:pt x="367498" y="220477"/>
                    <a:pt x="307298" y="233548"/>
                    <a:pt x="240802" y="233548"/>
                  </a:cubicBezTo>
                  <a:cubicBezTo>
                    <a:pt x="107811" y="233548"/>
                    <a:pt x="0" y="181266"/>
                    <a:pt x="0" y="116774"/>
                  </a:cubicBezTo>
                  <a:cubicBezTo>
                    <a:pt x="0" y="52282"/>
                    <a:pt x="107811" y="0"/>
                    <a:pt x="240802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  <a:effectLst>
              <a:outerShdw blurRad="241300" sx="154000" sy="154000" algn="ctr" rotWithShape="0">
                <a:schemeClr val="bg1">
                  <a:alpha val="5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7" name="图片 26" descr="在黑暗中&#10;&#10;低可信度描述已自动生成">
            <a:extLst>
              <a:ext uri="{FF2B5EF4-FFF2-40B4-BE49-F238E27FC236}">
                <a16:creationId xmlns:a16="http://schemas.microsoft.com/office/drawing/2014/main" xmlns="" id="{D26E38C5-BC64-4763-BE65-12A207C1A7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2321" y="4036678"/>
            <a:ext cx="1059180" cy="7924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电脑游戏的截图&#10;&#10;中度可信度描述已自动生成">
            <a:extLst>
              <a:ext uri="{FF2B5EF4-FFF2-40B4-BE49-F238E27FC236}">
                <a16:creationId xmlns:a16="http://schemas.microsoft.com/office/drawing/2014/main" xmlns="" id="{F9E24644-58F9-40D8-9083-A1DCCA3F64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6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64" y="-1697520"/>
            <a:ext cx="12180336" cy="3330283"/>
          </a:xfrm>
          <a:prstGeom prst="rect">
            <a:avLst/>
          </a:prstGeom>
          <a:effectLst>
            <a:softEdge rad="279400"/>
          </a:effec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AC8FFAA-2548-453D-839B-B77ED00F99D2}"/>
              </a:ext>
            </a:extLst>
          </p:cNvPr>
          <p:cNvGrpSpPr/>
          <p:nvPr/>
        </p:nvGrpSpPr>
        <p:grpSpPr>
          <a:xfrm>
            <a:off x="-245741" y="-2290997"/>
            <a:ext cx="12576123" cy="10805208"/>
            <a:chOff x="-151580" y="-3191404"/>
            <a:chExt cx="12576123" cy="10805208"/>
          </a:xfrm>
        </p:grpSpPr>
        <p:pic>
          <p:nvPicPr>
            <p:cNvPr id="29" name="图片 28" descr="夜晚的雪山&#10;&#10;中度可信度描述已自动生成">
              <a:extLst>
                <a:ext uri="{FF2B5EF4-FFF2-40B4-BE49-F238E27FC236}">
                  <a16:creationId xmlns:a16="http://schemas.microsoft.com/office/drawing/2014/main" xmlns="" id="{04FB7424-17AF-4B4C-9609-D572E1BD0A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rgbClr val="302236">
                  <a:tint val="45000"/>
                  <a:satMod val="400000"/>
                </a:srgbClr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1580" y="2211200"/>
              <a:ext cx="12576123" cy="5402604"/>
            </a:xfrm>
            <a:prstGeom prst="rect">
              <a:avLst/>
            </a:prstGeom>
          </p:spPr>
        </p:pic>
        <p:pic>
          <p:nvPicPr>
            <p:cNvPr id="30" name="图片 29" descr="夜晚的雪山&#10;&#10;中度可信度描述已自动生成">
              <a:extLst>
                <a:ext uri="{FF2B5EF4-FFF2-40B4-BE49-F238E27FC236}">
                  <a16:creationId xmlns:a16="http://schemas.microsoft.com/office/drawing/2014/main" xmlns="" id="{F348F316-2C3F-4025-97E5-6240467B03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rgbClr val="302236">
                  <a:tint val="45000"/>
                  <a:satMod val="400000"/>
                </a:srgbClr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-151580" y="-3191404"/>
              <a:ext cx="12576123" cy="5402604"/>
            </a:xfrm>
            <a:prstGeom prst="rect">
              <a:avLst/>
            </a:prstGeom>
          </p:spPr>
        </p:pic>
      </p:grpSp>
      <p:pic>
        <p:nvPicPr>
          <p:cNvPr id="21" name="图片 20" descr="图片包含 图标&#10;&#10;描述已自动生成">
            <a:extLst>
              <a:ext uri="{FF2B5EF4-FFF2-40B4-BE49-F238E27FC236}">
                <a16:creationId xmlns:a16="http://schemas.microsoft.com/office/drawing/2014/main" xmlns="" id="{7F5425E2-0213-4ACE-9D17-511F262083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954" y="908050"/>
            <a:ext cx="6838950" cy="6858000"/>
          </a:xfrm>
          <a:prstGeom prst="rect">
            <a:avLst/>
          </a:prstGeom>
          <a:effectLst>
            <a:outerShdw blurRad="4445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36" name="图片 35" descr="电脑萤幕&#10;&#10;低可信度描述已自动生成">
            <a:extLst>
              <a:ext uri="{FF2B5EF4-FFF2-40B4-BE49-F238E27FC236}">
                <a16:creationId xmlns:a16="http://schemas.microsoft.com/office/drawing/2014/main" xmlns="" id="{1C9F557E-C995-4B0D-9991-217561C242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96826">
            <a:off x="4213521" y="3687448"/>
            <a:ext cx="960459" cy="501135"/>
          </a:xfrm>
          <a:prstGeom prst="rect">
            <a:avLst/>
          </a:prstGeom>
          <a:effectLst>
            <a:outerShdw blurRad="254000" dist="114300" dir="2700000" algn="tl" rotWithShape="0">
              <a:prstClr val="black">
                <a:alpha val="96000"/>
              </a:prst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A942D1D-10AB-46E2-8B64-47F42618C42F}"/>
              </a:ext>
            </a:extLst>
          </p:cNvPr>
          <p:cNvSpPr txBox="1"/>
          <p:nvPr/>
        </p:nvSpPr>
        <p:spPr>
          <a:xfrm>
            <a:off x="4032250" y="5428439"/>
            <a:ext cx="4127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周国平散文集读书笔记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85DC14F-2381-4A27-97D2-7B0D63B58B9F}"/>
              </a:ext>
            </a:extLst>
          </p:cNvPr>
          <p:cNvSpPr txBox="1"/>
          <p:nvPr/>
        </p:nvSpPr>
        <p:spPr>
          <a:xfrm>
            <a:off x="5249863" y="5949950"/>
            <a:ext cx="1692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by </a:t>
            </a:r>
            <a:r>
              <a:rPr lang="zh-CN" altLang="en-US" sz="1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奥沙李文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FAA0B6C2-1AFB-4C83-B398-C8918689AA2E}"/>
              </a:ext>
            </a:extLst>
          </p:cNvPr>
          <p:cNvSpPr/>
          <p:nvPr/>
        </p:nvSpPr>
        <p:spPr>
          <a:xfrm>
            <a:off x="5858403" y="6142902"/>
            <a:ext cx="74252" cy="74252"/>
          </a:xfrm>
          <a:prstGeom prst="ellipse">
            <a:avLst/>
          </a:prstGeom>
          <a:solidFill>
            <a:srgbClr val="F1C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16F3E81E-78F1-4DF4-8EEB-320EABD141ED}"/>
              </a:ext>
            </a:extLst>
          </p:cNvPr>
          <p:cNvSpPr/>
          <p:nvPr/>
        </p:nvSpPr>
        <p:spPr>
          <a:xfrm>
            <a:off x="4281354" y="5501151"/>
            <a:ext cx="93377" cy="93377"/>
          </a:xfrm>
          <a:prstGeom prst="ellipse">
            <a:avLst/>
          </a:prstGeom>
          <a:solidFill>
            <a:srgbClr val="C85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pic>
        <p:nvPicPr>
          <p:cNvPr id="4" name="图片 3" descr="黑板上的字&#10;&#10;描述已自动生成">
            <a:extLst>
              <a:ext uri="{FF2B5EF4-FFF2-40B4-BE49-F238E27FC236}">
                <a16:creationId xmlns:a16="http://schemas.microsoft.com/office/drawing/2014/main" xmlns="" id="{84D4A57B-EB03-4EC0-89D8-602C77311C4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alphaModFix amt="9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575" y="995583"/>
            <a:ext cx="4892675" cy="1582135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64117F-05AF-4CCA-A845-819E01A69FCE}"/>
              </a:ext>
            </a:extLst>
          </p:cNvPr>
          <p:cNvSpPr txBox="1"/>
          <p:nvPr/>
        </p:nvSpPr>
        <p:spPr>
          <a:xfrm>
            <a:off x="4095993" y="2320634"/>
            <a:ext cx="40000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EVERYONE IS A UNIVERSE</a:t>
            </a:r>
            <a:endParaRPr lang="zh-CN" altLang="en-US" sz="1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32" name="图片 31" descr="黑板上的字&#10;&#10;描述已自动生成">
            <a:extLst>
              <a:ext uri="{FF2B5EF4-FFF2-40B4-BE49-F238E27FC236}">
                <a16:creationId xmlns:a16="http://schemas.microsoft.com/office/drawing/2014/main" xmlns="" id="{8612A136-0F42-47AF-AB0C-C88F13F37A0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alphaModFix amt="9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6008" y="1012170"/>
            <a:ext cx="959736" cy="1720310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图形 28">
            <a:extLst>
              <a:ext uri="{FF2B5EF4-FFF2-40B4-BE49-F238E27FC236}">
                <a16:creationId xmlns:a16="http://schemas.microsoft.com/office/drawing/2014/main" xmlns="" id="{6DB29B9A-9DC8-41F7-8609-FAFBB4BA7CC3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7460AE7C-CB19-4612-9184-F49FB67AC1DE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B5DD29B-462A-4F96-98FF-F3E09B736946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78C74BA-97E2-48AC-8AAD-79C865D4C063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F0AB0AA-5D08-43B2-A8CC-46FB3E10E92D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8CE34FA6-7CFB-470C-A8B1-36DE03CD54D7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7436809-B7D2-4419-B504-2A973FE94E45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324AD4C-716A-44E8-A525-1330A451F888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78C13EEB-576E-4B3C-986D-F6459514F31E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E74BF29B-83AB-456E-BF66-59DFE8D19A72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5E0089B-797B-4B9D-9C94-B9EBB990157B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7308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216D9F-A6F3-4C8B-8FA8-A1DA2D465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068715-43E7-479A-88F9-588DBB068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5" descr="图示&#10;&#10;描述已自动生成">
            <a:extLst>
              <a:ext uri="{FF2B5EF4-FFF2-40B4-BE49-F238E27FC236}">
                <a16:creationId xmlns:a16="http://schemas.microsoft.com/office/drawing/2014/main" xmlns="" id="{F411ECFB-245D-448D-84CF-93D080AA8F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167" cy="6858000"/>
          </a:xfrm>
          <a:prstGeom prst="rect">
            <a:avLst/>
          </a:prstGeom>
        </p:spPr>
      </p:pic>
      <p:grpSp>
        <p:nvGrpSpPr>
          <p:cNvPr id="5" name="图形 28">
            <a:extLst>
              <a:ext uri="{FF2B5EF4-FFF2-40B4-BE49-F238E27FC236}">
                <a16:creationId xmlns:a16="http://schemas.microsoft.com/office/drawing/2014/main" xmlns="" id="{4C8FA3FF-250B-4FA9-B897-0AFA5D6C75BD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FD90559C-E462-4C0A-9C94-7BEBB85EA4C2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D3791F7F-24BC-43AA-829B-938306C6DCA0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B4AC7BF-8B79-4A65-A0BB-E44C4CE485FF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62DA68B-C28B-424B-8CC9-FEDC39CF991C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0033553-FA7A-4B69-BA25-706490A1A065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600915C-85A8-4384-B856-A5A751625991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15A283D3-77FA-447A-9125-55CE7272F65D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A29B99C-4202-4957-8611-043CA3B1FA53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9DD8F190-7E2C-410B-B4D6-6C1DC82BFF62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0772303-4E01-4E89-B717-12D0CB56E309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101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黑暗中的灯光&#10;&#10;中度可信度描述已自动生成">
            <a:extLst>
              <a:ext uri="{FF2B5EF4-FFF2-40B4-BE49-F238E27FC236}">
                <a16:creationId xmlns:a16="http://schemas.microsoft.com/office/drawing/2014/main" xmlns="" id="{DB4E6922-603D-4527-A81B-F326334E26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FC8341-9868-47A0-82E3-1920A240866B}"/>
              </a:ext>
            </a:extLst>
          </p:cNvPr>
          <p:cNvSpPr txBox="1"/>
          <p:nvPr/>
        </p:nvSpPr>
        <p:spPr>
          <a:xfrm>
            <a:off x="337247" y="1600693"/>
            <a:ext cx="5510305" cy="2620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谨以此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PPT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致敬周国平老师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感谢您温暖的文字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曾给了我极大的慰藉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让我看清这世界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并一直深爱着它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6DFE268-D8CA-4626-9D93-F32A51E6447D}"/>
              </a:ext>
            </a:extLst>
          </p:cNvPr>
          <p:cNvSpPr txBox="1"/>
          <p:nvPr/>
        </p:nvSpPr>
        <p:spPr>
          <a:xfrm>
            <a:off x="5988909" y="3570463"/>
            <a:ext cx="3102385" cy="65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81F2F"/>
                    </a:gs>
                  </a:gsLst>
                  <a:lin ang="5400000" scaled="1"/>
                </a:gradFill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r>
              <a:rPr lang="en-US" altLang="zh-CN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PPT</a:t>
            </a:r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设计：奥沙李文</a:t>
            </a:r>
          </a:p>
          <a:p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字体设计：</a:t>
            </a:r>
            <a:r>
              <a:rPr lang="en-US" altLang="zh-CN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WXR</a:t>
            </a:r>
          </a:p>
        </p:txBody>
      </p:sp>
      <p:pic>
        <p:nvPicPr>
          <p:cNvPr id="535" name="图片 534" descr="QR 代码&#10;&#10;描述已自动生成">
            <a:extLst>
              <a:ext uri="{FF2B5EF4-FFF2-40B4-BE49-F238E27FC236}">
                <a16:creationId xmlns:a16="http://schemas.microsoft.com/office/drawing/2014/main" xmlns="" id="{35C2D0AB-AE4B-431D-873A-BE7ED003DB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47" y="4444498"/>
            <a:ext cx="1034188" cy="1033309"/>
          </a:xfrm>
          <a:prstGeom prst="rect">
            <a:avLst/>
          </a:prstGeom>
          <a:solidFill>
            <a:srgbClr val="140D49">
              <a:alpha val="80000"/>
            </a:srgbClr>
          </a:solidFill>
          <a:ln w="22225">
            <a:solidFill>
              <a:srgbClr val="404040"/>
            </a:solidFill>
            <a:miter lim="800000"/>
          </a:ln>
          <a:effectLst>
            <a:outerShdw blurRad="508000" dist="203200" dir="2700000" algn="tl" rotWithShape="0">
              <a:srgbClr val="404040">
                <a:alpha val="23000"/>
              </a:srgbClr>
            </a:outerShdw>
          </a:effectLst>
        </p:spPr>
      </p:pic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xmlns="" id="{BFC5A30B-CA52-4C8E-AE32-1688B7A6F1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5730" y="-939262"/>
            <a:ext cx="8459315" cy="640857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B48C733-6D8D-4BA8-BDF7-F786F3BC9F5B}"/>
              </a:ext>
            </a:extLst>
          </p:cNvPr>
          <p:cNvSpPr txBox="1"/>
          <p:nvPr/>
        </p:nvSpPr>
        <p:spPr>
          <a:xfrm>
            <a:off x="8189585" y="3570463"/>
            <a:ext cx="3102385" cy="65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81F2F"/>
                    </a:gs>
                  </a:gsLst>
                  <a:lin ang="5400000" scaled="1"/>
                </a:gradFill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插画灵感：</a:t>
            </a:r>
            <a:r>
              <a:rPr lang="en-US" altLang="zh-CN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LOST 7</a:t>
            </a:r>
          </a:p>
          <a:p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00000">
                      <a:srgbClr val="F5D7C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文案校正：杨倩</a:t>
            </a:r>
            <a:endParaRPr lang="en-US" altLang="zh-CN" sz="1600" dirty="0">
              <a:gradFill>
                <a:gsLst>
                  <a:gs pos="0">
                    <a:schemeClr val="bg1"/>
                  </a:gs>
                  <a:gs pos="100000">
                    <a:srgbClr val="F5D7C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F4E9E7-12A5-4EFD-8561-B6E67BE4B411}"/>
              </a:ext>
            </a:extLst>
          </p:cNvPr>
          <p:cNvGrpSpPr/>
          <p:nvPr/>
        </p:nvGrpSpPr>
        <p:grpSpPr>
          <a:xfrm>
            <a:off x="8537237" y="4420163"/>
            <a:ext cx="3564068" cy="1049148"/>
            <a:chOff x="7236084" y="4420164"/>
            <a:chExt cx="3564068" cy="1049148"/>
          </a:xfrm>
        </p:grpSpPr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xmlns="" id="{5142DDD9-2AE6-4C03-932C-0AFD1B58B029}"/>
                </a:ext>
              </a:extLst>
            </p:cNvPr>
            <p:cNvSpPr txBox="1"/>
            <p:nvPr/>
          </p:nvSpPr>
          <p:spPr>
            <a:xfrm>
              <a:off x="7236084" y="4420164"/>
              <a:ext cx="2054563" cy="354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gradFill>
                    <a:gsLst>
                      <a:gs pos="0">
                        <a:schemeClr val="bg1"/>
                      </a:gs>
                      <a:gs pos="100000">
                        <a:srgbClr val="F5D7CF"/>
                      </a:gs>
                    </a:gsLst>
                    <a:lin ang="5400000" scaled="1"/>
                  </a:gradFill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</a:lstStyle>
            <a:p>
              <a:r>
                <a:rPr lang="zh-CN" alt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奥沙李文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@LWPPT</a:t>
              </a:r>
              <a:endPara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8D032E3-775E-423C-9561-98D89ADB9559}"/>
                </a:ext>
              </a:extLst>
            </p:cNvPr>
            <p:cNvSpPr txBox="1"/>
            <p:nvPr/>
          </p:nvSpPr>
          <p:spPr>
            <a:xfrm>
              <a:off x="7236084" y="4767253"/>
              <a:ext cx="3564068" cy="354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gradFill>
                    <a:gsLst>
                      <a:gs pos="0">
                        <a:schemeClr val="bg1"/>
                      </a:gs>
                      <a:gs pos="100000">
                        <a:srgbClr val="F5D7CF"/>
                      </a:gs>
                    </a:gsLst>
                    <a:lin ang="5400000" scaled="1"/>
                  </a:gradFill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</a:lstStyle>
            <a:p>
              <a:r>
                <a:rPr lang="zh-CN" alt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山东烟台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PPT</a:t>
              </a:r>
              <a:r>
                <a:rPr lang="zh-CN" alt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定制设计师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D23428C-CD47-4A07-A401-774E6D267FEF}"/>
                </a:ext>
              </a:extLst>
            </p:cNvPr>
            <p:cNvSpPr txBox="1"/>
            <p:nvPr/>
          </p:nvSpPr>
          <p:spPr>
            <a:xfrm>
              <a:off x="7236084" y="5114343"/>
              <a:ext cx="3564068" cy="354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gradFill>
                    <a:gsLst>
                      <a:gs pos="0">
                        <a:schemeClr val="bg1"/>
                      </a:gs>
                      <a:gs pos="100000">
                        <a:srgbClr val="F5D7CF"/>
                      </a:gs>
                    </a:gsLst>
                    <a:lin ang="5400000" scaled="1"/>
                  </a:gradFill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</a:lstStyle>
            <a:p>
              <a:r>
                <a:rPr lang="zh-CN" alt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商务合作请扫码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22A57AD-56B5-4AA5-8102-773A9624B670}"/>
              </a:ext>
            </a:extLst>
          </p:cNvPr>
          <p:cNvSpPr/>
          <p:nvPr/>
        </p:nvSpPr>
        <p:spPr>
          <a:xfrm>
            <a:off x="7372162" y="4444498"/>
            <a:ext cx="1033200" cy="1033309"/>
          </a:xfrm>
          <a:prstGeom prst="rect">
            <a:avLst/>
          </a:prstGeom>
          <a:solidFill>
            <a:schemeClr val="bg1"/>
          </a:solidFill>
          <a:ln w="22225">
            <a:solidFill>
              <a:srgbClr val="404040"/>
            </a:solidFill>
            <a:miter lim="800000"/>
          </a:ln>
          <a:effectLst>
            <a:outerShdw blurRad="508000" dist="203200" dir="2700000" algn="tl" rotWithShape="0">
              <a:srgbClr val="40404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图形 6">
            <a:extLst>
              <a:ext uri="{FF2B5EF4-FFF2-40B4-BE49-F238E27FC236}">
                <a16:creationId xmlns:a16="http://schemas.microsoft.com/office/drawing/2014/main" xmlns="" id="{2D52AC12-83D8-480F-87E3-6DD621478EB5}"/>
              </a:ext>
            </a:extLst>
          </p:cNvPr>
          <p:cNvGrpSpPr/>
          <p:nvPr/>
        </p:nvGrpSpPr>
        <p:grpSpPr>
          <a:xfrm>
            <a:off x="7538232" y="4649862"/>
            <a:ext cx="701060" cy="622580"/>
            <a:chOff x="-2340360" y="-888317"/>
            <a:chExt cx="1810226" cy="160758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D85BB461-ACFC-45D0-A074-45FB8A3FFE0F}"/>
                </a:ext>
              </a:extLst>
            </p:cNvPr>
            <p:cNvSpPr/>
            <p:nvPr/>
          </p:nvSpPr>
          <p:spPr>
            <a:xfrm>
              <a:off x="-2247729" y="-888317"/>
              <a:ext cx="812720" cy="1000124"/>
            </a:xfrm>
            <a:custGeom>
              <a:avLst/>
              <a:gdLst>
                <a:gd name="connsiteX0" fmla="*/ 654606 w 812720"/>
                <a:gd name="connsiteY0" fmla="*/ 516969 h 1000124"/>
                <a:gd name="connsiteX1" fmla="*/ 812721 w 812720"/>
                <a:gd name="connsiteY1" fmla="*/ 358854 h 1000124"/>
                <a:gd name="connsiteX2" fmla="*/ 483156 w 812720"/>
                <a:gd name="connsiteY2" fmla="*/ 29289 h 1000124"/>
                <a:gd name="connsiteX3" fmla="*/ 342186 w 812720"/>
                <a:gd name="connsiteY3" fmla="*/ 29289 h 1000124"/>
                <a:gd name="connsiteX4" fmla="*/ 29290 w 812720"/>
                <a:gd name="connsiteY4" fmla="*/ 342185 h 1000124"/>
                <a:gd name="connsiteX5" fmla="*/ 29290 w 812720"/>
                <a:gd name="connsiteY5" fmla="*/ 483156 h 1000124"/>
                <a:gd name="connsiteX6" fmla="*/ 516970 w 812720"/>
                <a:gd name="connsiteY6" fmla="*/ 970835 h 1000124"/>
                <a:gd name="connsiteX7" fmla="*/ 657940 w 812720"/>
                <a:gd name="connsiteY7" fmla="*/ 970835 h 1000124"/>
                <a:gd name="connsiteX8" fmla="*/ 812721 w 812720"/>
                <a:gd name="connsiteY8" fmla="*/ 816054 h 1000124"/>
                <a:gd name="connsiteX9" fmla="*/ 654606 w 812720"/>
                <a:gd name="connsiteY9" fmla="*/ 657939 h 1000124"/>
                <a:gd name="connsiteX10" fmla="*/ 654606 w 812720"/>
                <a:gd name="connsiteY10" fmla="*/ 516969 h 100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0" h="1000124">
                  <a:moveTo>
                    <a:pt x="654606" y="516969"/>
                  </a:moveTo>
                  <a:lnTo>
                    <a:pt x="812721" y="358854"/>
                  </a:lnTo>
                  <a:lnTo>
                    <a:pt x="483156" y="29289"/>
                  </a:lnTo>
                  <a:cubicBezTo>
                    <a:pt x="444103" y="-9763"/>
                    <a:pt x="381239" y="-9763"/>
                    <a:pt x="342186" y="29289"/>
                  </a:cubicBezTo>
                  <a:lnTo>
                    <a:pt x="29290" y="342185"/>
                  </a:lnTo>
                  <a:cubicBezTo>
                    <a:pt x="-9763" y="381238"/>
                    <a:pt x="-9763" y="444103"/>
                    <a:pt x="29290" y="483156"/>
                  </a:cubicBezTo>
                  <a:lnTo>
                    <a:pt x="516970" y="970835"/>
                  </a:lnTo>
                  <a:cubicBezTo>
                    <a:pt x="556022" y="1009888"/>
                    <a:pt x="618887" y="1009888"/>
                    <a:pt x="657940" y="970835"/>
                  </a:cubicBezTo>
                  <a:lnTo>
                    <a:pt x="812721" y="816054"/>
                  </a:lnTo>
                  <a:lnTo>
                    <a:pt x="654606" y="657939"/>
                  </a:lnTo>
                  <a:cubicBezTo>
                    <a:pt x="615553" y="619363"/>
                    <a:pt x="615553" y="556022"/>
                    <a:pt x="654606" y="516969"/>
                  </a:cubicBezTo>
                </a:path>
              </a:pathLst>
            </a:custGeom>
            <a:solidFill>
              <a:srgbClr val="E95604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719B5B9A-821A-43CC-881C-7EC41DAD16ED}"/>
                </a:ext>
              </a:extLst>
            </p:cNvPr>
            <p:cNvSpPr/>
            <p:nvPr/>
          </p:nvSpPr>
          <p:spPr>
            <a:xfrm>
              <a:off x="-1435008" y="-888317"/>
              <a:ext cx="812720" cy="1000124"/>
            </a:xfrm>
            <a:custGeom>
              <a:avLst/>
              <a:gdLst>
                <a:gd name="connsiteX0" fmla="*/ 783431 w 812720"/>
                <a:gd name="connsiteY0" fmla="*/ 342185 h 1000124"/>
                <a:gd name="connsiteX1" fmla="*/ 470535 w 812720"/>
                <a:gd name="connsiteY1" fmla="*/ 29289 h 1000124"/>
                <a:gd name="connsiteX2" fmla="*/ 329565 w 812720"/>
                <a:gd name="connsiteY2" fmla="*/ 29289 h 1000124"/>
                <a:gd name="connsiteX3" fmla="*/ 0 w 812720"/>
                <a:gd name="connsiteY3" fmla="*/ 358854 h 1000124"/>
                <a:gd name="connsiteX4" fmla="*/ 158115 w 812720"/>
                <a:gd name="connsiteY4" fmla="*/ 516969 h 1000124"/>
                <a:gd name="connsiteX5" fmla="*/ 158115 w 812720"/>
                <a:gd name="connsiteY5" fmla="*/ 657939 h 1000124"/>
                <a:gd name="connsiteX6" fmla="*/ 0 w 812720"/>
                <a:gd name="connsiteY6" fmla="*/ 816054 h 1000124"/>
                <a:gd name="connsiteX7" fmla="*/ 154781 w 812720"/>
                <a:gd name="connsiteY7" fmla="*/ 970835 h 1000124"/>
                <a:gd name="connsiteX8" fmla="*/ 295751 w 812720"/>
                <a:gd name="connsiteY8" fmla="*/ 970835 h 1000124"/>
                <a:gd name="connsiteX9" fmla="*/ 783431 w 812720"/>
                <a:gd name="connsiteY9" fmla="*/ 483156 h 1000124"/>
                <a:gd name="connsiteX10" fmla="*/ 783431 w 812720"/>
                <a:gd name="connsiteY10" fmla="*/ 342185 h 100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0" h="1000124">
                  <a:moveTo>
                    <a:pt x="783431" y="342185"/>
                  </a:moveTo>
                  <a:lnTo>
                    <a:pt x="470535" y="29289"/>
                  </a:lnTo>
                  <a:cubicBezTo>
                    <a:pt x="431482" y="-9763"/>
                    <a:pt x="368618" y="-9763"/>
                    <a:pt x="329565" y="29289"/>
                  </a:cubicBezTo>
                  <a:lnTo>
                    <a:pt x="0" y="358854"/>
                  </a:lnTo>
                  <a:lnTo>
                    <a:pt x="158115" y="516969"/>
                  </a:lnTo>
                  <a:cubicBezTo>
                    <a:pt x="197168" y="556022"/>
                    <a:pt x="197168" y="618887"/>
                    <a:pt x="158115" y="657939"/>
                  </a:cubicBezTo>
                  <a:lnTo>
                    <a:pt x="0" y="816054"/>
                  </a:lnTo>
                  <a:lnTo>
                    <a:pt x="154781" y="970835"/>
                  </a:lnTo>
                  <a:cubicBezTo>
                    <a:pt x="193834" y="1009888"/>
                    <a:pt x="256699" y="1009888"/>
                    <a:pt x="295751" y="970835"/>
                  </a:cubicBezTo>
                  <a:lnTo>
                    <a:pt x="783431" y="483156"/>
                  </a:lnTo>
                  <a:cubicBezTo>
                    <a:pt x="822484" y="444103"/>
                    <a:pt x="822484" y="381238"/>
                    <a:pt x="783431" y="342185"/>
                  </a:cubicBezTo>
                </a:path>
              </a:pathLst>
            </a:custGeom>
            <a:solidFill>
              <a:srgbClr val="F295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368541C-A249-4B23-8D42-68A808B69B25}"/>
                </a:ext>
              </a:extLst>
            </p:cNvPr>
            <p:cNvSpPr/>
            <p:nvPr/>
          </p:nvSpPr>
          <p:spPr>
            <a:xfrm>
              <a:off x="-1622413" y="-529463"/>
              <a:ext cx="374451" cy="457200"/>
            </a:xfrm>
            <a:custGeom>
              <a:avLst/>
              <a:gdLst>
                <a:gd name="connsiteX0" fmla="*/ 345519 w 374451"/>
                <a:gd name="connsiteY0" fmla="*/ 158115 h 457200"/>
                <a:gd name="connsiteX1" fmla="*/ 187405 w 374451"/>
                <a:gd name="connsiteY1" fmla="*/ 0 h 457200"/>
                <a:gd name="connsiteX2" fmla="*/ 29289 w 374451"/>
                <a:gd name="connsiteY2" fmla="*/ 158115 h 457200"/>
                <a:gd name="connsiteX3" fmla="*/ 29289 w 374451"/>
                <a:gd name="connsiteY3" fmla="*/ 299085 h 457200"/>
                <a:gd name="connsiteX4" fmla="*/ 187405 w 374451"/>
                <a:gd name="connsiteY4" fmla="*/ 457200 h 457200"/>
                <a:gd name="connsiteX5" fmla="*/ 345519 w 374451"/>
                <a:gd name="connsiteY5" fmla="*/ 299085 h 457200"/>
                <a:gd name="connsiteX6" fmla="*/ 345519 w 374451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1" h="457200">
                  <a:moveTo>
                    <a:pt x="345519" y="158115"/>
                  </a:moveTo>
                  <a:lnTo>
                    <a:pt x="187405" y="0"/>
                  </a:lnTo>
                  <a:lnTo>
                    <a:pt x="29289" y="158115"/>
                  </a:lnTo>
                  <a:cubicBezTo>
                    <a:pt x="-9763" y="197168"/>
                    <a:pt x="-9763" y="260033"/>
                    <a:pt x="29289" y="299085"/>
                  </a:cubicBezTo>
                  <a:lnTo>
                    <a:pt x="187405" y="457200"/>
                  </a:lnTo>
                  <a:lnTo>
                    <a:pt x="345519" y="299085"/>
                  </a:lnTo>
                  <a:cubicBezTo>
                    <a:pt x="384095" y="260509"/>
                    <a:pt x="384095" y="197168"/>
                    <a:pt x="345519" y="158115"/>
                  </a:cubicBezTo>
                </a:path>
              </a:pathLst>
            </a:custGeom>
            <a:solidFill>
              <a:srgbClr val="E9530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CC41907-0596-4655-BA4C-7659C7BF3766}"/>
                </a:ext>
              </a:extLst>
            </p:cNvPr>
            <p:cNvSpPr/>
            <p:nvPr/>
          </p:nvSpPr>
          <p:spPr>
            <a:xfrm>
              <a:off x="-1622413" y="-529463"/>
              <a:ext cx="374451" cy="457200"/>
            </a:xfrm>
            <a:custGeom>
              <a:avLst/>
              <a:gdLst>
                <a:gd name="connsiteX0" fmla="*/ 345519 w 374451"/>
                <a:gd name="connsiteY0" fmla="*/ 158115 h 457200"/>
                <a:gd name="connsiteX1" fmla="*/ 187405 w 374451"/>
                <a:gd name="connsiteY1" fmla="*/ 0 h 457200"/>
                <a:gd name="connsiteX2" fmla="*/ 29289 w 374451"/>
                <a:gd name="connsiteY2" fmla="*/ 158115 h 457200"/>
                <a:gd name="connsiteX3" fmla="*/ 29289 w 374451"/>
                <a:gd name="connsiteY3" fmla="*/ 299085 h 457200"/>
                <a:gd name="connsiteX4" fmla="*/ 187405 w 374451"/>
                <a:gd name="connsiteY4" fmla="*/ 457200 h 457200"/>
                <a:gd name="connsiteX5" fmla="*/ 345519 w 374451"/>
                <a:gd name="connsiteY5" fmla="*/ 299085 h 457200"/>
                <a:gd name="connsiteX6" fmla="*/ 345519 w 374451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1" h="457200">
                  <a:moveTo>
                    <a:pt x="345519" y="158115"/>
                  </a:moveTo>
                  <a:lnTo>
                    <a:pt x="187405" y="0"/>
                  </a:lnTo>
                  <a:lnTo>
                    <a:pt x="29289" y="158115"/>
                  </a:lnTo>
                  <a:cubicBezTo>
                    <a:pt x="-9763" y="197168"/>
                    <a:pt x="-9763" y="260033"/>
                    <a:pt x="29289" y="299085"/>
                  </a:cubicBezTo>
                  <a:lnTo>
                    <a:pt x="187405" y="457200"/>
                  </a:lnTo>
                  <a:lnTo>
                    <a:pt x="345519" y="299085"/>
                  </a:lnTo>
                  <a:cubicBezTo>
                    <a:pt x="384095" y="260509"/>
                    <a:pt x="384095" y="197168"/>
                    <a:pt x="345519" y="158115"/>
                  </a:cubicBezTo>
                </a:path>
              </a:pathLst>
            </a:custGeom>
            <a:solidFill>
              <a:srgbClr val="E500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2BC8BF2-DBD6-4BB9-80E3-2AB0F442AFFD}"/>
                </a:ext>
              </a:extLst>
            </p:cNvPr>
            <p:cNvSpPr/>
            <p:nvPr/>
          </p:nvSpPr>
          <p:spPr>
            <a:xfrm>
              <a:off x="-1395480" y="320167"/>
              <a:ext cx="293846" cy="393858"/>
            </a:xfrm>
            <a:custGeom>
              <a:avLst/>
              <a:gdLst>
                <a:gd name="connsiteX0" fmla="*/ 114300 w 293846"/>
                <a:gd name="connsiteY0" fmla="*/ 284321 h 393858"/>
                <a:gd name="connsiteX1" fmla="*/ 114300 w 293846"/>
                <a:gd name="connsiteY1" fmla="*/ 217646 h 393858"/>
                <a:gd name="connsiteX2" fmla="*/ 148114 w 293846"/>
                <a:gd name="connsiteY2" fmla="*/ 217646 h 393858"/>
                <a:gd name="connsiteX3" fmla="*/ 205264 w 293846"/>
                <a:gd name="connsiteY3" fmla="*/ 197168 h 393858"/>
                <a:gd name="connsiteX4" fmla="*/ 225743 w 293846"/>
                <a:gd name="connsiteY4" fmla="*/ 142875 h 393858"/>
                <a:gd name="connsiteX5" fmla="*/ 205264 w 293846"/>
                <a:gd name="connsiteY5" fmla="*/ 88582 h 393858"/>
                <a:gd name="connsiteX6" fmla="*/ 148114 w 293846"/>
                <a:gd name="connsiteY6" fmla="*/ 68580 h 393858"/>
                <a:gd name="connsiteX7" fmla="*/ 69533 w 293846"/>
                <a:gd name="connsiteY7" fmla="*/ 68580 h 393858"/>
                <a:gd name="connsiteX8" fmla="*/ 69533 w 293846"/>
                <a:gd name="connsiteY8" fmla="*/ 393859 h 393858"/>
                <a:gd name="connsiteX9" fmla="*/ 0 w 293846"/>
                <a:gd name="connsiteY9" fmla="*/ 393859 h 393858"/>
                <a:gd name="connsiteX10" fmla="*/ 0 w 293846"/>
                <a:gd name="connsiteY10" fmla="*/ 0 h 393858"/>
                <a:gd name="connsiteX11" fmla="*/ 148114 w 293846"/>
                <a:gd name="connsiteY11" fmla="*/ 0 h 393858"/>
                <a:gd name="connsiteX12" fmla="*/ 209550 w 293846"/>
                <a:gd name="connsiteY12" fmla="*/ 10001 h 393858"/>
                <a:gd name="connsiteX13" fmla="*/ 255270 w 293846"/>
                <a:gd name="connsiteY13" fmla="*/ 38100 h 393858"/>
                <a:gd name="connsiteX14" fmla="*/ 283845 w 293846"/>
                <a:gd name="connsiteY14" fmla="*/ 82391 h 393858"/>
                <a:gd name="connsiteX15" fmla="*/ 293847 w 293846"/>
                <a:gd name="connsiteY15" fmla="*/ 140970 h 393858"/>
                <a:gd name="connsiteX16" fmla="*/ 283845 w 293846"/>
                <a:gd name="connsiteY16" fmla="*/ 199072 h 393858"/>
                <a:gd name="connsiteX17" fmla="*/ 255270 w 293846"/>
                <a:gd name="connsiteY17" fmla="*/ 244316 h 393858"/>
                <a:gd name="connsiteX18" fmla="*/ 209550 w 293846"/>
                <a:gd name="connsiteY18" fmla="*/ 273844 h 393858"/>
                <a:gd name="connsiteX19" fmla="*/ 148114 w 293846"/>
                <a:gd name="connsiteY19" fmla="*/ 284321 h 393858"/>
                <a:gd name="connsiteX20" fmla="*/ 114300 w 293846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6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8"/>
                  </a:cubicBezTo>
                  <a:cubicBezTo>
                    <a:pt x="219075" y="183356"/>
                    <a:pt x="225743" y="165259"/>
                    <a:pt x="225743" y="142875"/>
                  </a:cubicBezTo>
                  <a:cubicBezTo>
                    <a:pt x="225743" y="120015"/>
                    <a:pt x="219075" y="101918"/>
                    <a:pt x="205264" y="88582"/>
                  </a:cubicBezTo>
                  <a:cubicBezTo>
                    <a:pt x="191453" y="75247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4" y="0"/>
                    <a:pt x="191453" y="3334"/>
                    <a:pt x="209550" y="10001"/>
                  </a:cubicBezTo>
                  <a:cubicBezTo>
                    <a:pt x="227648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99536"/>
                    <a:pt x="293847" y="119063"/>
                    <a:pt x="293847" y="140970"/>
                  </a:cubicBezTo>
                  <a:cubicBezTo>
                    <a:pt x="293847" y="162401"/>
                    <a:pt x="290513" y="181928"/>
                    <a:pt x="283845" y="199072"/>
                  </a:cubicBezTo>
                  <a:cubicBezTo>
                    <a:pt x="277178" y="216694"/>
                    <a:pt x="267653" y="231457"/>
                    <a:pt x="255270" y="244316"/>
                  </a:cubicBezTo>
                  <a:cubicBezTo>
                    <a:pt x="242888" y="257175"/>
                    <a:pt x="227648" y="266700"/>
                    <a:pt x="209550" y="273844"/>
                  </a:cubicBezTo>
                  <a:cubicBezTo>
                    <a:pt x="191453" y="280988"/>
                    <a:pt x="170974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EE3EEE1-8970-4FA1-919E-4D083F513BDD}"/>
                </a:ext>
              </a:extLst>
            </p:cNvPr>
            <p:cNvSpPr/>
            <p:nvPr/>
          </p:nvSpPr>
          <p:spPr>
            <a:xfrm>
              <a:off x="-1080202" y="320167"/>
              <a:ext cx="293846" cy="393858"/>
            </a:xfrm>
            <a:custGeom>
              <a:avLst/>
              <a:gdLst>
                <a:gd name="connsiteX0" fmla="*/ 114300 w 293846"/>
                <a:gd name="connsiteY0" fmla="*/ 284321 h 393858"/>
                <a:gd name="connsiteX1" fmla="*/ 114300 w 293846"/>
                <a:gd name="connsiteY1" fmla="*/ 217646 h 393858"/>
                <a:gd name="connsiteX2" fmla="*/ 148114 w 293846"/>
                <a:gd name="connsiteY2" fmla="*/ 217646 h 393858"/>
                <a:gd name="connsiteX3" fmla="*/ 205264 w 293846"/>
                <a:gd name="connsiteY3" fmla="*/ 197168 h 393858"/>
                <a:gd name="connsiteX4" fmla="*/ 225743 w 293846"/>
                <a:gd name="connsiteY4" fmla="*/ 142875 h 393858"/>
                <a:gd name="connsiteX5" fmla="*/ 205264 w 293846"/>
                <a:gd name="connsiteY5" fmla="*/ 88582 h 393858"/>
                <a:gd name="connsiteX6" fmla="*/ 148114 w 293846"/>
                <a:gd name="connsiteY6" fmla="*/ 68580 h 393858"/>
                <a:gd name="connsiteX7" fmla="*/ 69532 w 293846"/>
                <a:gd name="connsiteY7" fmla="*/ 68580 h 393858"/>
                <a:gd name="connsiteX8" fmla="*/ 69532 w 293846"/>
                <a:gd name="connsiteY8" fmla="*/ 393859 h 393858"/>
                <a:gd name="connsiteX9" fmla="*/ 0 w 293846"/>
                <a:gd name="connsiteY9" fmla="*/ 393859 h 393858"/>
                <a:gd name="connsiteX10" fmla="*/ 0 w 293846"/>
                <a:gd name="connsiteY10" fmla="*/ 0 h 393858"/>
                <a:gd name="connsiteX11" fmla="*/ 148114 w 293846"/>
                <a:gd name="connsiteY11" fmla="*/ 0 h 393858"/>
                <a:gd name="connsiteX12" fmla="*/ 209550 w 293846"/>
                <a:gd name="connsiteY12" fmla="*/ 10001 h 393858"/>
                <a:gd name="connsiteX13" fmla="*/ 255270 w 293846"/>
                <a:gd name="connsiteY13" fmla="*/ 38100 h 393858"/>
                <a:gd name="connsiteX14" fmla="*/ 283845 w 293846"/>
                <a:gd name="connsiteY14" fmla="*/ 82391 h 393858"/>
                <a:gd name="connsiteX15" fmla="*/ 293846 w 293846"/>
                <a:gd name="connsiteY15" fmla="*/ 140970 h 393858"/>
                <a:gd name="connsiteX16" fmla="*/ 283845 w 293846"/>
                <a:gd name="connsiteY16" fmla="*/ 199072 h 393858"/>
                <a:gd name="connsiteX17" fmla="*/ 255270 w 293846"/>
                <a:gd name="connsiteY17" fmla="*/ 244316 h 393858"/>
                <a:gd name="connsiteX18" fmla="*/ 209550 w 293846"/>
                <a:gd name="connsiteY18" fmla="*/ 273844 h 393858"/>
                <a:gd name="connsiteX19" fmla="*/ 148114 w 293846"/>
                <a:gd name="connsiteY19" fmla="*/ 284321 h 393858"/>
                <a:gd name="connsiteX20" fmla="*/ 114300 w 293846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6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2" y="217646"/>
                    <a:pt x="191452" y="210979"/>
                    <a:pt x="205264" y="197168"/>
                  </a:cubicBezTo>
                  <a:cubicBezTo>
                    <a:pt x="219075" y="183356"/>
                    <a:pt x="225743" y="165259"/>
                    <a:pt x="225743" y="142875"/>
                  </a:cubicBezTo>
                  <a:cubicBezTo>
                    <a:pt x="225743" y="120015"/>
                    <a:pt x="219075" y="101918"/>
                    <a:pt x="205264" y="88582"/>
                  </a:cubicBezTo>
                  <a:cubicBezTo>
                    <a:pt x="191452" y="75247"/>
                    <a:pt x="172402" y="68580"/>
                    <a:pt x="148114" y="68580"/>
                  </a:cubicBezTo>
                  <a:lnTo>
                    <a:pt x="69532" y="68580"/>
                  </a:lnTo>
                  <a:lnTo>
                    <a:pt x="69532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4" y="0"/>
                    <a:pt x="191452" y="3334"/>
                    <a:pt x="209550" y="10001"/>
                  </a:cubicBezTo>
                  <a:cubicBezTo>
                    <a:pt x="227647" y="16669"/>
                    <a:pt x="242888" y="26194"/>
                    <a:pt x="255270" y="38100"/>
                  </a:cubicBezTo>
                  <a:cubicBezTo>
                    <a:pt x="267652" y="50006"/>
                    <a:pt x="277177" y="64770"/>
                    <a:pt x="283845" y="82391"/>
                  </a:cubicBezTo>
                  <a:cubicBezTo>
                    <a:pt x="290513" y="99536"/>
                    <a:pt x="293846" y="119063"/>
                    <a:pt x="293846" y="140970"/>
                  </a:cubicBezTo>
                  <a:cubicBezTo>
                    <a:pt x="293846" y="162401"/>
                    <a:pt x="290513" y="181928"/>
                    <a:pt x="283845" y="199072"/>
                  </a:cubicBezTo>
                  <a:cubicBezTo>
                    <a:pt x="277177" y="216694"/>
                    <a:pt x="267652" y="231457"/>
                    <a:pt x="255270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2" y="280988"/>
                    <a:pt x="170974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AA2DFCA-D6E5-4C63-9501-C6EC82E99DAE}"/>
                </a:ext>
              </a:extLst>
            </p:cNvPr>
            <p:cNvSpPr/>
            <p:nvPr/>
          </p:nvSpPr>
          <p:spPr>
            <a:xfrm>
              <a:off x="-786832" y="320167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9 w 256698"/>
                <a:gd name="connsiteY4" fmla="*/ 0 h 393858"/>
                <a:gd name="connsiteX5" fmla="*/ 256699 w 256698"/>
                <a:gd name="connsiteY5" fmla="*/ 68580 h 393858"/>
                <a:gd name="connsiteX6" fmla="*/ 162877 w 256698"/>
                <a:gd name="connsiteY6" fmla="*/ 68580 h 393858"/>
                <a:gd name="connsiteX7" fmla="*/ 162877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9" y="0"/>
                  </a:lnTo>
                  <a:lnTo>
                    <a:pt x="256699" y="68580"/>
                  </a:lnTo>
                  <a:lnTo>
                    <a:pt x="162877" y="68580"/>
                  </a:lnTo>
                  <a:lnTo>
                    <a:pt x="162877" y="393859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703A30C-BB96-46D1-8613-C3903885280B}"/>
                </a:ext>
              </a:extLst>
            </p:cNvPr>
            <p:cNvSpPr/>
            <p:nvPr/>
          </p:nvSpPr>
          <p:spPr>
            <a:xfrm>
              <a:off x="-2340360" y="317785"/>
              <a:ext cx="338613" cy="395763"/>
            </a:xfrm>
            <a:custGeom>
              <a:avLst/>
              <a:gdLst>
                <a:gd name="connsiteX0" fmla="*/ 0 w 338613"/>
                <a:gd name="connsiteY0" fmla="*/ 395764 h 395763"/>
                <a:gd name="connsiteX1" fmla="*/ 0 w 338613"/>
                <a:gd name="connsiteY1" fmla="*/ 0 h 395763"/>
                <a:gd name="connsiteX2" fmla="*/ 70009 w 338613"/>
                <a:gd name="connsiteY2" fmla="*/ 0 h 395763"/>
                <a:gd name="connsiteX3" fmla="*/ 70009 w 338613"/>
                <a:gd name="connsiteY3" fmla="*/ 326707 h 395763"/>
                <a:gd name="connsiteX4" fmla="*/ 338614 w 338613"/>
                <a:gd name="connsiteY4" fmla="*/ 326707 h 395763"/>
                <a:gd name="connsiteX5" fmla="*/ 338614 w 338613"/>
                <a:gd name="connsiteY5" fmla="*/ 395764 h 39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3" h="395763">
                  <a:moveTo>
                    <a:pt x="0" y="395764"/>
                  </a:moveTo>
                  <a:lnTo>
                    <a:pt x="0" y="0"/>
                  </a:lnTo>
                  <a:lnTo>
                    <a:pt x="70009" y="0"/>
                  </a:lnTo>
                  <a:lnTo>
                    <a:pt x="70009" y="326707"/>
                  </a:lnTo>
                  <a:lnTo>
                    <a:pt x="338614" y="326707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9B6A347-2F6D-46C1-B5C8-ABFECB4DF9FD}"/>
                </a:ext>
              </a:extLst>
            </p:cNvPr>
            <p:cNvSpPr/>
            <p:nvPr/>
          </p:nvSpPr>
          <p:spPr>
            <a:xfrm>
              <a:off x="-2088900" y="318261"/>
              <a:ext cx="681037" cy="401002"/>
            </a:xfrm>
            <a:custGeom>
              <a:avLst/>
              <a:gdLst>
                <a:gd name="connsiteX0" fmla="*/ 278606 w 681037"/>
                <a:gd name="connsiteY0" fmla="*/ 379095 h 401002"/>
                <a:gd name="connsiteX1" fmla="*/ 263366 w 681037"/>
                <a:gd name="connsiteY1" fmla="*/ 395288 h 401002"/>
                <a:gd name="connsiteX2" fmla="*/ 242888 w 681037"/>
                <a:gd name="connsiteY2" fmla="*/ 400526 h 401002"/>
                <a:gd name="connsiteX3" fmla="*/ 222409 w 681037"/>
                <a:gd name="connsiteY3" fmla="*/ 395288 h 401002"/>
                <a:gd name="connsiteX4" fmla="*/ 206693 w 681037"/>
                <a:gd name="connsiteY4" fmla="*/ 379095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2 w 681037"/>
                <a:gd name="connsiteY7" fmla="*/ 304324 h 401002"/>
                <a:gd name="connsiteX8" fmla="*/ 395288 w 681037"/>
                <a:gd name="connsiteY8" fmla="*/ 0 h 401002"/>
                <a:gd name="connsiteX9" fmla="*/ 479584 w 681037"/>
                <a:gd name="connsiteY9" fmla="*/ 0 h 401002"/>
                <a:gd name="connsiteX10" fmla="*/ 375761 w 681037"/>
                <a:gd name="connsiteY10" fmla="*/ 196691 h 401002"/>
                <a:gd name="connsiteX11" fmla="*/ 436245 w 681037"/>
                <a:gd name="connsiteY11" fmla="*/ 304324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5 h 401002"/>
                <a:gd name="connsiteX15" fmla="*/ 438150 w 681037"/>
                <a:gd name="connsiteY15" fmla="*/ 401003 h 401002"/>
                <a:gd name="connsiteX16" fmla="*/ 417672 w 681037"/>
                <a:gd name="connsiteY16" fmla="*/ 395764 h 401002"/>
                <a:gd name="connsiteX17" fmla="*/ 402431 w 681037"/>
                <a:gd name="connsiteY17" fmla="*/ 379571 h 401002"/>
                <a:gd name="connsiteX18" fmla="*/ 340519 w 681037"/>
                <a:gd name="connsiteY18" fmla="*/ 263843 h 401002"/>
                <a:gd name="connsiteX19" fmla="*/ 278606 w 681037"/>
                <a:gd name="connsiteY19" fmla="*/ 379095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5"/>
                  </a:moveTo>
                  <a:cubicBezTo>
                    <a:pt x="274797" y="386239"/>
                    <a:pt x="269557" y="391954"/>
                    <a:pt x="263366" y="395288"/>
                  </a:cubicBezTo>
                  <a:cubicBezTo>
                    <a:pt x="257175" y="399098"/>
                    <a:pt x="250507" y="400526"/>
                    <a:pt x="242888" y="400526"/>
                  </a:cubicBezTo>
                  <a:cubicBezTo>
                    <a:pt x="235744" y="400526"/>
                    <a:pt x="228600" y="398621"/>
                    <a:pt x="222409" y="395288"/>
                  </a:cubicBezTo>
                  <a:cubicBezTo>
                    <a:pt x="216218" y="391478"/>
                    <a:pt x="210979" y="386239"/>
                    <a:pt x="206693" y="379095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2" y="304324"/>
                  </a:lnTo>
                  <a:lnTo>
                    <a:pt x="395288" y="0"/>
                  </a:lnTo>
                  <a:lnTo>
                    <a:pt x="479584" y="0"/>
                  </a:lnTo>
                  <a:lnTo>
                    <a:pt x="375761" y="196691"/>
                  </a:lnTo>
                  <a:lnTo>
                    <a:pt x="436245" y="304324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5"/>
                  </a:lnTo>
                  <a:cubicBezTo>
                    <a:pt x="466249" y="393859"/>
                    <a:pt x="454343" y="401003"/>
                    <a:pt x="438150" y="401003"/>
                  </a:cubicBezTo>
                  <a:cubicBezTo>
                    <a:pt x="431006" y="401003"/>
                    <a:pt x="423863" y="399098"/>
                    <a:pt x="417672" y="395764"/>
                  </a:cubicBezTo>
                  <a:cubicBezTo>
                    <a:pt x="411480" y="391954"/>
                    <a:pt x="406241" y="386715"/>
                    <a:pt x="402431" y="379571"/>
                  </a:cubicBezTo>
                  <a:lnTo>
                    <a:pt x="340519" y="263843"/>
                  </a:lnTo>
                  <a:lnTo>
                    <a:pt x="278606" y="379095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65FF16E-CCA1-44E2-88EC-C6B679584B6B}"/>
                </a:ext>
              </a:extLst>
            </p:cNvPr>
            <p:cNvSpPr/>
            <p:nvPr/>
          </p:nvSpPr>
          <p:spPr>
            <a:xfrm>
              <a:off x="-1748381" y="317785"/>
              <a:ext cx="340518" cy="401002"/>
            </a:xfrm>
            <a:custGeom>
              <a:avLst/>
              <a:gdLst>
                <a:gd name="connsiteX0" fmla="*/ 35243 w 340518"/>
                <a:gd name="connsiteY0" fmla="*/ 196691 h 401002"/>
                <a:gd name="connsiteX1" fmla="*/ 95726 w 340518"/>
                <a:gd name="connsiteY1" fmla="*/ 304324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6 w 340518"/>
                <a:gd name="connsiteY4" fmla="*/ 379095 h 401002"/>
                <a:gd name="connsiteX5" fmla="*/ 97631 w 340518"/>
                <a:gd name="connsiteY5" fmla="*/ 401003 h 401002"/>
                <a:gd name="connsiteX6" fmla="*/ 77153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3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3" y="196691"/>
                  </a:moveTo>
                  <a:lnTo>
                    <a:pt x="95726" y="304324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6" y="379095"/>
                  </a:lnTo>
                  <a:cubicBezTo>
                    <a:pt x="125730" y="393382"/>
                    <a:pt x="113824" y="401003"/>
                    <a:pt x="97631" y="401003"/>
                  </a:cubicBezTo>
                  <a:cubicBezTo>
                    <a:pt x="90488" y="401003"/>
                    <a:pt x="83344" y="399097"/>
                    <a:pt x="77153" y="395764"/>
                  </a:cubicBezTo>
                  <a:cubicBezTo>
                    <a:pt x="70961" y="391954"/>
                    <a:pt x="65723" y="386715"/>
                    <a:pt x="61913" y="379571"/>
                  </a:cubicBezTo>
                  <a:lnTo>
                    <a:pt x="0" y="263843"/>
                  </a:lnTo>
                </a:path>
              </a:pathLst>
            </a:custGeom>
            <a:solidFill>
              <a:srgbClr val="E500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图形 28">
            <a:extLst>
              <a:ext uri="{FF2B5EF4-FFF2-40B4-BE49-F238E27FC236}">
                <a16:creationId xmlns:a16="http://schemas.microsoft.com/office/drawing/2014/main" xmlns="" id="{5ED4197D-3C1D-48DC-899D-402E92E06AE6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3C97346-D5AF-4EBE-97CE-26AF53373B3F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A7F0F8C-F290-4953-AC43-9488C5E92501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7F9A0DA-FD2B-4F34-90E5-A7A505DD0171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5B398D48-0548-41C3-B985-D3E604B7E001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148934F-8112-4110-8004-CC984833AAFF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66073C97-F2C4-44A3-90E6-F0E63E9892E0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F38DD5F-31A0-48CB-9BC0-8CB6A481AC55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A713A29-AE61-47CB-8A71-D0676A781632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3478D5C2-AF04-4731-B8B6-2AD945ECD2F9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7896A36-80FC-4A96-A918-FEB6D7211F04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6726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811101B-F78C-4C47-A747-1A2E13C59AA7}"/>
              </a:ext>
            </a:extLst>
          </p:cNvPr>
          <p:cNvSpPr txBox="1"/>
          <p:nvPr/>
        </p:nvSpPr>
        <p:spPr>
          <a:xfrm>
            <a:off x="15872426" y="-4849507"/>
            <a:ext cx="297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3175">
                  <a:noFill/>
                </a:ln>
                <a:solidFill>
                  <a:srgbClr val="52525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思源宋体 CN Heavy" panose="02020900000000000000" pitchFamily="18" charset="-122"/>
                <a:cs typeface="Times New Roman" panose="02020603050405020304" pitchFamily="18" charset="0"/>
              </a:rPr>
              <a:t>PPT DESIGN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3175">
                  <a:noFill/>
                </a:ln>
                <a:solidFill>
                  <a:srgbClr val="52525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思源宋体 CN Heavy" panose="02020900000000000000" pitchFamily="18" charset="-122"/>
                <a:cs typeface="Times New Roman" panose="02020603050405020304" pitchFamily="18" charset="0"/>
              </a:rPr>
              <a:t>PERSONAL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3175">
                  <a:noFill/>
                </a:ln>
                <a:solidFill>
                  <a:srgbClr val="52525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思源宋体 CN Heavy" panose="02020900000000000000" pitchFamily="18" charset="-122"/>
                <a:cs typeface="Times New Roman" panose="02020603050405020304" pitchFamily="18" charset="0"/>
              </a:rPr>
              <a:t>WORKS</a:t>
            </a:r>
            <a:endParaRPr kumimoji="0" lang="zh-CN" altLang="en-US" sz="3200" b="1" i="0" u="none" strike="noStrike" kern="1200" cap="none" spc="0" normalizeH="0" baseline="0" noProof="0" dirty="0">
              <a:ln w="3175">
                <a:noFill/>
              </a:ln>
              <a:solidFill>
                <a:srgbClr val="525252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F428F9B-CF36-40C6-83A8-1F1CE88AA59D}"/>
              </a:ext>
            </a:extLst>
          </p:cNvPr>
          <p:cNvCxnSpPr>
            <a:cxnSpLocks/>
          </p:cNvCxnSpPr>
          <p:nvPr/>
        </p:nvCxnSpPr>
        <p:spPr>
          <a:xfrm>
            <a:off x="19045084" y="-4653218"/>
            <a:ext cx="0" cy="1204880"/>
          </a:xfrm>
          <a:prstGeom prst="line">
            <a:avLst/>
          </a:prstGeom>
          <a:ln w="635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6" name="图形 235">
            <a:extLst>
              <a:ext uri="{FF2B5EF4-FFF2-40B4-BE49-F238E27FC236}">
                <a16:creationId xmlns:a16="http://schemas.microsoft.com/office/drawing/2014/main" xmlns="" id="{E2F342B1-F041-4DF8-B631-76E94E26B2E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191174" y="3773956"/>
            <a:ext cx="3219450" cy="3990975"/>
          </a:xfrm>
          <a:prstGeom prst="rect">
            <a:avLst/>
          </a:prstGeom>
          <a:effectLst/>
        </p:spPr>
      </p:pic>
      <p:pic>
        <p:nvPicPr>
          <p:cNvPr id="237" name="图形 236">
            <a:extLst>
              <a:ext uri="{FF2B5EF4-FFF2-40B4-BE49-F238E27FC236}">
                <a16:creationId xmlns:a16="http://schemas.microsoft.com/office/drawing/2014/main" xmlns="" id="{2C78684F-44FA-4920-91DF-7BD790CBC9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82644" y="-269285"/>
            <a:ext cx="7712232" cy="1839374"/>
          </a:xfrm>
          <a:prstGeom prst="rect">
            <a:avLst/>
          </a:prstGeom>
          <a:effectLst/>
        </p:spPr>
      </p:pic>
      <p:pic>
        <p:nvPicPr>
          <p:cNvPr id="238" name="图形 237">
            <a:extLst>
              <a:ext uri="{FF2B5EF4-FFF2-40B4-BE49-F238E27FC236}">
                <a16:creationId xmlns:a16="http://schemas.microsoft.com/office/drawing/2014/main" xmlns="" id="{8DD47BA5-0765-47A9-A449-8D9AD3B0440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8702058" y="3570694"/>
            <a:ext cx="7625190" cy="1262922"/>
          </a:xfrm>
          <a:prstGeom prst="rect">
            <a:avLst/>
          </a:prstGeom>
        </p:spPr>
      </p:pic>
      <p:sp>
        <p:nvSpPr>
          <p:cNvPr id="245" name="矩形 244">
            <a:extLst>
              <a:ext uri="{FF2B5EF4-FFF2-40B4-BE49-F238E27FC236}">
                <a16:creationId xmlns:a16="http://schemas.microsoft.com/office/drawing/2014/main" xmlns="" id="{AE8E74C3-F3FE-49CF-9E0C-8AF159B82536}"/>
              </a:ext>
            </a:extLst>
          </p:cNvPr>
          <p:cNvSpPr/>
          <p:nvPr/>
        </p:nvSpPr>
        <p:spPr>
          <a:xfrm rot="10800000">
            <a:off x="93532" y="0"/>
            <a:ext cx="12192000" cy="6776642"/>
          </a:xfrm>
          <a:prstGeom prst="rect">
            <a:avLst/>
          </a:prstGeom>
          <a:blipFill dpi="0" rotWithShape="1">
            <a:blip r:embed="rId10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BD00726-418A-4CCA-B4F6-5611A5822AA6}"/>
              </a:ext>
            </a:extLst>
          </p:cNvPr>
          <p:cNvSpPr txBox="1"/>
          <p:nvPr/>
        </p:nvSpPr>
        <p:spPr>
          <a:xfrm>
            <a:off x="2610207" y="1041346"/>
            <a:ext cx="697158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gradFill>
                  <a:gsLst>
                    <a:gs pos="0">
                      <a:srgbClr val="FEDA81"/>
                    </a:gs>
                    <a:gs pos="77000">
                      <a:srgbClr val="D3A25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DA81"/>
                    </a:gs>
                    <a:gs pos="77000">
                      <a:srgbClr val="D3A25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奥沙李文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EDA81"/>
                  </a:gs>
                  <a:gs pos="77000">
                    <a:srgbClr val="D3A25F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DA81"/>
                    </a:gs>
                    <a:gs pos="77000">
                      <a:srgbClr val="D3A25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PPT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DA81"/>
                    </a:gs>
                    <a:gs pos="77000">
                      <a:srgbClr val="D3A25F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演示设计作品集</a:t>
            </a:r>
          </a:p>
        </p:txBody>
      </p:sp>
      <p:pic>
        <p:nvPicPr>
          <p:cNvPr id="239" name="图形 238">
            <a:extLst>
              <a:ext uri="{FF2B5EF4-FFF2-40B4-BE49-F238E27FC236}">
                <a16:creationId xmlns:a16="http://schemas.microsoft.com/office/drawing/2014/main" xmlns="" id="{B84A7C8E-A026-48E6-BD13-3BB4F7AA0D3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-587813" y="-86000"/>
            <a:ext cx="2495550" cy="2228850"/>
          </a:xfrm>
          <a:prstGeom prst="rect">
            <a:avLst/>
          </a:prstGeom>
          <a:effectLst/>
        </p:spPr>
      </p:pic>
      <p:pic>
        <p:nvPicPr>
          <p:cNvPr id="241" name="图形 240">
            <a:extLst>
              <a:ext uri="{FF2B5EF4-FFF2-40B4-BE49-F238E27FC236}">
                <a16:creationId xmlns:a16="http://schemas.microsoft.com/office/drawing/2014/main" xmlns="" id="{A506572D-8889-4690-813A-727BC1558DB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7765794">
            <a:off x="9591451" y="-306022"/>
            <a:ext cx="2495550" cy="2228850"/>
          </a:xfrm>
          <a:prstGeom prst="rect">
            <a:avLst/>
          </a:prstGeom>
          <a:effectLst/>
        </p:spPr>
      </p:pic>
      <p:pic>
        <p:nvPicPr>
          <p:cNvPr id="242" name="图形 241">
            <a:extLst>
              <a:ext uri="{FF2B5EF4-FFF2-40B4-BE49-F238E27FC236}">
                <a16:creationId xmlns:a16="http://schemas.microsoft.com/office/drawing/2014/main" xmlns="" id="{7DFA5BF0-BC80-43BA-9EDF-2178547DD3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899678" y="1237975"/>
            <a:ext cx="1838325" cy="1809750"/>
          </a:xfrm>
          <a:prstGeom prst="rect">
            <a:avLst/>
          </a:prstGeom>
          <a:effectLst/>
        </p:spPr>
      </p:pic>
      <p:grpSp>
        <p:nvGrpSpPr>
          <p:cNvPr id="248" name="组合 247">
            <a:extLst>
              <a:ext uri="{FF2B5EF4-FFF2-40B4-BE49-F238E27FC236}">
                <a16:creationId xmlns:a16="http://schemas.microsoft.com/office/drawing/2014/main" xmlns="" id="{91D14508-1978-4A21-BBF9-6809B9DB9F33}"/>
              </a:ext>
            </a:extLst>
          </p:cNvPr>
          <p:cNvGrpSpPr/>
          <p:nvPr/>
        </p:nvGrpSpPr>
        <p:grpSpPr>
          <a:xfrm>
            <a:off x="4069478" y="3289011"/>
            <a:ext cx="4053045" cy="1309278"/>
            <a:chOff x="4069478" y="2778067"/>
            <a:chExt cx="4053045" cy="13092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5C4D2B6-1445-4555-94EE-8D5A056547C3}"/>
                </a:ext>
              </a:extLst>
            </p:cNvPr>
            <p:cNvSpPr txBox="1"/>
            <p:nvPr/>
          </p:nvSpPr>
          <p:spPr>
            <a:xfrm>
              <a:off x="4980068" y="3101642"/>
              <a:ext cx="22318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iSlide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认证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设计师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444FF5A-01DD-4FEC-AEB4-009FE4A3B452}"/>
                </a:ext>
              </a:extLst>
            </p:cNvPr>
            <p:cNvSpPr txBox="1"/>
            <p:nvPr/>
          </p:nvSpPr>
          <p:spPr>
            <a:xfrm>
              <a:off x="4558194" y="3425217"/>
              <a:ext cx="3075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精进学苑认证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设计师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426616B7-A927-424F-B817-A887A99690E0}"/>
                </a:ext>
              </a:extLst>
            </p:cNvPr>
            <p:cNvSpPr txBox="1"/>
            <p:nvPr/>
          </p:nvSpPr>
          <p:spPr>
            <a:xfrm>
              <a:off x="4069478" y="3748791"/>
              <a:ext cx="40530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【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甲方乙方第三期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】PPT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设计比赛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冠军</a:t>
              </a: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xmlns="" id="{D2C6E29A-A6E4-40CB-93F5-3AB516D82CA2}"/>
                </a:ext>
              </a:extLst>
            </p:cNvPr>
            <p:cNvSpPr txBox="1"/>
            <p:nvPr/>
          </p:nvSpPr>
          <p:spPr>
            <a:xfrm>
              <a:off x="4980068" y="2778067"/>
              <a:ext cx="22318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秋叶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BD6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定制设计师</a:t>
              </a:r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:a16="http://schemas.microsoft.com/office/drawing/2014/main" xmlns="" id="{8CB7B2F7-5760-4F90-B92A-E4E5399EE9AF}"/>
              </a:ext>
            </a:extLst>
          </p:cNvPr>
          <p:cNvGrpSpPr/>
          <p:nvPr/>
        </p:nvGrpSpPr>
        <p:grpSpPr>
          <a:xfrm>
            <a:off x="1438194" y="4796849"/>
            <a:ext cx="9315613" cy="10808677"/>
            <a:chOff x="1570101" y="3942992"/>
            <a:chExt cx="5955323" cy="10808677"/>
          </a:xfrm>
        </p:grpSpPr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xmlns="" id="{FDEEBA94-5935-43A2-93E7-AE91BF69A313}"/>
                </a:ext>
              </a:extLst>
            </p:cNvPr>
            <p:cNvSpPr/>
            <p:nvPr/>
          </p:nvSpPr>
          <p:spPr>
            <a:xfrm rot="16200000">
              <a:off x="-856576" y="6369669"/>
              <a:ext cx="10808677" cy="5955323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203200" dist="76200" dir="2700000" algn="tl" rotWithShape="0">
                <a:prstClr val="black"/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94" name="矩形 293">
              <a:extLst>
                <a:ext uri="{FF2B5EF4-FFF2-40B4-BE49-F238E27FC236}">
                  <a16:creationId xmlns:a16="http://schemas.microsoft.com/office/drawing/2014/main" xmlns="" id="{E68F1967-514B-4AEC-8693-2156C041820A}"/>
                </a:ext>
              </a:extLst>
            </p:cNvPr>
            <p:cNvSpPr/>
            <p:nvPr/>
          </p:nvSpPr>
          <p:spPr>
            <a:xfrm rot="16200000">
              <a:off x="-273495" y="5905671"/>
              <a:ext cx="9642514" cy="5816090"/>
            </a:xfrm>
            <a:prstGeom prst="rect">
              <a:avLst/>
            </a:prstGeom>
            <a:blipFill dpi="0" rotWithShape="1">
              <a:blip r:embed="rId10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l"/>
            </a:blipFill>
            <a:ln w="12700" cap="flat" cmpd="sng" algn="ctr">
              <a:gradFill>
                <a:gsLst>
                  <a:gs pos="0">
                    <a:srgbClr val="D3A25F"/>
                  </a:gs>
                  <a:gs pos="34000">
                    <a:srgbClr val="FEDA81"/>
                  </a:gs>
                  <a:gs pos="69000">
                    <a:srgbClr val="D3A25F"/>
                  </a:gs>
                  <a:gs pos="100000">
                    <a:srgbClr val="FEDA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339" name="图形 338">
            <a:extLst>
              <a:ext uri="{FF2B5EF4-FFF2-40B4-BE49-F238E27FC236}">
                <a16:creationId xmlns:a16="http://schemas.microsoft.com/office/drawing/2014/main" xmlns="" id="{116E1BF3-8F8F-4EC9-88F6-F7614786A66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2313672" y="-5301165"/>
            <a:ext cx="7490710" cy="6858000"/>
          </a:xfrm>
          <a:prstGeom prst="rect">
            <a:avLst/>
          </a:prstGeom>
        </p:spPr>
      </p:pic>
      <p:pic>
        <p:nvPicPr>
          <p:cNvPr id="343" name="图形 342">
            <a:extLst>
              <a:ext uri="{FF2B5EF4-FFF2-40B4-BE49-F238E27FC236}">
                <a16:creationId xmlns:a16="http://schemas.microsoft.com/office/drawing/2014/main" xmlns="" id="{BE3F7D94-7559-4DC6-A9BE-25FCDC4F883D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263803" y="4035076"/>
            <a:ext cx="7143750" cy="47625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2A80565-382C-4480-AA02-54F0A94E5DC5}"/>
              </a:ext>
            </a:extLst>
          </p:cNvPr>
          <p:cNvSpPr txBox="1"/>
          <p:nvPr/>
        </p:nvSpPr>
        <p:spPr>
          <a:xfrm>
            <a:off x="4558194" y="6359914"/>
            <a:ext cx="3075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电话：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Times New Roman" panose="02020603050405020304" pitchFamily="18" charset="0"/>
                <a:ea typeface="思源宋体 CN" panose="02020400000000000000" pitchFamily="18" charset="-122"/>
                <a:cs typeface="Times New Roman" panose="02020603050405020304" pitchFamily="18" charset="0"/>
              </a:rPr>
              <a:t>15615558147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邮箱：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Times New Roman" panose="02020603050405020304" pitchFamily="18" charset="0"/>
                <a:ea typeface="思源宋体 CN" panose="02020400000000000000" pitchFamily="18" charset="-122"/>
                <a:cs typeface="Times New Roman" panose="02020603050405020304" pitchFamily="18" charset="0"/>
              </a:rPr>
              <a:t>334360057@qq.com</a:t>
            </a:r>
          </a:p>
        </p:txBody>
      </p:sp>
      <p:pic>
        <p:nvPicPr>
          <p:cNvPr id="14" name="图片 13" descr="QR 代码&#10;&#10;描述已自动生成">
            <a:extLst>
              <a:ext uri="{FF2B5EF4-FFF2-40B4-BE49-F238E27FC236}">
                <a16:creationId xmlns:a16="http://schemas.microsoft.com/office/drawing/2014/main" xmlns="" id="{C1A79D86-F6FA-4F91-A45B-629270E29F1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1504" y="5271662"/>
            <a:ext cx="1032681" cy="1023088"/>
          </a:xfrm>
          <a:prstGeom prst="rect">
            <a:avLst/>
          </a:prstGeom>
          <a:solidFill>
            <a:srgbClr val="140D49">
              <a:alpha val="80000"/>
            </a:srgbClr>
          </a:solidFill>
          <a:ln w="22225">
            <a:gradFill>
              <a:gsLst>
                <a:gs pos="0">
                  <a:srgbClr val="F7D27C"/>
                </a:gs>
                <a:gs pos="61000">
                  <a:srgbClr val="E7BD6F"/>
                </a:gs>
                <a:gs pos="100000">
                  <a:srgbClr val="F7D27C"/>
                </a:gs>
              </a:gsLst>
              <a:lin ang="5400000" scaled="1"/>
            </a:gradFill>
            <a:miter lim="800000"/>
          </a:ln>
          <a:effectLst>
            <a:outerShdw blurRad="508000" dist="203200" dir="2700000" algn="tl" rotWithShape="0">
              <a:srgbClr val="404040">
                <a:alpha val="23000"/>
              </a:srgbClr>
            </a:outerShdw>
          </a:effectLst>
        </p:spPr>
      </p:pic>
      <p:pic>
        <p:nvPicPr>
          <p:cNvPr id="22" name="图片 21" descr="QR 代码&#10;&#10;描述已自动生成">
            <a:extLst>
              <a:ext uri="{FF2B5EF4-FFF2-40B4-BE49-F238E27FC236}">
                <a16:creationId xmlns:a16="http://schemas.microsoft.com/office/drawing/2014/main" xmlns="" id="{EC65215D-E663-4877-BBC3-38269EF8088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9532" y="5272006"/>
            <a:ext cx="1022400" cy="1022400"/>
          </a:xfrm>
          <a:prstGeom prst="rect">
            <a:avLst/>
          </a:prstGeom>
          <a:solidFill>
            <a:srgbClr val="140D49">
              <a:alpha val="80000"/>
            </a:srgbClr>
          </a:solidFill>
          <a:ln w="22225">
            <a:gradFill>
              <a:gsLst>
                <a:gs pos="0">
                  <a:srgbClr val="F7D27C"/>
                </a:gs>
                <a:gs pos="61000">
                  <a:srgbClr val="E7BD6F"/>
                </a:gs>
                <a:gs pos="100000">
                  <a:srgbClr val="F7D27C"/>
                </a:gs>
              </a:gsLst>
              <a:lin ang="5400000" scaled="1"/>
            </a:gradFill>
            <a:miter lim="800000"/>
          </a:ln>
          <a:effectLst>
            <a:outerShdw blurRad="508000" dist="203200" dir="2700000" algn="tl" rotWithShape="0">
              <a:srgbClr val="404040">
                <a:alpha val="23000"/>
              </a:srgb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4847809-749A-4CBE-B871-59074622E2BB}"/>
              </a:ext>
            </a:extLst>
          </p:cNvPr>
          <p:cNvSpPr txBox="1"/>
          <p:nvPr/>
        </p:nvSpPr>
        <p:spPr>
          <a:xfrm>
            <a:off x="4882426" y="4948059"/>
            <a:ext cx="24271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商务合作，敬请咨询</a:t>
            </a:r>
          </a:p>
        </p:txBody>
      </p:sp>
      <p:grpSp>
        <p:nvGrpSpPr>
          <p:cNvPr id="350" name="组合 349">
            <a:extLst>
              <a:ext uri="{FF2B5EF4-FFF2-40B4-BE49-F238E27FC236}">
                <a16:creationId xmlns:a16="http://schemas.microsoft.com/office/drawing/2014/main" xmlns="" id="{387A226A-65CA-4E00-B68B-1FE2EC857E58}"/>
              </a:ext>
            </a:extLst>
          </p:cNvPr>
          <p:cNvGrpSpPr/>
          <p:nvPr/>
        </p:nvGrpSpPr>
        <p:grpSpPr>
          <a:xfrm>
            <a:off x="1" y="5876709"/>
            <a:ext cx="12191999" cy="2802123"/>
            <a:chOff x="0" y="5876709"/>
            <a:chExt cx="12191999" cy="2802123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xmlns="" id="{A6A06A7D-EF0D-47F9-B62F-F240EDD5F562}"/>
                </a:ext>
              </a:extLst>
            </p:cNvPr>
            <p:cNvSpPr/>
            <p:nvPr/>
          </p:nvSpPr>
          <p:spPr>
            <a:xfrm rot="16200000">
              <a:off x="4747260" y="1129449"/>
              <a:ext cx="2697480" cy="12191999"/>
            </a:xfrm>
            <a:custGeom>
              <a:avLst/>
              <a:gdLst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4227342 w 4227342"/>
                <a:gd name="connsiteY4" fmla="*/ 58619 h 6858000"/>
                <a:gd name="connsiteX5" fmla="*/ 2797126 w 4227342"/>
                <a:gd name="connsiteY5" fmla="*/ 3458309 h 6858000"/>
                <a:gd name="connsiteX6" fmla="*/ 4227342 w 4227342"/>
                <a:gd name="connsiteY6" fmla="*/ 6857999 h 6858000"/>
                <a:gd name="connsiteX7" fmla="*/ 4227342 w 4227342"/>
                <a:gd name="connsiteY7" fmla="*/ 6858000 h 6858000"/>
                <a:gd name="connsiteX8" fmla="*/ 2377440 w 4227342"/>
                <a:gd name="connsiteY8" fmla="*/ 6858000 h 6858000"/>
                <a:gd name="connsiteX9" fmla="*/ 1554480 w 4227342"/>
                <a:gd name="connsiteY9" fmla="*/ 6858000 h 6858000"/>
                <a:gd name="connsiteX10" fmla="*/ 0 w 4227342"/>
                <a:gd name="connsiteY10" fmla="*/ 685800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797126 w 4227342"/>
                <a:gd name="connsiteY4" fmla="*/ 3458309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325507 w 4227342"/>
                <a:gd name="connsiteY4" fmla="*/ 3386693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310579 w 4227342"/>
                <a:gd name="connsiteY4" fmla="*/ 3434915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7342" h="6858000">
                  <a:moveTo>
                    <a:pt x="0" y="0"/>
                  </a:moveTo>
                  <a:lnTo>
                    <a:pt x="1554480" y="0"/>
                  </a:lnTo>
                  <a:lnTo>
                    <a:pt x="2377440" y="0"/>
                  </a:lnTo>
                  <a:lnTo>
                    <a:pt x="4227342" y="0"/>
                  </a:lnTo>
                  <a:lnTo>
                    <a:pt x="2310579" y="3434915"/>
                  </a:lnTo>
                  <a:lnTo>
                    <a:pt x="4227342" y="6857999"/>
                  </a:lnTo>
                  <a:lnTo>
                    <a:pt x="4227342" y="6858000"/>
                  </a:lnTo>
                  <a:lnTo>
                    <a:pt x="2377440" y="6858000"/>
                  </a:lnTo>
                  <a:lnTo>
                    <a:pt x="155448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0">
                    <a:srgbClr val="FEDA81"/>
                  </a:gs>
                  <a:gs pos="36000">
                    <a:srgbClr val="D3A25F"/>
                  </a:gs>
                  <a:gs pos="70000">
                    <a:srgbClr val="FEDA81"/>
                  </a:gs>
                  <a:gs pos="100000">
                    <a:srgbClr val="D3A25F"/>
                  </a:gs>
                </a:gsLst>
                <a:lin ang="5400000" scaled="1"/>
              </a:gradFill>
            </a:ln>
            <a:effectLst>
              <a:outerShdw blurRad="698500" dist="114300" algn="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xmlns="" id="{2B344443-5052-47AC-AF76-F7FAC596EE69}"/>
                </a:ext>
              </a:extLst>
            </p:cNvPr>
            <p:cNvSpPr/>
            <p:nvPr/>
          </p:nvSpPr>
          <p:spPr>
            <a:xfrm rot="16200000">
              <a:off x="4747260" y="1234092"/>
              <a:ext cx="2697480" cy="12191999"/>
            </a:xfrm>
            <a:custGeom>
              <a:avLst/>
              <a:gdLst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4227342 w 4227342"/>
                <a:gd name="connsiteY4" fmla="*/ 58619 h 6858000"/>
                <a:gd name="connsiteX5" fmla="*/ 2797126 w 4227342"/>
                <a:gd name="connsiteY5" fmla="*/ 3458309 h 6858000"/>
                <a:gd name="connsiteX6" fmla="*/ 4227342 w 4227342"/>
                <a:gd name="connsiteY6" fmla="*/ 6857999 h 6858000"/>
                <a:gd name="connsiteX7" fmla="*/ 4227342 w 4227342"/>
                <a:gd name="connsiteY7" fmla="*/ 6858000 h 6858000"/>
                <a:gd name="connsiteX8" fmla="*/ 2377440 w 4227342"/>
                <a:gd name="connsiteY8" fmla="*/ 6858000 h 6858000"/>
                <a:gd name="connsiteX9" fmla="*/ 1554480 w 4227342"/>
                <a:gd name="connsiteY9" fmla="*/ 6858000 h 6858000"/>
                <a:gd name="connsiteX10" fmla="*/ 0 w 4227342"/>
                <a:gd name="connsiteY10" fmla="*/ 685800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797126 w 4227342"/>
                <a:gd name="connsiteY4" fmla="*/ 3458309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325507 w 4227342"/>
                <a:gd name="connsiteY4" fmla="*/ 3386693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  <a:gd name="connsiteX0" fmla="*/ 0 w 4227342"/>
                <a:gd name="connsiteY0" fmla="*/ 0 h 6858000"/>
                <a:gd name="connsiteX1" fmla="*/ 1554480 w 4227342"/>
                <a:gd name="connsiteY1" fmla="*/ 0 h 6858000"/>
                <a:gd name="connsiteX2" fmla="*/ 2377440 w 4227342"/>
                <a:gd name="connsiteY2" fmla="*/ 0 h 6858000"/>
                <a:gd name="connsiteX3" fmla="*/ 4227342 w 4227342"/>
                <a:gd name="connsiteY3" fmla="*/ 0 h 6858000"/>
                <a:gd name="connsiteX4" fmla="*/ 2310579 w 4227342"/>
                <a:gd name="connsiteY4" fmla="*/ 3434915 h 6858000"/>
                <a:gd name="connsiteX5" fmla="*/ 4227342 w 4227342"/>
                <a:gd name="connsiteY5" fmla="*/ 6857999 h 6858000"/>
                <a:gd name="connsiteX6" fmla="*/ 4227342 w 4227342"/>
                <a:gd name="connsiteY6" fmla="*/ 6858000 h 6858000"/>
                <a:gd name="connsiteX7" fmla="*/ 2377440 w 4227342"/>
                <a:gd name="connsiteY7" fmla="*/ 6858000 h 6858000"/>
                <a:gd name="connsiteX8" fmla="*/ 1554480 w 4227342"/>
                <a:gd name="connsiteY8" fmla="*/ 6858000 h 6858000"/>
                <a:gd name="connsiteX9" fmla="*/ 0 w 4227342"/>
                <a:gd name="connsiteY9" fmla="*/ 6858000 h 6858000"/>
                <a:gd name="connsiteX10" fmla="*/ 0 w 4227342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7342" h="6858000">
                  <a:moveTo>
                    <a:pt x="0" y="0"/>
                  </a:moveTo>
                  <a:lnTo>
                    <a:pt x="1554480" y="0"/>
                  </a:lnTo>
                  <a:lnTo>
                    <a:pt x="2377440" y="0"/>
                  </a:lnTo>
                  <a:lnTo>
                    <a:pt x="4227342" y="0"/>
                  </a:lnTo>
                  <a:lnTo>
                    <a:pt x="2310579" y="3434915"/>
                  </a:lnTo>
                  <a:lnTo>
                    <a:pt x="4227342" y="6857999"/>
                  </a:lnTo>
                  <a:lnTo>
                    <a:pt x="4227342" y="6858000"/>
                  </a:lnTo>
                  <a:lnTo>
                    <a:pt x="2377440" y="6858000"/>
                  </a:lnTo>
                  <a:lnTo>
                    <a:pt x="155448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1" cstate="email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92000" sy="100000" flip="none" algn="l"/>
            </a:blipFill>
            <a:ln>
              <a:noFill/>
            </a:ln>
            <a:effectLst>
              <a:outerShdw blurRad="698500" dist="114300" algn="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349" name="图片 348">
            <a:extLst>
              <a:ext uri="{FF2B5EF4-FFF2-40B4-BE49-F238E27FC236}">
                <a16:creationId xmlns:a16="http://schemas.microsoft.com/office/drawing/2014/main" xmlns="" id="{E90C4804-AB2A-4125-B5FF-9E5B923C1C0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9178" y="2887590"/>
            <a:ext cx="1073645" cy="32268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F1C196F-F949-49B7-A4BC-4F9D8F2A59A4}"/>
              </a:ext>
            </a:extLst>
          </p:cNvPr>
          <p:cNvSpPr txBox="1"/>
          <p:nvPr/>
        </p:nvSpPr>
        <p:spPr>
          <a:xfrm>
            <a:off x="2148840" y="7171972"/>
            <a:ext cx="7894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为企业、事业单位、学校、民间社团及个人等提供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BD6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定制设计、美化服务</a:t>
            </a:r>
          </a:p>
        </p:txBody>
      </p:sp>
      <p:pic>
        <p:nvPicPr>
          <p:cNvPr id="240" name="图形 239">
            <a:extLst>
              <a:ext uri="{FF2B5EF4-FFF2-40B4-BE49-F238E27FC236}">
                <a16:creationId xmlns:a16="http://schemas.microsoft.com/office/drawing/2014/main" xmlns="" id="{6CD93994-274B-48D7-9319-118FF61300C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16200000">
            <a:off x="235736" y="4186404"/>
            <a:ext cx="2026517" cy="1809943"/>
          </a:xfrm>
          <a:prstGeom prst="rect">
            <a:avLst/>
          </a:prstGeom>
          <a:effectLst/>
        </p:spPr>
      </p:pic>
      <p:pic>
        <p:nvPicPr>
          <p:cNvPr id="243" name="图形 242">
            <a:extLst>
              <a:ext uri="{FF2B5EF4-FFF2-40B4-BE49-F238E27FC236}">
                <a16:creationId xmlns:a16="http://schemas.microsoft.com/office/drawing/2014/main" xmlns="" id="{135A41B4-2F6E-4F3F-8580-D14D62CEF46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9355652">
            <a:off x="10166518" y="4594675"/>
            <a:ext cx="1937879" cy="1730777"/>
          </a:xfrm>
          <a:prstGeom prst="rect">
            <a:avLst/>
          </a:prstGeom>
          <a:effectLst/>
        </p:spPr>
      </p:pic>
      <p:grpSp>
        <p:nvGrpSpPr>
          <p:cNvPr id="6" name="图形 3">
            <a:extLst>
              <a:ext uri="{FF2B5EF4-FFF2-40B4-BE49-F238E27FC236}">
                <a16:creationId xmlns:a16="http://schemas.microsoft.com/office/drawing/2014/main" xmlns="" id="{1A533A20-4B8C-4EE2-B720-7805B6D7CCE2}"/>
              </a:ext>
            </a:extLst>
          </p:cNvPr>
          <p:cNvGrpSpPr/>
          <p:nvPr/>
        </p:nvGrpSpPr>
        <p:grpSpPr>
          <a:xfrm>
            <a:off x="1627365" y="512782"/>
            <a:ext cx="788757" cy="700460"/>
            <a:chOff x="2443058" y="7689198"/>
            <a:chExt cx="788757" cy="70046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7369A97D-2D1D-4BF6-8444-84D3E08F48C8}"/>
                </a:ext>
              </a:extLst>
            </p:cNvPr>
            <p:cNvSpPr/>
            <p:nvPr/>
          </p:nvSpPr>
          <p:spPr>
            <a:xfrm>
              <a:off x="2483419" y="7689198"/>
              <a:ext cx="354121" cy="435777"/>
            </a:xfrm>
            <a:custGeom>
              <a:avLst/>
              <a:gdLst>
                <a:gd name="connsiteX0" fmla="*/ 285227 w 354121"/>
                <a:gd name="connsiteY0" fmla="*/ 225256 h 435777"/>
                <a:gd name="connsiteX1" fmla="*/ 354122 w 354121"/>
                <a:gd name="connsiteY1" fmla="*/ 156361 h 435777"/>
                <a:gd name="connsiteX2" fmla="*/ 210522 w 354121"/>
                <a:gd name="connsiteY2" fmla="*/ 12762 h 435777"/>
                <a:gd name="connsiteX3" fmla="*/ 149098 w 354121"/>
                <a:gd name="connsiteY3" fmla="*/ 12762 h 435777"/>
                <a:gd name="connsiteX4" fmla="*/ 12762 w 354121"/>
                <a:gd name="connsiteY4" fmla="*/ 149098 h 435777"/>
                <a:gd name="connsiteX5" fmla="*/ 12762 w 354121"/>
                <a:gd name="connsiteY5" fmla="*/ 210522 h 435777"/>
                <a:gd name="connsiteX6" fmla="*/ 225256 w 354121"/>
                <a:gd name="connsiteY6" fmla="*/ 423016 h 435777"/>
                <a:gd name="connsiteX7" fmla="*/ 286680 w 354121"/>
                <a:gd name="connsiteY7" fmla="*/ 423016 h 435777"/>
                <a:gd name="connsiteX8" fmla="*/ 354122 w 354121"/>
                <a:gd name="connsiteY8" fmla="*/ 355574 h 435777"/>
                <a:gd name="connsiteX9" fmla="*/ 285227 w 354121"/>
                <a:gd name="connsiteY9" fmla="*/ 286680 h 435777"/>
                <a:gd name="connsiteX10" fmla="*/ 285227 w 354121"/>
                <a:gd name="connsiteY10" fmla="*/ 225256 h 43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121" h="435777">
                  <a:moveTo>
                    <a:pt x="285227" y="225256"/>
                  </a:moveTo>
                  <a:lnTo>
                    <a:pt x="354122" y="156361"/>
                  </a:lnTo>
                  <a:lnTo>
                    <a:pt x="210522" y="12762"/>
                  </a:lnTo>
                  <a:cubicBezTo>
                    <a:pt x="193506" y="-4254"/>
                    <a:pt x="166115" y="-4254"/>
                    <a:pt x="149098" y="12762"/>
                  </a:cubicBezTo>
                  <a:lnTo>
                    <a:pt x="12762" y="149098"/>
                  </a:lnTo>
                  <a:cubicBezTo>
                    <a:pt x="-4254" y="166114"/>
                    <a:pt x="-4254" y="193506"/>
                    <a:pt x="12762" y="210522"/>
                  </a:cubicBezTo>
                  <a:lnTo>
                    <a:pt x="225256" y="423016"/>
                  </a:lnTo>
                  <a:cubicBezTo>
                    <a:pt x="242272" y="440032"/>
                    <a:pt x="269663" y="440032"/>
                    <a:pt x="286680" y="423016"/>
                  </a:cubicBezTo>
                  <a:lnTo>
                    <a:pt x="354122" y="355574"/>
                  </a:lnTo>
                  <a:lnTo>
                    <a:pt x="285227" y="286680"/>
                  </a:lnTo>
                  <a:cubicBezTo>
                    <a:pt x="268211" y="269871"/>
                    <a:pt x="268211" y="242272"/>
                    <a:pt x="285227" y="225256"/>
                  </a:cubicBezTo>
                </a:path>
              </a:pathLst>
            </a:custGeom>
            <a:solidFill>
              <a:srgbClr val="E95604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B9A26686-9224-4A95-8B01-FB66915C39C5}"/>
                </a:ext>
              </a:extLst>
            </p:cNvPr>
            <p:cNvSpPr/>
            <p:nvPr/>
          </p:nvSpPr>
          <p:spPr>
            <a:xfrm>
              <a:off x="2837541" y="7689198"/>
              <a:ext cx="354121" cy="435777"/>
            </a:xfrm>
            <a:custGeom>
              <a:avLst/>
              <a:gdLst>
                <a:gd name="connsiteX0" fmla="*/ 341359 w 354121"/>
                <a:gd name="connsiteY0" fmla="*/ 149098 h 435777"/>
                <a:gd name="connsiteX1" fmla="*/ 205023 w 354121"/>
                <a:gd name="connsiteY1" fmla="*/ 12762 h 435777"/>
                <a:gd name="connsiteX2" fmla="*/ 143599 w 354121"/>
                <a:gd name="connsiteY2" fmla="*/ 12762 h 435777"/>
                <a:gd name="connsiteX3" fmla="*/ 0 w 354121"/>
                <a:gd name="connsiteY3" fmla="*/ 156361 h 435777"/>
                <a:gd name="connsiteX4" fmla="*/ 68894 w 354121"/>
                <a:gd name="connsiteY4" fmla="*/ 225256 h 435777"/>
                <a:gd name="connsiteX5" fmla="*/ 68894 w 354121"/>
                <a:gd name="connsiteY5" fmla="*/ 286680 h 435777"/>
                <a:gd name="connsiteX6" fmla="*/ 0 w 354121"/>
                <a:gd name="connsiteY6" fmla="*/ 355574 h 435777"/>
                <a:gd name="connsiteX7" fmla="*/ 67442 w 354121"/>
                <a:gd name="connsiteY7" fmla="*/ 423016 h 435777"/>
                <a:gd name="connsiteX8" fmla="*/ 128866 w 354121"/>
                <a:gd name="connsiteY8" fmla="*/ 423016 h 435777"/>
                <a:gd name="connsiteX9" fmla="*/ 341359 w 354121"/>
                <a:gd name="connsiteY9" fmla="*/ 210522 h 435777"/>
                <a:gd name="connsiteX10" fmla="*/ 341359 w 354121"/>
                <a:gd name="connsiteY10" fmla="*/ 149098 h 43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121" h="435777">
                  <a:moveTo>
                    <a:pt x="341359" y="149098"/>
                  </a:moveTo>
                  <a:lnTo>
                    <a:pt x="205023" y="12762"/>
                  </a:lnTo>
                  <a:cubicBezTo>
                    <a:pt x="188007" y="-4254"/>
                    <a:pt x="160615" y="-4254"/>
                    <a:pt x="143599" y="12762"/>
                  </a:cubicBezTo>
                  <a:lnTo>
                    <a:pt x="0" y="156361"/>
                  </a:lnTo>
                  <a:lnTo>
                    <a:pt x="68894" y="225256"/>
                  </a:lnTo>
                  <a:cubicBezTo>
                    <a:pt x="85911" y="242272"/>
                    <a:pt x="85911" y="269663"/>
                    <a:pt x="68894" y="286680"/>
                  </a:cubicBezTo>
                  <a:lnTo>
                    <a:pt x="0" y="355574"/>
                  </a:lnTo>
                  <a:lnTo>
                    <a:pt x="67442" y="423016"/>
                  </a:lnTo>
                  <a:cubicBezTo>
                    <a:pt x="84458" y="440032"/>
                    <a:pt x="111850" y="440032"/>
                    <a:pt x="128866" y="423016"/>
                  </a:cubicBezTo>
                  <a:lnTo>
                    <a:pt x="341359" y="210522"/>
                  </a:lnTo>
                  <a:cubicBezTo>
                    <a:pt x="358375" y="193506"/>
                    <a:pt x="358375" y="166114"/>
                    <a:pt x="341359" y="149098"/>
                  </a:cubicBezTo>
                </a:path>
              </a:pathLst>
            </a:custGeom>
            <a:solidFill>
              <a:srgbClr val="F29500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AF60634-9DA9-42A6-9B39-F9636CD10D44}"/>
                </a:ext>
              </a:extLst>
            </p:cNvPr>
            <p:cNvSpPr/>
            <p:nvPr/>
          </p:nvSpPr>
          <p:spPr>
            <a:xfrm>
              <a:off x="2755884" y="7845559"/>
              <a:ext cx="163157" cy="199212"/>
            </a:xfrm>
            <a:custGeom>
              <a:avLst/>
              <a:gdLst>
                <a:gd name="connsiteX0" fmla="*/ 150551 w 163157"/>
                <a:gd name="connsiteY0" fmla="*/ 68894 h 199212"/>
                <a:gd name="connsiteX1" fmla="*/ 81657 w 163157"/>
                <a:gd name="connsiteY1" fmla="*/ 0 h 199212"/>
                <a:gd name="connsiteX2" fmla="*/ 12762 w 163157"/>
                <a:gd name="connsiteY2" fmla="*/ 68894 h 199212"/>
                <a:gd name="connsiteX3" fmla="*/ 12762 w 163157"/>
                <a:gd name="connsiteY3" fmla="*/ 130318 h 199212"/>
                <a:gd name="connsiteX4" fmla="*/ 81657 w 163157"/>
                <a:gd name="connsiteY4" fmla="*/ 199213 h 199212"/>
                <a:gd name="connsiteX5" fmla="*/ 150551 w 163157"/>
                <a:gd name="connsiteY5" fmla="*/ 130318 h 199212"/>
                <a:gd name="connsiteX6" fmla="*/ 150551 w 163157"/>
                <a:gd name="connsiteY6" fmla="*/ 68894 h 19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157" h="199212">
                  <a:moveTo>
                    <a:pt x="150551" y="68894"/>
                  </a:moveTo>
                  <a:lnTo>
                    <a:pt x="81657" y="0"/>
                  </a:lnTo>
                  <a:lnTo>
                    <a:pt x="12762" y="68894"/>
                  </a:lnTo>
                  <a:cubicBezTo>
                    <a:pt x="-4254" y="85911"/>
                    <a:pt x="-4254" y="113302"/>
                    <a:pt x="12762" y="130318"/>
                  </a:cubicBezTo>
                  <a:lnTo>
                    <a:pt x="81657" y="199213"/>
                  </a:lnTo>
                  <a:lnTo>
                    <a:pt x="150551" y="130318"/>
                  </a:lnTo>
                  <a:cubicBezTo>
                    <a:pt x="167359" y="113510"/>
                    <a:pt x="167359" y="85911"/>
                    <a:pt x="150551" y="68894"/>
                  </a:cubicBezTo>
                </a:path>
              </a:pathLst>
            </a:custGeom>
            <a:solidFill>
              <a:srgbClr val="E95305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D78A173C-AC3E-4793-A816-78B1EC7F9880}"/>
                </a:ext>
              </a:extLst>
            </p:cNvPr>
            <p:cNvSpPr/>
            <p:nvPr/>
          </p:nvSpPr>
          <p:spPr>
            <a:xfrm>
              <a:off x="2755884" y="7845559"/>
              <a:ext cx="163157" cy="199212"/>
            </a:xfrm>
            <a:custGeom>
              <a:avLst/>
              <a:gdLst>
                <a:gd name="connsiteX0" fmla="*/ 150551 w 163157"/>
                <a:gd name="connsiteY0" fmla="*/ 68894 h 199212"/>
                <a:gd name="connsiteX1" fmla="*/ 81657 w 163157"/>
                <a:gd name="connsiteY1" fmla="*/ 0 h 199212"/>
                <a:gd name="connsiteX2" fmla="*/ 12762 w 163157"/>
                <a:gd name="connsiteY2" fmla="*/ 68894 h 199212"/>
                <a:gd name="connsiteX3" fmla="*/ 12762 w 163157"/>
                <a:gd name="connsiteY3" fmla="*/ 130318 h 199212"/>
                <a:gd name="connsiteX4" fmla="*/ 81657 w 163157"/>
                <a:gd name="connsiteY4" fmla="*/ 199213 h 199212"/>
                <a:gd name="connsiteX5" fmla="*/ 150551 w 163157"/>
                <a:gd name="connsiteY5" fmla="*/ 130318 h 199212"/>
                <a:gd name="connsiteX6" fmla="*/ 150551 w 163157"/>
                <a:gd name="connsiteY6" fmla="*/ 68894 h 19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157" h="199212">
                  <a:moveTo>
                    <a:pt x="150551" y="68894"/>
                  </a:moveTo>
                  <a:lnTo>
                    <a:pt x="81657" y="0"/>
                  </a:lnTo>
                  <a:lnTo>
                    <a:pt x="12762" y="68894"/>
                  </a:lnTo>
                  <a:cubicBezTo>
                    <a:pt x="-4254" y="85911"/>
                    <a:pt x="-4254" y="113302"/>
                    <a:pt x="12762" y="130318"/>
                  </a:cubicBezTo>
                  <a:lnTo>
                    <a:pt x="81657" y="199213"/>
                  </a:lnTo>
                  <a:lnTo>
                    <a:pt x="150551" y="130318"/>
                  </a:lnTo>
                  <a:cubicBezTo>
                    <a:pt x="167359" y="113510"/>
                    <a:pt x="167359" y="85911"/>
                    <a:pt x="150551" y="68894"/>
                  </a:cubicBezTo>
                </a:path>
              </a:pathLst>
            </a:custGeom>
            <a:solidFill>
              <a:srgbClr val="E50012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0BADEC5-DB29-4AA9-AC42-2ACCD7F0E38F}"/>
                </a:ext>
              </a:extLst>
            </p:cNvPr>
            <p:cNvSpPr/>
            <p:nvPr/>
          </p:nvSpPr>
          <p:spPr>
            <a:xfrm>
              <a:off x="2854764" y="8215762"/>
              <a:ext cx="128035" cy="171613"/>
            </a:xfrm>
            <a:custGeom>
              <a:avLst/>
              <a:gdLst>
                <a:gd name="connsiteX0" fmla="*/ 49803 w 128035"/>
                <a:gd name="connsiteY0" fmla="*/ 123885 h 171613"/>
                <a:gd name="connsiteX1" fmla="*/ 49803 w 128035"/>
                <a:gd name="connsiteY1" fmla="*/ 94834 h 171613"/>
                <a:gd name="connsiteX2" fmla="*/ 64537 w 128035"/>
                <a:gd name="connsiteY2" fmla="*/ 94834 h 171613"/>
                <a:gd name="connsiteX3" fmla="*/ 89438 w 128035"/>
                <a:gd name="connsiteY3" fmla="*/ 85911 h 171613"/>
                <a:gd name="connsiteX4" fmla="*/ 98361 w 128035"/>
                <a:gd name="connsiteY4" fmla="*/ 62254 h 171613"/>
                <a:gd name="connsiteX5" fmla="*/ 89438 w 128035"/>
                <a:gd name="connsiteY5" fmla="*/ 38597 h 171613"/>
                <a:gd name="connsiteX6" fmla="*/ 64537 w 128035"/>
                <a:gd name="connsiteY6" fmla="*/ 29882 h 171613"/>
                <a:gd name="connsiteX7" fmla="*/ 30297 w 128035"/>
                <a:gd name="connsiteY7" fmla="*/ 29882 h 171613"/>
                <a:gd name="connsiteX8" fmla="*/ 30297 w 128035"/>
                <a:gd name="connsiteY8" fmla="*/ 171614 h 171613"/>
                <a:gd name="connsiteX9" fmla="*/ 0 w 128035"/>
                <a:gd name="connsiteY9" fmla="*/ 171614 h 171613"/>
                <a:gd name="connsiteX10" fmla="*/ 0 w 128035"/>
                <a:gd name="connsiteY10" fmla="*/ 0 h 171613"/>
                <a:gd name="connsiteX11" fmla="*/ 64537 w 128035"/>
                <a:gd name="connsiteY11" fmla="*/ 0 h 171613"/>
                <a:gd name="connsiteX12" fmla="*/ 91306 w 128035"/>
                <a:gd name="connsiteY12" fmla="*/ 4358 h 171613"/>
                <a:gd name="connsiteX13" fmla="*/ 111227 w 128035"/>
                <a:gd name="connsiteY13" fmla="*/ 16601 h 171613"/>
                <a:gd name="connsiteX14" fmla="*/ 123678 w 128035"/>
                <a:gd name="connsiteY14" fmla="*/ 35900 h 171613"/>
                <a:gd name="connsiteX15" fmla="*/ 128036 w 128035"/>
                <a:gd name="connsiteY15" fmla="*/ 61424 h 171613"/>
                <a:gd name="connsiteX16" fmla="*/ 123678 w 128035"/>
                <a:gd name="connsiteY16" fmla="*/ 86741 h 171613"/>
                <a:gd name="connsiteX17" fmla="*/ 111227 w 128035"/>
                <a:gd name="connsiteY17" fmla="*/ 106454 h 171613"/>
                <a:gd name="connsiteX18" fmla="*/ 91306 w 128035"/>
                <a:gd name="connsiteY18" fmla="*/ 119320 h 171613"/>
                <a:gd name="connsiteX19" fmla="*/ 64537 w 128035"/>
                <a:gd name="connsiteY19" fmla="*/ 123885 h 171613"/>
                <a:gd name="connsiteX20" fmla="*/ 49803 w 128035"/>
                <a:gd name="connsiteY20" fmla="*/ 123885 h 17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8035" h="171613">
                  <a:moveTo>
                    <a:pt x="49803" y="123885"/>
                  </a:moveTo>
                  <a:lnTo>
                    <a:pt x="49803" y="94834"/>
                  </a:lnTo>
                  <a:lnTo>
                    <a:pt x="64537" y="94834"/>
                  </a:lnTo>
                  <a:cubicBezTo>
                    <a:pt x="75120" y="94834"/>
                    <a:pt x="83420" y="91928"/>
                    <a:pt x="89438" y="85911"/>
                  </a:cubicBezTo>
                  <a:cubicBezTo>
                    <a:pt x="95456" y="79893"/>
                    <a:pt x="98361" y="72007"/>
                    <a:pt x="98361" y="62254"/>
                  </a:cubicBezTo>
                  <a:cubicBezTo>
                    <a:pt x="98361" y="52293"/>
                    <a:pt x="95456" y="44408"/>
                    <a:pt x="89438" y="38597"/>
                  </a:cubicBezTo>
                  <a:cubicBezTo>
                    <a:pt x="83420" y="32787"/>
                    <a:pt x="75120" y="29882"/>
                    <a:pt x="64537" y="29882"/>
                  </a:cubicBezTo>
                  <a:lnTo>
                    <a:pt x="30297" y="29882"/>
                  </a:lnTo>
                  <a:lnTo>
                    <a:pt x="30297" y="171614"/>
                  </a:lnTo>
                  <a:lnTo>
                    <a:pt x="0" y="171614"/>
                  </a:lnTo>
                  <a:lnTo>
                    <a:pt x="0" y="0"/>
                  </a:lnTo>
                  <a:lnTo>
                    <a:pt x="64537" y="0"/>
                  </a:lnTo>
                  <a:cubicBezTo>
                    <a:pt x="74497" y="0"/>
                    <a:pt x="83420" y="1453"/>
                    <a:pt x="91306" y="4358"/>
                  </a:cubicBezTo>
                  <a:cubicBezTo>
                    <a:pt x="99191" y="7263"/>
                    <a:pt x="105832" y="11413"/>
                    <a:pt x="111227" y="16601"/>
                  </a:cubicBezTo>
                  <a:cubicBezTo>
                    <a:pt x="116623" y="21789"/>
                    <a:pt x="120773" y="28222"/>
                    <a:pt x="123678" y="35900"/>
                  </a:cubicBezTo>
                  <a:cubicBezTo>
                    <a:pt x="126583" y="43370"/>
                    <a:pt x="128036" y="51878"/>
                    <a:pt x="128036" y="61424"/>
                  </a:cubicBezTo>
                  <a:cubicBezTo>
                    <a:pt x="128036" y="70762"/>
                    <a:pt x="126583" y="79270"/>
                    <a:pt x="123678" y="86741"/>
                  </a:cubicBezTo>
                  <a:cubicBezTo>
                    <a:pt x="120773" y="94419"/>
                    <a:pt x="116623" y="100851"/>
                    <a:pt x="111227" y="106454"/>
                  </a:cubicBezTo>
                  <a:cubicBezTo>
                    <a:pt x="105832" y="112057"/>
                    <a:pt x="99191" y="116207"/>
                    <a:pt x="91306" y="119320"/>
                  </a:cubicBezTo>
                  <a:cubicBezTo>
                    <a:pt x="83420" y="122433"/>
                    <a:pt x="74497" y="123885"/>
                    <a:pt x="64537" y="123885"/>
                  </a:cubicBezTo>
                  <a:lnTo>
                    <a:pt x="49803" y="123885"/>
                  </a:ln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84D71C9-49F2-49EF-A0E4-E7799C2FE7E2}"/>
                </a:ext>
              </a:extLst>
            </p:cNvPr>
            <p:cNvSpPr/>
            <p:nvPr/>
          </p:nvSpPr>
          <p:spPr>
            <a:xfrm>
              <a:off x="2992138" y="8215762"/>
              <a:ext cx="128035" cy="171613"/>
            </a:xfrm>
            <a:custGeom>
              <a:avLst/>
              <a:gdLst>
                <a:gd name="connsiteX0" fmla="*/ 49803 w 128035"/>
                <a:gd name="connsiteY0" fmla="*/ 123885 h 171613"/>
                <a:gd name="connsiteX1" fmla="*/ 49803 w 128035"/>
                <a:gd name="connsiteY1" fmla="*/ 94834 h 171613"/>
                <a:gd name="connsiteX2" fmla="*/ 64537 w 128035"/>
                <a:gd name="connsiteY2" fmla="*/ 94834 h 171613"/>
                <a:gd name="connsiteX3" fmla="*/ 89438 w 128035"/>
                <a:gd name="connsiteY3" fmla="*/ 85911 h 171613"/>
                <a:gd name="connsiteX4" fmla="*/ 98361 w 128035"/>
                <a:gd name="connsiteY4" fmla="*/ 62254 h 171613"/>
                <a:gd name="connsiteX5" fmla="*/ 89438 w 128035"/>
                <a:gd name="connsiteY5" fmla="*/ 38597 h 171613"/>
                <a:gd name="connsiteX6" fmla="*/ 64537 w 128035"/>
                <a:gd name="connsiteY6" fmla="*/ 29882 h 171613"/>
                <a:gd name="connsiteX7" fmla="*/ 30297 w 128035"/>
                <a:gd name="connsiteY7" fmla="*/ 29882 h 171613"/>
                <a:gd name="connsiteX8" fmla="*/ 30297 w 128035"/>
                <a:gd name="connsiteY8" fmla="*/ 171614 h 171613"/>
                <a:gd name="connsiteX9" fmla="*/ 0 w 128035"/>
                <a:gd name="connsiteY9" fmla="*/ 171614 h 171613"/>
                <a:gd name="connsiteX10" fmla="*/ 0 w 128035"/>
                <a:gd name="connsiteY10" fmla="*/ 0 h 171613"/>
                <a:gd name="connsiteX11" fmla="*/ 64537 w 128035"/>
                <a:gd name="connsiteY11" fmla="*/ 0 h 171613"/>
                <a:gd name="connsiteX12" fmla="*/ 91306 w 128035"/>
                <a:gd name="connsiteY12" fmla="*/ 4358 h 171613"/>
                <a:gd name="connsiteX13" fmla="*/ 111227 w 128035"/>
                <a:gd name="connsiteY13" fmla="*/ 16601 h 171613"/>
                <a:gd name="connsiteX14" fmla="*/ 123678 w 128035"/>
                <a:gd name="connsiteY14" fmla="*/ 35900 h 171613"/>
                <a:gd name="connsiteX15" fmla="*/ 128036 w 128035"/>
                <a:gd name="connsiteY15" fmla="*/ 61424 h 171613"/>
                <a:gd name="connsiteX16" fmla="*/ 123678 w 128035"/>
                <a:gd name="connsiteY16" fmla="*/ 86741 h 171613"/>
                <a:gd name="connsiteX17" fmla="*/ 111227 w 128035"/>
                <a:gd name="connsiteY17" fmla="*/ 106454 h 171613"/>
                <a:gd name="connsiteX18" fmla="*/ 91306 w 128035"/>
                <a:gd name="connsiteY18" fmla="*/ 119320 h 171613"/>
                <a:gd name="connsiteX19" fmla="*/ 64537 w 128035"/>
                <a:gd name="connsiteY19" fmla="*/ 123885 h 171613"/>
                <a:gd name="connsiteX20" fmla="*/ 49803 w 128035"/>
                <a:gd name="connsiteY20" fmla="*/ 123885 h 17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8035" h="171613">
                  <a:moveTo>
                    <a:pt x="49803" y="123885"/>
                  </a:moveTo>
                  <a:lnTo>
                    <a:pt x="49803" y="94834"/>
                  </a:lnTo>
                  <a:lnTo>
                    <a:pt x="64537" y="94834"/>
                  </a:lnTo>
                  <a:cubicBezTo>
                    <a:pt x="75120" y="94834"/>
                    <a:pt x="83420" y="91928"/>
                    <a:pt x="89438" y="85911"/>
                  </a:cubicBezTo>
                  <a:cubicBezTo>
                    <a:pt x="95456" y="79893"/>
                    <a:pt x="98361" y="72007"/>
                    <a:pt x="98361" y="62254"/>
                  </a:cubicBezTo>
                  <a:cubicBezTo>
                    <a:pt x="98361" y="52293"/>
                    <a:pt x="95456" y="44408"/>
                    <a:pt x="89438" y="38597"/>
                  </a:cubicBezTo>
                  <a:cubicBezTo>
                    <a:pt x="83420" y="32787"/>
                    <a:pt x="75120" y="29882"/>
                    <a:pt x="64537" y="29882"/>
                  </a:cubicBezTo>
                  <a:lnTo>
                    <a:pt x="30297" y="29882"/>
                  </a:lnTo>
                  <a:lnTo>
                    <a:pt x="30297" y="171614"/>
                  </a:lnTo>
                  <a:lnTo>
                    <a:pt x="0" y="171614"/>
                  </a:lnTo>
                  <a:lnTo>
                    <a:pt x="0" y="0"/>
                  </a:lnTo>
                  <a:lnTo>
                    <a:pt x="64537" y="0"/>
                  </a:lnTo>
                  <a:cubicBezTo>
                    <a:pt x="74497" y="0"/>
                    <a:pt x="83420" y="1453"/>
                    <a:pt x="91306" y="4358"/>
                  </a:cubicBezTo>
                  <a:cubicBezTo>
                    <a:pt x="99191" y="7263"/>
                    <a:pt x="105832" y="11413"/>
                    <a:pt x="111227" y="16601"/>
                  </a:cubicBezTo>
                  <a:cubicBezTo>
                    <a:pt x="116622" y="21789"/>
                    <a:pt x="120773" y="28222"/>
                    <a:pt x="123678" y="35900"/>
                  </a:cubicBezTo>
                  <a:cubicBezTo>
                    <a:pt x="126583" y="43370"/>
                    <a:pt x="128036" y="51878"/>
                    <a:pt x="128036" y="61424"/>
                  </a:cubicBezTo>
                  <a:cubicBezTo>
                    <a:pt x="128036" y="70762"/>
                    <a:pt x="126583" y="79270"/>
                    <a:pt x="123678" y="86741"/>
                  </a:cubicBezTo>
                  <a:cubicBezTo>
                    <a:pt x="120773" y="94419"/>
                    <a:pt x="116622" y="100851"/>
                    <a:pt x="111227" y="106454"/>
                  </a:cubicBezTo>
                  <a:cubicBezTo>
                    <a:pt x="105832" y="112057"/>
                    <a:pt x="99191" y="116207"/>
                    <a:pt x="91306" y="119320"/>
                  </a:cubicBezTo>
                  <a:cubicBezTo>
                    <a:pt x="83420" y="122433"/>
                    <a:pt x="74497" y="123885"/>
                    <a:pt x="64537" y="123885"/>
                  </a:cubicBezTo>
                  <a:lnTo>
                    <a:pt x="49803" y="123885"/>
                  </a:ln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1508901-3380-4E64-91DC-9D8F6A0CC6AE}"/>
                </a:ext>
              </a:extLst>
            </p:cNvPr>
            <p:cNvSpPr/>
            <p:nvPr/>
          </p:nvSpPr>
          <p:spPr>
            <a:xfrm>
              <a:off x="3119966" y="8215762"/>
              <a:ext cx="111849" cy="171613"/>
            </a:xfrm>
            <a:custGeom>
              <a:avLst/>
              <a:gdLst>
                <a:gd name="connsiteX0" fmla="*/ 40673 w 111849"/>
                <a:gd name="connsiteY0" fmla="*/ 171614 h 171613"/>
                <a:gd name="connsiteX1" fmla="*/ 40673 w 111849"/>
                <a:gd name="connsiteY1" fmla="*/ 29882 h 171613"/>
                <a:gd name="connsiteX2" fmla="*/ 0 w 111849"/>
                <a:gd name="connsiteY2" fmla="*/ 29882 h 171613"/>
                <a:gd name="connsiteX3" fmla="*/ 0 w 111849"/>
                <a:gd name="connsiteY3" fmla="*/ 0 h 171613"/>
                <a:gd name="connsiteX4" fmla="*/ 111850 w 111849"/>
                <a:gd name="connsiteY4" fmla="*/ 0 h 171613"/>
                <a:gd name="connsiteX5" fmla="*/ 111850 w 111849"/>
                <a:gd name="connsiteY5" fmla="*/ 29882 h 171613"/>
                <a:gd name="connsiteX6" fmla="*/ 70969 w 111849"/>
                <a:gd name="connsiteY6" fmla="*/ 29882 h 171613"/>
                <a:gd name="connsiteX7" fmla="*/ 70969 w 111849"/>
                <a:gd name="connsiteY7" fmla="*/ 171614 h 17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849" h="171613">
                  <a:moveTo>
                    <a:pt x="40673" y="171614"/>
                  </a:moveTo>
                  <a:lnTo>
                    <a:pt x="40673" y="29882"/>
                  </a:lnTo>
                  <a:lnTo>
                    <a:pt x="0" y="29882"/>
                  </a:lnTo>
                  <a:lnTo>
                    <a:pt x="0" y="0"/>
                  </a:lnTo>
                  <a:lnTo>
                    <a:pt x="111850" y="0"/>
                  </a:lnTo>
                  <a:lnTo>
                    <a:pt x="111850" y="29882"/>
                  </a:lnTo>
                  <a:lnTo>
                    <a:pt x="70969" y="29882"/>
                  </a:lnTo>
                  <a:lnTo>
                    <a:pt x="70969" y="171614"/>
                  </a:ln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A419ECB-D2B8-43F2-9AEA-4FE7D97CEB4B}"/>
                </a:ext>
              </a:extLst>
            </p:cNvPr>
            <p:cNvSpPr/>
            <p:nvPr/>
          </p:nvSpPr>
          <p:spPr>
            <a:xfrm>
              <a:off x="2443058" y="8214725"/>
              <a:ext cx="147541" cy="172443"/>
            </a:xfrm>
            <a:custGeom>
              <a:avLst/>
              <a:gdLst>
                <a:gd name="connsiteX0" fmla="*/ 0 w 147541"/>
                <a:gd name="connsiteY0" fmla="*/ 172443 h 172443"/>
                <a:gd name="connsiteX1" fmla="*/ 0 w 147541"/>
                <a:gd name="connsiteY1" fmla="*/ 0 h 172443"/>
                <a:gd name="connsiteX2" fmla="*/ 30504 w 147541"/>
                <a:gd name="connsiteY2" fmla="*/ 0 h 172443"/>
                <a:gd name="connsiteX3" fmla="*/ 30504 w 147541"/>
                <a:gd name="connsiteY3" fmla="*/ 142354 h 172443"/>
                <a:gd name="connsiteX4" fmla="*/ 147542 w 147541"/>
                <a:gd name="connsiteY4" fmla="*/ 142354 h 172443"/>
                <a:gd name="connsiteX5" fmla="*/ 147542 w 147541"/>
                <a:gd name="connsiteY5" fmla="*/ 172443 h 17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541" h="172443">
                  <a:moveTo>
                    <a:pt x="0" y="172443"/>
                  </a:moveTo>
                  <a:lnTo>
                    <a:pt x="0" y="0"/>
                  </a:lnTo>
                  <a:lnTo>
                    <a:pt x="30504" y="0"/>
                  </a:lnTo>
                  <a:lnTo>
                    <a:pt x="30504" y="142354"/>
                  </a:lnTo>
                  <a:lnTo>
                    <a:pt x="147542" y="142354"/>
                  </a:lnTo>
                  <a:lnTo>
                    <a:pt x="147542" y="172443"/>
                  </a:ln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5964F74C-0F94-4B30-8504-7C97A2F94D11}"/>
                </a:ext>
              </a:extLst>
            </p:cNvPr>
            <p:cNvSpPr/>
            <p:nvPr/>
          </p:nvSpPr>
          <p:spPr>
            <a:xfrm>
              <a:off x="2552625" y="8214932"/>
              <a:ext cx="296743" cy="174726"/>
            </a:xfrm>
            <a:custGeom>
              <a:avLst/>
              <a:gdLst>
                <a:gd name="connsiteX0" fmla="*/ 121395 w 296743"/>
                <a:gd name="connsiteY0" fmla="*/ 165181 h 174726"/>
                <a:gd name="connsiteX1" fmla="*/ 114755 w 296743"/>
                <a:gd name="connsiteY1" fmla="*/ 172236 h 174726"/>
                <a:gd name="connsiteX2" fmla="*/ 105832 w 296743"/>
                <a:gd name="connsiteY2" fmla="*/ 174519 h 174726"/>
                <a:gd name="connsiteX3" fmla="*/ 96909 w 296743"/>
                <a:gd name="connsiteY3" fmla="*/ 172236 h 174726"/>
                <a:gd name="connsiteX4" fmla="*/ 90061 w 296743"/>
                <a:gd name="connsiteY4" fmla="*/ 165181 h 174726"/>
                <a:gd name="connsiteX5" fmla="*/ 0 w 296743"/>
                <a:gd name="connsiteY5" fmla="*/ 0 h 174726"/>
                <a:gd name="connsiteX6" fmla="*/ 34032 w 296743"/>
                <a:gd name="connsiteY6" fmla="*/ 0 h 174726"/>
                <a:gd name="connsiteX7" fmla="*/ 105002 w 296743"/>
                <a:gd name="connsiteY7" fmla="*/ 132601 h 174726"/>
                <a:gd name="connsiteX8" fmla="*/ 172236 w 296743"/>
                <a:gd name="connsiteY8" fmla="*/ 0 h 174726"/>
                <a:gd name="connsiteX9" fmla="*/ 208966 w 296743"/>
                <a:gd name="connsiteY9" fmla="*/ 0 h 174726"/>
                <a:gd name="connsiteX10" fmla="*/ 163728 w 296743"/>
                <a:gd name="connsiteY10" fmla="*/ 85703 h 174726"/>
                <a:gd name="connsiteX11" fmla="*/ 190082 w 296743"/>
                <a:gd name="connsiteY11" fmla="*/ 132601 h 174726"/>
                <a:gd name="connsiteX12" fmla="*/ 260429 w 296743"/>
                <a:gd name="connsiteY12" fmla="*/ 0 h 174726"/>
                <a:gd name="connsiteX13" fmla="*/ 296744 w 296743"/>
                <a:gd name="connsiteY13" fmla="*/ 0 h 174726"/>
                <a:gd name="connsiteX14" fmla="*/ 206683 w 296743"/>
                <a:gd name="connsiteY14" fmla="*/ 165181 h 174726"/>
                <a:gd name="connsiteX15" fmla="*/ 190912 w 296743"/>
                <a:gd name="connsiteY15" fmla="*/ 174726 h 174726"/>
                <a:gd name="connsiteX16" fmla="*/ 181989 w 296743"/>
                <a:gd name="connsiteY16" fmla="*/ 172444 h 174726"/>
                <a:gd name="connsiteX17" fmla="*/ 175349 w 296743"/>
                <a:gd name="connsiteY17" fmla="*/ 165388 h 174726"/>
                <a:gd name="connsiteX18" fmla="*/ 148372 w 296743"/>
                <a:gd name="connsiteY18" fmla="*/ 114962 h 174726"/>
                <a:gd name="connsiteX19" fmla="*/ 121395 w 296743"/>
                <a:gd name="connsiteY19" fmla="*/ 165181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6743" h="174726">
                  <a:moveTo>
                    <a:pt x="121395" y="165181"/>
                  </a:moveTo>
                  <a:cubicBezTo>
                    <a:pt x="119735" y="168293"/>
                    <a:pt x="117452" y="170784"/>
                    <a:pt x="114755" y="172236"/>
                  </a:cubicBezTo>
                  <a:cubicBezTo>
                    <a:pt x="112057" y="173896"/>
                    <a:pt x="109152" y="174519"/>
                    <a:pt x="105832" y="174519"/>
                  </a:cubicBezTo>
                  <a:cubicBezTo>
                    <a:pt x="102719" y="174519"/>
                    <a:pt x="99606" y="173689"/>
                    <a:pt x="96909" y="172236"/>
                  </a:cubicBezTo>
                  <a:cubicBezTo>
                    <a:pt x="94211" y="170576"/>
                    <a:pt x="91928" y="168293"/>
                    <a:pt x="90061" y="165181"/>
                  </a:cubicBezTo>
                  <a:lnTo>
                    <a:pt x="0" y="0"/>
                  </a:lnTo>
                  <a:lnTo>
                    <a:pt x="34032" y="0"/>
                  </a:lnTo>
                  <a:lnTo>
                    <a:pt x="105002" y="132601"/>
                  </a:lnTo>
                  <a:lnTo>
                    <a:pt x="172236" y="0"/>
                  </a:lnTo>
                  <a:lnTo>
                    <a:pt x="208966" y="0"/>
                  </a:lnTo>
                  <a:lnTo>
                    <a:pt x="163728" y="85703"/>
                  </a:lnTo>
                  <a:lnTo>
                    <a:pt x="190082" y="132601"/>
                  </a:lnTo>
                  <a:lnTo>
                    <a:pt x="260429" y="0"/>
                  </a:lnTo>
                  <a:lnTo>
                    <a:pt x="296744" y="0"/>
                  </a:lnTo>
                  <a:lnTo>
                    <a:pt x="206683" y="165181"/>
                  </a:lnTo>
                  <a:cubicBezTo>
                    <a:pt x="203156" y="171614"/>
                    <a:pt x="197968" y="174726"/>
                    <a:pt x="190912" y="174726"/>
                  </a:cubicBezTo>
                  <a:cubicBezTo>
                    <a:pt x="187800" y="174726"/>
                    <a:pt x="184687" y="173896"/>
                    <a:pt x="181989" y="172444"/>
                  </a:cubicBezTo>
                  <a:cubicBezTo>
                    <a:pt x="179292" y="170784"/>
                    <a:pt x="177009" y="168501"/>
                    <a:pt x="175349" y="165388"/>
                  </a:cubicBezTo>
                  <a:lnTo>
                    <a:pt x="148372" y="114962"/>
                  </a:lnTo>
                  <a:lnTo>
                    <a:pt x="121395" y="165181"/>
                  </a:lnTo>
                  <a:close/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BE877444-B862-4B66-9AA5-2F80AC6F4E2B}"/>
                </a:ext>
              </a:extLst>
            </p:cNvPr>
            <p:cNvSpPr/>
            <p:nvPr/>
          </p:nvSpPr>
          <p:spPr>
            <a:xfrm>
              <a:off x="2700997" y="8214725"/>
              <a:ext cx="148371" cy="174726"/>
            </a:xfrm>
            <a:custGeom>
              <a:avLst/>
              <a:gdLst>
                <a:gd name="connsiteX0" fmla="*/ 15356 w 148371"/>
                <a:gd name="connsiteY0" fmla="*/ 85703 h 174726"/>
                <a:gd name="connsiteX1" fmla="*/ 41710 w 148371"/>
                <a:gd name="connsiteY1" fmla="*/ 132601 h 174726"/>
                <a:gd name="connsiteX2" fmla="*/ 112057 w 148371"/>
                <a:gd name="connsiteY2" fmla="*/ 0 h 174726"/>
                <a:gd name="connsiteX3" fmla="*/ 148372 w 148371"/>
                <a:gd name="connsiteY3" fmla="*/ 0 h 174726"/>
                <a:gd name="connsiteX4" fmla="*/ 58311 w 148371"/>
                <a:gd name="connsiteY4" fmla="*/ 165181 h 174726"/>
                <a:gd name="connsiteX5" fmla="*/ 42540 w 148371"/>
                <a:gd name="connsiteY5" fmla="*/ 174726 h 174726"/>
                <a:gd name="connsiteX6" fmla="*/ 33617 w 148371"/>
                <a:gd name="connsiteY6" fmla="*/ 172443 h 174726"/>
                <a:gd name="connsiteX7" fmla="*/ 26977 w 148371"/>
                <a:gd name="connsiteY7" fmla="*/ 165388 h 174726"/>
                <a:gd name="connsiteX8" fmla="*/ 0 w 148371"/>
                <a:gd name="connsiteY8" fmla="*/ 114962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371" h="174726">
                  <a:moveTo>
                    <a:pt x="15356" y="85703"/>
                  </a:moveTo>
                  <a:lnTo>
                    <a:pt x="41710" y="132601"/>
                  </a:lnTo>
                  <a:lnTo>
                    <a:pt x="112057" y="0"/>
                  </a:lnTo>
                  <a:lnTo>
                    <a:pt x="148372" y="0"/>
                  </a:lnTo>
                  <a:lnTo>
                    <a:pt x="58311" y="165181"/>
                  </a:lnTo>
                  <a:cubicBezTo>
                    <a:pt x="54784" y="171406"/>
                    <a:pt x="49596" y="174726"/>
                    <a:pt x="42540" y="174726"/>
                  </a:cubicBezTo>
                  <a:cubicBezTo>
                    <a:pt x="39428" y="174726"/>
                    <a:pt x="36315" y="173896"/>
                    <a:pt x="33617" y="172443"/>
                  </a:cubicBezTo>
                  <a:cubicBezTo>
                    <a:pt x="30920" y="170783"/>
                    <a:pt x="28637" y="168501"/>
                    <a:pt x="26977" y="165388"/>
                  </a:cubicBezTo>
                  <a:lnTo>
                    <a:pt x="0" y="114962"/>
                  </a:lnTo>
                </a:path>
              </a:pathLst>
            </a:custGeom>
            <a:solidFill>
              <a:schemeClr val="bg1"/>
            </a:solidFill>
            <a:ln w="20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44" name="图形 243">
            <a:extLst>
              <a:ext uri="{FF2B5EF4-FFF2-40B4-BE49-F238E27FC236}">
                <a16:creationId xmlns:a16="http://schemas.microsoft.com/office/drawing/2014/main" xmlns="" id="{D545F454-B4A7-4F08-B65C-FCAE4B4233DA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1790074">
            <a:off x="10021310" y="2650680"/>
            <a:ext cx="1356688" cy="1211698"/>
          </a:xfrm>
          <a:prstGeom prst="rect">
            <a:avLst/>
          </a:prstGeom>
          <a:effectLst/>
        </p:spPr>
      </p:pic>
      <p:pic>
        <p:nvPicPr>
          <p:cNvPr id="351" name="图形 350">
            <a:extLst>
              <a:ext uri="{FF2B5EF4-FFF2-40B4-BE49-F238E27FC236}">
                <a16:creationId xmlns:a16="http://schemas.microsoft.com/office/drawing/2014/main" xmlns="" id="{B0E98928-44C7-445B-A198-E26BC6D2BFA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1790074">
            <a:off x="1024519" y="3009977"/>
            <a:ext cx="827352" cy="7389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94904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D451D390-104E-4071-A5AE-6E15820296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41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李文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斐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38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室内, 桌子, 电脑, 笔记本&#10;&#10;描述已自动生成">
            <a:extLst>
              <a:ext uri="{FF2B5EF4-FFF2-40B4-BE49-F238E27FC236}">
                <a16:creationId xmlns:a16="http://schemas.microsoft.com/office/drawing/2014/main" xmlns="" id="{6CB1F992-8569-4268-8E24-E34C8D9546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876550" cy="6857194"/>
          </a:xfrm>
          <a:prstGeom prst="rect">
            <a:avLst/>
          </a:prstGeom>
        </p:spPr>
      </p:pic>
      <p:pic>
        <p:nvPicPr>
          <p:cNvPr id="3" name="图片 2" descr="图片包含 室内, 桌子, 电脑, 笔记本&#10;&#10;描述已自动生成">
            <a:extLst>
              <a:ext uri="{FF2B5EF4-FFF2-40B4-BE49-F238E27FC236}">
                <a16:creationId xmlns:a16="http://schemas.microsoft.com/office/drawing/2014/main" xmlns="" id="{049DD1B4-B5C6-4600-B5C0-F0182D55E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100" y="403"/>
            <a:ext cx="9486900" cy="685719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98F3C04-AFAD-423A-940D-4A7F22A664C3}"/>
              </a:ext>
            </a:extLst>
          </p:cNvPr>
          <p:cNvSpPr/>
          <p:nvPr/>
        </p:nvSpPr>
        <p:spPr>
          <a:xfrm>
            <a:off x="0" y="3195395"/>
            <a:ext cx="7477125" cy="2392605"/>
          </a:xfrm>
          <a:prstGeom prst="rect">
            <a:avLst/>
          </a:prstGeom>
          <a:gradFill>
            <a:gsLst>
              <a:gs pos="0">
                <a:srgbClr val="22231D">
                  <a:alpha val="60000"/>
                </a:srgbClr>
              </a:gs>
              <a:gs pos="100000">
                <a:srgbClr val="22231D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E276AE-CBE5-4F23-A416-B067FF0CE2A1}"/>
              </a:ext>
            </a:extLst>
          </p:cNvPr>
          <p:cNvSpPr txBox="1"/>
          <p:nvPr/>
        </p:nvSpPr>
        <p:spPr>
          <a:xfrm>
            <a:off x="1241820" y="3429000"/>
            <a:ext cx="6822281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怎么判断一个人究竟有没有他的“自我”呢</a:t>
            </a:r>
            <a:r>
              <a:rPr lang="en-US" altLang="zh-CN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有一个可靠的检验方法，就是看他能不能独处。</a:t>
            </a:r>
            <a:endParaRPr lang="en-US" altLang="zh-CN" sz="1200" b="0" i="0" dirty="0"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当你自己一个人呆着时，你是感到百无聊赖，难以忍受呢？</a:t>
            </a:r>
            <a:endParaRPr lang="en-US" altLang="zh-CN" sz="1200" b="0" i="0" dirty="0"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还是感到一种宁静、充实和满足？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DD5633-6614-49D0-B8F6-5AB73A0BE5BF}"/>
              </a:ext>
            </a:extLst>
          </p:cNvPr>
          <p:cNvSpPr txBox="1"/>
          <p:nvPr/>
        </p:nvSpPr>
        <p:spPr>
          <a:xfrm>
            <a:off x="2854521" y="4785525"/>
            <a:ext cx="3596877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-- 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节选自 周国平 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独处是一种能力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》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0" name="图片 9" descr="黑板上的字&#10;&#10;描述已自动生成">
            <a:extLst>
              <a:ext uri="{FF2B5EF4-FFF2-40B4-BE49-F238E27FC236}">
                <a16:creationId xmlns:a16="http://schemas.microsoft.com/office/drawing/2014/main" xmlns="" id="{F3282487-4CC9-41AA-AFEC-E23D0FC8A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96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24" b="100000" l="12153" r="91117">
                        <a14:foregroundMark x1="15854" y1="27372" x2="22764" y2="63504"/>
                        <a14:foregroundMark x1="22764" y1="63504" x2="32572" y2="64599"/>
                        <a14:foregroundMark x1="32572" y1="64599" x2="52313" y2="59489"/>
                        <a14:foregroundMark x1="52313" y1="59489" x2="64898" y2="59854"/>
                        <a14:foregroundMark x1="64898" y1="59854" x2="85996" y2="56204"/>
                        <a14:foregroundMark x1="85996" y1="56204" x2="48612" y2="33942"/>
                        <a14:foregroundMark x1="48612" y1="33942" x2="21592" y2="44526"/>
                        <a14:foregroundMark x1="12215" y1="40511" x2="12647" y2="50730"/>
                        <a14:foregroundMark x1="16101" y1="17883" x2="18322" y2="26277"/>
                        <a14:foregroundMark x1="68229" y1="91606" x2="68229" y2="99635"/>
                        <a14:foregroundMark x1="83467" y1="88686" x2="80753" y2="948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0537"/>
          <a:stretch/>
        </p:blipFill>
        <p:spPr>
          <a:xfrm>
            <a:off x="-106679" y="1892159"/>
            <a:ext cx="7342200" cy="112261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AE4D8F68-7378-4F93-9132-9ECC4315E854}"/>
              </a:ext>
            </a:extLst>
          </p:cNvPr>
          <p:cNvSpPr/>
          <p:nvPr/>
        </p:nvSpPr>
        <p:spPr>
          <a:xfrm>
            <a:off x="2250396" y="-720539"/>
            <a:ext cx="360000" cy="360000"/>
          </a:xfrm>
          <a:prstGeom prst="ellipse">
            <a:avLst/>
          </a:prstGeom>
          <a:solidFill>
            <a:srgbClr val="2B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806EB203-37CC-4543-9694-D8428DB87B57}"/>
              </a:ext>
            </a:extLst>
          </p:cNvPr>
          <p:cNvSpPr/>
          <p:nvPr/>
        </p:nvSpPr>
        <p:spPr>
          <a:xfrm>
            <a:off x="2680519" y="-720539"/>
            <a:ext cx="360000" cy="360000"/>
          </a:xfrm>
          <a:prstGeom prst="ellipse">
            <a:avLst/>
          </a:prstGeom>
          <a:solidFill>
            <a:srgbClr val="FFB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9EDCA6CD-25B3-4E10-BA7A-8CFA807427F0}"/>
              </a:ext>
            </a:extLst>
          </p:cNvPr>
          <p:cNvSpPr/>
          <p:nvPr/>
        </p:nvSpPr>
        <p:spPr>
          <a:xfrm>
            <a:off x="3110642" y="-720539"/>
            <a:ext cx="360000" cy="360000"/>
          </a:xfrm>
          <a:prstGeom prst="ellipse">
            <a:avLst/>
          </a:prstGeom>
          <a:solidFill>
            <a:srgbClr val="154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DFC3474-ED09-4540-B824-BEDDAB293D82}"/>
              </a:ext>
            </a:extLst>
          </p:cNvPr>
          <p:cNvSpPr/>
          <p:nvPr/>
        </p:nvSpPr>
        <p:spPr>
          <a:xfrm>
            <a:off x="3540765" y="-720539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F854700-5267-4D5B-B183-169DC36539B7}"/>
              </a:ext>
            </a:extLst>
          </p:cNvPr>
          <p:cNvSpPr/>
          <p:nvPr/>
        </p:nvSpPr>
        <p:spPr>
          <a:xfrm>
            <a:off x="5581650" y="2630587"/>
            <a:ext cx="214472" cy="214472"/>
          </a:xfrm>
          <a:prstGeom prst="ellipse">
            <a:avLst/>
          </a:prstGeom>
          <a:solidFill>
            <a:srgbClr val="F1C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B81B4893-8355-4750-8E1C-7BFB9F3A378E}"/>
              </a:ext>
            </a:extLst>
          </p:cNvPr>
          <p:cNvSpPr/>
          <p:nvPr/>
        </p:nvSpPr>
        <p:spPr>
          <a:xfrm>
            <a:off x="2250396" y="2095491"/>
            <a:ext cx="233605" cy="233605"/>
          </a:xfrm>
          <a:prstGeom prst="ellipse">
            <a:avLst/>
          </a:prstGeom>
          <a:solidFill>
            <a:srgbClr val="C85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5EC941F5-A399-4E2B-A81E-72D47E32B2EB}"/>
              </a:ext>
            </a:extLst>
          </p:cNvPr>
          <p:cNvSpPr/>
          <p:nvPr/>
        </p:nvSpPr>
        <p:spPr>
          <a:xfrm>
            <a:off x="4150889" y="-720539"/>
            <a:ext cx="360000" cy="360000"/>
          </a:xfrm>
          <a:prstGeom prst="ellipse">
            <a:avLst/>
          </a:prstGeom>
          <a:solidFill>
            <a:srgbClr val="99C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194F907-EF6A-44ED-9C5C-1FF0B8B393D6}"/>
              </a:ext>
            </a:extLst>
          </p:cNvPr>
          <p:cNvSpPr/>
          <p:nvPr/>
        </p:nvSpPr>
        <p:spPr>
          <a:xfrm>
            <a:off x="5011135" y="-720539"/>
            <a:ext cx="360000" cy="360000"/>
          </a:xfrm>
          <a:prstGeom prst="ellipse">
            <a:avLst/>
          </a:prstGeom>
          <a:solidFill>
            <a:srgbClr val="483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grpSp>
        <p:nvGrpSpPr>
          <p:cNvPr id="20" name="图形 28">
            <a:extLst>
              <a:ext uri="{FF2B5EF4-FFF2-40B4-BE49-F238E27FC236}">
                <a16:creationId xmlns:a16="http://schemas.microsoft.com/office/drawing/2014/main" xmlns="" id="{5AB9DA46-218F-4E95-9CAD-8155C1768155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62A04A0-97B4-4331-8B2C-1DCB186EB6F8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43B78BA-5BF4-499E-B660-1D9CA89EC04C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BC71760-DEBF-49CE-AC86-5306A95555D8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7F7C3F97-EC3B-4907-B10B-14FCA7B5269E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83FFB28-AE73-463E-9E9B-E89F336586C0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C121EF0A-8983-4998-8B7F-FB7E09347EFD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95BAFDC-F983-43D7-80AB-655812780090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B0456D8-AD5D-4D72-96F8-C391E3A366DA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CA117E5-9658-4A76-BE0D-B5F09BB3D46E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6F5C54C2-E9C2-4D32-81A1-B3F8725CE004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390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5506DE8-649F-4114-9B50-428057CEB6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8761"/>
            <a:ext cx="18779104" cy="10558030"/>
          </a:xfrm>
          <a:prstGeom prst="rect">
            <a:avLst/>
          </a:prstGeom>
        </p:spPr>
      </p:pic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CA2EAE7E-E45D-4893-B9E1-64167DEC544F}"/>
              </a:ext>
            </a:extLst>
          </p:cNvPr>
          <p:cNvSpPr/>
          <p:nvPr/>
        </p:nvSpPr>
        <p:spPr>
          <a:xfrm flipH="1">
            <a:off x="1905601" y="2834179"/>
            <a:ext cx="1475282" cy="295631"/>
          </a:xfrm>
          <a:custGeom>
            <a:avLst/>
            <a:gdLst/>
            <a:ahLst/>
            <a:cxnLst/>
            <a:rect l="0" t="0" r="0" b="0"/>
            <a:pathLst>
              <a:path w="12008902" h="2406464">
                <a:moveTo>
                  <a:pt x="0" y="2139373"/>
                </a:moveTo>
                <a:lnTo>
                  <a:pt x="0" y="2139374"/>
                </a:lnTo>
                <a:lnTo>
                  <a:pt x="0" y="2139374"/>
                </a:lnTo>
                <a:lnTo>
                  <a:pt x="5322962" y="0"/>
                </a:lnTo>
                <a:lnTo>
                  <a:pt x="11277379" y="0"/>
                </a:lnTo>
                <a:cubicBezTo>
                  <a:pt x="11681387" y="0"/>
                  <a:pt x="12008901" y="327513"/>
                  <a:pt x="12008901" y="731520"/>
                </a:cubicBezTo>
                <a:cubicBezTo>
                  <a:pt x="12008901" y="1135527"/>
                  <a:pt x="11681387" y="1463040"/>
                  <a:pt x="11277379" y="1463040"/>
                </a:cubicBezTo>
                <a:lnTo>
                  <a:pt x="6596709" y="1463040"/>
                </a:lnTo>
                <a:cubicBezTo>
                  <a:pt x="6456500" y="1463040"/>
                  <a:pt x="6342709" y="1576832"/>
                  <a:pt x="6342709" y="1717040"/>
                </a:cubicBezTo>
                <a:lnTo>
                  <a:pt x="6342709" y="1618285"/>
                </a:lnTo>
                <a:cubicBezTo>
                  <a:pt x="6342709" y="1758493"/>
                  <a:pt x="6456500" y="1872285"/>
                  <a:pt x="6596709" y="1872285"/>
                </a:cubicBezTo>
                <a:lnTo>
                  <a:pt x="7150372" y="1872285"/>
                </a:lnTo>
                <a:cubicBezTo>
                  <a:pt x="7297880" y="1872285"/>
                  <a:pt x="7417460" y="1991865"/>
                  <a:pt x="7417460" y="2139374"/>
                </a:cubicBezTo>
                <a:cubicBezTo>
                  <a:pt x="7417460" y="2286883"/>
                  <a:pt x="7297880" y="2406463"/>
                  <a:pt x="7150369" y="2406463"/>
                </a:cubicBezTo>
                <a:lnTo>
                  <a:pt x="267089" y="2406462"/>
                </a:lnTo>
                <a:cubicBezTo>
                  <a:pt x="156457" y="2406462"/>
                  <a:pt x="61536" y="2339198"/>
                  <a:pt x="20989" y="2243336"/>
                </a:cubicBezTo>
                <a:lnTo>
                  <a:pt x="0" y="2139374"/>
                </a:lnTo>
                <a:lnTo>
                  <a:pt x="20989" y="2035411"/>
                </a:lnTo>
                <a:cubicBezTo>
                  <a:pt x="61536" y="1939549"/>
                  <a:pt x="156457" y="1872285"/>
                  <a:pt x="267089" y="1872285"/>
                </a:cubicBezTo>
                <a:lnTo>
                  <a:pt x="5454482" y="1872285"/>
                </a:lnTo>
                <a:cubicBezTo>
                  <a:pt x="5594691" y="1872285"/>
                  <a:pt x="5708482" y="1758493"/>
                  <a:pt x="5708482" y="1618285"/>
                </a:cubicBezTo>
                <a:lnTo>
                  <a:pt x="5708482" y="1717040"/>
                </a:lnTo>
                <a:cubicBezTo>
                  <a:pt x="5708482" y="1576832"/>
                  <a:pt x="5594691" y="1463040"/>
                  <a:pt x="5454482" y="1463040"/>
                </a:cubicBezTo>
                <a:lnTo>
                  <a:pt x="5322962" y="1463040"/>
                </a:lnTo>
                <a:cubicBezTo>
                  <a:pt x="4918954" y="1463040"/>
                  <a:pt x="4591440" y="1135527"/>
                  <a:pt x="4591440" y="731520"/>
                </a:cubicBezTo>
                <a:cubicBezTo>
                  <a:pt x="4591440" y="327513"/>
                  <a:pt x="4918954" y="0"/>
                  <a:pt x="5322962" y="0"/>
                </a:cubicBezTo>
              </a:path>
            </a:pathLst>
          </a:custGeom>
          <a:gradFill flip="none" rotWithShape="1">
            <a:gsLst>
              <a:gs pos="100000">
                <a:srgbClr val="FFEFAB"/>
              </a:gs>
              <a:gs pos="31000">
                <a:srgbClr val="FFF9E1"/>
              </a:gs>
              <a:gs pos="0">
                <a:srgbClr val="A99B92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5FA9DEA6-02EF-432A-A7DE-B90633B8F50B}"/>
              </a:ext>
            </a:extLst>
          </p:cNvPr>
          <p:cNvSpPr/>
          <p:nvPr/>
        </p:nvSpPr>
        <p:spPr>
          <a:xfrm>
            <a:off x="-4324371" y="-6421717"/>
            <a:ext cx="1602606" cy="1399749"/>
          </a:xfrm>
          <a:custGeom>
            <a:avLst/>
            <a:gdLst>
              <a:gd name="connsiteX0" fmla="*/ 1329902 w 1602606"/>
              <a:gd name="connsiteY0" fmla="*/ 0 h 1399749"/>
              <a:gd name="connsiteX1" fmla="*/ 1359634 w 1602606"/>
              <a:gd name="connsiteY1" fmla="*/ 23835 h 1399749"/>
              <a:gd name="connsiteX2" fmla="*/ 1602606 w 1602606"/>
              <a:gd name="connsiteY2" fmla="*/ 593757 h 1399749"/>
              <a:gd name="connsiteX3" fmla="*/ 773047 w 1602606"/>
              <a:gd name="connsiteY3" fmla="*/ 1399749 h 1399749"/>
              <a:gd name="connsiteX4" fmla="*/ 8679 w 1602606"/>
              <a:gd name="connsiteY4" fmla="*/ 907486 h 1399749"/>
              <a:gd name="connsiteX5" fmla="*/ 0 w 1602606"/>
              <a:gd name="connsiteY5" fmla="*/ 884445 h 1399749"/>
              <a:gd name="connsiteX6" fmla="*/ 80335 w 1602606"/>
              <a:gd name="connsiteY6" fmla="*/ 926811 h 1399749"/>
              <a:gd name="connsiteX7" fmla="*/ 432897 w 1602606"/>
              <a:gd name="connsiteY7" fmla="*/ 995968 h 1399749"/>
              <a:gd name="connsiteX8" fmla="*/ 1338656 w 1602606"/>
              <a:gd name="connsiteY8" fmla="*/ 115941 h 1399749"/>
              <a:gd name="connsiteX9" fmla="*/ 1333980 w 1602606"/>
              <a:gd name="connsiteY9" fmla="*/ 25964 h 139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2606" h="1399749">
                <a:moveTo>
                  <a:pt x="1329902" y="0"/>
                </a:moveTo>
                <a:lnTo>
                  <a:pt x="1359634" y="23835"/>
                </a:lnTo>
                <a:cubicBezTo>
                  <a:pt x="1509755" y="169691"/>
                  <a:pt x="1602606" y="371189"/>
                  <a:pt x="1602606" y="593757"/>
                </a:cubicBezTo>
                <a:cubicBezTo>
                  <a:pt x="1602606" y="1038894"/>
                  <a:pt x="1231200" y="1399749"/>
                  <a:pt x="773047" y="1399749"/>
                </a:cubicBezTo>
                <a:cubicBezTo>
                  <a:pt x="429432" y="1399749"/>
                  <a:pt x="134613" y="1196768"/>
                  <a:pt x="8679" y="907486"/>
                </a:cubicBezTo>
                <a:lnTo>
                  <a:pt x="0" y="884445"/>
                </a:lnTo>
                <a:lnTo>
                  <a:pt x="80335" y="926811"/>
                </a:lnTo>
                <a:cubicBezTo>
                  <a:pt x="188698" y="971343"/>
                  <a:pt x="307838" y="995968"/>
                  <a:pt x="432897" y="995968"/>
                </a:cubicBezTo>
                <a:cubicBezTo>
                  <a:pt x="933134" y="995968"/>
                  <a:pt x="1338656" y="601966"/>
                  <a:pt x="1338656" y="115941"/>
                </a:cubicBezTo>
                <a:cubicBezTo>
                  <a:pt x="1338656" y="85565"/>
                  <a:pt x="1337072" y="55548"/>
                  <a:pt x="1333980" y="25964"/>
                </a:cubicBezTo>
                <a:close/>
              </a:path>
            </a:pathLst>
          </a:custGeom>
          <a:gradFill flip="none" rotWithShape="1">
            <a:gsLst>
              <a:gs pos="0">
                <a:srgbClr val="FFD950"/>
              </a:gs>
              <a:gs pos="39000">
                <a:srgbClr val="FEBD57"/>
              </a:gs>
              <a:gs pos="73000">
                <a:srgbClr val="FEBD57"/>
              </a:gs>
              <a:gs pos="97000">
                <a:srgbClr val="FFD950"/>
              </a:gs>
            </a:gsLst>
            <a:path path="rect">
              <a:fillToRect r="100000" b="100000"/>
            </a:path>
            <a:tileRect l="-100000" t="-100000"/>
          </a:gradFill>
          <a:ln>
            <a:solidFill>
              <a:srgbClr val="FFD950"/>
            </a:solidFill>
          </a:ln>
          <a:effectLst>
            <a:outerShdw blurRad="292100" sx="108000" sy="108000" algn="ctr" rotWithShape="0">
              <a:srgbClr val="FFD9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CFA7D94-4E77-4CE5-BBF4-37140AE7799E}"/>
              </a:ext>
            </a:extLst>
          </p:cNvPr>
          <p:cNvGrpSpPr/>
          <p:nvPr/>
        </p:nvGrpSpPr>
        <p:grpSpPr>
          <a:xfrm>
            <a:off x="1939986" y="3508697"/>
            <a:ext cx="2787656" cy="5035697"/>
            <a:chOff x="4115373" y="3545693"/>
            <a:chExt cx="2787656" cy="503569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C5BB3DC-E415-4C85-BD79-155F05735346}"/>
                </a:ext>
              </a:extLst>
            </p:cNvPr>
            <p:cNvSpPr/>
            <p:nvPr/>
          </p:nvSpPr>
          <p:spPr>
            <a:xfrm>
              <a:off x="4115373" y="4221060"/>
              <a:ext cx="1173600" cy="3695700"/>
            </a:xfrm>
            <a:prstGeom prst="rect">
              <a:avLst/>
            </a:prstGeom>
            <a:solidFill>
              <a:srgbClr val="263167"/>
            </a:solidFill>
            <a:ln>
              <a:noFill/>
            </a:ln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ACF8A28-9A17-4976-AA02-9F5B534F3999}"/>
                </a:ext>
              </a:extLst>
            </p:cNvPr>
            <p:cNvSpPr/>
            <p:nvPr/>
          </p:nvSpPr>
          <p:spPr>
            <a:xfrm>
              <a:off x="4818629" y="3950188"/>
              <a:ext cx="2084400" cy="4631202"/>
            </a:xfrm>
            <a:prstGeom prst="rect">
              <a:avLst/>
            </a:prstGeom>
            <a:gradFill>
              <a:gsLst>
                <a:gs pos="100000">
                  <a:srgbClr val="201128"/>
                </a:gs>
                <a:gs pos="0">
                  <a:srgbClr val="94877D"/>
                </a:gs>
              </a:gsLst>
              <a:lin ang="9600000" scaled="0"/>
            </a:gra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9BC97FB-78B2-49D6-A152-498706581996}"/>
                </a:ext>
              </a:extLst>
            </p:cNvPr>
            <p:cNvSpPr/>
            <p:nvPr/>
          </p:nvSpPr>
          <p:spPr>
            <a:xfrm>
              <a:off x="4396105" y="3545693"/>
              <a:ext cx="2085879" cy="1173930"/>
            </a:xfrm>
            <a:prstGeom prst="rect">
              <a:avLst/>
            </a:prstGeom>
            <a:gradFill flip="none" rotWithShape="1">
              <a:gsLst>
                <a:gs pos="0">
                  <a:srgbClr val="F7CC58"/>
                </a:gs>
                <a:gs pos="100000">
                  <a:srgbClr val="F5E4A3"/>
                </a:gs>
              </a:gsLst>
              <a:lin ang="0" scaled="0"/>
              <a:tileRect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90755F8B-6F63-4185-908D-DE7311D12FB5}"/>
                </a:ext>
              </a:extLst>
            </p:cNvPr>
            <p:cNvGrpSpPr/>
            <p:nvPr/>
          </p:nvGrpSpPr>
          <p:grpSpPr>
            <a:xfrm>
              <a:off x="4479513" y="5954879"/>
              <a:ext cx="445320" cy="601499"/>
              <a:chOff x="2063750" y="5514401"/>
              <a:chExt cx="445320" cy="601499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DC8B5449-0C11-4BF1-9C34-25A84B94C0C3}"/>
                  </a:ext>
                </a:extLst>
              </p:cNvPr>
              <p:cNvSpPr/>
              <p:nvPr/>
            </p:nvSpPr>
            <p:spPr>
              <a:xfrm>
                <a:off x="2063750" y="5514401"/>
                <a:ext cx="445320" cy="601499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1244600">
                  <a:prstClr val="black"/>
                </a:innerShdw>
              </a:effectLst>
              <a:scene3d>
                <a:camera prst="isometricLeftDown"/>
                <a:lightRig rig="threePt" dir="t"/>
              </a:scene3d>
              <a:sp3d>
                <a:bevelT w="6350" h="19050"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A9EF120D-AE06-4547-81F4-BB645B2D7E7C}"/>
                  </a:ext>
                </a:extLst>
              </p:cNvPr>
              <p:cNvSpPr/>
              <p:nvPr/>
            </p:nvSpPr>
            <p:spPr>
              <a:xfrm>
                <a:off x="2084178" y="5536851"/>
                <a:ext cx="412078" cy="556598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622300">
                  <a:prstClr val="black"/>
                </a:innerShdw>
              </a:effectLst>
              <a:scene3d>
                <a:camera prst="isometricLeftDown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2A09940-4DBF-43DA-94D0-133582FD41A0}"/>
                </a:ext>
              </a:extLst>
            </p:cNvPr>
            <p:cNvGrpSpPr/>
            <p:nvPr/>
          </p:nvGrpSpPr>
          <p:grpSpPr>
            <a:xfrm>
              <a:off x="4479513" y="4999599"/>
              <a:ext cx="445320" cy="601499"/>
              <a:chOff x="2063750" y="5514401"/>
              <a:chExt cx="445320" cy="601499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4D0859FD-2616-4528-9F2F-6A5E6B6A791B}"/>
                  </a:ext>
                </a:extLst>
              </p:cNvPr>
              <p:cNvSpPr/>
              <p:nvPr/>
            </p:nvSpPr>
            <p:spPr>
              <a:xfrm>
                <a:off x="2063750" y="5514401"/>
                <a:ext cx="445320" cy="601499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1244600">
                  <a:prstClr val="black"/>
                </a:innerShdw>
              </a:effectLst>
              <a:scene3d>
                <a:camera prst="isometricLeftDown"/>
                <a:lightRig rig="threePt" dir="t"/>
              </a:scene3d>
              <a:sp3d>
                <a:bevelT w="6350" h="19050"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F9905BD5-2B18-48B9-9384-1F57BA5E076F}"/>
                  </a:ext>
                </a:extLst>
              </p:cNvPr>
              <p:cNvSpPr/>
              <p:nvPr/>
            </p:nvSpPr>
            <p:spPr>
              <a:xfrm>
                <a:off x="2084178" y="5536851"/>
                <a:ext cx="412078" cy="556598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622300">
                  <a:prstClr val="black"/>
                </a:innerShdw>
              </a:effectLst>
              <a:scene3d>
                <a:camera prst="isometricLeftDown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8218EA4-98CB-4ABD-9DEC-7F1D6BF1A634}"/>
              </a:ext>
            </a:extLst>
          </p:cNvPr>
          <p:cNvGrpSpPr/>
          <p:nvPr/>
        </p:nvGrpSpPr>
        <p:grpSpPr>
          <a:xfrm>
            <a:off x="2919131" y="1627746"/>
            <a:ext cx="1978424" cy="1728538"/>
            <a:chOff x="4694553" y="1101288"/>
            <a:chExt cx="1978424" cy="1728538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C01FD5E0-2BCF-4178-AC99-A41C200C5D3B}"/>
                </a:ext>
              </a:extLst>
            </p:cNvPr>
            <p:cNvGrpSpPr/>
            <p:nvPr/>
          </p:nvGrpSpPr>
          <p:grpSpPr>
            <a:xfrm>
              <a:off x="5288973" y="1362306"/>
              <a:ext cx="523209" cy="1016736"/>
              <a:chOff x="5735856" y="1299749"/>
              <a:chExt cx="582028" cy="1131031"/>
            </a:xfrm>
          </p:grpSpPr>
          <p:pic>
            <p:nvPicPr>
              <p:cNvPr id="59" name="图片 58" descr="图片包含 游戏机&#10;&#10;描述已自动生成">
                <a:extLst>
                  <a:ext uri="{FF2B5EF4-FFF2-40B4-BE49-F238E27FC236}">
                    <a16:creationId xmlns:a16="http://schemas.microsoft.com/office/drawing/2014/main" xmlns="" id="{5E158326-1278-4CE3-9F83-36ADFCCD7D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35856" y="1299749"/>
                <a:ext cx="582028" cy="1131031"/>
              </a:xfrm>
              <a:prstGeom prst="rect">
                <a:avLst/>
              </a:prstGeom>
            </p:spPr>
          </p:pic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A860D911-8677-465D-A7B5-7E689E3E307E}"/>
                  </a:ext>
                </a:extLst>
              </p:cNvPr>
              <p:cNvSpPr/>
              <p:nvPr/>
            </p:nvSpPr>
            <p:spPr>
              <a:xfrm>
                <a:off x="6059740" y="154705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B6458EBB-53AB-44F0-98C7-89B7BBD83DBD}"/>
                  </a:ext>
                </a:extLst>
              </p:cNvPr>
              <p:cNvSpPr/>
              <p:nvPr/>
            </p:nvSpPr>
            <p:spPr>
              <a:xfrm>
                <a:off x="6135111" y="1511051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F2C933D-6731-4A6E-A23F-F3440F662319}"/>
                </a:ext>
              </a:extLst>
            </p:cNvPr>
            <p:cNvSpPr/>
            <p:nvPr/>
          </p:nvSpPr>
          <p:spPr>
            <a:xfrm>
              <a:off x="4694553" y="1101288"/>
              <a:ext cx="1978424" cy="1728538"/>
            </a:xfrm>
            <a:custGeom>
              <a:avLst/>
              <a:gdLst>
                <a:gd name="connsiteX0" fmla="*/ 1329902 w 1602606"/>
                <a:gd name="connsiteY0" fmla="*/ 0 h 1399749"/>
                <a:gd name="connsiteX1" fmla="*/ 1359634 w 1602606"/>
                <a:gd name="connsiteY1" fmla="*/ 23835 h 1399749"/>
                <a:gd name="connsiteX2" fmla="*/ 1602606 w 1602606"/>
                <a:gd name="connsiteY2" fmla="*/ 593757 h 1399749"/>
                <a:gd name="connsiteX3" fmla="*/ 773047 w 1602606"/>
                <a:gd name="connsiteY3" fmla="*/ 1399749 h 1399749"/>
                <a:gd name="connsiteX4" fmla="*/ 8679 w 1602606"/>
                <a:gd name="connsiteY4" fmla="*/ 907486 h 1399749"/>
                <a:gd name="connsiteX5" fmla="*/ 0 w 1602606"/>
                <a:gd name="connsiteY5" fmla="*/ 884445 h 1399749"/>
                <a:gd name="connsiteX6" fmla="*/ 80335 w 1602606"/>
                <a:gd name="connsiteY6" fmla="*/ 926811 h 1399749"/>
                <a:gd name="connsiteX7" fmla="*/ 432897 w 1602606"/>
                <a:gd name="connsiteY7" fmla="*/ 995968 h 1399749"/>
                <a:gd name="connsiteX8" fmla="*/ 1338656 w 1602606"/>
                <a:gd name="connsiteY8" fmla="*/ 115941 h 1399749"/>
                <a:gd name="connsiteX9" fmla="*/ 1333980 w 1602606"/>
                <a:gd name="connsiteY9" fmla="*/ 25964 h 1399749"/>
                <a:gd name="connsiteX0" fmla="*/ 1329902 w 1602606"/>
                <a:gd name="connsiteY0" fmla="*/ 0 h 1400188"/>
                <a:gd name="connsiteX1" fmla="*/ 1359634 w 1602606"/>
                <a:gd name="connsiteY1" fmla="*/ 23835 h 1400188"/>
                <a:gd name="connsiteX2" fmla="*/ 1602606 w 1602606"/>
                <a:gd name="connsiteY2" fmla="*/ 593757 h 1400188"/>
                <a:gd name="connsiteX3" fmla="*/ 773047 w 1602606"/>
                <a:gd name="connsiteY3" fmla="*/ 1399749 h 1400188"/>
                <a:gd name="connsiteX4" fmla="*/ 8679 w 1602606"/>
                <a:gd name="connsiteY4" fmla="*/ 907486 h 1400188"/>
                <a:gd name="connsiteX5" fmla="*/ 0 w 1602606"/>
                <a:gd name="connsiteY5" fmla="*/ 884445 h 1400188"/>
                <a:gd name="connsiteX6" fmla="*/ 80335 w 1602606"/>
                <a:gd name="connsiteY6" fmla="*/ 926811 h 1400188"/>
                <a:gd name="connsiteX7" fmla="*/ 432897 w 1602606"/>
                <a:gd name="connsiteY7" fmla="*/ 995968 h 1400188"/>
                <a:gd name="connsiteX8" fmla="*/ 1338656 w 1602606"/>
                <a:gd name="connsiteY8" fmla="*/ 115941 h 1400188"/>
                <a:gd name="connsiteX9" fmla="*/ 1333980 w 1602606"/>
                <a:gd name="connsiteY9" fmla="*/ 25964 h 1400188"/>
                <a:gd name="connsiteX10" fmla="*/ 1329902 w 1602606"/>
                <a:gd name="connsiteY10" fmla="*/ 0 h 140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2606" h="1400188">
                  <a:moveTo>
                    <a:pt x="1329902" y="0"/>
                  </a:moveTo>
                  <a:lnTo>
                    <a:pt x="1359634" y="23835"/>
                  </a:lnTo>
                  <a:cubicBezTo>
                    <a:pt x="1509755" y="169691"/>
                    <a:pt x="1602606" y="371189"/>
                    <a:pt x="1602606" y="593757"/>
                  </a:cubicBezTo>
                  <a:cubicBezTo>
                    <a:pt x="1602606" y="1038894"/>
                    <a:pt x="1229295" y="1384509"/>
                    <a:pt x="773047" y="1399749"/>
                  </a:cubicBezTo>
                  <a:cubicBezTo>
                    <a:pt x="429624" y="1411220"/>
                    <a:pt x="134613" y="1196768"/>
                    <a:pt x="8679" y="907486"/>
                  </a:cubicBezTo>
                  <a:lnTo>
                    <a:pt x="0" y="884445"/>
                  </a:lnTo>
                  <a:lnTo>
                    <a:pt x="80335" y="926811"/>
                  </a:lnTo>
                  <a:cubicBezTo>
                    <a:pt x="188698" y="971343"/>
                    <a:pt x="307838" y="995968"/>
                    <a:pt x="432897" y="995968"/>
                  </a:cubicBezTo>
                  <a:cubicBezTo>
                    <a:pt x="933134" y="995968"/>
                    <a:pt x="1338656" y="601966"/>
                    <a:pt x="1338656" y="115941"/>
                  </a:cubicBezTo>
                  <a:cubicBezTo>
                    <a:pt x="1338656" y="85565"/>
                    <a:pt x="1337072" y="55548"/>
                    <a:pt x="1333980" y="25964"/>
                  </a:cubicBezTo>
                  <a:lnTo>
                    <a:pt x="13299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D950"/>
                </a:gs>
                <a:gs pos="39000">
                  <a:srgbClr val="FEBD57"/>
                </a:gs>
                <a:gs pos="73000">
                  <a:srgbClr val="FEBD57"/>
                </a:gs>
                <a:gs pos="97000">
                  <a:srgbClr val="FFD95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solidFill>
                <a:srgbClr val="FFD950"/>
              </a:solidFill>
            </a:ln>
            <a:effectLst>
              <a:glow rad="228600">
                <a:schemeClr val="accent4">
                  <a:satMod val="175000"/>
                  <a:alpha val="10000"/>
                </a:schemeClr>
              </a:glow>
              <a:outerShdw blurRad="939800" dir="2700000" sx="108000" sy="108000" algn="ctr" rotWithShape="0">
                <a:srgbClr val="FFD950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E39C2804-03A5-4FA1-A02E-CF18CFF788D0}"/>
              </a:ext>
            </a:extLst>
          </p:cNvPr>
          <p:cNvSpPr/>
          <p:nvPr/>
        </p:nvSpPr>
        <p:spPr>
          <a:xfrm>
            <a:off x="2956403" y="1620690"/>
            <a:ext cx="1933305" cy="1747444"/>
          </a:xfrm>
          <a:custGeom>
            <a:avLst/>
            <a:gdLst>
              <a:gd name="connsiteX0" fmla="*/ 1329902 w 1602606"/>
              <a:gd name="connsiteY0" fmla="*/ 0 h 1399749"/>
              <a:gd name="connsiteX1" fmla="*/ 1359634 w 1602606"/>
              <a:gd name="connsiteY1" fmla="*/ 23835 h 1399749"/>
              <a:gd name="connsiteX2" fmla="*/ 1602606 w 1602606"/>
              <a:gd name="connsiteY2" fmla="*/ 593757 h 1399749"/>
              <a:gd name="connsiteX3" fmla="*/ 773047 w 1602606"/>
              <a:gd name="connsiteY3" fmla="*/ 1399749 h 1399749"/>
              <a:gd name="connsiteX4" fmla="*/ 8679 w 1602606"/>
              <a:gd name="connsiteY4" fmla="*/ 907486 h 1399749"/>
              <a:gd name="connsiteX5" fmla="*/ 0 w 1602606"/>
              <a:gd name="connsiteY5" fmla="*/ 884445 h 1399749"/>
              <a:gd name="connsiteX6" fmla="*/ 80335 w 1602606"/>
              <a:gd name="connsiteY6" fmla="*/ 926811 h 1399749"/>
              <a:gd name="connsiteX7" fmla="*/ 432897 w 1602606"/>
              <a:gd name="connsiteY7" fmla="*/ 995968 h 1399749"/>
              <a:gd name="connsiteX8" fmla="*/ 1338656 w 1602606"/>
              <a:gd name="connsiteY8" fmla="*/ 115941 h 1399749"/>
              <a:gd name="connsiteX9" fmla="*/ 1333980 w 1602606"/>
              <a:gd name="connsiteY9" fmla="*/ 25964 h 1399749"/>
              <a:gd name="connsiteX0" fmla="*/ 1335760 w 1602606"/>
              <a:gd name="connsiteY0" fmla="*/ 0 h 1448570"/>
              <a:gd name="connsiteX1" fmla="*/ 1359634 w 1602606"/>
              <a:gd name="connsiteY1" fmla="*/ 72656 h 1448570"/>
              <a:gd name="connsiteX2" fmla="*/ 1602606 w 1602606"/>
              <a:gd name="connsiteY2" fmla="*/ 642578 h 1448570"/>
              <a:gd name="connsiteX3" fmla="*/ 773047 w 1602606"/>
              <a:gd name="connsiteY3" fmla="*/ 1448570 h 1448570"/>
              <a:gd name="connsiteX4" fmla="*/ 8679 w 1602606"/>
              <a:gd name="connsiteY4" fmla="*/ 956307 h 1448570"/>
              <a:gd name="connsiteX5" fmla="*/ 0 w 1602606"/>
              <a:gd name="connsiteY5" fmla="*/ 933266 h 1448570"/>
              <a:gd name="connsiteX6" fmla="*/ 80335 w 1602606"/>
              <a:gd name="connsiteY6" fmla="*/ 975632 h 1448570"/>
              <a:gd name="connsiteX7" fmla="*/ 432897 w 1602606"/>
              <a:gd name="connsiteY7" fmla="*/ 1044789 h 1448570"/>
              <a:gd name="connsiteX8" fmla="*/ 1338656 w 1602606"/>
              <a:gd name="connsiteY8" fmla="*/ 164762 h 1448570"/>
              <a:gd name="connsiteX9" fmla="*/ 1333980 w 1602606"/>
              <a:gd name="connsiteY9" fmla="*/ 74785 h 1448570"/>
              <a:gd name="connsiteX10" fmla="*/ 1335760 w 1602606"/>
              <a:gd name="connsiteY10" fmla="*/ 0 h 1448570"/>
              <a:gd name="connsiteX0" fmla="*/ 1335760 w 1634361"/>
              <a:gd name="connsiteY0" fmla="*/ 0 h 1448570"/>
              <a:gd name="connsiteX1" fmla="*/ 1388926 w 1634361"/>
              <a:gd name="connsiteY1" fmla="*/ 47269 h 1448570"/>
              <a:gd name="connsiteX2" fmla="*/ 1602606 w 1634361"/>
              <a:gd name="connsiteY2" fmla="*/ 642578 h 1448570"/>
              <a:gd name="connsiteX3" fmla="*/ 773047 w 1634361"/>
              <a:gd name="connsiteY3" fmla="*/ 1448570 h 1448570"/>
              <a:gd name="connsiteX4" fmla="*/ 8679 w 1634361"/>
              <a:gd name="connsiteY4" fmla="*/ 956307 h 1448570"/>
              <a:gd name="connsiteX5" fmla="*/ 0 w 1634361"/>
              <a:gd name="connsiteY5" fmla="*/ 933266 h 1448570"/>
              <a:gd name="connsiteX6" fmla="*/ 80335 w 1634361"/>
              <a:gd name="connsiteY6" fmla="*/ 975632 h 1448570"/>
              <a:gd name="connsiteX7" fmla="*/ 432897 w 1634361"/>
              <a:gd name="connsiteY7" fmla="*/ 1044789 h 1448570"/>
              <a:gd name="connsiteX8" fmla="*/ 1338656 w 1634361"/>
              <a:gd name="connsiteY8" fmla="*/ 164762 h 1448570"/>
              <a:gd name="connsiteX9" fmla="*/ 1333980 w 1634361"/>
              <a:gd name="connsiteY9" fmla="*/ 74785 h 1448570"/>
              <a:gd name="connsiteX10" fmla="*/ 1335760 w 1634361"/>
              <a:gd name="connsiteY10" fmla="*/ 0 h 1448570"/>
              <a:gd name="connsiteX0" fmla="*/ 1335760 w 1632532"/>
              <a:gd name="connsiteY0" fmla="*/ 0 h 1448570"/>
              <a:gd name="connsiteX1" fmla="*/ 1388926 w 1632532"/>
              <a:gd name="connsiteY1" fmla="*/ 47269 h 1448570"/>
              <a:gd name="connsiteX2" fmla="*/ 1602606 w 1632532"/>
              <a:gd name="connsiteY2" fmla="*/ 642578 h 1448570"/>
              <a:gd name="connsiteX3" fmla="*/ 773047 w 1632532"/>
              <a:gd name="connsiteY3" fmla="*/ 1448570 h 1448570"/>
              <a:gd name="connsiteX4" fmla="*/ 8679 w 1632532"/>
              <a:gd name="connsiteY4" fmla="*/ 956307 h 1448570"/>
              <a:gd name="connsiteX5" fmla="*/ 0 w 1632532"/>
              <a:gd name="connsiteY5" fmla="*/ 933266 h 1448570"/>
              <a:gd name="connsiteX6" fmla="*/ 80335 w 1632532"/>
              <a:gd name="connsiteY6" fmla="*/ 975632 h 1448570"/>
              <a:gd name="connsiteX7" fmla="*/ 432897 w 1632532"/>
              <a:gd name="connsiteY7" fmla="*/ 1044789 h 1448570"/>
              <a:gd name="connsiteX8" fmla="*/ 1338656 w 1632532"/>
              <a:gd name="connsiteY8" fmla="*/ 164762 h 1448570"/>
              <a:gd name="connsiteX9" fmla="*/ 1333980 w 1632532"/>
              <a:gd name="connsiteY9" fmla="*/ 74785 h 1448570"/>
              <a:gd name="connsiteX10" fmla="*/ 1335760 w 1632532"/>
              <a:gd name="connsiteY10" fmla="*/ 0 h 1448570"/>
              <a:gd name="connsiteX0" fmla="*/ 1335760 w 1627315"/>
              <a:gd name="connsiteY0" fmla="*/ 0 h 1451050"/>
              <a:gd name="connsiteX1" fmla="*/ 1388926 w 1627315"/>
              <a:gd name="connsiteY1" fmla="*/ 47269 h 1451050"/>
              <a:gd name="connsiteX2" fmla="*/ 1596747 w 1627315"/>
              <a:gd name="connsiteY2" fmla="*/ 781230 h 1451050"/>
              <a:gd name="connsiteX3" fmla="*/ 773047 w 1627315"/>
              <a:gd name="connsiteY3" fmla="*/ 1448570 h 1451050"/>
              <a:gd name="connsiteX4" fmla="*/ 8679 w 1627315"/>
              <a:gd name="connsiteY4" fmla="*/ 956307 h 1451050"/>
              <a:gd name="connsiteX5" fmla="*/ 0 w 1627315"/>
              <a:gd name="connsiteY5" fmla="*/ 933266 h 1451050"/>
              <a:gd name="connsiteX6" fmla="*/ 80335 w 1627315"/>
              <a:gd name="connsiteY6" fmla="*/ 975632 h 1451050"/>
              <a:gd name="connsiteX7" fmla="*/ 432897 w 1627315"/>
              <a:gd name="connsiteY7" fmla="*/ 1044789 h 1451050"/>
              <a:gd name="connsiteX8" fmla="*/ 1338656 w 1627315"/>
              <a:gd name="connsiteY8" fmla="*/ 164762 h 1451050"/>
              <a:gd name="connsiteX9" fmla="*/ 1333980 w 1627315"/>
              <a:gd name="connsiteY9" fmla="*/ 74785 h 1451050"/>
              <a:gd name="connsiteX10" fmla="*/ 1335760 w 1627315"/>
              <a:gd name="connsiteY10" fmla="*/ 0 h 1451050"/>
              <a:gd name="connsiteX0" fmla="*/ 1335760 w 1605385"/>
              <a:gd name="connsiteY0" fmla="*/ 0 h 1451050"/>
              <a:gd name="connsiteX1" fmla="*/ 1388926 w 1605385"/>
              <a:gd name="connsiteY1" fmla="*/ 47269 h 1451050"/>
              <a:gd name="connsiteX2" fmla="*/ 1596747 w 1605385"/>
              <a:gd name="connsiteY2" fmla="*/ 781230 h 1451050"/>
              <a:gd name="connsiteX3" fmla="*/ 773047 w 1605385"/>
              <a:gd name="connsiteY3" fmla="*/ 1448570 h 1451050"/>
              <a:gd name="connsiteX4" fmla="*/ 8679 w 1605385"/>
              <a:gd name="connsiteY4" fmla="*/ 956307 h 1451050"/>
              <a:gd name="connsiteX5" fmla="*/ 0 w 1605385"/>
              <a:gd name="connsiteY5" fmla="*/ 933266 h 1451050"/>
              <a:gd name="connsiteX6" fmla="*/ 80335 w 1605385"/>
              <a:gd name="connsiteY6" fmla="*/ 975632 h 1451050"/>
              <a:gd name="connsiteX7" fmla="*/ 432897 w 1605385"/>
              <a:gd name="connsiteY7" fmla="*/ 1044789 h 1451050"/>
              <a:gd name="connsiteX8" fmla="*/ 1338656 w 1605385"/>
              <a:gd name="connsiteY8" fmla="*/ 164762 h 1451050"/>
              <a:gd name="connsiteX9" fmla="*/ 1333980 w 1605385"/>
              <a:gd name="connsiteY9" fmla="*/ 74785 h 1451050"/>
              <a:gd name="connsiteX10" fmla="*/ 1335760 w 1605385"/>
              <a:gd name="connsiteY10" fmla="*/ 0 h 1451050"/>
              <a:gd name="connsiteX0" fmla="*/ 1335760 w 1605385"/>
              <a:gd name="connsiteY0" fmla="*/ 0 h 1451050"/>
              <a:gd name="connsiteX1" fmla="*/ 1388926 w 1605385"/>
              <a:gd name="connsiteY1" fmla="*/ 47269 h 1451050"/>
              <a:gd name="connsiteX2" fmla="*/ 1596747 w 1605385"/>
              <a:gd name="connsiteY2" fmla="*/ 781230 h 1451050"/>
              <a:gd name="connsiteX3" fmla="*/ 773047 w 1605385"/>
              <a:gd name="connsiteY3" fmla="*/ 1448570 h 1451050"/>
              <a:gd name="connsiteX4" fmla="*/ 8679 w 1605385"/>
              <a:gd name="connsiteY4" fmla="*/ 956307 h 1451050"/>
              <a:gd name="connsiteX5" fmla="*/ 0 w 1605385"/>
              <a:gd name="connsiteY5" fmla="*/ 933266 h 1451050"/>
              <a:gd name="connsiteX6" fmla="*/ 80335 w 1605385"/>
              <a:gd name="connsiteY6" fmla="*/ 975632 h 1451050"/>
              <a:gd name="connsiteX7" fmla="*/ 432897 w 1605385"/>
              <a:gd name="connsiteY7" fmla="*/ 1044789 h 1451050"/>
              <a:gd name="connsiteX8" fmla="*/ 1338656 w 1605385"/>
              <a:gd name="connsiteY8" fmla="*/ 164762 h 1451050"/>
              <a:gd name="connsiteX9" fmla="*/ 1339839 w 1605385"/>
              <a:gd name="connsiteY9" fmla="*/ 74785 h 1451050"/>
              <a:gd name="connsiteX10" fmla="*/ 1335760 w 1605385"/>
              <a:gd name="connsiteY10" fmla="*/ 0 h 1451050"/>
              <a:gd name="connsiteX0" fmla="*/ 1335760 w 1605385"/>
              <a:gd name="connsiteY0" fmla="*/ 0 h 1451050"/>
              <a:gd name="connsiteX1" fmla="*/ 1388926 w 1605385"/>
              <a:gd name="connsiteY1" fmla="*/ 47269 h 1451050"/>
              <a:gd name="connsiteX2" fmla="*/ 1596747 w 1605385"/>
              <a:gd name="connsiteY2" fmla="*/ 781230 h 1451050"/>
              <a:gd name="connsiteX3" fmla="*/ 773047 w 1605385"/>
              <a:gd name="connsiteY3" fmla="*/ 1448570 h 1451050"/>
              <a:gd name="connsiteX4" fmla="*/ 8679 w 1605385"/>
              <a:gd name="connsiteY4" fmla="*/ 956307 h 1451050"/>
              <a:gd name="connsiteX5" fmla="*/ 0 w 1605385"/>
              <a:gd name="connsiteY5" fmla="*/ 933266 h 1451050"/>
              <a:gd name="connsiteX6" fmla="*/ 80335 w 1605385"/>
              <a:gd name="connsiteY6" fmla="*/ 975632 h 1451050"/>
              <a:gd name="connsiteX7" fmla="*/ 432897 w 1605385"/>
              <a:gd name="connsiteY7" fmla="*/ 1044789 h 1451050"/>
              <a:gd name="connsiteX8" fmla="*/ 1338656 w 1605385"/>
              <a:gd name="connsiteY8" fmla="*/ 176479 h 1451050"/>
              <a:gd name="connsiteX9" fmla="*/ 1339839 w 1605385"/>
              <a:gd name="connsiteY9" fmla="*/ 74785 h 1451050"/>
              <a:gd name="connsiteX10" fmla="*/ 1335760 w 1605385"/>
              <a:gd name="connsiteY10" fmla="*/ 0 h 145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5385" h="1451050">
                <a:moveTo>
                  <a:pt x="1335760" y="0"/>
                </a:moveTo>
                <a:cubicBezTo>
                  <a:pt x="1345671" y="7945"/>
                  <a:pt x="1379015" y="39324"/>
                  <a:pt x="1388926" y="47269"/>
                </a:cubicBezTo>
                <a:cubicBezTo>
                  <a:pt x="1521472" y="218512"/>
                  <a:pt x="1638647" y="529583"/>
                  <a:pt x="1596747" y="781230"/>
                </a:cubicBezTo>
                <a:cubicBezTo>
                  <a:pt x="1523393" y="1221782"/>
                  <a:pt x="1037725" y="1419391"/>
                  <a:pt x="773047" y="1448570"/>
                </a:cubicBezTo>
                <a:cubicBezTo>
                  <a:pt x="508369" y="1477749"/>
                  <a:pt x="134613" y="1245589"/>
                  <a:pt x="8679" y="956307"/>
                </a:cubicBezTo>
                <a:lnTo>
                  <a:pt x="0" y="933266"/>
                </a:lnTo>
                <a:lnTo>
                  <a:pt x="80335" y="975632"/>
                </a:lnTo>
                <a:cubicBezTo>
                  <a:pt x="188698" y="1020164"/>
                  <a:pt x="307838" y="1044789"/>
                  <a:pt x="432897" y="1044789"/>
                </a:cubicBezTo>
                <a:cubicBezTo>
                  <a:pt x="933134" y="1044789"/>
                  <a:pt x="1338656" y="662504"/>
                  <a:pt x="1338656" y="176479"/>
                </a:cubicBezTo>
                <a:cubicBezTo>
                  <a:pt x="1338656" y="146103"/>
                  <a:pt x="1342931" y="104369"/>
                  <a:pt x="1339839" y="74785"/>
                </a:cubicBezTo>
                <a:cubicBezTo>
                  <a:pt x="1338480" y="66130"/>
                  <a:pt x="1337119" y="8655"/>
                  <a:pt x="1335760" y="0"/>
                </a:cubicBezTo>
                <a:close/>
              </a:path>
            </a:pathLst>
          </a:custGeom>
          <a:noFill/>
          <a:ln w="15875">
            <a:solidFill>
              <a:srgbClr val="FFD950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1329902 w 1602606"/>
                      <a:gd name="connsiteY0" fmla="*/ 0 h 1399749"/>
                      <a:gd name="connsiteX1" fmla="*/ 1359634 w 1602606"/>
                      <a:gd name="connsiteY1" fmla="*/ 23835 h 1399749"/>
                      <a:gd name="connsiteX2" fmla="*/ 1602606 w 1602606"/>
                      <a:gd name="connsiteY2" fmla="*/ 593757 h 1399749"/>
                      <a:gd name="connsiteX3" fmla="*/ 773047 w 1602606"/>
                      <a:gd name="connsiteY3" fmla="*/ 1399749 h 1399749"/>
                      <a:gd name="connsiteX4" fmla="*/ 8679 w 1602606"/>
                      <a:gd name="connsiteY4" fmla="*/ 907486 h 1399749"/>
                      <a:gd name="connsiteX5" fmla="*/ 0 w 1602606"/>
                      <a:gd name="connsiteY5" fmla="*/ 884445 h 1399749"/>
                      <a:gd name="connsiteX6" fmla="*/ 80335 w 1602606"/>
                      <a:gd name="connsiteY6" fmla="*/ 926811 h 1399749"/>
                      <a:gd name="connsiteX7" fmla="*/ 432897 w 1602606"/>
                      <a:gd name="connsiteY7" fmla="*/ 995968 h 1399749"/>
                      <a:gd name="connsiteX8" fmla="*/ 1338656 w 1602606"/>
                      <a:gd name="connsiteY8" fmla="*/ 115941 h 1399749"/>
                      <a:gd name="connsiteX9" fmla="*/ 1333980 w 1602606"/>
                      <a:gd name="connsiteY9" fmla="*/ 25964 h 1399749"/>
                      <a:gd name="connsiteX10" fmla="*/ 1329902 w 1602606"/>
                      <a:gd name="connsiteY10" fmla="*/ 0 h 1399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02606" h="1399749" extrusionOk="0">
                        <a:moveTo>
                          <a:pt x="1329902" y="0"/>
                        </a:moveTo>
                        <a:cubicBezTo>
                          <a:pt x="1340462" y="6873"/>
                          <a:pt x="1346660" y="15973"/>
                          <a:pt x="1359634" y="23835"/>
                        </a:cubicBezTo>
                        <a:cubicBezTo>
                          <a:pt x="1538352" y="175349"/>
                          <a:pt x="1595756" y="341815"/>
                          <a:pt x="1602606" y="593757"/>
                        </a:cubicBezTo>
                        <a:cubicBezTo>
                          <a:pt x="1592054" y="1030868"/>
                          <a:pt x="1202814" y="1458010"/>
                          <a:pt x="773047" y="1399749"/>
                        </a:cubicBezTo>
                        <a:cubicBezTo>
                          <a:pt x="430010" y="1444936"/>
                          <a:pt x="132041" y="1188483"/>
                          <a:pt x="8679" y="907486"/>
                        </a:cubicBezTo>
                        <a:cubicBezTo>
                          <a:pt x="3866" y="896585"/>
                          <a:pt x="5952" y="895357"/>
                          <a:pt x="0" y="884445"/>
                        </a:cubicBezTo>
                        <a:cubicBezTo>
                          <a:pt x="18213" y="889391"/>
                          <a:pt x="39730" y="914212"/>
                          <a:pt x="80335" y="926811"/>
                        </a:cubicBezTo>
                        <a:cubicBezTo>
                          <a:pt x="172854" y="997553"/>
                          <a:pt x="296142" y="982402"/>
                          <a:pt x="432897" y="995968"/>
                        </a:cubicBezTo>
                        <a:cubicBezTo>
                          <a:pt x="944667" y="1075782"/>
                          <a:pt x="1260854" y="597516"/>
                          <a:pt x="1338656" y="115941"/>
                        </a:cubicBezTo>
                        <a:cubicBezTo>
                          <a:pt x="1340990" y="79165"/>
                          <a:pt x="1339301" y="62473"/>
                          <a:pt x="1333980" y="25964"/>
                        </a:cubicBezTo>
                        <a:cubicBezTo>
                          <a:pt x="1332840" y="20440"/>
                          <a:pt x="1331320" y="7866"/>
                          <a:pt x="1329902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292100" sx="108000" sy="108000" algn="ctr" rotWithShape="0">
              <a:srgbClr val="FFD9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6299D9DC-9310-461F-B5AA-83A96C1A4F0B}"/>
              </a:ext>
            </a:extLst>
          </p:cNvPr>
          <p:cNvSpPr/>
          <p:nvPr/>
        </p:nvSpPr>
        <p:spPr>
          <a:xfrm>
            <a:off x="4525775" y="2094233"/>
            <a:ext cx="2482601" cy="497488"/>
          </a:xfrm>
          <a:custGeom>
            <a:avLst/>
            <a:gdLst/>
            <a:ahLst/>
            <a:cxnLst/>
            <a:rect l="0" t="0" r="0" b="0"/>
            <a:pathLst>
              <a:path w="12008902" h="2406464">
                <a:moveTo>
                  <a:pt x="0" y="2139373"/>
                </a:moveTo>
                <a:lnTo>
                  <a:pt x="0" y="2139374"/>
                </a:lnTo>
                <a:lnTo>
                  <a:pt x="0" y="2139374"/>
                </a:lnTo>
                <a:lnTo>
                  <a:pt x="5322962" y="0"/>
                </a:lnTo>
                <a:lnTo>
                  <a:pt x="11277379" y="0"/>
                </a:lnTo>
                <a:cubicBezTo>
                  <a:pt x="11681387" y="0"/>
                  <a:pt x="12008901" y="327513"/>
                  <a:pt x="12008901" y="731520"/>
                </a:cubicBezTo>
                <a:cubicBezTo>
                  <a:pt x="12008901" y="1135527"/>
                  <a:pt x="11681387" y="1463040"/>
                  <a:pt x="11277379" y="1463040"/>
                </a:cubicBezTo>
                <a:lnTo>
                  <a:pt x="6596709" y="1463040"/>
                </a:lnTo>
                <a:cubicBezTo>
                  <a:pt x="6456500" y="1463040"/>
                  <a:pt x="6342709" y="1576832"/>
                  <a:pt x="6342709" y="1717040"/>
                </a:cubicBezTo>
                <a:lnTo>
                  <a:pt x="6342709" y="1618285"/>
                </a:lnTo>
                <a:cubicBezTo>
                  <a:pt x="6342709" y="1758493"/>
                  <a:pt x="6456500" y="1872285"/>
                  <a:pt x="6596709" y="1872285"/>
                </a:cubicBezTo>
                <a:lnTo>
                  <a:pt x="7150372" y="1872285"/>
                </a:lnTo>
                <a:cubicBezTo>
                  <a:pt x="7297880" y="1872285"/>
                  <a:pt x="7417460" y="1991865"/>
                  <a:pt x="7417460" y="2139374"/>
                </a:cubicBezTo>
                <a:cubicBezTo>
                  <a:pt x="7417460" y="2286883"/>
                  <a:pt x="7297880" y="2406463"/>
                  <a:pt x="7150369" y="2406463"/>
                </a:cubicBezTo>
                <a:lnTo>
                  <a:pt x="267089" y="2406462"/>
                </a:lnTo>
                <a:cubicBezTo>
                  <a:pt x="156457" y="2406462"/>
                  <a:pt x="61536" y="2339198"/>
                  <a:pt x="20989" y="2243336"/>
                </a:cubicBezTo>
                <a:lnTo>
                  <a:pt x="0" y="2139374"/>
                </a:lnTo>
                <a:lnTo>
                  <a:pt x="20989" y="2035411"/>
                </a:lnTo>
                <a:cubicBezTo>
                  <a:pt x="61536" y="1939549"/>
                  <a:pt x="156457" y="1872285"/>
                  <a:pt x="267089" y="1872285"/>
                </a:cubicBezTo>
                <a:lnTo>
                  <a:pt x="5454482" y="1872285"/>
                </a:lnTo>
                <a:cubicBezTo>
                  <a:pt x="5594691" y="1872285"/>
                  <a:pt x="5708482" y="1758493"/>
                  <a:pt x="5708482" y="1618285"/>
                </a:cubicBezTo>
                <a:lnTo>
                  <a:pt x="5708482" y="1717040"/>
                </a:lnTo>
                <a:cubicBezTo>
                  <a:pt x="5708482" y="1576832"/>
                  <a:pt x="5594691" y="1463040"/>
                  <a:pt x="5454482" y="1463040"/>
                </a:cubicBezTo>
                <a:lnTo>
                  <a:pt x="5322962" y="1463040"/>
                </a:lnTo>
                <a:cubicBezTo>
                  <a:pt x="4918954" y="1463040"/>
                  <a:pt x="4591440" y="1135527"/>
                  <a:pt x="4591440" y="731520"/>
                </a:cubicBezTo>
                <a:cubicBezTo>
                  <a:pt x="4591440" y="327513"/>
                  <a:pt x="4918954" y="0"/>
                  <a:pt x="5322962" y="0"/>
                </a:cubicBezTo>
              </a:path>
            </a:pathLst>
          </a:custGeom>
          <a:gradFill flip="none" rotWithShape="1">
            <a:gsLst>
              <a:gs pos="0">
                <a:srgbClr val="FFEFAB"/>
              </a:gs>
              <a:gs pos="23000">
                <a:srgbClr val="FFF9E1"/>
              </a:gs>
              <a:gs pos="97000">
                <a:srgbClr val="A99B9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0D480880-9EFB-4BE1-B8E6-303CEFA7A00E}"/>
              </a:ext>
            </a:extLst>
          </p:cNvPr>
          <p:cNvSpPr/>
          <p:nvPr/>
        </p:nvSpPr>
        <p:spPr>
          <a:xfrm>
            <a:off x="887938" y="1561904"/>
            <a:ext cx="1416188" cy="283790"/>
          </a:xfrm>
          <a:custGeom>
            <a:avLst/>
            <a:gdLst/>
            <a:ahLst/>
            <a:cxnLst/>
            <a:rect l="0" t="0" r="0" b="0"/>
            <a:pathLst>
              <a:path w="12008902" h="2406464">
                <a:moveTo>
                  <a:pt x="0" y="2139373"/>
                </a:moveTo>
                <a:lnTo>
                  <a:pt x="0" y="2139374"/>
                </a:lnTo>
                <a:lnTo>
                  <a:pt x="0" y="2139374"/>
                </a:lnTo>
                <a:lnTo>
                  <a:pt x="5322962" y="0"/>
                </a:lnTo>
                <a:lnTo>
                  <a:pt x="11277379" y="0"/>
                </a:lnTo>
                <a:cubicBezTo>
                  <a:pt x="11681387" y="0"/>
                  <a:pt x="12008901" y="327513"/>
                  <a:pt x="12008901" y="731520"/>
                </a:cubicBezTo>
                <a:cubicBezTo>
                  <a:pt x="12008901" y="1135527"/>
                  <a:pt x="11681387" y="1463040"/>
                  <a:pt x="11277379" y="1463040"/>
                </a:cubicBezTo>
                <a:lnTo>
                  <a:pt x="6596709" y="1463040"/>
                </a:lnTo>
                <a:cubicBezTo>
                  <a:pt x="6456500" y="1463040"/>
                  <a:pt x="6342709" y="1576832"/>
                  <a:pt x="6342709" y="1717040"/>
                </a:cubicBezTo>
                <a:lnTo>
                  <a:pt x="6342709" y="1618285"/>
                </a:lnTo>
                <a:cubicBezTo>
                  <a:pt x="6342709" y="1758493"/>
                  <a:pt x="6456500" y="1872285"/>
                  <a:pt x="6596709" y="1872285"/>
                </a:cubicBezTo>
                <a:lnTo>
                  <a:pt x="7150372" y="1872285"/>
                </a:lnTo>
                <a:cubicBezTo>
                  <a:pt x="7297880" y="1872285"/>
                  <a:pt x="7417460" y="1991865"/>
                  <a:pt x="7417460" y="2139374"/>
                </a:cubicBezTo>
                <a:cubicBezTo>
                  <a:pt x="7417460" y="2286883"/>
                  <a:pt x="7297880" y="2406463"/>
                  <a:pt x="7150369" y="2406463"/>
                </a:cubicBezTo>
                <a:lnTo>
                  <a:pt x="267089" y="2406462"/>
                </a:lnTo>
                <a:cubicBezTo>
                  <a:pt x="156457" y="2406462"/>
                  <a:pt x="61536" y="2339198"/>
                  <a:pt x="20989" y="2243336"/>
                </a:cubicBezTo>
                <a:lnTo>
                  <a:pt x="0" y="2139374"/>
                </a:lnTo>
                <a:lnTo>
                  <a:pt x="20989" y="2035411"/>
                </a:lnTo>
                <a:cubicBezTo>
                  <a:pt x="61536" y="1939549"/>
                  <a:pt x="156457" y="1872285"/>
                  <a:pt x="267089" y="1872285"/>
                </a:cubicBezTo>
                <a:lnTo>
                  <a:pt x="5454482" y="1872285"/>
                </a:lnTo>
                <a:cubicBezTo>
                  <a:pt x="5594691" y="1872285"/>
                  <a:pt x="5708482" y="1758493"/>
                  <a:pt x="5708482" y="1618285"/>
                </a:cubicBezTo>
                <a:lnTo>
                  <a:pt x="5708482" y="1717040"/>
                </a:lnTo>
                <a:cubicBezTo>
                  <a:pt x="5708482" y="1576832"/>
                  <a:pt x="5594691" y="1463040"/>
                  <a:pt x="5454482" y="1463040"/>
                </a:cubicBezTo>
                <a:lnTo>
                  <a:pt x="5322962" y="1463040"/>
                </a:lnTo>
                <a:cubicBezTo>
                  <a:pt x="4918954" y="1463040"/>
                  <a:pt x="4591440" y="1135527"/>
                  <a:pt x="4591440" y="731520"/>
                </a:cubicBezTo>
                <a:cubicBezTo>
                  <a:pt x="4591440" y="327513"/>
                  <a:pt x="4918954" y="0"/>
                  <a:pt x="5322962" y="0"/>
                </a:cubicBezTo>
              </a:path>
            </a:pathLst>
          </a:custGeom>
          <a:gradFill flip="none" rotWithShape="1">
            <a:gsLst>
              <a:gs pos="0">
                <a:srgbClr val="FFF9E1">
                  <a:alpha val="70000"/>
                </a:srgbClr>
              </a:gs>
              <a:gs pos="97000">
                <a:srgbClr val="A99B92">
                  <a:alpha val="7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1ED266E-616E-47D3-B858-B491668F6BDA}"/>
              </a:ext>
            </a:extLst>
          </p:cNvPr>
          <p:cNvGrpSpPr/>
          <p:nvPr/>
        </p:nvGrpSpPr>
        <p:grpSpPr>
          <a:xfrm>
            <a:off x="3477726" y="4262020"/>
            <a:ext cx="3407998" cy="5012505"/>
            <a:chOff x="1675399" y="3650165"/>
            <a:chExt cx="3407998" cy="50125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BA77156-6680-47B1-9B23-00C43F8BD7B9}"/>
                </a:ext>
              </a:extLst>
            </p:cNvPr>
            <p:cNvSpPr/>
            <p:nvPr/>
          </p:nvSpPr>
          <p:spPr>
            <a:xfrm>
              <a:off x="1675399" y="4829810"/>
              <a:ext cx="2366962" cy="3695700"/>
            </a:xfrm>
            <a:prstGeom prst="rect">
              <a:avLst/>
            </a:prstGeom>
            <a:solidFill>
              <a:srgbClr val="263167"/>
            </a:solidFill>
            <a:ln>
              <a:noFill/>
            </a:ln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4512B8C-936B-4B31-87DA-320E82DF177D}"/>
                </a:ext>
              </a:extLst>
            </p:cNvPr>
            <p:cNvSpPr/>
            <p:nvPr/>
          </p:nvSpPr>
          <p:spPr>
            <a:xfrm>
              <a:off x="3427397" y="4966970"/>
              <a:ext cx="1656000" cy="3695700"/>
            </a:xfrm>
            <a:prstGeom prst="rect">
              <a:avLst/>
            </a:prstGeom>
            <a:gradFill>
              <a:gsLst>
                <a:gs pos="100000">
                  <a:srgbClr val="A39489"/>
                </a:gs>
                <a:gs pos="0">
                  <a:srgbClr val="6C5A5A"/>
                </a:gs>
              </a:gsLst>
              <a:lin ang="3600000" scaled="0"/>
            </a:gra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7C4A2DF-0B9B-40E8-ABCC-9FD6D1D202F2}"/>
                </a:ext>
              </a:extLst>
            </p:cNvPr>
            <p:cNvSpPr/>
            <p:nvPr/>
          </p:nvSpPr>
          <p:spPr>
            <a:xfrm flipV="1">
              <a:off x="2594134" y="3650165"/>
              <a:ext cx="1657350" cy="2350800"/>
            </a:xfrm>
            <a:prstGeom prst="rect">
              <a:avLst/>
            </a:prstGeom>
            <a:gradFill>
              <a:gsLst>
                <a:gs pos="78000">
                  <a:srgbClr val="B5912F"/>
                </a:gs>
                <a:gs pos="0">
                  <a:srgbClr val="657D88"/>
                </a:gs>
              </a:gsLst>
              <a:lin ang="3600000" scaled="0"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DE7722F8-985F-44C9-B09E-33066A735395}"/>
                </a:ext>
              </a:extLst>
            </p:cNvPr>
            <p:cNvGrpSpPr/>
            <p:nvPr/>
          </p:nvGrpSpPr>
          <p:grpSpPr>
            <a:xfrm>
              <a:off x="2138888" y="5286591"/>
              <a:ext cx="445320" cy="601499"/>
              <a:chOff x="2063750" y="5514401"/>
              <a:chExt cx="445320" cy="601499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82FAF211-2742-47BD-BDEB-76F7287A01C5}"/>
                  </a:ext>
                </a:extLst>
              </p:cNvPr>
              <p:cNvSpPr/>
              <p:nvPr/>
            </p:nvSpPr>
            <p:spPr>
              <a:xfrm>
                <a:off x="2063750" y="5514401"/>
                <a:ext cx="445320" cy="601499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1244600">
                  <a:prstClr val="black"/>
                </a:innerShdw>
              </a:effectLst>
              <a:scene3d>
                <a:camera prst="isometricLeftDown"/>
                <a:lightRig rig="threePt" dir="t"/>
              </a:scene3d>
              <a:sp3d>
                <a:bevelT w="6350" h="19050"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88E992E5-D4E4-425B-8159-24800C49B431}"/>
                  </a:ext>
                </a:extLst>
              </p:cNvPr>
              <p:cNvSpPr/>
              <p:nvPr/>
            </p:nvSpPr>
            <p:spPr>
              <a:xfrm>
                <a:off x="2084178" y="5536851"/>
                <a:ext cx="412078" cy="556598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FEC854"/>
              </a:solidFill>
              <a:ln>
                <a:noFill/>
              </a:ln>
              <a:effectLst>
                <a:innerShdw blurRad="787400">
                  <a:prstClr val="black">
                    <a:alpha val="62000"/>
                  </a:prstClr>
                </a:innerShdw>
              </a:effectLst>
              <a:scene3d>
                <a:camera prst="isometricLeftDown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8596B11-4FCD-4020-8D7A-A363CF8ED5C4}"/>
                </a:ext>
              </a:extLst>
            </p:cNvPr>
            <p:cNvGrpSpPr/>
            <p:nvPr/>
          </p:nvGrpSpPr>
          <p:grpSpPr>
            <a:xfrm>
              <a:off x="2603712" y="5525870"/>
              <a:ext cx="445320" cy="601499"/>
              <a:chOff x="2063750" y="5514401"/>
              <a:chExt cx="445320" cy="601499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CBCDE62C-72EF-4574-A84B-26168417DD57}"/>
                  </a:ext>
                </a:extLst>
              </p:cNvPr>
              <p:cNvSpPr/>
              <p:nvPr/>
            </p:nvSpPr>
            <p:spPr>
              <a:xfrm>
                <a:off x="2063750" y="5514401"/>
                <a:ext cx="445320" cy="601499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1244600">
                  <a:prstClr val="black"/>
                </a:innerShdw>
              </a:effectLst>
              <a:scene3d>
                <a:camera prst="isometricLeftDown"/>
                <a:lightRig rig="threePt" dir="t"/>
              </a:scene3d>
              <a:sp3d>
                <a:bevelT w="6350" h="19050"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5F8D2BEC-B20F-4FB5-9622-41EB5EFA3432}"/>
                  </a:ext>
                </a:extLst>
              </p:cNvPr>
              <p:cNvSpPr/>
              <p:nvPr/>
            </p:nvSpPr>
            <p:spPr>
              <a:xfrm>
                <a:off x="2084178" y="5536851"/>
                <a:ext cx="412078" cy="556598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622300">
                  <a:prstClr val="black"/>
                </a:innerShdw>
              </a:effectLst>
              <a:scene3d>
                <a:camera prst="isometricLeftDown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BBE9A73A-C7A4-412F-AF6F-E524F6612EA9}"/>
                </a:ext>
              </a:extLst>
            </p:cNvPr>
            <p:cNvGrpSpPr/>
            <p:nvPr/>
          </p:nvGrpSpPr>
          <p:grpSpPr>
            <a:xfrm>
              <a:off x="3068536" y="5765149"/>
              <a:ext cx="445320" cy="601499"/>
              <a:chOff x="2063750" y="5514401"/>
              <a:chExt cx="445320" cy="601499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5EB56984-670F-46A4-B19B-597D50901945}"/>
                  </a:ext>
                </a:extLst>
              </p:cNvPr>
              <p:cNvSpPr/>
              <p:nvPr/>
            </p:nvSpPr>
            <p:spPr>
              <a:xfrm>
                <a:off x="2063750" y="5514401"/>
                <a:ext cx="445320" cy="601499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1244600">
                  <a:prstClr val="black"/>
                </a:innerShdw>
              </a:effectLst>
              <a:scene3d>
                <a:camera prst="isometricLeftDown"/>
                <a:lightRig rig="threePt" dir="t"/>
              </a:scene3d>
              <a:sp3d>
                <a:bevelT w="6350" h="19050"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22C5BA35-998F-426D-A37B-967A03E47B3C}"/>
                  </a:ext>
                </a:extLst>
              </p:cNvPr>
              <p:cNvSpPr/>
              <p:nvPr/>
            </p:nvSpPr>
            <p:spPr>
              <a:xfrm>
                <a:off x="2084178" y="5536851"/>
                <a:ext cx="412078" cy="556598"/>
              </a:xfrm>
              <a:custGeom>
                <a:avLst/>
                <a:gdLst>
                  <a:gd name="connsiteX0" fmla="*/ 1004888 w 2009776"/>
                  <a:gd name="connsiteY0" fmla="*/ 0 h 2714625"/>
                  <a:gd name="connsiteX1" fmla="*/ 2009776 w 2009776"/>
                  <a:gd name="connsiteY1" fmla="*/ 1004888 h 2714625"/>
                  <a:gd name="connsiteX2" fmla="*/ 2009775 w 2009776"/>
                  <a:gd name="connsiteY2" fmla="*/ 2714625 h 2714625"/>
                  <a:gd name="connsiteX3" fmla="*/ 0 w 2009776"/>
                  <a:gd name="connsiteY3" fmla="*/ 2714625 h 2714625"/>
                  <a:gd name="connsiteX4" fmla="*/ 0 w 2009776"/>
                  <a:gd name="connsiteY4" fmla="*/ 1004888 h 2714625"/>
                  <a:gd name="connsiteX5" fmla="*/ 1004888 w 2009776"/>
                  <a:gd name="connsiteY5" fmla="*/ 0 h 271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9776" h="2714625">
                    <a:moveTo>
                      <a:pt x="1004888" y="0"/>
                    </a:moveTo>
                    <a:cubicBezTo>
                      <a:pt x="1559872" y="0"/>
                      <a:pt x="2009776" y="449904"/>
                      <a:pt x="2009776" y="1004888"/>
                    </a:cubicBezTo>
                    <a:lnTo>
                      <a:pt x="2009775" y="2714625"/>
                    </a:lnTo>
                    <a:lnTo>
                      <a:pt x="0" y="2714625"/>
                    </a:lnTo>
                    <a:lnTo>
                      <a:pt x="0" y="1004888"/>
                    </a:lnTo>
                    <a:cubicBezTo>
                      <a:pt x="0" y="449904"/>
                      <a:pt x="449904" y="0"/>
                      <a:pt x="1004888" y="0"/>
                    </a:cubicBezTo>
                    <a:close/>
                  </a:path>
                </a:pathLst>
              </a:custGeom>
              <a:solidFill>
                <a:srgbClr val="263167"/>
              </a:solidFill>
              <a:ln>
                <a:noFill/>
              </a:ln>
              <a:effectLst>
                <a:innerShdw blurRad="622300">
                  <a:prstClr val="black"/>
                </a:innerShdw>
              </a:effectLst>
              <a:scene3d>
                <a:camera prst="isometricLeftDown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" name="PA-任意多边形 3">
            <a:extLst>
              <a:ext uri="{FF2B5EF4-FFF2-40B4-BE49-F238E27FC236}">
                <a16:creationId xmlns:a16="http://schemas.microsoft.com/office/drawing/2014/main" xmlns="" id="{018D215F-9391-453B-88C7-00EFC1994250}"/>
              </a:ext>
            </a:extLst>
          </p:cNvPr>
          <p:cNvSpPr>
            <a:spLocks noMove="1"/>
          </p:cNvSpPr>
          <p:nvPr>
            <p:custDataLst>
              <p:tags r:id="rId1"/>
            </p:custDataLst>
          </p:nvPr>
        </p:nvSpPr>
        <p:spPr>
          <a:xfrm>
            <a:off x="-2953924" y="-2209800"/>
            <a:ext cx="18099851" cy="11277600"/>
          </a:xfrm>
          <a:custGeom>
            <a:avLst/>
            <a:gdLst>
              <a:gd name="connsiteX0" fmla="*/ 2953925 w 18099851"/>
              <a:gd name="connsiteY0" fmla="*/ 2209800 h 11277600"/>
              <a:gd name="connsiteX1" fmla="*/ 2953925 w 18099851"/>
              <a:gd name="connsiteY1" fmla="*/ 9067800 h 11277600"/>
              <a:gd name="connsiteX2" fmla="*/ 15145925 w 18099851"/>
              <a:gd name="connsiteY2" fmla="*/ 9067800 h 11277600"/>
              <a:gd name="connsiteX3" fmla="*/ 15145925 w 18099851"/>
              <a:gd name="connsiteY3" fmla="*/ 2209800 h 11277600"/>
              <a:gd name="connsiteX4" fmla="*/ 0 w 18099851"/>
              <a:gd name="connsiteY4" fmla="*/ 0 h 11277600"/>
              <a:gd name="connsiteX5" fmla="*/ 18099851 w 18099851"/>
              <a:gd name="connsiteY5" fmla="*/ 0 h 11277600"/>
              <a:gd name="connsiteX6" fmla="*/ 18099851 w 18099851"/>
              <a:gd name="connsiteY6" fmla="*/ 11277600 h 11277600"/>
              <a:gd name="connsiteX7" fmla="*/ 0 w 18099851"/>
              <a:gd name="connsiteY7" fmla="*/ 11277600 h 1127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99851" h="11277600">
                <a:moveTo>
                  <a:pt x="2953925" y="2209800"/>
                </a:moveTo>
                <a:lnTo>
                  <a:pt x="2953925" y="9067800"/>
                </a:lnTo>
                <a:lnTo>
                  <a:pt x="15145925" y="9067800"/>
                </a:lnTo>
                <a:lnTo>
                  <a:pt x="15145925" y="2209800"/>
                </a:lnTo>
                <a:close/>
                <a:moveTo>
                  <a:pt x="0" y="0"/>
                </a:moveTo>
                <a:lnTo>
                  <a:pt x="18099851" y="0"/>
                </a:lnTo>
                <a:lnTo>
                  <a:pt x="18099851" y="11277600"/>
                </a:lnTo>
                <a:lnTo>
                  <a:pt x="0" y="11277600"/>
                </a:lnTo>
                <a:close/>
              </a:path>
            </a:pathLst>
          </a:custGeom>
          <a:solidFill>
            <a:srgbClr val="262626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电脑游戏的截图&#10;&#10;低可信度描述已自动生成">
            <a:extLst>
              <a:ext uri="{FF2B5EF4-FFF2-40B4-BE49-F238E27FC236}">
                <a16:creationId xmlns:a16="http://schemas.microsoft.com/office/drawing/2014/main" xmlns="" id="{4FF06030-D9DB-4E81-8D5F-C643192BF8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C7493CA-4FDD-4BB2-AD15-4CDF21FD23D2}"/>
              </a:ext>
            </a:extLst>
          </p:cNvPr>
          <p:cNvSpPr txBox="1"/>
          <p:nvPr/>
        </p:nvSpPr>
        <p:spPr>
          <a:xfrm>
            <a:off x="12389574" y="-810599"/>
            <a:ext cx="1978424" cy="188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我将永远困惑，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阿里巴巴普惠体 Light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也将永远寻找。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阿里巴巴普惠体 Light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困惑是我的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D25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Heavy" panose="00020600040101010101" pitchFamily="18" charset="-122"/>
              </a:rPr>
              <a:t>诚实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阿里巴巴普惠体 Light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寻找是我的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D25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Heavy" panose="00020600040101010101" pitchFamily="18" charset="-122"/>
              </a:rPr>
              <a:t>勇气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阿里巴巴普惠体 Light" panose="00020600040101010101" pitchFamily="18" charset="-122"/>
              </a:rPr>
              <a:t>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F032F78-F238-4587-85AB-75F507AF4539}"/>
              </a:ext>
            </a:extLst>
          </p:cNvPr>
          <p:cNvSpPr txBox="1"/>
          <p:nvPr/>
        </p:nvSpPr>
        <p:spPr>
          <a:xfrm>
            <a:off x="7553719" y="4954848"/>
            <a:ext cx="6822281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-- 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节选自 周国平 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周国平语录集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》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" name="图片 5" descr="形状, 箭头&#10;&#10;描述已自动生成">
            <a:extLst>
              <a:ext uri="{FF2B5EF4-FFF2-40B4-BE49-F238E27FC236}">
                <a16:creationId xmlns:a16="http://schemas.microsoft.com/office/drawing/2014/main" xmlns="" id="{0F3FB5A4-E4B2-4449-BC4D-BA00AA6A97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0471" y="1883275"/>
            <a:ext cx="3359368" cy="3554145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9" name="图形 28">
            <a:extLst>
              <a:ext uri="{FF2B5EF4-FFF2-40B4-BE49-F238E27FC236}">
                <a16:creationId xmlns:a16="http://schemas.microsoft.com/office/drawing/2014/main" xmlns="" id="{B8C3C07F-5070-4AD8-8A57-6E774F0D66BB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3D319B0F-B1C1-4F57-B308-2669691DF667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1DC81756-1C03-4044-9114-925DC0C5D28D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7EE9FAEE-C66B-4DDF-A380-793102A1DDD9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A4FF4447-B9E4-45B9-BC91-AC2B615171F2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12B41122-A288-4E76-809D-D1424BEA235D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E4FD07EF-F965-41F9-A38F-1612BE9891F7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2BB08B92-5DD1-42EB-95E1-06E55337FE5A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1297181F-935B-4EC3-AC33-C36C7651C315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657F7DA-83A3-469F-B08E-47803F5A4A16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77977B46-52CC-4A64-91F0-AF496BDBA4E5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5567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6C467FC8-351F-4939-9641-B2318532482A}"/>
              </a:ext>
            </a:extLst>
          </p:cNvPr>
          <p:cNvSpPr/>
          <p:nvPr/>
        </p:nvSpPr>
        <p:spPr>
          <a:xfrm rot="21389346">
            <a:off x="11014383" y="10266188"/>
            <a:ext cx="419575" cy="233548"/>
          </a:xfrm>
          <a:custGeom>
            <a:avLst/>
            <a:gdLst>
              <a:gd name="connsiteX0" fmla="*/ 240802 w 419575"/>
              <a:gd name="connsiteY0" fmla="*/ 0 h 233548"/>
              <a:gd name="connsiteX1" fmla="*/ 323984 w 419575"/>
              <a:gd name="connsiteY1" fmla="*/ 8144 h 233548"/>
              <a:gd name="connsiteX2" fmla="*/ 251652 w 419575"/>
              <a:gd name="connsiteY2" fmla="*/ 13991 h 233548"/>
              <a:gd name="connsiteX3" fmla="*/ 104581 w 419575"/>
              <a:gd name="connsiteY3" fmla="*/ 102821 h 233548"/>
              <a:gd name="connsiteX4" fmla="*/ 345383 w 419575"/>
              <a:gd name="connsiteY4" fmla="*/ 199228 h 233548"/>
              <a:gd name="connsiteX5" fmla="*/ 419575 w 419575"/>
              <a:gd name="connsiteY5" fmla="*/ 193231 h 233548"/>
              <a:gd name="connsiteX6" fmla="*/ 411075 w 419575"/>
              <a:gd name="connsiteY6" fmla="*/ 199345 h 233548"/>
              <a:gd name="connsiteX7" fmla="*/ 240802 w 419575"/>
              <a:gd name="connsiteY7" fmla="*/ 233548 h 233548"/>
              <a:gd name="connsiteX8" fmla="*/ 0 w 419575"/>
              <a:gd name="connsiteY8" fmla="*/ 116774 h 233548"/>
              <a:gd name="connsiteX9" fmla="*/ 240802 w 419575"/>
              <a:gd name="connsiteY9" fmla="*/ 0 h 23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575" h="233548">
                <a:moveTo>
                  <a:pt x="240802" y="0"/>
                </a:moveTo>
                <a:lnTo>
                  <a:pt x="323984" y="8144"/>
                </a:lnTo>
                <a:lnTo>
                  <a:pt x="251652" y="13991"/>
                </a:lnTo>
                <a:cubicBezTo>
                  <a:pt x="165225" y="28626"/>
                  <a:pt x="104581" y="62888"/>
                  <a:pt x="104581" y="102821"/>
                </a:cubicBezTo>
                <a:cubicBezTo>
                  <a:pt x="104581" y="156065"/>
                  <a:pt x="212392" y="199228"/>
                  <a:pt x="345383" y="199228"/>
                </a:cubicBezTo>
                <a:lnTo>
                  <a:pt x="419575" y="193231"/>
                </a:lnTo>
                <a:lnTo>
                  <a:pt x="411075" y="199345"/>
                </a:lnTo>
                <a:cubicBezTo>
                  <a:pt x="367498" y="220477"/>
                  <a:pt x="307298" y="233548"/>
                  <a:pt x="240802" y="233548"/>
                </a:cubicBezTo>
                <a:cubicBezTo>
                  <a:pt x="107811" y="233548"/>
                  <a:pt x="0" y="181266"/>
                  <a:pt x="0" y="116774"/>
                </a:cubicBezTo>
                <a:cubicBezTo>
                  <a:pt x="0" y="52282"/>
                  <a:pt x="107811" y="0"/>
                  <a:pt x="240802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3" name="图片 22" descr="电脑游戏的截图&#10;&#10;中度可信度描述已自动生成">
            <a:extLst>
              <a:ext uri="{FF2B5EF4-FFF2-40B4-BE49-F238E27FC236}">
                <a16:creationId xmlns:a16="http://schemas.microsoft.com/office/drawing/2014/main" xmlns="" id="{8A09ED33-A5AB-40F7-BDC0-5BCF6A4590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64" y="-1697520"/>
            <a:ext cx="12180336" cy="3330283"/>
          </a:xfrm>
          <a:prstGeom prst="rect">
            <a:avLst/>
          </a:prstGeom>
          <a:effectLst>
            <a:softEdge rad="279400"/>
          </a:effectLst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EBE7213-B138-4391-8747-205098591EA7}"/>
              </a:ext>
            </a:extLst>
          </p:cNvPr>
          <p:cNvGrpSpPr/>
          <p:nvPr/>
        </p:nvGrpSpPr>
        <p:grpSpPr>
          <a:xfrm>
            <a:off x="-245741" y="-2290997"/>
            <a:ext cx="12576123" cy="10805208"/>
            <a:chOff x="-151580" y="-3191404"/>
            <a:chExt cx="12576123" cy="10805208"/>
          </a:xfrm>
        </p:grpSpPr>
        <p:pic>
          <p:nvPicPr>
            <p:cNvPr id="25" name="图片 24" descr="夜晚的雪山&#10;&#10;中度可信度描述已自动生成">
              <a:extLst>
                <a:ext uri="{FF2B5EF4-FFF2-40B4-BE49-F238E27FC236}">
                  <a16:creationId xmlns:a16="http://schemas.microsoft.com/office/drawing/2014/main" xmlns="" id="{C10B0F4F-A2CC-465C-B7A1-94D516BCE4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rgbClr val="302236">
                  <a:tint val="45000"/>
                  <a:satMod val="400000"/>
                </a:srgbClr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1580" y="2211200"/>
              <a:ext cx="12576123" cy="5402604"/>
            </a:xfrm>
            <a:prstGeom prst="rect">
              <a:avLst/>
            </a:prstGeom>
          </p:spPr>
        </p:pic>
        <p:pic>
          <p:nvPicPr>
            <p:cNvPr id="26" name="图片 25" descr="夜晚的雪山&#10;&#10;中度可信度描述已自动生成">
              <a:extLst>
                <a:ext uri="{FF2B5EF4-FFF2-40B4-BE49-F238E27FC236}">
                  <a16:creationId xmlns:a16="http://schemas.microsoft.com/office/drawing/2014/main" xmlns="" id="{2CFB3A5A-391B-46C2-BCA3-4B15F37A87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rgbClr val="302236">
                  <a:tint val="45000"/>
                  <a:satMod val="400000"/>
                </a:srgbClr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-151580" y="-3191404"/>
              <a:ext cx="12576123" cy="5402604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53CF923-8066-4A7D-B270-AB1D39F2C5F5}"/>
              </a:ext>
            </a:extLst>
          </p:cNvPr>
          <p:cNvGrpSpPr/>
          <p:nvPr/>
        </p:nvGrpSpPr>
        <p:grpSpPr>
          <a:xfrm>
            <a:off x="1613052" y="910881"/>
            <a:ext cx="4545177" cy="4883837"/>
            <a:chOff x="2512771" y="910881"/>
            <a:chExt cx="4545177" cy="4883837"/>
          </a:xfrm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" name="图片 2" descr="图片包含 游戏机, 房间, 站&#10;&#10;描述已自动生成">
              <a:extLst>
                <a:ext uri="{FF2B5EF4-FFF2-40B4-BE49-F238E27FC236}">
                  <a16:creationId xmlns:a16="http://schemas.microsoft.com/office/drawing/2014/main" xmlns="" id="{2557B9D6-ED8C-4FA9-A23D-EB43CA30D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676" t="23333" r="21296" b="25926"/>
            <a:stretch/>
          </p:blipFill>
          <p:spPr>
            <a:xfrm>
              <a:off x="2512771" y="910881"/>
              <a:ext cx="4545177" cy="488383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46BE7BE-84C5-42FB-ACC7-AEBA7E1791C9}"/>
                </a:ext>
              </a:extLst>
            </p:cNvPr>
            <p:cNvSpPr txBox="1"/>
            <p:nvPr/>
          </p:nvSpPr>
          <p:spPr>
            <a:xfrm>
              <a:off x="2758040" y="2105655"/>
              <a:ext cx="646331" cy="850105"/>
            </a:xfrm>
            <a:prstGeom prst="rect">
              <a:avLst/>
            </a:prstGeom>
            <a:noFill/>
            <a:scene3d>
              <a:camera prst="perspectiveContrastingLeftFacing" fov="4200000">
                <a:rot lat="623785" lon="2636332" rev="8679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dirty="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rPr>
                <a:t>善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42841F8-1D3F-45F0-9EB3-A4DB4DB4F4AA}"/>
                </a:ext>
              </a:extLst>
            </p:cNvPr>
            <p:cNvSpPr txBox="1"/>
            <p:nvPr/>
          </p:nvSpPr>
          <p:spPr>
            <a:xfrm>
              <a:off x="4506728" y="2332828"/>
              <a:ext cx="646331" cy="850105"/>
            </a:xfrm>
            <a:prstGeom prst="rect">
              <a:avLst/>
            </a:prstGeom>
            <a:noFill/>
            <a:scene3d>
              <a:camera prst="perspectiveContrastingLeftFacing" fov="4200000">
                <a:rot lat="623785" lon="2636332" rev="86790"/>
              </a:camera>
              <a:lightRig rig="threePt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defRPr>
              </a:lvl1pPr>
            </a:lstStyle>
            <a:p>
              <a:r>
                <a:rPr lang="zh-CN" altLang="en-US" dirty="0"/>
                <a:t>良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3A002C6E-B43F-4FC8-8D3E-091385A221F7}"/>
                </a:ext>
              </a:extLst>
            </p:cNvPr>
            <p:cNvSpPr txBox="1"/>
            <p:nvPr/>
          </p:nvSpPr>
          <p:spPr>
            <a:xfrm>
              <a:off x="2729011" y="4054063"/>
              <a:ext cx="646331" cy="850105"/>
            </a:xfrm>
            <a:prstGeom prst="rect">
              <a:avLst/>
            </a:prstGeom>
            <a:noFill/>
            <a:scene3d>
              <a:camera prst="perspectiveContrastingLeftFacing" fov="4200000">
                <a:rot lat="623785" lon="2636332" rev="86790"/>
              </a:camera>
              <a:lightRig rig="threePt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defRPr>
              </a:lvl1pPr>
            </a:lstStyle>
            <a:p>
              <a:r>
                <a:rPr lang="zh-CN" altLang="en-US" dirty="0"/>
                <a:t>丰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7A4E8E4-7300-40D6-BABA-3B95F2F885E5}"/>
                </a:ext>
              </a:extLst>
            </p:cNvPr>
            <p:cNvSpPr txBox="1"/>
            <p:nvPr/>
          </p:nvSpPr>
          <p:spPr>
            <a:xfrm>
              <a:off x="3596089" y="4217309"/>
              <a:ext cx="646331" cy="850105"/>
            </a:xfrm>
            <a:prstGeom prst="rect">
              <a:avLst/>
            </a:prstGeom>
            <a:noFill/>
            <a:scene3d>
              <a:camera prst="perspectiveContrastingLeftFacing" fov="4200000">
                <a:rot lat="623785" lon="2636332" rev="86790"/>
              </a:camera>
              <a:lightRig rig="threePt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defRPr>
              </a:lvl1pPr>
            </a:lstStyle>
            <a:p>
              <a:r>
                <a:rPr lang="zh-CN" altLang="en-US" dirty="0"/>
                <a:t>富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D38A592-7A82-49F7-A2A4-A6D03BFF60A8}"/>
                </a:ext>
              </a:extLst>
            </p:cNvPr>
            <p:cNvSpPr txBox="1"/>
            <p:nvPr/>
          </p:nvSpPr>
          <p:spPr>
            <a:xfrm>
              <a:off x="5321436" y="3205718"/>
              <a:ext cx="646331" cy="843757"/>
            </a:xfrm>
            <a:prstGeom prst="rect">
              <a:avLst/>
            </a:prstGeom>
            <a:noFill/>
            <a:scene3d>
              <a:camera prst="perspectiveContrastingRightFacing">
                <a:rot lat="1857371" lon="18065350" rev="21348819"/>
              </a:camera>
              <a:lightRig rig="threePt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defRPr>
              </a:lvl1pPr>
            </a:lstStyle>
            <a:p>
              <a:r>
                <a:rPr lang="zh-CN" altLang="en-US" dirty="0"/>
                <a:t>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9AAC498-5DDF-4016-BB09-7ED02C8E9402}"/>
                </a:ext>
              </a:extLst>
            </p:cNvPr>
            <p:cNvSpPr txBox="1"/>
            <p:nvPr/>
          </p:nvSpPr>
          <p:spPr>
            <a:xfrm>
              <a:off x="6335224" y="2817800"/>
              <a:ext cx="543739" cy="681725"/>
            </a:xfrm>
            <a:prstGeom prst="rect">
              <a:avLst/>
            </a:prstGeom>
            <a:noFill/>
            <a:scene3d>
              <a:camera prst="perspectiveContrastingRightFacing">
                <a:rot lat="1857371" lon="18065350" rev="21348819"/>
              </a:camera>
              <a:lightRig rig="threePt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>
                  <a:solidFill>
                    <a:srgbClr val="FFFFFF">
                      <a:alpha val="20000"/>
                    </a:srgbClr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defRPr>
              </a:lvl1pPr>
            </a:lstStyle>
            <a:p>
              <a:r>
                <a:rPr lang="zh-CN" altLang="en-US" sz="2800" dirty="0"/>
                <a:t>贵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046CEF4-D0AD-4406-9E1B-D621B7C28254}"/>
              </a:ext>
            </a:extLst>
          </p:cNvPr>
          <p:cNvSpPr txBox="1"/>
          <p:nvPr/>
        </p:nvSpPr>
        <p:spPr>
          <a:xfrm>
            <a:off x="6770560" y="1754146"/>
            <a:ext cx="6822281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善良是区分好人与坏人的最初界限，也是最后界限。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B5BAAED-EB83-4AEE-A7CF-AE103D3AD2C2}"/>
              </a:ext>
            </a:extLst>
          </p:cNvPr>
          <p:cNvSpPr txBox="1"/>
          <p:nvPr/>
        </p:nvSpPr>
        <p:spPr>
          <a:xfrm>
            <a:off x="6770560" y="3009479"/>
            <a:ext cx="6822281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丰富的心灵是幸福的真正源泉，精神的快乐远高于肉体的快乐。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700A7C1-0E5F-46F7-9598-D73CE6B17045}"/>
              </a:ext>
            </a:extLst>
          </p:cNvPr>
          <p:cNvSpPr txBox="1"/>
          <p:nvPr/>
        </p:nvSpPr>
        <p:spPr>
          <a:xfrm>
            <a:off x="6770560" y="4286045"/>
            <a:ext cx="6822281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高贵者的特点是及其尊重他人，他的自尊正因此得到最充分的体现。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084C917-6BD9-41E4-AB96-C551D351956D}"/>
              </a:ext>
            </a:extLst>
          </p:cNvPr>
          <p:cNvSpPr txBox="1"/>
          <p:nvPr/>
        </p:nvSpPr>
        <p:spPr>
          <a:xfrm>
            <a:off x="6787386" y="5040381"/>
            <a:ext cx="6822281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-- 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节选自 周国平 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善良 丰富 高贵</a:t>
            </a:r>
            <a:r>
              <a:rPr lang="en-US" altLang="zh-CN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》</a:t>
            </a:r>
            <a:endParaRPr lang="zh-CN" altLang="en-US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5A6C7FD-66CB-4040-8D8F-C0C5C8FBA5E9}"/>
              </a:ext>
            </a:extLst>
          </p:cNvPr>
          <p:cNvSpPr/>
          <p:nvPr/>
        </p:nvSpPr>
        <p:spPr>
          <a:xfrm>
            <a:off x="8291235" y="2392856"/>
            <a:ext cx="74252" cy="74252"/>
          </a:xfrm>
          <a:prstGeom prst="ellipse">
            <a:avLst/>
          </a:prstGeom>
          <a:solidFill>
            <a:srgbClr val="F1C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71E8ABE5-7DA5-452B-AE57-D1C803804C28}"/>
              </a:ext>
            </a:extLst>
          </p:cNvPr>
          <p:cNvSpPr/>
          <p:nvPr/>
        </p:nvSpPr>
        <p:spPr>
          <a:xfrm>
            <a:off x="7538919" y="4172445"/>
            <a:ext cx="93377" cy="93377"/>
          </a:xfrm>
          <a:prstGeom prst="ellipse">
            <a:avLst/>
          </a:prstGeom>
          <a:solidFill>
            <a:srgbClr val="C85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8DCC4D0-0EDD-43CA-8D39-BE8AA65D9406}"/>
              </a:ext>
            </a:extLst>
          </p:cNvPr>
          <p:cNvSpPr/>
          <p:nvPr/>
        </p:nvSpPr>
        <p:spPr>
          <a:xfrm>
            <a:off x="7406835" y="2837409"/>
            <a:ext cx="177726" cy="177726"/>
          </a:xfrm>
          <a:prstGeom prst="ellipse">
            <a:avLst/>
          </a:prstGeom>
          <a:solidFill>
            <a:srgbClr val="99C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D3C595E-2A39-447F-9B81-8E7D912B2530}"/>
              </a:ext>
            </a:extLst>
          </p:cNvPr>
          <p:cNvSpPr/>
          <p:nvPr/>
        </p:nvSpPr>
        <p:spPr>
          <a:xfrm>
            <a:off x="7373173" y="1428498"/>
            <a:ext cx="165746" cy="165746"/>
          </a:xfrm>
          <a:prstGeom prst="ellipse">
            <a:avLst/>
          </a:prstGeom>
          <a:solidFill>
            <a:srgbClr val="483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pic>
        <p:nvPicPr>
          <p:cNvPr id="5" name="图片 4" descr="形状, 箭头&#10;&#10;描述已自动生成">
            <a:extLst>
              <a:ext uri="{FF2B5EF4-FFF2-40B4-BE49-F238E27FC236}">
                <a16:creationId xmlns:a16="http://schemas.microsoft.com/office/drawing/2014/main" xmlns="" id="{AE2B6220-1DC5-4AC9-B65D-D418CC3394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6875" y="1023819"/>
            <a:ext cx="1253067" cy="778933"/>
          </a:xfrm>
          <a:prstGeom prst="rect">
            <a:avLst/>
          </a:prstGeom>
        </p:spPr>
      </p:pic>
      <p:pic>
        <p:nvPicPr>
          <p:cNvPr id="42" name="图片 41" descr="形状, 箭头&#10;&#10;描述已自动生成">
            <a:extLst>
              <a:ext uri="{FF2B5EF4-FFF2-40B4-BE49-F238E27FC236}">
                <a16:creationId xmlns:a16="http://schemas.microsoft.com/office/drawing/2014/main" xmlns="" id="{CAC45B21-6E34-432B-9CDC-7F63D4B0FE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943" y="2351933"/>
            <a:ext cx="1253067" cy="778933"/>
          </a:xfrm>
          <a:prstGeom prst="rect">
            <a:avLst/>
          </a:prstGeom>
        </p:spPr>
      </p:pic>
      <p:pic>
        <p:nvPicPr>
          <p:cNvPr id="43" name="图片 42" descr="形状, 箭头&#10;&#10;描述已自动生成">
            <a:extLst>
              <a:ext uri="{FF2B5EF4-FFF2-40B4-BE49-F238E27FC236}">
                <a16:creationId xmlns:a16="http://schemas.microsoft.com/office/drawing/2014/main" xmlns="" id="{CA652386-FC38-41D1-8E9E-EFF088EFF37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6418" y="3738415"/>
            <a:ext cx="1253067" cy="778933"/>
          </a:xfrm>
          <a:prstGeom prst="rect">
            <a:avLst/>
          </a:prstGeom>
        </p:spPr>
      </p:pic>
      <p:grpSp>
        <p:nvGrpSpPr>
          <p:cNvPr id="29" name="图形 28">
            <a:extLst>
              <a:ext uri="{FF2B5EF4-FFF2-40B4-BE49-F238E27FC236}">
                <a16:creationId xmlns:a16="http://schemas.microsoft.com/office/drawing/2014/main" xmlns="" id="{230578E7-3B06-400E-B1AD-85BA671D057F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77289FB6-A4E6-459F-99D0-C9587BC43B26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FFA85BAC-2D81-4B68-973C-6FDF93427C8F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D8221761-CE01-4C46-9F97-516BD4381E3F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8C14A51F-B5CA-4DED-9156-19145EC19903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CE748141-B25B-4420-AA4A-81F051303030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FE43FE09-B9BC-4A39-9B83-5CC76E459CB3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1B509E77-BF8D-4C4F-A7C8-8CDDE08C4F7A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4D0C1C54-4BB4-429B-AD4F-56C0FD6587C1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5F9DC3F-002F-47E7-93C2-74FA88BFD93E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58D343C-4FE7-498A-A4B7-F36F57A7B62E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617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墙上的海报&#10;&#10;低可信度描述已自动生成">
            <a:extLst>
              <a:ext uri="{FF2B5EF4-FFF2-40B4-BE49-F238E27FC236}">
                <a16:creationId xmlns:a16="http://schemas.microsoft.com/office/drawing/2014/main" xmlns="" id="{53BA2E47-DEE0-44EF-82BA-5FFA60809C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9272D0B-CAB8-4424-87C1-FD43090AA7F5}"/>
              </a:ext>
            </a:extLst>
          </p:cNvPr>
          <p:cNvSpPr txBox="1"/>
          <p:nvPr/>
        </p:nvSpPr>
        <p:spPr>
          <a:xfrm>
            <a:off x="2969418" y="-2414599"/>
            <a:ext cx="6253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rgbClr val="7D734D"/>
                    </a:gs>
                  </a:gsLst>
                  <a:lin ang="5400000" scaled="1"/>
                </a:gradFill>
                <a:latin typeface="文悦古典明朝体 (非商业使用) W5" pitchFamily="50" charset="-122"/>
                <a:ea typeface="文悦古典明朝体 (非商业使用) W5" pitchFamily="50" charset="-122"/>
              </a:rPr>
              <a:t>家是温暖的港湾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617D189-DD74-4100-A29E-43E87F9B4857}"/>
              </a:ext>
            </a:extLst>
          </p:cNvPr>
          <p:cNvSpPr txBox="1"/>
          <p:nvPr/>
        </p:nvSpPr>
        <p:spPr>
          <a:xfrm>
            <a:off x="7118746" y="2989284"/>
            <a:ext cx="1310880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无论伟大平凡</a:t>
            </a:r>
            <a:endParaRPr lang="en-US" altLang="zh-CN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家庭给予你的</a:t>
            </a:r>
            <a:endParaRPr lang="en-US" altLang="zh-CN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真实的幸福</a:t>
            </a:r>
            <a:endParaRPr lang="en-US" altLang="zh-CN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都是</a:t>
            </a:r>
            <a:endParaRPr lang="en-US" altLang="zh-CN" sz="1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平凡而实在的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7B30407-1133-48BE-8B9F-961789D80440}"/>
              </a:ext>
            </a:extLst>
          </p:cNvPr>
          <p:cNvSpPr txBox="1"/>
          <p:nvPr/>
        </p:nvSpPr>
        <p:spPr>
          <a:xfrm>
            <a:off x="10106421" y="2989284"/>
            <a:ext cx="1310880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才赋和事业决定一个人是否优秀但无法决定</a:t>
            </a:r>
            <a:endParaRPr lang="en-US" altLang="zh-CN" dirty="0"/>
          </a:p>
          <a:p>
            <a:r>
              <a:rPr lang="zh-CN" altLang="en-US" dirty="0"/>
              <a:t>他是否幸福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E5A514F-0AE6-48C6-B327-32878C7C3682}"/>
              </a:ext>
            </a:extLst>
          </p:cNvPr>
          <p:cNvSpPr txBox="1"/>
          <p:nvPr/>
        </p:nvSpPr>
        <p:spPr>
          <a:xfrm>
            <a:off x="9919890" y="4354991"/>
            <a:ext cx="168394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-- </a:t>
            </a:r>
            <a:r>
              <a:rPr lang="zh-CN" altLang="en-US" dirty="0"/>
              <a:t>节选自 周国平 </a:t>
            </a:r>
            <a:endParaRPr lang="en-US" altLang="zh-CN" dirty="0"/>
          </a:p>
          <a:p>
            <a:r>
              <a:rPr lang="en-US" altLang="zh-CN" dirty="0"/>
              <a:t>《</a:t>
            </a:r>
            <a:r>
              <a:rPr lang="zh-CN" altLang="en-US" dirty="0"/>
              <a:t> 心疼这个家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0A324AE-A15E-46EC-A954-681726782970}"/>
              </a:ext>
            </a:extLst>
          </p:cNvPr>
          <p:cNvSpPr txBox="1"/>
          <p:nvPr/>
        </p:nvSpPr>
        <p:spPr>
          <a:xfrm>
            <a:off x="8606830" y="600814"/>
            <a:ext cx="1790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61C34">
                    <a:alpha val="32000"/>
                  </a:srgbClr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家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B8063A1C-C4C2-454F-826D-B61C0FB97212}"/>
              </a:ext>
            </a:extLst>
          </p:cNvPr>
          <p:cNvSpPr/>
          <p:nvPr/>
        </p:nvSpPr>
        <p:spPr>
          <a:xfrm>
            <a:off x="4087662" y="-405163"/>
            <a:ext cx="360000" cy="360000"/>
          </a:xfrm>
          <a:prstGeom prst="ellipse">
            <a:avLst/>
          </a:prstGeom>
          <a:solidFill>
            <a:srgbClr val="2B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D1ABA0C-EF05-4999-B9E8-C01A7E60DA70}"/>
              </a:ext>
            </a:extLst>
          </p:cNvPr>
          <p:cNvSpPr/>
          <p:nvPr/>
        </p:nvSpPr>
        <p:spPr>
          <a:xfrm>
            <a:off x="4517785" y="-405163"/>
            <a:ext cx="360000" cy="360000"/>
          </a:xfrm>
          <a:prstGeom prst="ellipse">
            <a:avLst/>
          </a:prstGeom>
          <a:solidFill>
            <a:srgbClr val="FFB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8BC38E7-7028-470E-A984-0ABD80E34F16}"/>
              </a:ext>
            </a:extLst>
          </p:cNvPr>
          <p:cNvSpPr/>
          <p:nvPr/>
        </p:nvSpPr>
        <p:spPr>
          <a:xfrm>
            <a:off x="4947908" y="-405163"/>
            <a:ext cx="360000" cy="360000"/>
          </a:xfrm>
          <a:prstGeom prst="ellipse">
            <a:avLst/>
          </a:prstGeom>
          <a:solidFill>
            <a:srgbClr val="154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3C9D880-59C0-4210-87E4-F424B49ADBA3}"/>
              </a:ext>
            </a:extLst>
          </p:cNvPr>
          <p:cNvSpPr/>
          <p:nvPr/>
        </p:nvSpPr>
        <p:spPr>
          <a:xfrm>
            <a:off x="5378031" y="-405163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48ACC827-D9FC-4191-A803-ECF33E67FFEF}"/>
              </a:ext>
            </a:extLst>
          </p:cNvPr>
          <p:cNvSpPr/>
          <p:nvPr/>
        </p:nvSpPr>
        <p:spPr>
          <a:xfrm>
            <a:off x="7278527" y="-405163"/>
            <a:ext cx="360000" cy="360000"/>
          </a:xfrm>
          <a:prstGeom prst="ellipse">
            <a:avLst/>
          </a:prstGeom>
          <a:solidFill>
            <a:srgbClr val="F1C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3901D9DB-1A62-45CF-A951-776FD81C0C66}"/>
              </a:ext>
            </a:extLst>
          </p:cNvPr>
          <p:cNvSpPr/>
          <p:nvPr/>
        </p:nvSpPr>
        <p:spPr>
          <a:xfrm>
            <a:off x="3907662" y="1040943"/>
            <a:ext cx="360000" cy="360000"/>
          </a:xfrm>
          <a:prstGeom prst="ellipse">
            <a:avLst/>
          </a:prstGeom>
          <a:solidFill>
            <a:srgbClr val="C85F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47F75C2-1B74-4F4D-A39F-20B3729A9E38}"/>
              </a:ext>
            </a:extLst>
          </p:cNvPr>
          <p:cNvSpPr/>
          <p:nvPr/>
        </p:nvSpPr>
        <p:spPr>
          <a:xfrm>
            <a:off x="6721901" y="1400943"/>
            <a:ext cx="253000" cy="253000"/>
          </a:xfrm>
          <a:prstGeom prst="ellipse">
            <a:avLst/>
          </a:prstGeom>
          <a:solidFill>
            <a:srgbClr val="99C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C27CB8F-A9B0-413E-90CD-69237173657E}"/>
              </a:ext>
            </a:extLst>
          </p:cNvPr>
          <p:cNvSpPr/>
          <p:nvPr/>
        </p:nvSpPr>
        <p:spPr>
          <a:xfrm>
            <a:off x="6848401" y="-405163"/>
            <a:ext cx="360000" cy="360000"/>
          </a:xfrm>
          <a:prstGeom prst="ellipse">
            <a:avLst/>
          </a:prstGeom>
          <a:solidFill>
            <a:srgbClr val="483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CA55"/>
              </a:solidFill>
            </a:endParaRPr>
          </a:p>
        </p:txBody>
      </p:sp>
      <p:pic>
        <p:nvPicPr>
          <p:cNvPr id="5" name="图片 4" descr="男子的脸部特写与配字黑白照&#10;&#10;描述已自动生成">
            <a:extLst>
              <a:ext uri="{FF2B5EF4-FFF2-40B4-BE49-F238E27FC236}">
                <a16:creationId xmlns:a16="http://schemas.microsoft.com/office/drawing/2014/main" xmlns="" id="{929F8894-FB15-4F7E-8248-B9994F536F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1900" y="481513"/>
            <a:ext cx="6091230" cy="165659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1" name="图形 28">
            <a:extLst>
              <a:ext uri="{FF2B5EF4-FFF2-40B4-BE49-F238E27FC236}">
                <a16:creationId xmlns:a16="http://schemas.microsoft.com/office/drawing/2014/main" xmlns="" id="{BB0A72B9-2A9E-40D6-A339-7FE1D332B710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D730A428-0EFE-4E76-8EFA-66634BB18BFB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45B4FF8-F6C1-489C-B572-511E32270B6A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9FA1F89-40F1-438C-99B8-4D484915D8D0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8F38967-BEB5-46C0-BDA2-42104943BF10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2EDEDF65-CBA5-487B-99F6-A869A40F864D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0DA94C6-230C-4C76-B9FB-135C9808999B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BF1C064-55A1-43B5-9E26-B2EFA52EFA6F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02110B4-1965-4FC2-B7B7-2462DDB27EB0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211551BE-60FD-4E25-AF6C-5F8FD02226EC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261D84C-BC13-414D-887A-ACC42C02F211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116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男人, 飞机, 观看&#10;&#10;描述已自动生成">
            <a:extLst>
              <a:ext uri="{FF2B5EF4-FFF2-40B4-BE49-F238E27FC236}">
                <a16:creationId xmlns:a16="http://schemas.microsoft.com/office/drawing/2014/main" xmlns="" id="{7BB65F68-F20A-483E-B543-EB1ADBB5CF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F5BB916-DD03-42CE-8834-AC9E867EBA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5499">
            <a:off x="2587600" y="1221610"/>
            <a:ext cx="7352218" cy="1790874"/>
          </a:xfrm>
          <a:prstGeom prst="rect">
            <a:avLst/>
          </a:prstGeom>
        </p:spPr>
      </p:pic>
      <p:grpSp>
        <p:nvGrpSpPr>
          <p:cNvPr id="6" name="图形 28">
            <a:extLst>
              <a:ext uri="{FF2B5EF4-FFF2-40B4-BE49-F238E27FC236}">
                <a16:creationId xmlns:a16="http://schemas.microsoft.com/office/drawing/2014/main" xmlns="" id="{9330E2AD-C247-42CA-AD31-87B6A3170B9F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D839A7F-CA17-452F-BA7A-AFBE42D06812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chemeClr val="tx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06403062-AC75-4D49-8193-8797FBBC0F50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chemeClr val="tx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B187E53-C020-4641-8CC6-5FAF4477BB44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chemeClr val="tx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3CB6424-4C3D-419C-B08A-00B7C32E977B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chemeClr val="tx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25CD575-0C2A-4F44-8CA8-ED6296A7997A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chemeClr val="tx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7A97B2B-045D-4DB3-AF95-8EB7D4BE08A7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BAC645D-12C4-4D84-A934-CF5A357FF3FD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EEFE54C-D1F1-4312-BADE-F24662F18059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A46DDC91-E3A7-4193-ABBF-2C40A3EE3FA2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0132AABB-CD93-4C66-91C5-33B6B70FA779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7577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电脑&#10;&#10;描述已自动生成">
            <a:extLst>
              <a:ext uri="{FF2B5EF4-FFF2-40B4-BE49-F238E27FC236}">
                <a16:creationId xmlns:a16="http://schemas.microsoft.com/office/drawing/2014/main" xmlns="" id="{2662E95E-5E59-467D-A58E-20A0EDEC5B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grpSp>
        <p:nvGrpSpPr>
          <p:cNvPr id="8" name="图形 28">
            <a:extLst>
              <a:ext uri="{FF2B5EF4-FFF2-40B4-BE49-F238E27FC236}">
                <a16:creationId xmlns:a16="http://schemas.microsoft.com/office/drawing/2014/main" xmlns="" id="{0ACB2F54-626C-4B9F-ACBE-E421B9D2547F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6AA36EB-2DD1-4315-8D6F-01EC3E76370D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85DC4F9-0B78-4467-B316-68078F354F6B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AB1CBADA-3B45-4DD6-B13B-CB171E3F7F9B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33F77DE-5D4F-46BA-B810-6C937219FF2F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7F77BFF-7B9B-4BE1-B5DA-A419F0F85154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7A65C7B-534F-4DB9-9153-DA23A88B3E12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140F96C7-6715-479B-BD8F-F5876AF9D0D0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FCA7D71-7AB7-46C1-8FBE-A375C5488923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17A78A9-9272-42F5-9505-033DAAB9A032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C7214FE4-ECC6-4CD0-AEDC-C9BF7AC77378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870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电脑游戏的截图&#10;&#10;中度可信度描述已自动生成">
            <a:extLst>
              <a:ext uri="{FF2B5EF4-FFF2-40B4-BE49-F238E27FC236}">
                <a16:creationId xmlns:a16="http://schemas.microsoft.com/office/drawing/2014/main" xmlns="" id="{6AC4A845-6073-4417-B85C-0145322C89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grpSp>
        <p:nvGrpSpPr>
          <p:cNvPr id="6" name="图形 28">
            <a:extLst>
              <a:ext uri="{FF2B5EF4-FFF2-40B4-BE49-F238E27FC236}">
                <a16:creationId xmlns:a16="http://schemas.microsoft.com/office/drawing/2014/main" xmlns="" id="{00F81011-3E9C-4A94-909F-7B054F1BEE83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9897B17-CC6E-46C2-AF1E-D8CF7DC34444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0049D8A7-B1E1-403B-8D3B-3C19405D20A6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97D79AF-132D-4D02-8E5D-E0A339F0ACCE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0FDE13F-5718-43A1-A8D5-F9F3EF822A2B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67C541B2-687D-4FE0-81FB-29851996D6DD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BFA42F65-1BD3-438D-A4AE-E88FC0517D81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4B0BEB5-B5E4-4FA2-84CC-6683E414DD19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0DF33159-594D-41DB-94A9-15D1CAD8DC90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B20458AF-65A8-45F8-A5F8-589D2215C68A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5646A3B2-9A1F-4F19-82C3-338E4D039369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0581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3B69B7-3472-46EB-8E72-643FF9277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89DCA19-8422-4448-AAD8-F27C5349C3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grpSp>
        <p:nvGrpSpPr>
          <p:cNvPr id="11" name="图形 28">
            <a:extLst>
              <a:ext uri="{FF2B5EF4-FFF2-40B4-BE49-F238E27FC236}">
                <a16:creationId xmlns:a16="http://schemas.microsoft.com/office/drawing/2014/main" xmlns="" id="{D45412C5-2AC3-40A8-B61C-B1F5269403A5}"/>
              </a:ext>
            </a:extLst>
          </p:cNvPr>
          <p:cNvGrpSpPr/>
          <p:nvPr/>
        </p:nvGrpSpPr>
        <p:grpSpPr>
          <a:xfrm>
            <a:off x="412081" y="358390"/>
            <a:ext cx="662339" cy="588194"/>
            <a:chOff x="14317502" y="-910015"/>
            <a:chExt cx="1810226" cy="160758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0A86AFD-6E35-4624-93CF-49AE3BB006A7}"/>
                </a:ext>
              </a:extLst>
            </p:cNvPr>
            <p:cNvSpPr/>
            <p:nvPr/>
          </p:nvSpPr>
          <p:spPr>
            <a:xfrm>
              <a:off x="15262384" y="298469"/>
              <a:ext cx="293844" cy="393858"/>
            </a:xfrm>
            <a:custGeom>
              <a:avLst/>
              <a:gdLst>
                <a:gd name="connsiteX0" fmla="*/ 114300 w 293844"/>
                <a:gd name="connsiteY0" fmla="*/ 284321 h 393858"/>
                <a:gd name="connsiteX1" fmla="*/ 114300 w 293844"/>
                <a:gd name="connsiteY1" fmla="*/ 217646 h 393858"/>
                <a:gd name="connsiteX2" fmla="*/ 148112 w 293844"/>
                <a:gd name="connsiteY2" fmla="*/ 217646 h 393858"/>
                <a:gd name="connsiteX3" fmla="*/ 205262 w 293844"/>
                <a:gd name="connsiteY3" fmla="*/ 197167 h 393858"/>
                <a:gd name="connsiteX4" fmla="*/ 225742 w 293844"/>
                <a:gd name="connsiteY4" fmla="*/ 142875 h 393858"/>
                <a:gd name="connsiteX5" fmla="*/ 205262 w 293844"/>
                <a:gd name="connsiteY5" fmla="*/ 88583 h 393858"/>
                <a:gd name="connsiteX6" fmla="*/ 148112 w 293844"/>
                <a:gd name="connsiteY6" fmla="*/ 68580 h 393858"/>
                <a:gd name="connsiteX7" fmla="*/ 69531 w 293844"/>
                <a:gd name="connsiteY7" fmla="*/ 68580 h 393858"/>
                <a:gd name="connsiteX8" fmla="*/ 69531 w 293844"/>
                <a:gd name="connsiteY8" fmla="*/ 393859 h 393858"/>
                <a:gd name="connsiteX9" fmla="*/ 0 w 293844"/>
                <a:gd name="connsiteY9" fmla="*/ 393859 h 393858"/>
                <a:gd name="connsiteX10" fmla="*/ 0 w 293844"/>
                <a:gd name="connsiteY10" fmla="*/ 0 h 393858"/>
                <a:gd name="connsiteX11" fmla="*/ 148112 w 293844"/>
                <a:gd name="connsiteY11" fmla="*/ 0 h 393858"/>
                <a:gd name="connsiteX12" fmla="*/ 209550 w 293844"/>
                <a:gd name="connsiteY12" fmla="*/ 10002 h 393858"/>
                <a:gd name="connsiteX13" fmla="*/ 255268 w 293844"/>
                <a:gd name="connsiteY13" fmla="*/ 38100 h 393858"/>
                <a:gd name="connsiteX14" fmla="*/ 283843 w 293844"/>
                <a:gd name="connsiteY14" fmla="*/ 82391 h 393858"/>
                <a:gd name="connsiteX15" fmla="*/ 293845 w 293844"/>
                <a:gd name="connsiteY15" fmla="*/ 140970 h 393858"/>
                <a:gd name="connsiteX16" fmla="*/ 283843 w 293844"/>
                <a:gd name="connsiteY16" fmla="*/ 199073 h 393858"/>
                <a:gd name="connsiteX17" fmla="*/ 255268 w 293844"/>
                <a:gd name="connsiteY17" fmla="*/ 244316 h 393858"/>
                <a:gd name="connsiteX18" fmla="*/ 209550 w 293844"/>
                <a:gd name="connsiteY18" fmla="*/ 273844 h 393858"/>
                <a:gd name="connsiteX19" fmla="*/ 148112 w 293844"/>
                <a:gd name="connsiteY19" fmla="*/ 284321 h 393858"/>
                <a:gd name="connsiteX20" fmla="*/ 114300 w 293844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4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2" y="217646"/>
                  </a:lnTo>
                  <a:cubicBezTo>
                    <a:pt x="172401" y="217646"/>
                    <a:pt x="191451" y="210979"/>
                    <a:pt x="205262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2" y="88583"/>
                  </a:cubicBezTo>
                  <a:cubicBezTo>
                    <a:pt x="191451" y="75248"/>
                    <a:pt x="172401" y="68580"/>
                    <a:pt x="148112" y="68580"/>
                  </a:cubicBezTo>
                  <a:lnTo>
                    <a:pt x="69531" y="68580"/>
                  </a:lnTo>
                  <a:lnTo>
                    <a:pt x="69531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2" y="0"/>
                  </a:lnTo>
                  <a:cubicBezTo>
                    <a:pt x="170973" y="0"/>
                    <a:pt x="191451" y="3334"/>
                    <a:pt x="209550" y="10002"/>
                  </a:cubicBezTo>
                  <a:cubicBezTo>
                    <a:pt x="227647" y="16669"/>
                    <a:pt x="242888" y="26194"/>
                    <a:pt x="255268" y="38100"/>
                  </a:cubicBezTo>
                  <a:cubicBezTo>
                    <a:pt x="267651" y="50006"/>
                    <a:pt x="277176" y="64770"/>
                    <a:pt x="283843" y="82391"/>
                  </a:cubicBezTo>
                  <a:cubicBezTo>
                    <a:pt x="290513" y="99536"/>
                    <a:pt x="293845" y="119063"/>
                    <a:pt x="293845" y="140970"/>
                  </a:cubicBezTo>
                  <a:cubicBezTo>
                    <a:pt x="293845" y="162402"/>
                    <a:pt x="290513" y="181927"/>
                    <a:pt x="283843" y="199073"/>
                  </a:cubicBezTo>
                  <a:cubicBezTo>
                    <a:pt x="277176" y="216694"/>
                    <a:pt x="267651" y="231458"/>
                    <a:pt x="255268" y="244316"/>
                  </a:cubicBezTo>
                  <a:cubicBezTo>
                    <a:pt x="242888" y="257175"/>
                    <a:pt x="227647" y="266700"/>
                    <a:pt x="209550" y="273844"/>
                  </a:cubicBezTo>
                  <a:cubicBezTo>
                    <a:pt x="191451" y="280988"/>
                    <a:pt x="170973" y="284321"/>
                    <a:pt x="148112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7694091-9247-496E-BBCB-09E67A59615F}"/>
                </a:ext>
              </a:extLst>
            </p:cNvPr>
            <p:cNvSpPr/>
            <p:nvPr/>
          </p:nvSpPr>
          <p:spPr>
            <a:xfrm>
              <a:off x="15577660" y="298469"/>
              <a:ext cx="293847" cy="393858"/>
            </a:xfrm>
            <a:custGeom>
              <a:avLst/>
              <a:gdLst>
                <a:gd name="connsiteX0" fmla="*/ 114300 w 293847"/>
                <a:gd name="connsiteY0" fmla="*/ 284321 h 393858"/>
                <a:gd name="connsiteX1" fmla="*/ 114300 w 293847"/>
                <a:gd name="connsiteY1" fmla="*/ 217646 h 393858"/>
                <a:gd name="connsiteX2" fmla="*/ 148114 w 293847"/>
                <a:gd name="connsiteY2" fmla="*/ 217646 h 393858"/>
                <a:gd name="connsiteX3" fmla="*/ 205264 w 293847"/>
                <a:gd name="connsiteY3" fmla="*/ 197167 h 393858"/>
                <a:gd name="connsiteX4" fmla="*/ 225742 w 293847"/>
                <a:gd name="connsiteY4" fmla="*/ 142875 h 393858"/>
                <a:gd name="connsiteX5" fmla="*/ 205264 w 293847"/>
                <a:gd name="connsiteY5" fmla="*/ 88583 h 393858"/>
                <a:gd name="connsiteX6" fmla="*/ 148114 w 293847"/>
                <a:gd name="connsiteY6" fmla="*/ 68580 h 393858"/>
                <a:gd name="connsiteX7" fmla="*/ 69533 w 293847"/>
                <a:gd name="connsiteY7" fmla="*/ 68580 h 393858"/>
                <a:gd name="connsiteX8" fmla="*/ 69533 w 293847"/>
                <a:gd name="connsiteY8" fmla="*/ 393859 h 393858"/>
                <a:gd name="connsiteX9" fmla="*/ 0 w 293847"/>
                <a:gd name="connsiteY9" fmla="*/ 393859 h 393858"/>
                <a:gd name="connsiteX10" fmla="*/ 0 w 293847"/>
                <a:gd name="connsiteY10" fmla="*/ 0 h 393858"/>
                <a:gd name="connsiteX11" fmla="*/ 148114 w 293847"/>
                <a:gd name="connsiteY11" fmla="*/ 0 h 393858"/>
                <a:gd name="connsiteX12" fmla="*/ 209550 w 293847"/>
                <a:gd name="connsiteY12" fmla="*/ 10002 h 393858"/>
                <a:gd name="connsiteX13" fmla="*/ 255270 w 293847"/>
                <a:gd name="connsiteY13" fmla="*/ 38100 h 393858"/>
                <a:gd name="connsiteX14" fmla="*/ 283845 w 293847"/>
                <a:gd name="connsiteY14" fmla="*/ 82391 h 393858"/>
                <a:gd name="connsiteX15" fmla="*/ 293847 w 293847"/>
                <a:gd name="connsiteY15" fmla="*/ 140970 h 393858"/>
                <a:gd name="connsiteX16" fmla="*/ 283845 w 293847"/>
                <a:gd name="connsiteY16" fmla="*/ 199073 h 393858"/>
                <a:gd name="connsiteX17" fmla="*/ 255270 w 293847"/>
                <a:gd name="connsiteY17" fmla="*/ 244316 h 393858"/>
                <a:gd name="connsiteX18" fmla="*/ 209550 w 293847"/>
                <a:gd name="connsiteY18" fmla="*/ 273844 h 393858"/>
                <a:gd name="connsiteX19" fmla="*/ 148114 w 293847"/>
                <a:gd name="connsiteY19" fmla="*/ 284321 h 393858"/>
                <a:gd name="connsiteX20" fmla="*/ 114300 w 293847"/>
                <a:gd name="connsiteY20" fmla="*/ 284321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847" h="393858">
                  <a:moveTo>
                    <a:pt x="114300" y="284321"/>
                  </a:moveTo>
                  <a:lnTo>
                    <a:pt x="114300" y="217646"/>
                  </a:lnTo>
                  <a:lnTo>
                    <a:pt x="148114" y="217646"/>
                  </a:lnTo>
                  <a:cubicBezTo>
                    <a:pt x="172403" y="217646"/>
                    <a:pt x="191453" y="210979"/>
                    <a:pt x="205264" y="197167"/>
                  </a:cubicBezTo>
                  <a:cubicBezTo>
                    <a:pt x="219075" y="183356"/>
                    <a:pt x="225742" y="165259"/>
                    <a:pt x="225742" y="142875"/>
                  </a:cubicBezTo>
                  <a:cubicBezTo>
                    <a:pt x="225742" y="120015"/>
                    <a:pt x="219075" y="101917"/>
                    <a:pt x="205264" y="88583"/>
                  </a:cubicBezTo>
                  <a:cubicBezTo>
                    <a:pt x="191453" y="75248"/>
                    <a:pt x="172403" y="68580"/>
                    <a:pt x="148114" y="68580"/>
                  </a:cubicBezTo>
                  <a:lnTo>
                    <a:pt x="69533" y="68580"/>
                  </a:lnTo>
                  <a:lnTo>
                    <a:pt x="69533" y="393859"/>
                  </a:lnTo>
                  <a:lnTo>
                    <a:pt x="0" y="393859"/>
                  </a:lnTo>
                  <a:lnTo>
                    <a:pt x="0" y="0"/>
                  </a:lnTo>
                  <a:lnTo>
                    <a:pt x="148114" y="0"/>
                  </a:lnTo>
                  <a:cubicBezTo>
                    <a:pt x="170973" y="0"/>
                    <a:pt x="191453" y="3334"/>
                    <a:pt x="209550" y="10002"/>
                  </a:cubicBezTo>
                  <a:cubicBezTo>
                    <a:pt x="227649" y="16669"/>
                    <a:pt x="242888" y="26194"/>
                    <a:pt x="255270" y="38100"/>
                  </a:cubicBezTo>
                  <a:cubicBezTo>
                    <a:pt x="267653" y="50006"/>
                    <a:pt x="277178" y="64770"/>
                    <a:pt x="283845" y="82391"/>
                  </a:cubicBezTo>
                  <a:cubicBezTo>
                    <a:pt x="290513" y="100013"/>
                    <a:pt x="293847" y="119063"/>
                    <a:pt x="293847" y="140970"/>
                  </a:cubicBezTo>
                  <a:cubicBezTo>
                    <a:pt x="293847" y="162402"/>
                    <a:pt x="290513" y="181927"/>
                    <a:pt x="283845" y="199073"/>
                  </a:cubicBezTo>
                  <a:cubicBezTo>
                    <a:pt x="277178" y="216694"/>
                    <a:pt x="267653" y="231458"/>
                    <a:pt x="255270" y="244316"/>
                  </a:cubicBezTo>
                  <a:cubicBezTo>
                    <a:pt x="242888" y="257175"/>
                    <a:pt x="227649" y="266700"/>
                    <a:pt x="209550" y="273844"/>
                  </a:cubicBezTo>
                  <a:cubicBezTo>
                    <a:pt x="191453" y="280988"/>
                    <a:pt x="170973" y="284321"/>
                    <a:pt x="148114" y="284321"/>
                  </a:cubicBezTo>
                  <a:lnTo>
                    <a:pt x="114300" y="28432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5E261F6-F299-43EA-8B64-91C30FB0C068}"/>
                </a:ext>
              </a:extLst>
            </p:cNvPr>
            <p:cNvSpPr/>
            <p:nvPr/>
          </p:nvSpPr>
          <p:spPr>
            <a:xfrm>
              <a:off x="15871031" y="298469"/>
              <a:ext cx="256698" cy="393858"/>
            </a:xfrm>
            <a:custGeom>
              <a:avLst/>
              <a:gdLst>
                <a:gd name="connsiteX0" fmla="*/ 93345 w 256698"/>
                <a:gd name="connsiteY0" fmla="*/ 393859 h 393858"/>
                <a:gd name="connsiteX1" fmla="*/ 93345 w 256698"/>
                <a:gd name="connsiteY1" fmla="*/ 68580 h 393858"/>
                <a:gd name="connsiteX2" fmla="*/ 0 w 256698"/>
                <a:gd name="connsiteY2" fmla="*/ 68580 h 393858"/>
                <a:gd name="connsiteX3" fmla="*/ 0 w 256698"/>
                <a:gd name="connsiteY3" fmla="*/ 0 h 393858"/>
                <a:gd name="connsiteX4" fmla="*/ 256698 w 256698"/>
                <a:gd name="connsiteY4" fmla="*/ 0 h 393858"/>
                <a:gd name="connsiteX5" fmla="*/ 256698 w 256698"/>
                <a:gd name="connsiteY5" fmla="*/ 68580 h 393858"/>
                <a:gd name="connsiteX6" fmla="*/ 162878 w 256698"/>
                <a:gd name="connsiteY6" fmla="*/ 68580 h 393858"/>
                <a:gd name="connsiteX7" fmla="*/ 162878 w 256698"/>
                <a:gd name="connsiteY7" fmla="*/ 393859 h 3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98" h="393858">
                  <a:moveTo>
                    <a:pt x="93345" y="393859"/>
                  </a:moveTo>
                  <a:lnTo>
                    <a:pt x="93345" y="68580"/>
                  </a:lnTo>
                  <a:lnTo>
                    <a:pt x="0" y="68580"/>
                  </a:lnTo>
                  <a:lnTo>
                    <a:pt x="0" y="0"/>
                  </a:lnTo>
                  <a:lnTo>
                    <a:pt x="256698" y="0"/>
                  </a:lnTo>
                  <a:lnTo>
                    <a:pt x="256698" y="68580"/>
                  </a:lnTo>
                  <a:lnTo>
                    <a:pt x="162878" y="68580"/>
                  </a:lnTo>
                  <a:lnTo>
                    <a:pt x="162878" y="39385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0059B29-9CFD-44CF-99AC-43234913EB17}"/>
                </a:ext>
              </a:extLst>
            </p:cNvPr>
            <p:cNvSpPr/>
            <p:nvPr/>
          </p:nvSpPr>
          <p:spPr>
            <a:xfrm>
              <a:off x="14317502" y="296087"/>
              <a:ext cx="338614" cy="395764"/>
            </a:xfrm>
            <a:custGeom>
              <a:avLst/>
              <a:gdLst>
                <a:gd name="connsiteX0" fmla="*/ 0 w 338614"/>
                <a:gd name="connsiteY0" fmla="*/ 395764 h 395764"/>
                <a:gd name="connsiteX1" fmla="*/ 0 w 338614"/>
                <a:gd name="connsiteY1" fmla="*/ 0 h 395764"/>
                <a:gd name="connsiteX2" fmla="*/ 70010 w 338614"/>
                <a:gd name="connsiteY2" fmla="*/ 0 h 395764"/>
                <a:gd name="connsiteX3" fmla="*/ 70010 w 338614"/>
                <a:gd name="connsiteY3" fmla="*/ 326708 h 395764"/>
                <a:gd name="connsiteX4" fmla="*/ 338614 w 338614"/>
                <a:gd name="connsiteY4" fmla="*/ 326708 h 395764"/>
                <a:gd name="connsiteX5" fmla="*/ 338614 w 338614"/>
                <a:gd name="connsiteY5" fmla="*/ 395764 h 39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14" h="395764">
                  <a:moveTo>
                    <a:pt x="0" y="395764"/>
                  </a:moveTo>
                  <a:lnTo>
                    <a:pt x="0" y="0"/>
                  </a:lnTo>
                  <a:lnTo>
                    <a:pt x="70010" y="0"/>
                  </a:lnTo>
                  <a:lnTo>
                    <a:pt x="70010" y="326708"/>
                  </a:lnTo>
                  <a:lnTo>
                    <a:pt x="338614" y="326708"/>
                  </a:lnTo>
                  <a:lnTo>
                    <a:pt x="338614" y="39576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79B6106-1722-46EA-B4DC-F93FCEA3E8F5}"/>
                </a:ext>
              </a:extLst>
            </p:cNvPr>
            <p:cNvSpPr/>
            <p:nvPr/>
          </p:nvSpPr>
          <p:spPr>
            <a:xfrm>
              <a:off x="14568964" y="296564"/>
              <a:ext cx="681037" cy="401002"/>
            </a:xfrm>
            <a:custGeom>
              <a:avLst/>
              <a:gdLst>
                <a:gd name="connsiteX0" fmla="*/ 278606 w 681037"/>
                <a:gd name="connsiteY0" fmla="*/ 379094 h 401002"/>
                <a:gd name="connsiteX1" fmla="*/ 263365 w 681037"/>
                <a:gd name="connsiteY1" fmla="*/ 395288 h 401002"/>
                <a:gd name="connsiteX2" fmla="*/ 242888 w 681037"/>
                <a:gd name="connsiteY2" fmla="*/ 400526 h 401002"/>
                <a:gd name="connsiteX3" fmla="*/ 222407 w 681037"/>
                <a:gd name="connsiteY3" fmla="*/ 395288 h 401002"/>
                <a:gd name="connsiteX4" fmla="*/ 206692 w 681037"/>
                <a:gd name="connsiteY4" fmla="*/ 379094 h 401002"/>
                <a:gd name="connsiteX5" fmla="*/ 0 w 681037"/>
                <a:gd name="connsiteY5" fmla="*/ 0 h 401002"/>
                <a:gd name="connsiteX6" fmla="*/ 78105 w 681037"/>
                <a:gd name="connsiteY6" fmla="*/ 0 h 401002"/>
                <a:gd name="connsiteX7" fmla="*/ 240983 w 681037"/>
                <a:gd name="connsiteY7" fmla="*/ 304323 h 401002"/>
                <a:gd name="connsiteX8" fmla="*/ 395288 w 681037"/>
                <a:gd name="connsiteY8" fmla="*/ 0 h 401002"/>
                <a:gd name="connsiteX9" fmla="*/ 479582 w 681037"/>
                <a:gd name="connsiteY9" fmla="*/ 0 h 401002"/>
                <a:gd name="connsiteX10" fmla="*/ 375761 w 681037"/>
                <a:gd name="connsiteY10" fmla="*/ 196690 h 401002"/>
                <a:gd name="connsiteX11" fmla="*/ 436245 w 681037"/>
                <a:gd name="connsiteY11" fmla="*/ 304323 h 401002"/>
                <a:gd name="connsiteX12" fmla="*/ 597694 w 681037"/>
                <a:gd name="connsiteY12" fmla="*/ 0 h 401002"/>
                <a:gd name="connsiteX13" fmla="*/ 681038 w 681037"/>
                <a:gd name="connsiteY13" fmla="*/ 0 h 401002"/>
                <a:gd name="connsiteX14" fmla="*/ 474345 w 681037"/>
                <a:gd name="connsiteY14" fmla="*/ 379094 h 401002"/>
                <a:gd name="connsiteX15" fmla="*/ 438150 w 681037"/>
                <a:gd name="connsiteY15" fmla="*/ 401002 h 401002"/>
                <a:gd name="connsiteX16" fmla="*/ 417670 w 681037"/>
                <a:gd name="connsiteY16" fmla="*/ 395763 h 401002"/>
                <a:gd name="connsiteX17" fmla="*/ 402431 w 681037"/>
                <a:gd name="connsiteY17" fmla="*/ 379571 h 401002"/>
                <a:gd name="connsiteX18" fmla="*/ 340519 w 681037"/>
                <a:gd name="connsiteY18" fmla="*/ 263842 h 401002"/>
                <a:gd name="connsiteX19" fmla="*/ 278606 w 681037"/>
                <a:gd name="connsiteY19" fmla="*/ 379094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037" h="401002">
                  <a:moveTo>
                    <a:pt x="278606" y="379094"/>
                  </a:moveTo>
                  <a:cubicBezTo>
                    <a:pt x="274795" y="386238"/>
                    <a:pt x="269558" y="391953"/>
                    <a:pt x="263365" y="395288"/>
                  </a:cubicBezTo>
                  <a:cubicBezTo>
                    <a:pt x="257175" y="399097"/>
                    <a:pt x="250508" y="400526"/>
                    <a:pt x="242888" y="400526"/>
                  </a:cubicBezTo>
                  <a:cubicBezTo>
                    <a:pt x="235744" y="400526"/>
                    <a:pt x="228600" y="398621"/>
                    <a:pt x="222407" y="395288"/>
                  </a:cubicBezTo>
                  <a:cubicBezTo>
                    <a:pt x="216217" y="391477"/>
                    <a:pt x="210978" y="386238"/>
                    <a:pt x="206692" y="379094"/>
                  </a:cubicBezTo>
                  <a:lnTo>
                    <a:pt x="0" y="0"/>
                  </a:lnTo>
                  <a:lnTo>
                    <a:pt x="78105" y="0"/>
                  </a:lnTo>
                  <a:lnTo>
                    <a:pt x="240983" y="304323"/>
                  </a:lnTo>
                  <a:lnTo>
                    <a:pt x="395288" y="0"/>
                  </a:lnTo>
                  <a:lnTo>
                    <a:pt x="479582" y="0"/>
                  </a:lnTo>
                  <a:lnTo>
                    <a:pt x="375761" y="196690"/>
                  </a:lnTo>
                  <a:lnTo>
                    <a:pt x="436245" y="304323"/>
                  </a:lnTo>
                  <a:lnTo>
                    <a:pt x="597694" y="0"/>
                  </a:lnTo>
                  <a:lnTo>
                    <a:pt x="681038" y="0"/>
                  </a:lnTo>
                  <a:lnTo>
                    <a:pt x="474345" y="379094"/>
                  </a:lnTo>
                  <a:cubicBezTo>
                    <a:pt x="466248" y="393859"/>
                    <a:pt x="454342" y="401002"/>
                    <a:pt x="438150" y="401002"/>
                  </a:cubicBezTo>
                  <a:cubicBezTo>
                    <a:pt x="431006" y="401002"/>
                    <a:pt x="423863" y="399097"/>
                    <a:pt x="417670" y="395763"/>
                  </a:cubicBezTo>
                  <a:cubicBezTo>
                    <a:pt x="411480" y="391953"/>
                    <a:pt x="406240" y="386715"/>
                    <a:pt x="402431" y="379571"/>
                  </a:cubicBezTo>
                  <a:lnTo>
                    <a:pt x="340519" y="263842"/>
                  </a:lnTo>
                  <a:lnTo>
                    <a:pt x="278606" y="37909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685FD1F-C32B-45BB-A2FC-73F714C54905}"/>
                </a:ext>
              </a:extLst>
            </p:cNvPr>
            <p:cNvSpPr/>
            <p:nvPr/>
          </p:nvSpPr>
          <p:spPr>
            <a:xfrm>
              <a:off x="14909482" y="296087"/>
              <a:ext cx="340518" cy="401002"/>
            </a:xfrm>
            <a:custGeom>
              <a:avLst/>
              <a:gdLst>
                <a:gd name="connsiteX0" fmla="*/ 35242 w 340518"/>
                <a:gd name="connsiteY0" fmla="*/ 196691 h 401002"/>
                <a:gd name="connsiteX1" fmla="*/ 95727 w 340518"/>
                <a:gd name="connsiteY1" fmla="*/ 304323 h 401002"/>
                <a:gd name="connsiteX2" fmla="*/ 257175 w 340518"/>
                <a:gd name="connsiteY2" fmla="*/ 0 h 401002"/>
                <a:gd name="connsiteX3" fmla="*/ 340519 w 340518"/>
                <a:gd name="connsiteY3" fmla="*/ 0 h 401002"/>
                <a:gd name="connsiteX4" fmla="*/ 133827 w 340518"/>
                <a:gd name="connsiteY4" fmla="*/ 379095 h 401002"/>
                <a:gd name="connsiteX5" fmla="*/ 97631 w 340518"/>
                <a:gd name="connsiteY5" fmla="*/ 401002 h 401002"/>
                <a:gd name="connsiteX6" fmla="*/ 77151 w 340518"/>
                <a:gd name="connsiteY6" fmla="*/ 395764 h 401002"/>
                <a:gd name="connsiteX7" fmla="*/ 61913 w 340518"/>
                <a:gd name="connsiteY7" fmla="*/ 379571 h 401002"/>
                <a:gd name="connsiteX8" fmla="*/ 0 w 340518"/>
                <a:gd name="connsiteY8" fmla="*/ 263842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518" h="401002">
                  <a:moveTo>
                    <a:pt x="35242" y="196691"/>
                  </a:moveTo>
                  <a:lnTo>
                    <a:pt x="95727" y="304323"/>
                  </a:lnTo>
                  <a:lnTo>
                    <a:pt x="257175" y="0"/>
                  </a:lnTo>
                  <a:lnTo>
                    <a:pt x="340519" y="0"/>
                  </a:lnTo>
                  <a:lnTo>
                    <a:pt x="133827" y="379095"/>
                  </a:lnTo>
                  <a:cubicBezTo>
                    <a:pt x="125730" y="393859"/>
                    <a:pt x="113823" y="401002"/>
                    <a:pt x="97631" y="401002"/>
                  </a:cubicBezTo>
                  <a:cubicBezTo>
                    <a:pt x="90488" y="401002"/>
                    <a:pt x="83344" y="399098"/>
                    <a:pt x="77151" y="395764"/>
                  </a:cubicBezTo>
                  <a:cubicBezTo>
                    <a:pt x="70961" y="391954"/>
                    <a:pt x="65722" y="386715"/>
                    <a:pt x="61913" y="379571"/>
                  </a:cubicBezTo>
                  <a:lnTo>
                    <a:pt x="0" y="263842"/>
                  </a:ln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17F8300C-C3F9-485C-BFF3-950074EB629D}"/>
                </a:ext>
              </a:extLst>
            </p:cNvPr>
            <p:cNvSpPr/>
            <p:nvPr/>
          </p:nvSpPr>
          <p:spPr>
            <a:xfrm>
              <a:off x="14410134" y="-910015"/>
              <a:ext cx="812719" cy="1000125"/>
            </a:xfrm>
            <a:custGeom>
              <a:avLst/>
              <a:gdLst>
                <a:gd name="connsiteX0" fmla="*/ 654606 w 812719"/>
                <a:gd name="connsiteY0" fmla="*/ 516970 h 1000125"/>
                <a:gd name="connsiteX1" fmla="*/ 812720 w 812719"/>
                <a:gd name="connsiteY1" fmla="*/ 358855 h 1000125"/>
                <a:gd name="connsiteX2" fmla="*/ 483156 w 812719"/>
                <a:gd name="connsiteY2" fmla="*/ 29289 h 1000125"/>
                <a:gd name="connsiteX3" fmla="*/ 342186 w 812719"/>
                <a:gd name="connsiteY3" fmla="*/ 29289 h 1000125"/>
                <a:gd name="connsiteX4" fmla="*/ 29288 w 812719"/>
                <a:gd name="connsiteY4" fmla="*/ 342186 h 1000125"/>
                <a:gd name="connsiteX5" fmla="*/ 29288 w 812719"/>
                <a:gd name="connsiteY5" fmla="*/ 483156 h 1000125"/>
                <a:gd name="connsiteX6" fmla="*/ 516968 w 812719"/>
                <a:gd name="connsiteY6" fmla="*/ 970836 h 1000125"/>
                <a:gd name="connsiteX7" fmla="*/ 657938 w 812719"/>
                <a:gd name="connsiteY7" fmla="*/ 970836 h 1000125"/>
                <a:gd name="connsiteX8" fmla="*/ 812720 w 812719"/>
                <a:gd name="connsiteY8" fmla="*/ 816055 h 1000125"/>
                <a:gd name="connsiteX9" fmla="*/ 654606 w 812719"/>
                <a:gd name="connsiteY9" fmla="*/ 657939 h 1000125"/>
                <a:gd name="connsiteX10" fmla="*/ 654606 w 812719"/>
                <a:gd name="connsiteY10" fmla="*/ 51697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19" h="1000125">
                  <a:moveTo>
                    <a:pt x="654606" y="516970"/>
                  </a:moveTo>
                  <a:lnTo>
                    <a:pt x="812720" y="358855"/>
                  </a:lnTo>
                  <a:lnTo>
                    <a:pt x="483156" y="29289"/>
                  </a:lnTo>
                  <a:cubicBezTo>
                    <a:pt x="444103" y="-9763"/>
                    <a:pt x="381237" y="-9763"/>
                    <a:pt x="342186" y="29289"/>
                  </a:cubicBezTo>
                  <a:lnTo>
                    <a:pt x="29288" y="342186"/>
                  </a:lnTo>
                  <a:cubicBezTo>
                    <a:pt x="-9763" y="381239"/>
                    <a:pt x="-9763" y="444103"/>
                    <a:pt x="29288" y="483156"/>
                  </a:cubicBezTo>
                  <a:lnTo>
                    <a:pt x="516968" y="970836"/>
                  </a:lnTo>
                  <a:cubicBezTo>
                    <a:pt x="556021" y="1009889"/>
                    <a:pt x="618887" y="1009889"/>
                    <a:pt x="657938" y="970836"/>
                  </a:cubicBezTo>
                  <a:lnTo>
                    <a:pt x="812720" y="816055"/>
                  </a:lnTo>
                  <a:lnTo>
                    <a:pt x="654606" y="657939"/>
                  </a:lnTo>
                  <a:cubicBezTo>
                    <a:pt x="615553" y="618887"/>
                    <a:pt x="615553" y="556022"/>
                    <a:pt x="654606" y="516970"/>
                  </a:cubicBezTo>
                </a:path>
              </a:pathLst>
            </a:custGeom>
            <a:solidFill>
              <a:srgbClr val="DD561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AF99FB69-8995-4FED-8F1C-B7F18029E972}"/>
                </a:ext>
              </a:extLst>
            </p:cNvPr>
            <p:cNvSpPr/>
            <p:nvPr/>
          </p:nvSpPr>
          <p:spPr>
            <a:xfrm>
              <a:off x="15222854" y="-910015"/>
              <a:ext cx="812721" cy="1000125"/>
            </a:xfrm>
            <a:custGeom>
              <a:avLst/>
              <a:gdLst>
                <a:gd name="connsiteX0" fmla="*/ 783431 w 812721"/>
                <a:gd name="connsiteY0" fmla="*/ 342186 h 1000125"/>
                <a:gd name="connsiteX1" fmla="*/ 470536 w 812721"/>
                <a:gd name="connsiteY1" fmla="*/ 29289 h 1000125"/>
                <a:gd name="connsiteX2" fmla="*/ 329566 w 812721"/>
                <a:gd name="connsiteY2" fmla="*/ 29289 h 1000125"/>
                <a:gd name="connsiteX3" fmla="*/ 0 w 812721"/>
                <a:gd name="connsiteY3" fmla="*/ 358855 h 1000125"/>
                <a:gd name="connsiteX4" fmla="*/ 158116 w 812721"/>
                <a:gd name="connsiteY4" fmla="*/ 516970 h 1000125"/>
                <a:gd name="connsiteX5" fmla="*/ 158116 w 812721"/>
                <a:gd name="connsiteY5" fmla="*/ 657939 h 1000125"/>
                <a:gd name="connsiteX6" fmla="*/ 0 w 812721"/>
                <a:gd name="connsiteY6" fmla="*/ 816055 h 1000125"/>
                <a:gd name="connsiteX7" fmla="*/ 154781 w 812721"/>
                <a:gd name="connsiteY7" fmla="*/ 970836 h 1000125"/>
                <a:gd name="connsiteX8" fmla="*/ 295752 w 812721"/>
                <a:gd name="connsiteY8" fmla="*/ 970836 h 1000125"/>
                <a:gd name="connsiteX9" fmla="*/ 783431 w 812721"/>
                <a:gd name="connsiteY9" fmla="*/ 483156 h 1000125"/>
                <a:gd name="connsiteX10" fmla="*/ 783431 w 812721"/>
                <a:gd name="connsiteY10" fmla="*/ 342186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2721" h="1000125">
                  <a:moveTo>
                    <a:pt x="783431" y="342186"/>
                  </a:moveTo>
                  <a:lnTo>
                    <a:pt x="470536" y="29289"/>
                  </a:lnTo>
                  <a:cubicBezTo>
                    <a:pt x="431483" y="-9763"/>
                    <a:pt x="368617" y="-9763"/>
                    <a:pt x="329566" y="29289"/>
                  </a:cubicBezTo>
                  <a:lnTo>
                    <a:pt x="0" y="358855"/>
                  </a:lnTo>
                  <a:lnTo>
                    <a:pt x="158116" y="516970"/>
                  </a:lnTo>
                  <a:cubicBezTo>
                    <a:pt x="197167" y="556022"/>
                    <a:pt x="197167" y="618887"/>
                    <a:pt x="158116" y="657939"/>
                  </a:cubicBezTo>
                  <a:lnTo>
                    <a:pt x="0" y="816055"/>
                  </a:lnTo>
                  <a:lnTo>
                    <a:pt x="154781" y="970836"/>
                  </a:lnTo>
                  <a:cubicBezTo>
                    <a:pt x="193835" y="1009889"/>
                    <a:pt x="256698" y="1009889"/>
                    <a:pt x="295752" y="970836"/>
                  </a:cubicBezTo>
                  <a:lnTo>
                    <a:pt x="783431" y="483156"/>
                  </a:lnTo>
                  <a:cubicBezTo>
                    <a:pt x="822485" y="444103"/>
                    <a:pt x="822485" y="381239"/>
                    <a:pt x="783431" y="342186"/>
                  </a:cubicBezTo>
                </a:path>
              </a:pathLst>
            </a:custGeom>
            <a:solidFill>
              <a:srgbClr val="E99112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60F75EE-2616-4B2E-9F79-297C0FB99E98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D531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69C6B319-E3DE-4CFB-959B-FD569DB8B212}"/>
                </a:ext>
              </a:extLst>
            </p:cNvPr>
            <p:cNvSpPr/>
            <p:nvPr/>
          </p:nvSpPr>
          <p:spPr>
            <a:xfrm>
              <a:off x="15035450" y="-551160"/>
              <a:ext cx="374452" cy="457200"/>
            </a:xfrm>
            <a:custGeom>
              <a:avLst/>
              <a:gdLst>
                <a:gd name="connsiteX0" fmla="*/ 345520 w 374452"/>
                <a:gd name="connsiteY0" fmla="*/ 158115 h 457200"/>
                <a:gd name="connsiteX1" fmla="*/ 187404 w 374452"/>
                <a:gd name="connsiteY1" fmla="*/ 0 h 457200"/>
                <a:gd name="connsiteX2" fmla="*/ 29290 w 374452"/>
                <a:gd name="connsiteY2" fmla="*/ 158115 h 457200"/>
                <a:gd name="connsiteX3" fmla="*/ 29290 w 374452"/>
                <a:gd name="connsiteY3" fmla="*/ 299084 h 457200"/>
                <a:gd name="connsiteX4" fmla="*/ 187404 w 374452"/>
                <a:gd name="connsiteY4" fmla="*/ 457200 h 457200"/>
                <a:gd name="connsiteX5" fmla="*/ 345520 w 374452"/>
                <a:gd name="connsiteY5" fmla="*/ 299084 h 457200"/>
                <a:gd name="connsiteX6" fmla="*/ 345520 w 374452"/>
                <a:gd name="connsiteY6" fmla="*/ 158115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52" h="457200">
                  <a:moveTo>
                    <a:pt x="345520" y="158115"/>
                  </a:moveTo>
                  <a:lnTo>
                    <a:pt x="187404" y="0"/>
                  </a:lnTo>
                  <a:lnTo>
                    <a:pt x="29290" y="158115"/>
                  </a:lnTo>
                  <a:cubicBezTo>
                    <a:pt x="-9763" y="197167"/>
                    <a:pt x="-9763" y="260032"/>
                    <a:pt x="29290" y="299084"/>
                  </a:cubicBezTo>
                  <a:lnTo>
                    <a:pt x="187404" y="457200"/>
                  </a:lnTo>
                  <a:lnTo>
                    <a:pt x="345520" y="299084"/>
                  </a:lnTo>
                  <a:cubicBezTo>
                    <a:pt x="384096" y="260032"/>
                    <a:pt x="384096" y="197167"/>
                    <a:pt x="345520" y="158115"/>
                  </a:cubicBezTo>
                </a:path>
              </a:pathLst>
            </a:custGeom>
            <a:solidFill>
              <a:srgbClr val="D6161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8643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548</Words>
  <Application>Microsoft Office PowerPoint</Application>
  <PresentationFormat>宽屏</PresentationFormat>
  <Paragraphs>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Roboto Regular</vt:lpstr>
      <vt:lpstr>阿里巴巴普惠体 Heavy</vt:lpstr>
      <vt:lpstr>阿里巴巴普惠体 Light</vt:lpstr>
      <vt:lpstr>等线</vt:lpstr>
      <vt:lpstr>等线 Light</vt:lpstr>
      <vt:lpstr>汉仪雅酷黑 45W</vt:lpstr>
      <vt:lpstr>苹方 细体</vt:lpstr>
      <vt:lpstr>思源黑体 CN Regular</vt:lpstr>
      <vt:lpstr>思源宋体 CN</vt:lpstr>
      <vt:lpstr>思源宋体 CN Heavy</vt:lpstr>
      <vt:lpstr>微软雅黑</vt:lpstr>
      <vt:lpstr>文悦古典明朝体 (非商业使用) W5</vt:lpstr>
      <vt:lpstr>演示新手书</vt:lpstr>
      <vt:lpstr>Arial</vt:lpstr>
      <vt:lpstr>Bahnschrift Condensed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周国平散文集读书笔记ppt模板</dc:title>
  <dc:creator>李文斐</dc:creator>
  <cp:keywords>P界达人</cp:keywords>
  <dc:description>www.51pptmoban.com</dc:description>
  <cp:lastModifiedBy>YANGs</cp:lastModifiedBy>
  <cp:revision>305</cp:revision>
  <dcterms:created xsi:type="dcterms:W3CDTF">2021-04-09T14:24:45Z</dcterms:created>
  <dcterms:modified xsi:type="dcterms:W3CDTF">2021-08-25T13:05:44Z</dcterms:modified>
</cp:coreProperties>
</file>