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11603" r:id="rId3"/>
    <p:sldId id="11594" r:id="rId4"/>
    <p:sldId id="270" r:id="rId5"/>
    <p:sldId id="256" r:id="rId6"/>
    <p:sldId id="258" r:id="rId7"/>
    <p:sldId id="261" r:id="rId8"/>
    <p:sldId id="11583" r:id="rId9"/>
    <p:sldId id="11612" r:id="rId10"/>
    <p:sldId id="262" r:id="rId11"/>
    <p:sldId id="11582" r:id="rId12"/>
    <p:sldId id="11591" r:id="rId13"/>
    <p:sldId id="11592" r:id="rId14"/>
    <p:sldId id="11611" r:id="rId15"/>
    <p:sldId id="11609" r:id="rId16"/>
    <p:sldId id="11618" r:id="rId17"/>
    <p:sldId id="11614" r:id="rId18"/>
    <p:sldId id="11610" r:id="rId19"/>
    <p:sldId id="11613" r:id="rId20"/>
    <p:sldId id="11596" r:id="rId21"/>
    <p:sldId id="11593" r:id="rId22"/>
    <p:sldId id="11597" r:id="rId23"/>
    <p:sldId id="11599" r:id="rId24"/>
    <p:sldId id="259" r:id="rId25"/>
    <p:sldId id="11600" r:id="rId26"/>
    <p:sldId id="11617" r:id="rId27"/>
    <p:sldId id="11619" r:id="rId28"/>
    <p:sldId id="11620" r:id="rId29"/>
    <p:sldId id="11621"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EEAAEE74-1C7E-426C-9708-E1486B19C092}">
          <p14:sldIdLst>
            <p14:sldId id="257"/>
          </p14:sldIdLst>
        </p14:section>
        <p14:section name="目录页" id="{F9476169-7321-4B5B-ACEA-F85FC6D8A5A3}">
          <p14:sldIdLst>
            <p14:sldId id="11603"/>
            <p14:sldId id="11594"/>
          </p14:sldIdLst>
        </p14:section>
        <p14:section name="第一章" id="{027B18A1-3F68-465F-8E48-2FF8562DD16B}">
          <p14:sldIdLst>
            <p14:sldId id="270"/>
            <p14:sldId id="256"/>
            <p14:sldId id="258"/>
            <p14:sldId id="261"/>
            <p14:sldId id="11583"/>
          </p14:sldIdLst>
        </p14:section>
        <p14:section name="第二章" id="{D7BADE1F-FE5E-478D-8433-94B787F69085}">
          <p14:sldIdLst>
            <p14:sldId id="11612"/>
            <p14:sldId id="262"/>
            <p14:sldId id="11582"/>
            <p14:sldId id="11591"/>
            <p14:sldId id="11592"/>
          </p14:sldIdLst>
        </p14:section>
        <p14:section name="第三章：图片" id="{6A05C762-BCC1-46A2-BC3A-9C445FFBA4CC}">
          <p14:sldIdLst>
            <p14:sldId id="11611"/>
            <p14:sldId id="11609"/>
            <p14:sldId id="11618"/>
            <p14:sldId id="11614"/>
          </p14:sldIdLst>
        </p14:section>
        <p14:section name="第四章：数据" id="{10845C18-D27F-4E14-BC49-B51D2400A818}">
          <p14:sldIdLst>
            <p14:sldId id="11610"/>
            <p14:sldId id="11613"/>
            <p14:sldId id="11596"/>
            <p14:sldId id="11593"/>
            <p14:sldId id="11597"/>
          </p14:sldIdLst>
        </p14:section>
        <p14:section name="第五章：特殊" id="{5B359FF4-823B-4802-A3D6-1B8E1CCA59A0}">
          <p14:sldIdLst>
            <p14:sldId id="11599"/>
            <p14:sldId id="259"/>
            <p14:sldId id="11600"/>
            <p14:sldId id="11617"/>
          </p14:sldIdLst>
        </p14:section>
        <p14:section name="结束页" id="{ADE7524D-09AA-44A8-9F0B-B79009A14B6E}">
          <p14:sldIdLst>
            <p14:sldId id="11619"/>
            <p14:sldId id="11620"/>
            <p14:sldId id="1162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9FF"/>
    <a:srgbClr val="3B61ED"/>
    <a:srgbClr val="EF2174"/>
    <a:srgbClr val="1A0C4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14" autoAdjust="0"/>
    <p:restoredTop sz="94660"/>
  </p:normalViewPr>
  <p:slideViewPr>
    <p:cSldViewPr snapToGrid="0" showGuides="1">
      <p:cViewPr varScale="1">
        <p:scale>
          <a:sx n="69" d="100"/>
          <a:sy n="69" d="100"/>
        </p:scale>
        <p:origin x="101" y="408"/>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flip="none" rotWithShape="1">
              <a:gsLst>
                <a:gs pos="100000">
                  <a:schemeClr val="accent1">
                    <a:alpha val="42000"/>
                  </a:schemeClr>
                </a:gs>
                <a:gs pos="26000">
                  <a:schemeClr val="accent1"/>
                </a:gs>
              </a:gsLst>
              <a:lin ang="10800000" scaled="1"/>
              <a:tileRect/>
            </a:gradFill>
            <a:ln>
              <a:noFill/>
            </a:ln>
            <a:effectLst>
              <a:outerShdw blurRad="228600" sx="102000" sy="102000" algn="ctr" rotWithShape="0">
                <a:srgbClr val="3B61ED">
                  <a:alpha val="40000"/>
                </a:srgbClr>
              </a:outerShdw>
            </a:effectLst>
          </c:spPr>
          <c:invertIfNegative val="0"/>
          <c:dPt>
            <c:idx val="8"/>
            <c:invertIfNegative val="0"/>
            <c:bubble3D val="0"/>
            <c:spPr>
              <a:gradFill flip="none" rotWithShape="1">
                <a:gsLst>
                  <a:gs pos="100000">
                    <a:schemeClr val="accent2">
                      <a:alpha val="28000"/>
                    </a:schemeClr>
                  </a:gs>
                  <a:gs pos="26000">
                    <a:schemeClr val="accent2"/>
                  </a:gs>
                </a:gsLst>
                <a:lin ang="10800000" scaled="1"/>
                <a:tileRect/>
              </a:gradFill>
              <a:ln>
                <a:noFill/>
              </a:ln>
              <a:effectLst>
                <a:outerShdw blurRad="228600" sx="102000" sy="102000" algn="ctr" rotWithShape="0">
                  <a:schemeClr val="accent2">
                    <a:alpha val="40000"/>
                  </a:schemeClr>
                </a:outerShdw>
              </a:effectLst>
            </c:spPr>
            <c:extLst xmlns:c16r2="http://schemas.microsoft.com/office/drawing/2015/06/chart">
              <c:ext xmlns:c16="http://schemas.microsoft.com/office/drawing/2014/chart" uri="{C3380CC4-5D6E-409C-BE32-E72D297353CC}">
                <c16:uniqueId val="{00000004-8B84-4E74-8B60-9D72D7C088F3}"/>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类别 1</c:v>
                </c:pt>
                <c:pt idx="1">
                  <c:v>类别 2</c:v>
                </c:pt>
                <c:pt idx="2">
                  <c:v>类别 3</c:v>
                </c:pt>
                <c:pt idx="3">
                  <c:v>类别 4</c:v>
                </c:pt>
                <c:pt idx="4">
                  <c:v>类别 1</c:v>
                </c:pt>
                <c:pt idx="5">
                  <c:v>类别 2</c:v>
                </c:pt>
                <c:pt idx="6">
                  <c:v>类别 3</c:v>
                </c:pt>
                <c:pt idx="7">
                  <c:v>类别 4</c:v>
                </c:pt>
                <c:pt idx="8">
                  <c:v>类别 1</c:v>
                </c:pt>
              </c:strCache>
            </c:strRef>
          </c:cat>
          <c:val>
            <c:numRef>
              <c:f>Sheet1!$B$2:$B$10</c:f>
              <c:numCache>
                <c:formatCode>General</c:formatCode>
                <c:ptCount val="9"/>
                <c:pt idx="0">
                  <c:v>1.3</c:v>
                </c:pt>
                <c:pt idx="1">
                  <c:v>1.5</c:v>
                </c:pt>
                <c:pt idx="2">
                  <c:v>1.8</c:v>
                </c:pt>
                <c:pt idx="3">
                  <c:v>5.3</c:v>
                </c:pt>
                <c:pt idx="4">
                  <c:v>6.6</c:v>
                </c:pt>
                <c:pt idx="5">
                  <c:v>6.7</c:v>
                </c:pt>
                <c:pt idx="6">
                  <c:v>7.2</c:v>
                </c:pt>
                <c:pt idx="7">
                  <c:v>7.8</c:v>
                </c:pt>
                <c:pt idx="8">
                  <c:v>8.9</c:v>
                </c:pt>
              </c:numCache>
            </c:numRef>
          </c:val>
          <c:extLst xmlns:c16r2="http://schemas.microsoft.com/office/drawing/2015/06/chart">
            <c:ext xmlns:c16="http://schemas.microsoft.com/office/drawing/2014/chart" uri="{C3380CC4-5D6E-409C-BE32-E72D297353CC}">
              <c16:uniqueId val="{00000000-8B84-4E74-8B60-9D72D7C088F3}"/>
            </c:ext>
          </c:extLst>
        </c:ser>
        <c:dLbls>
          <c:dLblPos val="outEnd"/>
          <c:showLegendKey val="0"/>
          <c:showVal val="1"/>
          <c:showCatName val="0"/>
          <c:showSerName val="0"/>
          <c:showPercent val="0"/>
          <c:showBubbleSize val="0"/>
        </c:dLbls>
        <c:gapWidth val="182"/>
        <c:axId val="-540640192"/>
        <c:axId val="-540633664"/>
      </c:barChart>
      <c:catAx>
        <c:axId val="-540640192"/>
        <c:scaling>
          <c:orientation val="minMax"/>
        </c:scaling>
        <c:delete val="1"/>
        <c:axPos val="l"/>
        <c:numFmt formatCode="General" sourceLinked="1"/>
        <c:majorTickMark val="none"/>
        <c:minorTickMark val="none"/>
        <c:tickLblPos val="nextTo"/>
        <c:crossAx val="-540633664"/>
        <c:crosses val="autoZero"/>
        <c:auto val="1"/>
        <c:lblAlgn val="ctr"/>
        <c:lblOffset val="100"/>
        <c:noMultiLvlLbl val="0"/>
      </c:catAx>
      <c:valAx>
        <c:axId val="-540633664"/>
        <c:scaling>
          <c:orientation val="minMax"/>
        </c:scaling>
        <c:delete val="1"/>
        <c:axPos val="b"/>
        <c:numFmt formatCode="General" sourceLinked="1"/>
        <c:majorTickMark val="none"/>
        <c:minorTickMark val="none"/>
        <c:tickLblPos val="nextTo"/>
        <c:crossAx val="-540640192"/>
        <c:crosses val="autoZero"/>
        <c:crossBetween val="between"/>
      </c:valAx>
      <c:spPr>
        <a:noFill/>
        <a:ln w="25400">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F178DF-9F8A-4880-B3FD-5AFEE07FCD89}" type="datetimeFigureOut">
              <a:rPr lang="zh-CN" altLang="en-US" smtClean="0"/>
              <a:t>2021/8/26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975764-D1EB-436E-9BF8-291FB05B81B8}" type="slidenum">
              <a:rPr lang="zh-CN" altLang="en-US" smtClean="0"/>
              <a:t>‹#›</a:t>
            </a:fld>
            <a:endParaRPr lang="zh-CN" altLang="en-US"/>
          </a:p>
        </p:txBody>
      </p:sp>
    </p:spTree>
    <p:extLst>
      <p:ext uri="{BB962C8B-B14F-4D97-AF65-F5344CB8AC3E}">
        <p14:creationId xmlns:p14="http://schemas.microsoft.com/office/powerpoint/2010/main" val="1748000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33976-CE49-4101-BA4E-3F60E0C243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03539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6029FD-1455-4B1F-80FA-9353AB4E56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782205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DFCD823-8474-41CF-9001-D01C4E9C32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a:extLst>
              <a:ext uri="{FF2B5EF4-FFF2-40B4-BE49-F238E27FC236}">
                <a16:creationId xmlns:a16="http://schemas.microsoft.com/office/drawing/2014/main" xmlns="" id="{6BE5D8E3-B902-4797-8141-1E21257D4E9A}"/>
              </a:ext>
            </a:extLst>
          </p:cNvPr>
          <p:cNvGrpSpPr/>
          <p:nvPr userDrawn="1"/>
        </p:nvGrpSpPr>
        <p:grpSpPr>
          <a:xfrm>
            <a:off x="482600" y="6279417"/>
            <a:ext cx="939595" cy="130019"/>
            <a:chOff x="428366" y="6279417"/>
            <a:chExt cx="939595" cy="130019"/>
          </a:xfrm>
        </p:grpSpPr>
        <p:sp>
          <p:nvSpPr>
            <p:cNvPr id="6" name="椭圆 5">
              <a:extLst>
                <a:ext uri="{FF2B5EF4-FFF2-40B4-BE49-F238E27FC236}">
                  <a16:creationId xmlns:a16="http://schemas.microsoft.com/office/drawing/2014/main" xmlns="" id="{A29FEC49-EE31-4AF6-A8FF-1BDDA51390A6}"/>
                </a:ext>
              </a:extLst>
            </p:cNvPr>
            <p:cNvSpPr/>
            <p:nvPr/>
          </p:nvSpPr>
          <p:spPr>
            <a:xfrm>
              <a:off x="428366" y="6279417"/>
              <a:ext cx="130019" cy="13001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12C04B5B-35D9-40AD-B4E1-59A77EB24A87}"/>
                </a:ext>
              </a:extLst>
            </p:cNvPr>
            <p:cNvSpPr/>
            <p:nvPr/>
          </p:nvSpPr>
          <p:spPr>
            <a:xfrm>
              <a:off x="833154" y="6279417"/>
              <a:ext cx="130019" cy="13001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AD6B6AE-D9E8-4673-9F86-25515812F68E}"/>
                </a:ext>
              </a:extLst>
            </p:cNvPr>
            <p:cNvSpPr/>
            <p:nvPr/>
          </p:nvSpPr>
          <p:spPr>
            <a:xfrm>
              <a:off x="1237942" y="6279417"/>
              <a:ext cx="130019" cy="13001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xmlns="" id="{8FE71C88-21A0-4183-B0A7-63476C78093B}"/>
              </a:ext>
            </a:extLst>
          </p:cNvPr>
          <p:cNvPicPr>
            <a:picLocks noChangeAspect="1"/>
          </p:cNvPicPr>
          <p:nvPr userDrawn="1"/>
        </p:nvPicPr>
        <p:blipFill>
          <a:blip r:embed="rId3"/>
          <a:stretch>
            <a:fillRect/>
          </a:stretch>
        </p:blipFill>
        <p:spPr>
          <a:xfrm>
            <a:off x="218297" y="169337"/>
            <a:ext cx="1846244" cy="829082"/>
          </a:xfrm>
          <a:prstGeom prst="rect">
            <a:avLst/>
          </a:prstGeom>
        </p:spPr>
      </p:pic>
      <p:sp>
        <p:nvSpPr>
          <p:cNvPr id="10" name="平行四边形 9">
            <a:extLst>
              <a:ext uri="{FF2B5EF4-FFF2-40B4-BE49-F238E27FC236}">
                <a16:creationId xmlns:a16="http://schemas.microsoft.com/office/drawing/2014/main" xmlns="" id="{84D4694B-266E-4B39-8A17-4B87C03AC339}"/>
              </a:ext>
            </a:extLst>
          </p:cNvPr>
          <p:cNvSpPr/>
          <p:nvPr userDrawn="1"/>
        </p:nvSpPr>
        <p:spPr>
          <a:xfrm>
            <a:off x="527546" y="-401222"/>
            <a:ext cx="6387622" cy="783952"/>
          </a:xfrm>
          <a:prstGeom prst="parallelogram">
            <a:avLst>
              <a:gd name="adj" fmla="val 18541"/>
            </a:avLst>
          </a:prstGeom>
          <a:gradFill>
            <a:gsLst>
              <a:gs pos="100000">
                <a:schemeClr val="accent1">
                  <a:alpha val="21000"/>
                </a:schemeClr>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xmlns="" id="{7D617579-7B31-435E-8B54-CDB52A5E9347}"/>
              </a:ext>
            </a:extLst>
          </p:cNvPr>
          <p:cNvSpPr/>
          <p:nvPr userDrawn="1"/>
        </p:nvSpPr>
        <p:spPr>
          <a:xfrm>
            <a:off x="9385299" y="975365"/>
            <a:ext cx="3474482" cy="161533"/>
          </a:xfrm>
          <a:prstGeom prst="parallelogram">
            <a:avLst>
              <a:gd name="adj" fmla="val 18541"/>
            </a:avLst>
          </a:prstGeom>
          <a:gradFill>
            <a:gsLst>
              <a:gs pos="100000">
                <a:schemeClr val="bg1">
                  <a:alpha val="20000"/>
                </a:schemeClr>
              </a:gs>
              <a:gs pos="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xmlns="" id="{FE5DD0A5-AF39-4ED5-94E7-3DD08B696023}"/>
              </a:ext>
            </a:extLst>
          </p:cNvPr>
          <p:cNvSpPr/>
          <p:nvPr userDrawn="1"/>
        </p:nvSpPr>
        <p:spPr>
          <a:xfrm>
            <a:off x="10238739" y="6328669"/>
            <a:ext cx="3474482" cy="161533"/>
          </a:xfrm>
          <a:prstGeom prst="parallelogram">
            <a:avLst>
              <a:gd name="adj" fmla="val 18541"/>
            </a:avLst>
          </a:prstGeom>
          <a:gradFill>
            <a:gsLst>
              <a:gs pos="100000">
                <a:schemeClr val="accent1">
                  <a:alpha val="39000"/>
                </a:schemeClr>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8" name="平行四边形 17">
            <a:extLst>
              <a:ext uri="{FF2B5EF4-FFF2-40B4-BE49-F238E27FC236}">
                <a16:creationId xmlns:a16="http://schemas.microsoft.com/office/drawing/2014/main" xmlns="" id="{2027E4E8-167C-4E35-A89B-10ADC4AD9EAF}"/>
              </a:ext>
            </a:extLst>
          </p:cNvPr>
          <p:cNvSpPr/>
          <p:nvPr userDrawn="1"/>
        </p:nvSpPr>
        <p:spPr>
          <a:xfrm>
            <a:off x="-3861592" y="6688663"/>
            <a:ext cx="6387622" cy="570559"/>
          </a:xfrm>
          <a:prstGeom prst="parallelogram">
            <a:avLst>
              <a:gd name="adj" fmla="val 18541"/>
            </a:avLst>
          </a:prstGeom>
          <a:gradFill>
            <a:gsLst>
              <a:gs pos="100000">
                <a:schemeClr val="accent1">
                  <a:alpha val="21000"/>
                </a:schemeClr>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Tree>
    <p:extLst>
      <p:ext uri="{BB962C8B-B14F-4D97-AF65-F5344CB8AC3E}">
        <p14:creationId xmlns:p14="http://schemas.microsoft.com/office/powerpoint/2010/main" val="3046503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40207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_标题幻灯片">
    <p:bg>
      <p:bgPr>
        <a:solidFill>
          <a:srgbClr val="404040"/>
        </a:solidFill>
        <a:effectLst/>
      </p:bgPr>
    </p:bg>
    <p:spTree>
      <p:nvGrpSpPr>
        <p:cNvPr id="1" name=""/>
        <p:cNvGrpSpPr/>
        <p:nvPr/>
      </p:nvGrpSpPr>
      <p:grpSpPr>
        <a:xfrm>
          <a:off x="0" y="0"/>
          <a:ext cx="0" cy="0"/>
          <a:chOff x="0" y="0"/>
          <a:chExt cx="0" cy="0"/>
        </a:xfrm>
      </p:grpSpPr>
      <p:sp>
        <p:nvSpPr>
          <p:cNvPr id="6" name="文本占位符 2"/>
          <p:cNvSpPr>
            <a:spLocks noGrp="1"/>
          </p:cNvSpPr>
          <p:nvPr>
            <p:ph type="body" sz="quarter" idx="10" hasCustomPrompt="1"/>
          </p:nvPr>
        </p:nvSpPr>
        <p:spPr>
          <a:xfrm>
            <a:off x="440604" y="759873"/>
            <a:ext cx="2259871" cy="440267"/>
          </a:xfrm>
          <a:prstGeom prst="rect">
            <a:avLst/>
          </a:prstGeom>
        </p:spPr>
        <p:txBody>
          <a:bodyPr/>
          <a:lstStyle>
            <a:lvl1pPr marL="0" marR="0" indent="0" algn="l" defTabSz="914354" rtl="0" eaLnBrk="1" fontAlgn="auto" latinLnBrk="0" hangingPunct="1">
              <a:lnSpc>
                <a:spcPct val="100000"/>
              </a:lnSpc>
              <a:spcBef>
                <a:spcPts val="1000"/>
              </a:spcBef>
              <a:spcAft>
                <a:spcPts val="0"/>
              </a:spcAft>
              <a:buClrTx/>
              <a:buSzTx/>
              <a:buFont typeface="Arial" panose="020B0604020202020204" pitchFamily="34" charset="0"/>
              <a:buNone/>
              <a:tabLst/>
              <a:defRPr sz="1867">
                <a:solidFill>
                  <a:schemeClr val="bg1"/>
                </a:solidFill>
                <a:latin typeface="Microsoft YaHei" charset="0"/>
                <a:ea typeface="Microsoft YaHei" charset="0"/>
                <a:cs typeface="Microsoft YaHei" charset="0"/>
              </a:defRPr>
            </a:lvl1pPr>
          </a:lstStyle>
          <a:p>
            <a:pPr marL="0" marR="0" lvl="0" indent="0" algn="l" defTabSz="914354"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1" lang="en-US" altLang="zh-CN"/>
              <a:t>OfficePLUS</a:t>
            </a:r>
            <a:endParaRPr kumimoji="1" lang="zh-CN" altLang="en-US" dirty="0"/>
          </a:p>
        </p:txBody>
      </p:sp>
      <p:sp>
        <p:nvSpPr>
          <p:cNvPr id="7" name="文本占位符 2"/>
          <p:cNvSpPr>
            <a:spLocks noGrp="1"/>
          </p:cNvSpPr>
          <p:nvPr>
            <p:ph type="body" sz="quarter" idx="11" hasCustomPrompt="1"/>
          </p:nvPr>
        </p:nvSpPr>
        <p:spPr>
          <a:xfrm>
            <a:off x="440604" y="182445"/>
            <a:ext cx="2259871" cy="287259"/>
          </a:xfrm>
          <a:prstGeom prst="rect">
            <a:avLst/>
          </a:prstGeom>
        </p:spPr>
        <p:txBody>
          <a:bodyPr/>
          <a:lstStyle>
            <a:lvl1pPr marL="0" indent="0">
              <a:lnSpc>
                <a:spcPct val="100000"/>
              </a:lnSpc>
              <a:buNone/>
              <a:defRPr sz="1067" baseline="0">
                <a:solidFill>
                  <a:schemeClr val="bg1"/>
                </a:solidFill>
                <a:latin typeface="Segoe UI Light" charset="0"/>
                <a:ea typeface="Segoe UI Light" charset="0"/>
                <a:cs typeface="Segoe UI Light"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1" lang="en-US" altLang="zh-CN" dirty="0">
                <a:latin typeface="Segoe UI Light"/>
                <a:ea typeface="微软雅黑"/>
                <a:cs typeface="Segoe UI Light"/>
              </a:rPr>
              <a:t>Design</a:t>
            </a:r>
            <a:r>
              <a:rPr kumimoji="1" lang="zh-CN" altLang="en-US" dirty="0">
                <a:latin typeface="Segoe UI Light"/>
                <a:ea typeface="微软雅黑"/>
                <a:cs typeface="Segoe UI Light"/>
              </a:rPr>
              <a:t> </a:t>
            </a:r>
            <a:r>
              <a:rPr kumimoji="1" lang="en-US" altLang="zh-CN" dirty="0">
                <a:latin typeface="Segoe UI Light"/>
                <a:ea typeface="微软雅黑"/>
                <a:cs typeface="Segoe UI Light"/>
              </a:rPr>
              <a:t>Guidelines</a:t>
            </a:r>
            <a:endParaRPr lang="zh-CN" altLang="en-US" dirty="0">
              <a:latin typeface="Segoe UI Light"/>
              <a:cs typeface="Segoe UI Light"/>
            </a:endParaRPr>
          </a:p>
        </p:txBody>
      </p:sp>
      <p:sp>
        <p:nvSpPr>
          <p:cNvPr id="8" name="文本占位符 2"/>
          <p:cNvSpPr>
            <a:spLocks noGrp="1"/>
          </p:cNvSpPr>
          <p:nvPr>
            <p:ph type="body" sz="quarter" idx="12" hasCustomPrompt="1"/>
          </p:nvPr>
        </p:nvSpPr>
        <p:spPr>
          <a:xfrm>
            <a:off x="4153011" y="182445"/>
            <a:ext cx="2259871" cy="287259"/>
          </a:xfrm>
          <a:prstGeom prst="rect">
            <a:avLst/>
          </a:prstGeom>
        </p:spPr>
        <p:txBody>
          <a:bodyPr/>
          <a:lstStyle>
            <a:lvl1pPr marL="0" indent="0">
              <a:lnSpc>
                <a:spcPct val="100000"/>
              </a:lnSpc>
              <a:buNone/>
              <a:defRPr sz="1067" baseline="0">
                <a:solidFill>
                  <a:schemeClr val="bg1"/>
                </a:solidFill>
                <a:latin typeface="Segoe UI Light" charset="0"/>
                <a:ea typeface="Segoe UI Light" charset="0"/>
                <a:cs typeface="Segoe UI Light" charset="0"/>
              </a:defRPr>
            </a:lvl1pPr>
          </a:lstStyle>
          <a:p>
            <a:pPr lvl="0"/>
            <a:r>
              <a:rPr kumimoji="1" lang="en-US" altLang="zh-CN"/>
              <a:t>OfficePLUS</a:t>
            </a:r>
            <a:endParaRPr kumimoji="1" lang="zh-CN" altLang="en-US" dirty="0"/>
          </a:p>
        </p:txBody>
      </p:sp>
      <p:sp>
        <p:nvSpPr>
          <p:cNvPr id="9" name="文本占位符 2"/>
          <p:cNvSpPr>
            <a:spLocks noGrp="1"/>
          </p:cNvSpPr>
          <p:nvPr>
            <p:ph type="body" sz="quarter" idx="13" hasCustomPrompt="1"/>
          </p:nvPr>
        </p:nvSpPr>
        <p:spPr>
          <a:xfrm>
            <a:off x="4153012" y="759876"/>
            <a:ext cx="7074345" cy="5399189"/>
          </a:xfrm>
          <a:prstGeom prst="rect">
            <a:avLst/>
          </a:prstGeom>
        </p:spPr>
        <p:txBody>
          <a:bodyPr/>
          <a:lstStyle>
            <a:lvl1pPr marL="0" indent="0">
              <a:lnSpc>
                <a:spcPct val="150000"/>
              </a:lnSpc>
              <a:buNone/>
              <a:defRPr sz="1333" baseline="0">
                <a:solidFill>
                  <a:schemeClr val="bg1"/>
                </a:solidFill>
                <a:latin typeface="Microsoft YaHei" charset="0"/>
                <a:ea typeface="Microsoft YaHei" charset="0"/>
                <a:cs typeface="Microsoft YaHei" charset="0"/>
              </a:defRPr>
            </a:lvl1pPr>
          </a:lstStyle>
          <a:p>
            <a:pPr lvl="0"/>
            <a:r>
              <a:rPr kumimoji="1" lang="en-US" altLang="zh-CN" dirty="0"/>
              <a:t>OfficePLUS</a:t>
            </a:r>
            <a:endParaRPr kumimoji="1" lang="zh-CN" altLang="en-US" dirty="0"/>
          </a:p>
        </p:txBody>
      </p:sp>
    </p:spTree>
    <p:extLst>
      <p:ext uri="{BB962C8B-B14F-4D97-AF65-F5344CB8AC3E}">
        <p14:creationId xmlns:p14="http://schemas.microsoft.com/office/powerpoint/2010/main" val="11544036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t>2021/8/26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1325887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60650A76-1816-4857-A008-48804F42FC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图形 164">
            <a:extLst>
              <a:ext uri="{FF2B5EF4-FFF2-40B4-BE49-F238E27FC236}">
                <a16:creationId xmlns:a16="http://schemas.microsoft.com/office/drawing/2014/main" xmlns="" id="{DAFA0FA5-8FAB-4A4E-8A41-02C2EBFC77B3}"/>
              </a:ext>
            </a:extLst>
          </p:cNvPr>
          <p:cNvGrpSpPr/>
          <p:nvPr userDrawn="1"/>
        </p:nvGrpSpPr>
        <p:grpSpPr>
          <a:xfrm>
            <a:off x="-4254904" y="4947138"/>
            <a:ext cx="20701808" cy="1985216"/>
            <a:chOff x="-9925049" y="2951843"/>
            <a:chExt cx="32035734" cy="4532375"/>
          </a:xfrm>
          <a:gradFill>
            <a:gsLst>
              <a:gs pos="32000">
                <a:schemeClr val="bg1">
                  <a:alpha val="39000"/>
                </a:schemeClr>
              </a:gs>
              <a:gs pos="11000">
                <a:schemeClr val="bg1">
                  <a:alpha val="0"/>
                </a:schemeClr>
              </a:gs>
            </a:gsLst>
            <a:lin ang="5400000" scaled="1"/>
          </a:gradFill>
        </p:grpSpPr>
        <p:sp>
          <p:nvSpPr>
            <p:cNvPr id="10" name="任意多边形: 形状 9">
              <a:extLst>
                <a:ext uri="{FF2B5EF4-FFF2-40B4-BE49-F238E27FC236}">
                  <a16:creationId xmlns:a16="http://schemas.microsoft.com/office/drawing/2014/main" xmlns="" id="{5ADD820E-71CC-44E0-B534-C08FF2602B75}"/>
                </a:ext>
              </a:extLst>
            </p:cNvPr>
            <p:cNvSpPr/>
            <p:nvPr/>
          </p:nvSpPr>
          <p:spPr>
            <a:xfrm>
              <a:off x="-724648" y="2951843"/>
              <a:ext cx="2093417" cy="243206"/>
            </a:xfrm>
            <a:custGeom>
              <a:avLst/>
              <a:gdLst>
                <a:gd name="connsiteX0" fmla="*/ 2093418 w 2093417"/>
                <a:gd name="connsiteY0" fmla="*/ 0 h 243206"/>
                <a:gd name="connsiteX1" fmla="*/ 521309 w 2093417"/>
                <a:gd name="connsiteY1" fmla="*/ 0 h 243206"/>
                <a:gd name="connsiteX2" fmla="*/ 0 w 2093417"/>
                <a:gd name="connsiteY2" fmla="*/ 243206 h 243206"/>
                <a:gd name="connsiteX3" fmla="*/ 5454 w 2093417"/>
                <a:gd name="connsiteY3" fmla="*/ 240507 h 243206"/>
                <a:gd name="connsiteX4" fmla="*/ 22271 w 2093417"/>
                <a:gd name="connsiteY4" fmla="*/ 240507 h 243206"/>
                <a:gd name="connsiteX5" fmla="*/ 532217 w 2093417"/>
                <a:gd name="connsiteY5" fmla="*/ 2159 h 243206"/>
                <a:gd name="connsiteX6" fmla="*/ 2089782 w 2093417"/>
                <a:gd name="connsiteY6" fmla="*/ 2159 h 243206"/>
                <a:gd name="connsiteX7" fmla="*/ 1706185 w 2093417"/>
                <a:gd name="connsiteY7" fmla="*/ 240507 h 243206"/>
                <a:gd name="connsiteX8" fmla="*/ 2093418 w 2093417"/>
                <a:gd name="connsiteY8" fmla="*/ 0 h 24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17" h="243206">
                  <a:moveTo>
                    <a:pt x="2093418" y="0"/>
                  </a:moveTo>
                  <a:lnTo>
                    <a:pt x="521309" y="0"/>
                  </a:lnTo>
                  <a:lnTo>
                    <a:pt x="0" y="243206"/>
                  </a:lnTo>
                  <a:lnTo>
                    <a:pt x="5454" y="240507"/>
                  </a:lnTo>
                  <a:lnTo>
                    <a:pt x="22271" y="240507"/>
                  </a:lnTo>
                  <a:lnTo>
                    <a:pt x="532217" y="2159"/>
                  </a:lnTo>
                  <a:lnTo>
                    <a:pt x="2089782" y="2159"/>
                  </a:lnTo>
                  <a:lnTo>
                    <a:pt x="1706185" y="240507"/>
                  </a:lnTo>
                  <a:lnTo>
                    <a:pt x="209341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 name="任意多边形: 形状 10">
              <a:extLst>
                <a:ext uri="{FF2B5EF4-FFF2-40B4-BE49-F238E27FC236}">
                  <a16:creationId xmlns:a16="http://schemas.microsoft.com/office/drawing/2014/main" xmlns="" id="{B3D7E5E4-B84F-462C-BC8E-E6DD8232C455}"/>
                </a:ext>
              </a:extLst>
            </p:cNvPr>
            <p:cNvSpPr/>
            <p:nvPr/>
          </p:nvSpPr>
          <p:spPr>
            <a:xfrm>
              <a:off x="981536" y="2951843"/>
              <a:ext cx="1958886" cy="240506"/>
            </a:xfrm>
            <a:custGeom>
              <a:avLst/>
              <a:gdLst>
                <a:gd name="connsiteX0" fmla="*/ 1958886 w 1958886"/>
                <a:gd name="connsiteY0" fmla="*/ 0 h 240506"/>
                <a:gd name="connsiteX1" fmla="*/ 387232 w 1958886"/>
                <a:gd name="connsiteY1" fmla="*/ 0 h 240506"/>
                <a:gd name="connsiteX2" fmla="*/ 0 w 1958886"/>
                <a:gd name="connsiteY2" fmla="*/ 240507 h 240506"/>
                <a:gd name="connsiteX3" fmla="*/ 17271 w 1958886"/>
                <a:gd name="connsiteY3" fmla="*/ 240507 h 240506"/>
                <a:gd name="connsiteX4" fmla="*/ 399503 w 1958886"/>
                <a:gd name="connsiteY4" fmla="*/ 2159 h 240506"/>
                <a:gd name="connsiteX5" fmla="*/ 1956613 w 1958886"/>
                <a:gd name="connsiteY5" fmla="*/ 2159 h 240506"/>
                <a:gd name="connsiteX6" fmla="*/ 1700732 w 1958886"/>
                <a:gd name="connsiteY6" fmla="*/ 240507 h 240506"/>
                <a:gd name="connsiteX7" fmla="*/ 1958886 w 1958886"/>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8886" h="240506">
                  <a:moveTo>
                    <a:pt x="1958886" y="0"/>
                  </a:moveTo>
                  <a:lnTo>
                    <a:pt x="387232" y="0"/>
                  </a:lnTo>
                  <a:lnTo>
                    <a:pt x="0" y="240507"/>
                  </a:lnTo>
                  <a:lnTo>
                    <a:pt x="17271" y="240507"/>
                  </a:lnTo>
                  <a:lnTo>
                    <a:pt x="399503" y="2159"/>
                  </a:lnTo>
                  <a:lnTo>
                    <a:pt x="1956613" y="2159"/>
                  </a:lnTo>
                  <a:lnTo>
                    <a:pt x="1700732" y="240507"/>
                  </a:lnTo>
                  <a:lnTo>
                    <a:pt x="1958886"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 name="任意多边形: 形状 11">
              <a:extLst>
                <a:ext uri="{FF2B5EF4-FFF2-40B4-BE49-F238E27FC236}">
                  <a16:creationId xmlns:a16="http://schemas.microsoft.com/office/drawing/2014/main" xmlns="" id="{F434AEA4-9DCE-4E6C-AC89-B1A98179E6DE}"/>
                </a:ext>
              </a:extLst>
            </p:cNvPr>
            <p:cNvSpPr/>
            <p:nvPr/>
          </p:nvSpPr>
          <p:spPr>
            <a:xfrm>
              <a:off x="2682268" y="2951843"/>
              <a:ext cx="1830262" cy="240506"/>
            </a:xfrm>
            <a:custGeom>
              <a:avLst/>
              <a:gdLst>
                <a:gd name="connsiteX0" fmla="*/ 1830262 w 1830262"/>
                <a:gd name="connsiteY0" fmla="*/ 0 h 240506"/>
                <a:gd name="connsiteX1" fmla="*/ 258154 w 1830262"/>
                <a:gd name="connsiteY1" fmla="*/ 0 h 240506"/>
                <a:gd name="connsiteX2" fmla="*/ 0 w 1830262"/>
                <a:gd name="connsiteY2" fmla="*/ 240507 h 240506"/>
                <a:gd name="connsiteX3" fmla="*/ 17270 w 1830262"/>
                <a:gd name="connsiteY3" fmla="*/ 240507 h 240506"/>
                <a:gd name="connsiteX4" fmla="*/ 271789 w 1830262"/>
                <a:gd name="connsiteY4" fmla="*/ 2159 h 240506"/>
                <a:gd name="connsiteX5" fmla="*/ 1829354 w 1830262"/>
                <a:gd name="connsiteY5" fmla="*/ 2159 h 240506"/>
                <a:gd name="connsiteX6" fmla="*/ 1700730 w 1830262"/>
                <a:gd name="connsiteY6" fmla="*/ 240507 h 240506"/>
                <a:gd name="connsiteX7" fmla="*/ 1830262 w 1830262"/>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0262" h="240506">
                  <a:moveTo>
                    <a:pt x="1830262" y="0"/>
                  </a:moveTo>
                  <a:lnTo>
                    <a:pt x="258154" y="0"/>
                  </a:lnTo>
                  <a:lnTo>
                    <a:pt x="0" y="240507"/>
                  </a:lnTo>
                  <a:lnTo>
                    <a:pt x="17270" y="240507"/>
                  </a:lnTo>
                  <a:lnTo>
                    <a:pt x="271789" y="2159"/>
                  </a:lnTo>
                  <a:lnTo>
                    <a:pt x="1829354" y="2159"/>
                  </a:lnTo>
                  <a:lnTo>
                    <a:pt x="1700730" y="240507"/>
                  </a:lnTo>
                  <a:lnTo>
                    <a:pt x="183026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 name="任意多边形: 形状 12">
              <a:extLst>
                <a:ext uri="{FF2B5EF4-FFF2-40B4-BE49-F238E27FC236}">
                  <a16:creationId xmlns:a16="http://schemas.microsoft.com/office/drawing/2014/main" xmlns="" id="{5F530ECC-17F8-46D5-8775-CF238DF235BE}"/>
                </a:ext>
              </a:extLst>
            </p:cNvPr>
            <p:cNvSpPr/>
            <p:nvPr/>
          </p:nvSpPr>
          <p:spPr>
            <a:xfrm>
              <a:off x="4382998" y="2951843"/>
              <a:ext cx="1701641" cy="240506"/>
            </a:xfrm>
            <a:custGeom>
              <a:avLst/>
              <a:gdLst>
                <a:gd name="connsiteX0" fmla="*/ 1701640 w 1701640"/>
                <a:gd name="connsiteY0" fmla="*/ 0 h 240506"/>
                <a:gd name="connsiteX1" fmla="*/ 129532 w 1701640"/>
                <a:gd name="connsiteY1" fmla="*/ 0 h 240506"/>
                <a:gd name="connsiteX2" fmla="*/ 0 w 1701640"/>
                <a:gd name="connsiteY2" fmla="*/ 240507 h 240506"/>
                <a:gd name="connsiteX3" fmla="*/ 17271 w 1701640"/>
                <a:gd name="connsiteY3" fmla="*/ 240507 h 240506"/>
                <a:gd name="connsiteX4" fmla="*/ 144076 w 1701640"/>
                <a:gd name="connsiteY4" fmla="*/ 2159 h 240506"/>
                <a:gd name="connsiteX5" fmla="*/ 1701640 w 1701640"/>
                <a:gd name="connsiteY5" fmla="*/ 2159 h 240506"/>
                <a:gd name="connsiteX6" fmla="*/ 1700732 w 1701640"/>
                <a:gd name="connsiteY6" fmla="*/ 240507 h 240506"/>
                <a:gd name="connsiteX7" fmla="*/ 1701640 w 1701640"/>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1640" h="240506">
                  <a:moveTo>
                    <a:pt x="1701640" y="0"/>
                  </a:moveTo>
                  <a:lnTo>
                    <a:pt x="129532" y="0"/>
                  </a:lnTo>
                  <a:lnTo>
                    <a:pt x="0" y="240507"/>
                  </a:lnTo>
                  <a:lnTo>
                    <a:pt x="17271" y="240507"/>
                  </a:lnTo>
                  <a:lnTo>
                    <a:pt x="144076" y="2159"/>
                  </a:lnTo>
                  <a:lnTo>
                    <a:pt x="1701640" y="2159"/>
                  </a:lnTo>
                  <a:lnTo>
                    <a:pt x="1700732" y="240507"/>
                  </a:lnTo>
                  <a:lnTo>
                    <a:pt x="170164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 name="任意多边形: 形状 13">
              <a:extLst>
                <a:ext uri="{FF2B5EF4-FFF2-40B4-BE49-F238E27FC236}">
                  <a16:creationId xmlns:a16="http://schemas.microsoft.com/office/drawing/2014/main" xmlns="" id="{7D386EEE-3212-4FAB-B5F6-A7F955736CB0}"/>
                </a:ext>
              </a:extLst>
            </p:cNvPr>
            <p:cNvSpPr/>
            <p:nvPr/>
          </p:nvSpPr>
          <p:spPr>
            <a:xfrm>
              <a:off x="6083730" y="2951843"/>
              <a:ext cx="1700730" cy="240506"/>
            </a:xfrm>
            <a:custGeom>
              <a:avLst/>
              <a:gdLst>
                <a:gd name="connsiteX0" fmla="*/ 1572562 w 1700730"/>
                <a:gd name="connsiteY0" fmla="*/ 0 h 240506"/>
                <a:gd name="connsiteX1" fmla="*/ 908 w 1700730"/>
                <a:gd name="connsiteY1" fmla="*/ 0 h 240506"/>
                <a:gd name="connsiteX2" fmla="*/ 0 w 1700730"/>
                <a:gd name="connsiteY2" fmla="*/ 240507 h 240506"/>
                <a:gd name="connsiteX3" fmla="*/ 17270 w 1700730"/>
                <a:gd name="connsiteY3" fmla="*/ 240507 h 240506"/>
                <a:gd name="connsiteX4" fmla="*/ 16816 w 1700730"/>
                <a:gd name="connsiteY4" fmla="*/ 2159 h 240506"/>
                <a:gd name="connsiteX5" fmla="*/ 1573925 w 1700730"/>
                <a:gd name="connsiteY5" fmla="*/ 2159 h 240506"/>
                <a:gd name="connsiteX6" fmla="*/ 1700730 w 1700730"/>
                <a:gd name="connsiteY6" fmla="*/ 240507 h 240506"/>
                <a:gd name="connsiteX7" fmla="*/ 1572562 w 1700730"/>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730" h="240506">
                  <a:moveTo>
                    <a:pt x="1572562" y="0"/>
                  </a:moveTo>
                  <a:lnTo>
                    <a:pt x="908" y="0"/>
                  </a:lnTo>
                  <a:lnTo>
                    <a:pt x="0" y="240507"/>
                  </a:lnTo>
                  <a:lnTo>
                    <a:pt x="17270" y="240507"/>
                  </a:lnTo>
                  <a:lnTo>
                    <a:pt x="16816" y="2159"/>
                  </a:lnTo>
                  <a:lnTo>
                    <a:pt x="1573925" y="2159"/>
                  </a:lnTo>
                  <a:lnTo>
                    <a:pt x="1700730" y="240507"/>
                  </a:lnTo>
                  <a:lnTo>
                    <a:pt x="157256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 name="任意多边形: 形状 14">
              <a:extLst>
                <a:ext uri="{FF2B5EF4-FFF2-40B4-BE49-F238E27FC236}">
                  <a16:creationId xmlns:a16="http://schemas.microsoft.com/office/drawing/2014/main" xmlns="" id="{7F8BB1DA-151F-4AD2-B1CF-F46DF1A69BD4}"/>
                </a:ext>
              </a:extLst>
            </p:cNvPr>
            <p:cNvSpPr/>
            <p:nvPr/>
          </p:nvSpPr>
          <p:spPr>
            <a:xfrm>
              <a:off x="7656290" y="2951843"/>
              <a:ext cx="1828900" cy="240506"/>
            </a:xfrm>
            <a:custGeom>
              <a:avLst/>
              <a:gdLst>
                <a:gd name="connsiteX0" fmla="*/ 1572109 w 1828900"/>
                <a:gd name="connsiteY0" fmla="*/ 0 h 240506"/>
                <a:gd name="connsiteX1" fmla="*/ 0 w 1828900"/>
                <a:gd name="connsiteY1" fmla="*/ 0 h 240506"/>
                <a:gd name="connsiteX2" fmla="*/ 128169 w 1828900"/>
                <a:gd name="connsiteY2" fmla="*/ 240507 h 240506"/>
                <a:gd name="connsiteX3" fmla="*/ 145440 w 1828900"/>
                <a:gd name="connsiteY3" fmla="*/ 240507 h 240506"/>
                <a:gd name="connsiteX4" fmla="*/ 17271 w 1828900"/>
                <a:gd name="connsiteY4" fmla="*/ 2159 h 240506"/>
                <a:gd name="connsiteX5" fmla="*/ 1574381 w 1828900"/>
                <a:gd name="connsiteY5" fmla="*/ 2159 h 240506"/>
                <a:gd name="connsiteX6" fmla="*/ 1828900 w 1828900"/>
                <a:gd name="connsiteY6" fmla="*/ 240507 h 240506"/>
                <a:gd name="connsiteX7" fmla="*/ 1572109 w 1828900"/>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8900" h="240506">
                  <a:moveTo>
                    <a:pt x="1572109" y="0"/>
                  </a:moveTo>
                  <a:lnTo>
                    <a:pt x="0" y="0"/>
                  </a:lnTo>
                  <a:lnTo>
                    <a:pt x="128169" y="240507"/>
                  </a:lnTo>
                  <a:lnTo>
                    <a:pt x="145440" y="240507"/>
                  </a:lnTo>
                  <a:lnTo>
                    <a:pt x="17271" y="2159"/>
                  </a:lnTo>
                  <a:lnTo>
                    <a:pt x="1574381" y="2159"/>
                  </a:lnTo>
                  <a:lnTo>
                    <a:pt x="1828900" y="240507"/>
                  </a:lnTo>
                  <a:lnTo>
                    <a:pt x="157210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 name="任意多边形: 形状 15">
              <a:extLst>
                <a:ext uri="{FF2B5EF4-FFF2-40B4-BE49-F238E27FC236}">
                  <a16:creationId xmlns:a16="http://schemas.microsoft.com/office/drawing/2014/main" xmlns="" id="{15E7CCEB-E702-4C62-A09D-C535D5616250}"/>
                </a:ext>
              </a:extLst>
            </p:cNvPr>
            <p:cNvSpPr/>
            <p:nvPr/>
          </p:nvSpPr>
          <p:spPr>
            <a:xfrm>
              <a:off x="9228400" y="2951843"/>
              <a:ext cx="1957976" cy="240506"/>
            </a:xfrm>
            <a:custGeom>
              <a:avLst/>
              <a:gdLst>
                <a:gd name="connsiteX0" fmla="*/ 1572108 w 1957976"/>
                <a:gd name="connsiteY0" fmla="*/ 0 h 240506"/>
                <a:gd name="connsiteX1" fmla="*/ 0 w 1957976"/>
                <a:gd name="connsiteY1" fmla="*/ 0 h 240506"/>
                <a:gd name="connsiteX2" fmla="*/ 256791 w 1957976"/>
                <a:gd name="connsiteY2" fmla="*/ 240507 h 240506"/>
                <a:gd name="connsiteX3" fmla="*/ 274062 w 1957976"/>
                <a:gd name="connsiteY3" fmla="*/ 240507 h 240506"/>
                <a:gd name="connsiteX4" fmla="*/ 18180 w 1957976"/>
                <a:gd name="connsiteY4" fmla="*/ 2159 h 240506"/>
                <a:gd name="connsiteX5" fmla="*/ 1575743 w 1957976"/>
                <a:gd name="connsiteY5" fmla="*/ 2159 h 240506"/>
                <a:gd name="connsiteX6" fmla="*/ 1957976 w 1957976"/>
                <a:gd name="connsiteY6" fmla="*/ 240507 h 240506"/>
                <a:gd name="connsiteX7" fmla="*/ 1572108 w 1957976"/>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7976" h="240506">
                  <a:moveTo>
                    <a:pt x="1572108" y="0"/>
                  </a:moveTo>
                  <a:lnTo>
                    <a:pt x="0" y="0"/>
                  </a:lnTo>
                  <a:lnTo>
                    <a:pt x="256791" y="240507"/>
                  </a:lnTo>
                  <a:lnTo>
                    <a:pt x="274062" y="240507"/>
                  </a:lnTo>
                  <a:lnTo>
                    <a:pt x="18180" y="2159"/>
                  </a:lnTo>
                  <a:lnTo>
                    <a:pt x="1575743" y="2159"/>
                  </a:lnTo>
                  <a:lnTo>
                    <a:pt x="1957976" y="240507"/>
                  </a:lnTo>
                  <a:lnTo>
                    <a:pt x="157210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 name="任意多边形: 形状 16">
              <a:extLst>
                <a:ext uri="{FF2B5EF4-FFF2-40B4-BE49-F238E27FC236}">
                  <a16:creationId xmlns:a16="http://schemas.microsoft.com/office/drawing/2014/main" xmlns="" id="{122F7A64-4733-461A-8790-60D797AC26C4}"/>
                </a:ext>
              </a:extLst>
            </p:cNvPr>
            <p:cNvSpPr/>
            <p:nvPr/>
          </p:nvSpPr>
          <p:spPr>
            <a:xfrm>
              <a:off x="10800508" y="2951843"/>
              <a:ext cx="2103416" cy="240506"/>
            </a:xfrm>
            <a:custGeom>
              <a:avLst/>
              <a:gdLst>
                <a:gd name="connsiteX0" fmla="*/ 1587561 w 2103416"/>
                <a:gd name="connsiteY0" fmla="*/ 0 h 240506"/>
                <a:gd name="connsiteX1" fmla="*/ 0 w 2103416"/>
                <a:gd name="connsiteY1" fmla="*/ 0 h 240506"/>
                <a:gd name="connsiteX2" fmla="*/ 385868 w 2103416"/>
                <a:gd name="connsiteY2" fmla="*/ 240507 h 240506"/>
                <a:gd name="connsiteX3" fmla="*/ 402684 w 2103416"/>
                <a:gd name="connsiteY3" fmla="*/ 240507 h 240506"/>
                <a:gd name="connsiteX4" fmla="*/ 19088 w 2103416"/>
                <a:gd name="connsiteY4" fmla="*/ 2159 h 240506"/>
                <a:gd name="connsiteX5" fmla="*/ 1576653 w 2103416"/>
                <a:gd name="connsiteY5" fmla="*/ 2159 h 240506"/>
                <a:gd name="connsiteX6" fmla="*/ 2086600 w 2103416"/>
                <a:gd name="connsiteY6" fmla="*/ 240507 h 240506"/>
                <a:gd name="connsiteX7" fmla="*/ 2103416 w 2103416"/>
                <a:gd name="connsiteY7" fmla="*/ 240507 h 240506"/>
                <a:gd name="connsiteX8" fmla="*/ 1587561 w 2103416"/>
                <a:gd name="connsiteY8"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3416" h="240506">
                  <a:moveTo>
                    <a:pt x="1587561" y="0"/>
                  </a:moveTo>
                  <a:lnTo>
                    <a:pt x="0" y="0"/>
                  </a:lnTo>
                  <a:lnTo>
                    <a:pt x="385868" y="240507"/>
                  </a:lnTo>
                  <a:lnTo>
                    <a:pt x="402684" y="240507"/>
                  </a:lnTo>
                  <a:lnTo>
                    <a:pt x="19088" y="2159"/>
                  </a:lnTo>
                  <a:lnTo>
                    <a:pt x="1576653" y="2159"/>
                  </a:lnTo>
                  <a:lnTo>
                    <a:pt x="2086600" y="240507"/>
                  </a:lnTo>
                  <a:lnTo>
                    <a:pt x="2103416" y="240507"/>
                  </a:lnTo>
                  <a:lnTo>
                    <a:pt x="1587561"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 name="任意多边形: 形状 17">
              <a:extLst>
                <a:ext uri="{FF2B5EF4-FFF2-40B4-BE49-F238E27FC236}">
                  <a16:creationId xmlns:a16="http://schemas.microsoft.com/office/drawing/2014/main" xmlns="" id="{9A54845A-4B57-4BAF-B6D3-1474A4D9CE82}"/>
                </a:ext>
              </a:extLst>
            </p:cNvPr>
            <p:cNvSpPr/>
            <p:nvPr/>
          </p:nvSpPr>
          <p:spPr>
            <a:xfrm>
              <a:off x="-1334131" y="3192349"/>
              <a:ext cx="2315666" cy="286934"/>
            </a:xfrm>
            <a:custGeom>
              <a:avLst/>
              <a:gdLst>
                <a:gd name="connsiteX0" fmla="*/ 2315667 w 2315666"/>
                <a:gd name="connsiteY0" fmla="*/ 0 h 286934"/>
                <a:gd name="connsiteX1" fmla="*/ 631752 w 2315666"/>
                <a:gd name="connsiteY1" fmla="*/ 0 h 286934"/>
                <a:gd name="connsiteX2" fmla="*/ 614936 w 2315666"/>
                <a:gd name="connsiteY2" fmla="*/ 0 h 286934"/>
                <a:gd name="connsiteX3" fmla="*/ 609481 w 2315666"/>
                <a:gd name="connsiteY3" fmla="*/ 2699 h 286934"/>
                <a:gd name="connsiteX4" fmla="*/ 0 w 2315666"/>
                <a:gd name="connsiteY4" fmla="*/ 286935 h 286934"/>
                <a:gd name="connsiteX5" fmla="*/ 6363 w 2315666"/>
                <a:gd name="connsiteY5" fmla="*/ 283695 h 286934"/>
                <a:gd name="connsiteX6" fmla="*/ 24998 w 2315666"/>
                <a:gd name="connsiteY6" fmla="*/ 283695 h 286934"/>
                <a:gd name="connsiteX7" fmla="*/ 626298 w 2315666"/>
                <a:gd name="connsiteY7" fmla="*/ 2699 h 286934"/>
                <a:gd name="connsiteX8" fmla="*/ 2311576 w 2315666"/>
                <a:gd name="connsiteY8" fmla="*/ 2699 h 286934"/>
                <a:gd name="connsiteX9" fmla="*/ 1859350 w 2315666"/>
                <a:gd name="connsiteY9" fmla="*/ 283695 h 286934"/>
                <a:gd name="connsiteX10" fmla="*/ 2315667 w 2315666"/>
                <a:gd name="connsiteY10" fmla="*/ 0 h 28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5666" h="286934">
                  <a:moveTo>
                    <a:pt x="2315667" y="0"/>
                  </a:moveTo>
                  <a:lnTo>
                    <a:pt x="631752" y="0"/>
                  </a:lnTo>
                  <a:lnTo>
                    <a:pt x="614936" y="0"/>
                  </a:lnTo>
                  <a:lnTo>
                    <a:pt x="609481" y="2699"/>
                  </a:lnTo>
                  <a:lnTo>
                    <a:pt x="0" y="286935"/>
                  </a:lnTo>
                  <a:lnTo>
                    <a:pt x="6363" y="283695"/>
                  </a:lnTo>
                  <a:lnTo>
                    <a:pt x="24998" y="283695"/>
                  </a:lnTo>
                  <a:lnTo>
                    <a:pt x="626298" y="2699"/>
                  </a:lnTo>
                  <a:lnTo>
                    <a:pt x="2311576" y="2699"/>
                  </a:lnTo>
                  <a:lnTo>
                    <a:pt x="1859350" y="283695"/>
                  </a:lnTo>
                  <a:lnTo>
                    <a:pt x="231566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 name="任意多边形: 形状 18">
              <a:extLst>
                <a:ext uri="{FF2B5EF4-FFF2-40B4-BE49-F238E27FC236}">
                  <a16:creationId xmlns:a16="http://schemas.microsoft.com/office/drawing/2014/main" xmlns="" id="{579FC971-0360-4AFA-ACAD-01232BA7007C}"/>
                </a:ext>
              </a:extLst>
            </p:cNvPr>
            <p:cNvSpPr/>
            <p:nvPr/>
          </p:nvSpPr>
          <p:spPr>
            <a:xfrm>
              <a:off x="525219" y="3192349"/>
              <a:ext cx="2157047" cy="283695"/>
            </a:xfrm>
            <a:custGeom>
              <a:avLst/>
              <a:gdLst>
                <a:gd name="connsiteX0" fmla="*/ 2157048 w 2157047"/>
                <a:gd name="connsiteY0" fmla="*/ 0 h 283695"/>
                <a:gd name="connsiteX1" fmla="*/ 473587 w 2157047"/>
                <a:gd name="connsiteY1" fmla="*/ 0 h 283695"/>
                <a:gd name="connsiteX2" fmla="*/ 456316 w 2157047"/>
                <a:gd name="connsiteY2" fmla="*/ 0 h 283695"/>
                <a:gd name="connsiteX3" fmla="*/ 0 w 2157047"/>
                <a:gd name="connsiteY3" fmla="*/ 283695 h 283695"/>
                <a:gd name="connsiteX4" fmla="*/ 18635 w 2157047"/>
                <a:gd name="connsiteY4" fmla="*/ 283695 h 283695"/>
                <a:gd name="connsiteX5" fmla="*/ 469496 w 2157047"/>
                <a:gd name="connsiteY5" fmla="*/ 2699 h 283695"/>
                <a:gd name="connsiteX6" fmla="*/ 2154320 w 2157047"/>
                <a:gd name="connsiteY6" fmla="*/ 2699 h 283695"/>
                <a:gd name="connsiteX7" fmla="*/ 1852534 w 2157047"/>
                <a:gd name="connsiteY7" fmla="*/ 283695 h 283695"/>
                <a:gd name="connsiteX8" fmla="*/ 2157048 w 2157047"/>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7047" h="283695">
                  <a:moveTo>
                    <a:pt x="2157048" y="0"/>
                  </a:moveTo>
                  <a:lnTo>
                    <a:pt x="473587" y="0"/>
                  </a:lnTo>
                  <a:lnTo>
                    <a:pt x="456316" y="0"/>
                  </a:lnTo>
                  <a:lnTo>
                    <a:pt x="0" y="283695"/>
                  </a:lnTo>
                  <a:lnTo>
                    <a:pt x="18635" y="283695"/>
                  </a:lnTo>
                  <a:lnTo>
                    <a:pt x="469496" y="2699"/>
                  </a:lnTo>
                  <a:lnTo>
                    <a:pt x="2154320" y="2699"/>
                  </a:lnTo>
                  <a:lnTo>
                    <a:pt x="1852534" y="283695"/>
                  </a:lnTo>
                  <a:lnTo>
                    <a:pt x="215704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 name="任意多边形: 形状 19">
              <a:extLst>
                <a:ext uri="{FF2B5EF4-FFF2-40B4-BE49-F238E27FC236}">
                  <a16:creationId xmlns:a16="http://schemas.microsoft.com/office/drawing/2014/main" xmlns="" id="{3186E8DB-A54C-4005-B483-F63A7D5B56D4}"/>
                </a:ext>
              </a:extLst>
            </p:cNvPr>
            <p:cNvSpPr/>
            <p:nvPr/>
          </p:nvSpPr>
          <p:spPr>
            <a:xfrm>
              <a:off x="2377754" y="3192349"/>
              <a:ext cx="2005244" cy="283695"/>
            </a:xfrm>
            <a:custGeom>
              <a:avLst/>
              <a:gdLst>
                <a:gd name="connsiteX0" fmla="*/ 2005244 w 2005244"/>
                <a:gd name="connsiteY0" fmla="*/ 0 h 283695"/>
                <a:gd name="connsiteX1" fmla="*/ 321784 w 2005244"/>
                <a:gd name="connsiteY1" fmla="*/ 0 h 283695"/>
                <a:gd name="connsiteX2" fmla="*/ 304514 w 2005244"/>
                <a:gd name="connsiteY2" fmla="*/ 0 h 283695"/>
                <a:gd name="connsiteX3" fmla="*/ 0 w 2005244"/>
                <a:gd name="connsiteY3" fmla="*/ 283695 h 283695"/>
                <a:gd name="connsiteX4" fmla="*/ 18635 w 2005244"/>
                <a:gd name="connsiteY4" fmla="*/ 283695 h 283695"/>
                <a:gd name="connsiteX5" fmla="*/ 319057 w 2005244"/>
                <a:gd name="connsiteY5" fmla="*/ 2699 h 283695"/>
                <a:gd name="connsiteX6" fmla="*/ 2003881 w 2005244"/>
                <a:gd name="connsiteY6" fmla="*/ 2699 h 283695"/>
                <a:gd name="connsiteX7" fmla="*/ 1852987 w 2005244"/>
                <a:gd name="connsiteY7" fmla="*/ 283695 h 283695"/>
                <a:gd name="connsiteX8" fmla="*/ 2005244 w 2005244"/>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5244" h="283695">
                  <a:moveTo>
                    <a:pt x="2005244" y="0"/>
                  </a:moveTo>
                  <a:lnTo>
                    <a:pt x="321784" y="0"/>
                  </a:lnTo>
                  <a:lnTo>
                    <a:pt x="304514" y="0"/>
                  </a:lnTo>
                  <a:lnTo>
                    <a:pt x="0" y="283695"/>
                  </a:lnTo>
                  <a:lnTo>
                    <a:pt x="18635" y="283695"/>
                  </a:lnTo>
                  <a:lnTo>
                    <a:pt x="319057" y="2699"/>
                  </a:lnTo>
                  <a:lnTo>
                    <a:pt x="2003881" y="2699"/>
                  </a:lnTo>
                  <a:lnTo>
                    <a:pt x="1852987" y="283695"/>
                  </a:lnTo>
                  <a:lnTo>
                    <a:pt x="2005244"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 name="任意多边形: 形状 20">
              <a:extLst>
                <a:ext uri="{FF2B5EF4-FFF2-40B4-BE49-F238E27FC236}">
                  <a16:creationId xmlns:a16="http://schemas.microsoft.com/office/drawing/2014/main" xmlns="" id="{32EC6437-7808-43F9-8198-F028E0B78F2F}"/>
                </a:ext>
              </a:extLst>
            </p:cNvPr>
            <p:cNvSpPr/>
            <p:nvPr/>
          </p:nvSpPr>
          <p:spPr>
            <a:xfrm>
              <a:off x="4230741" y="3192349"/>
              <a:ext cx="1852989" cy="283695"/>
            </a:xfrm>
            <a:custGeom>
              <a:avLst/>
              <a:gdLst>
                <a:gd name="connsiteX0" fmla="*/ 1852989 w 1852988"/>
                <a:gd name="connsiteY0" fmla="*/ 0 h 283695"/>
                <a:gd name="connsiteX1" fmla="*/ 169528 w 1852988"/>
                <a:gd name="connsiteY1" fmla="*/ 0 h 283695"/>
                <a:gd name="connsiteX2" fmla="*/ 152257 w 1852988"/>
                <a:gd name="connsiteY2" fmla="*/ 0 h 283695"/>
                <a:gd name="connsiteX3" fmla="*/ 0 w 1852988"/>
                <a:gd name="connsiteY3" fmla="*/ 283695 h 283695"/>
                <a:gd name="connsiteX4" fmla="*/ 18180 w 1852988"/>
                <a:gd name="connsiteY4" fmla="*/ 283695 h 283695"/>
                <a:gd name="connsiteX5" fmla="*/ 168165 w 1852988"/>
                <a:gd name="connsiteY5" fmla="*/ 2699 h 283695"/>
                <a:gd name="connsiteX6" fmla="*/ 1852989 w 1852988"/>
                <a:gd name="connsiteY6" fmla="*/ 2699 h 283695"/>
                <a:gd name="connsiteX7" fmla="*/ 1852534 w 1852988"/>
                <a:gd name="connsiteY7" fmla="*/ 283695 h 283695"/>
                <a:gd name="connsiteX8" fmla="*/ 1852989 w 1852988"/>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2988" h="283695">
                  <a:moveTo>
                    <a:pt x="1852989" y="0"/>
                  </a:moveTo>
                  <a:lnTo>
                    <a:pt x="169528" y="0"/>
                  </a:lnTo>
                  <a:lnTo>
                    <a:pt x="152257" y="0"/>
                  </a:lnTo>
                  <a:lnTo>
                    <a:pt x="0" y="283695"/>
                  </a:lnTo>
                  <a:lnTo>
                    <a:pt x="18180" y="283695"/>
                  </a:lnTo>
                  <a:lnTo>
                    <a:pt x="168165" y="2699"/>
                  </a:lnTo>
                  <a:lnTo>
                    <a:pt x="1852989" y="2699"/>
                  </a:lnTo>
                  <a:lnTo>
                    <a:pt x="1852534" y="283695"/>
                  </a:lnTo>
                  <a:lnTo>
                    <a:pt x="185298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 name="任意多边形: 形状 21">
              <a:extLst>
                <a:ext uri="{FF2B5EF4-FFF2-40B4-BE49-F238E27FC236}">
                  <a16:creationId xmlns:a16="http://schemas.microsoft.com/office/drawing/2014/main" xmlns="" id="{C5B1691F-B36A-4B3D-BB61-397099609A80}"/>
                </a:ext>
              </a:extLst>
            </p:cNvPr>
            <p:cNvSpPr/>
            <p:nvPr/>
          </p:nvSpPr>
          <p:spPr>
            <a:xfrm>
              <a:off x="6083275" y="3192349"/>
              <a:ext cx="1852533" cy="283695"/>
            </a:xfrm>
            <a:custGeom>
              <a:avLst/>
              <a:gdLst>
                <a:gd name="connsiteX0" fmla="*/ 1701185 w 1852533"/>
                <a:gd name="connsiteY0" fmla="*/ 0 h 283695"/>
                <a:gd name="connsiteX1" fmla="*/ 17725 w 1852533"/>
                <a:gd name="connsiteY1" fmla="*/ 0 h 283695"/>
                <a:gd name="connsiteX2" fmla="*/ 455 w 1852533"/>
                <a:gd name="connsiteY2" fmla="*/ 0 h 283695"/>
                <a:gd name="connsiteX3" fmla="*/ 0 w 1852533"/>
                <a:gd name="connsiteY3" fmla="*/ 283695 h 283695"/>
                <a:gd name="connsiteX4" fmla="*/ 18635 w 1852533"/>
                <a:gd name="connsiteY4" fmla="*/ 283695 h 283695"/>
                <a:gd name="connsiteX5" fmla="*/ 17725 w 1852533"/>
                <a:gd name="connsiteY5" fmla="*/ 2699 h 283695"/>
                <a:gd name="connsiteX6" fmla="*/ 1702549 w 1852533"/>
                <a:gd name="connsiteY6" fmla="*/ 2699 h 283695"/>
                <a:gd name="connsiteX7" fmla="*/ 1852534 w 1852533"/>
                <a:gd name="connsiteY7" fmla="*/ 283695 h 283695"/>
                <a:gd name="connsiteX8" fmla="*/ 1701185 w 1852533"/>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2533" h="283695">
                  <a:moveTo>
                    <a:pt x="1701185" y="0"/>
                  </a:moveTo>
                  <a:lnTo>
                    <a:pt x="17725" y="0"/>
                  </a:lnTo>
                  <a:lnTo>
                    <a:pt x="455" y="0"/>
                  </a:lnTo>
                  <a:lnTo>
                    <a:pt x="0" y="283695"/>
                  </a:lnTo>
                  <a:lnTo>
                    <a:pt x="18635" y="283695"/>
                  </a:lnTo>
                  <a:lnTo>
                    <a:pt x="17725" y="2699"/>
                  </a:lnTo>
                  <a:lnTo>
                    <a:pt x="1702549" y="2699"/>
                  </a:lnTo>
                  <a:lnTo>
                    <a:pt x="1852534" y="283695"/>
                  </a:lnTo>
                  <a:lnTo>
                    <a:pt x="170118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 name="任意多边形: 形状 23">
              <a:extLst>
                <a:ext uri="{FF2B5EF4-FFF2-40B4-BE49-F238E27FC236}">
                  <a16:creationId xmlns:a16="http://schemas.microsoft.com/office/drawing/2014/main" xmlns="" id="{A72F493D-FAB9-4750-9001-CA72986D1D12}"/>
                </a:ext>
              </a:extLst>
            </p:cNvPr>
            <p:cNvSpPr/>
            <p:nvPr/>
          </p:nvSpPr>
          <p:spPr>
            <a:xfrm>
              <a:off x="7784460" y="3192349"/>
              <a:ext cx="2003880" cy="283695"/>
            </a:xfrm>
            <a:custGeom>
              <a:avLst/>
              <a:gdLst>
                <a:gd name="connsiteX0" fmla="*/ 1700732 w 2003880"/>
                <a:gd name="connsiteY0" fmla="*/ 0 h 283695"/>
                <a:gd name="connsiteX1" fmla="*/ 17271 w 2003880"/>
                <a:gd name="connsiteY1" fmla="*/ 0 h 283695"/>
                <a:gd name="connsiteX2" fmla="*/ 0 w 2003880"/>
                <a:gd name="connsiteY2" fmla="*/ 0 h 283695"/>
                <a:gd name="connsiteX3" fmla="*/ 151349 w 2003880"/>
                <a:gd name="connsiteY3" fmla="*/ 283695 h 283695"/>
                <a:gd name="connsiteX4" fmla="*/ 169983 w 2003880"/>
                <a:gd name="connsiteY4" fmla="*/ 283695 h 283695"/>
                <a:gd name="connsiteX5" fmla="*/ 18635 w 2003880"/>
                <a:gd name="connsiteY5" fmla="*/ 2699 h 283695"/>
                <a:gd name="connsiteX6" fmla="*/ 1703459 w 2003880"/>
                <a:gd name="connsiteY6" fmla="*/ 2699 h 283695"/>
                <a:gd name="connsiteX7" fmla="*/ 2003881 w 2003880"/>
                <a:gd name="connsiteY7" fmla="*/ 283695 h 283695"/>
                <a:gd name="connsiteX8" fmla="*/ 1700732 w 2003880"/>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3880" h="283695">
                  <a:moveTo>
                    <a:pt x="1700732" y="0"/>
                  </a:moveTo>
                  <a:lnTo>
                    <a:pt x="17271" y="0"/>
                  </a:lnTo>
                  <a:lnTo>
                    <a:pt x="0" y="0"/>
                  </a:lnTo>
                  <a:lnTo>
                    <a:pt x="151349" y="283695"/>
                  </a:lnTo>
                  <a:lnTo>
                    <a:pt x="169983" y="283695"/>
                  </a:lnTo>
                  <a:lnTo>
                    <a:pt x="18635" y="2699"/>
                  </a:lnTo>
                  <a:lnTo>
                    <a:pt x="1703459" y="2699"/>
                  </a:lnTo>
                  <a:lnTo>
                    <a:pt x="2003881" y="283695"/>
                  </a:lnTo>
                  <a:lnTo>
                    <a:pt x="170073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 name="任意多边形: 形状 24">
              <a:extLst>
                <a:ext uri="{FF2B5EF4-FFF2-40B4-BE49-F238E27FC236}">
                  <a16:creationId xmlns:a16="http://schemas.microsoft.com/office/drawing/2014/main" xmlns="" id="{1039A9F8-32A6-443A-9DBA-7F9CA0894A77}"/>
                </a:ext>
              </a:extLst>
            </p:cNvPr>
            <p:cNvSpPr/>
            <p:nvPr/>
          </p:nvSpPr>
          <p:spPr>
            <a:xfrm>
              <a:off x="9485190" y="3192349"/>
              <a:ext cx="2156138" cy="283695"/>
            </a:xfrm>
            <a:custGeom>
              <a:avLst/>
              <a:gdLst>
                <a:gd name="connsiteX0" fmla="*/ 1701185 w 2156138"/>
                <a:gd name="connsiteY0" fmla="*/ 0 h 283695"/>
                <a:gd name="connsiteX1" fmla="*/ 17271 w 2156138"/>
                <a:gd name="connsiteY1" fmla="*/ 0 h 283695"/>
                <a:gd name="connsiteX2" fmla="*/ 0 w 2156138"/>
                <a:gd name="connsiteY2" fmla="*/ 0 h 283695"/>
                <a:gd name="connsiteX3" fmla="*/ 303149 w 2156138"/>
                <a:gd name="connsiteY3" fmla="*/ 283695 h 283695"/>
                <a:gd name="connsiteX4" fmla="*/ 321784 w 2156138"/>
                <a:gd name="connsiteY4" fmla="*/ 283695 h 283695"/>
                <a:gd name="connsiteX5" fmla="*/ 19998 w 2156138"/>
                <a:gd name="connsiteY5" fmla="*/ 2699 h 283695"/>
                <a:gd name="connsiteX6" fmla="*/ 1705276 w 2156138"/>
                <a:gd name="connsiteY6" fmla="*/ 2699 h 283695"/>
                <a:gd name="connsiteX7" fmla="*/ 2156138 w 2156138"/>
                <a:gd name="connsiteY7" fmla="*/ 283695 h 283695"/>
                <a:gd name="connsiteX8" fmla="*/ 1701185 w 2156138"/>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6138" h="283695">
                  <a:moveTo>
                    <a:pt x="1701185" y="0"/>
                  </a:moveTo>
                  <a:lnTo>
                    <a:pt x="17271" y="0"/>
                  </a:lnTo>
                  <a:lnTo>
                    <a:pt x="0" y="0"/>
                  </a:lnTo>
                  <a:lnTo>
                    <a:pt x="303149" y="283695"/>
                  </a:lnTo>
                  <a:lnTo>
                    <a:pt x="321784" y="283695"/>
                  </a:lnTo>
                  <a:lnTo>
                    <a:pt x="19998" y="2699"/>
                  </a:lnTo>
                  <a:lnTo>
                    <a:pt x="1705276" y="2699"/>
                  </a:lnTo>
                  <a:lnTo>
                    <a:pt x="2156138" y="283695"/>
                  </a:lnTo>
                  <a:lnTo>
                    <a:pt x="170118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 name="任意多边形: 形状 25">
              <a:extLst>
                <a:ext uri="{FF2B5EF4-FFF2-40B4-BE49-F238E27FC236}">
                  <a16:creationId xmlns:a16="http://schemas.microsoft.com/office/drawing/2014/main" xmlns="" id="{3F073AD9-8870-40D5-89F2-E8F775471767}"/>
                </a:ext>
              </a:extLst>
            </p:cNvPr>
            <p:cNvSpPr/>
            <p:nvPr/>
          </p:nvSpPr>
          <p:spPr>
            <a:xfrm>
              <a:off x="11186377" y="3192349"/>
              <a:ext cx="2326120" cy="283695"/>
            </a:xfrm>
            <a:custGeom>
              <a:avLst/>
              <a:gdLst>
                <a:gd name="connsiteX0" fmla="*/ 1717548 w 2326119"/>
                <a:gd name="connsiteY0" fmla="*/ 0 h 283695"/>
                <a:gd name="connsiteX1" fmla="*/ 1700732 w 2326119"/>
                <a:gd name="connsiteY1" fmla="*/ 0 h 283695"/>
                <a:gd name="connsiteX2" fmla="*/ 16816 w 2326119"/>
                <a:gd name="connsiteY2" fmla="*/ 0 h 283695"/>
                <a:gd name="connsiteX3" fmla="*/ 0 w 2326119"/>
                <a:gd name="connsiteY3" fmla="*/ 0 h 283695"/>
                <a:gd name="connsiteX4" fmla="*/ 454953 w 2326119"/>
                <a:gd name="connsiteY4" fmla="*/ 283695 h 283695"/>
                <a:gd name="connsiteX5" fmla="*/ 473587 w 2326119"/>
                <a:gd name="connsiteY5" fmla="*/ 283695 h 283695"/>
                <a:gd name="connsiteX6" fmla="*/ 20907 w 2326119"/>
                <a:gd name="connsiteY6" fmla="*/ 2699 h 283695"/>
                <a:gd name="connsiteX7" fmla="*/ 1706185 w 2326119"/>
                <a:gd name="connsiteY7" fmla="*/ 2699 h 283695"/>
                <a:gd name="connsiteX8" fmla="*/ 2307487 w 2326119"/>
                <a:gd name="connsiteY8" fmla="*/ 283695 h 283695"/>
                <a:gd name="connsiteX9" fmla="*/ 2326120 w 2326119"/>
                <a:gd name="connsiteY9" fmla="*/ 283695 h 283695"/>
                <a:gd name="connsiteX10" fmla="*/ 1717548 w 2326119"/>
                <a:gd name="connsiteY10"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6119" h="283695">
                  <a:moveTo>
                    <a:pt x="1717548" y="0"/>
                  </a:moveTo>
                  <a:lnTo>
                    <a:pt x="1700732" y="0"/>
                  </a:lnTo>
                  <a:lnTo>
                    <a:pt x="16816" y="0"/>
                  </a:lnTo>
                  <a:lnTo>
                    <a:pt x="0" y="0"/>
                  </a:lnTo>
                  <a:lnTo>
                    <a:pt x="454953" y="283695"/>
                  </a:lnTo>
                  <a:lnTo>
                    <a:pt x="473587" y="283695"/>
                  </a:lnTo>
                  <a:lnTo>
                    <a:pt x="20907" y="2699"/>
                  </a:lnTo>
                  <a:lnTo>
                    <a:pt x="1706185" y="2699"/>
                  </a:lnTo>
                  <a:lnTo>
                    <a:pt x="2307487" y="283695"/>
                  </a:lnTo>
                  <a:lnTo>
                    <a:pt x="2326120" y="283695"/>
                  </a:lnTo>
                  <a:lnTo>
                    <a:pt x="171754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 name="任意多边形: 形状 26">
              <a:extLst>
                <a:ext uri="{FF2B5EF4-FFF2-40B4-BE49-F238E27FC236}">
                  <a16:creationId xmlns:a16="http://schemas.microsoft.com/office/drawing/2014/main" xmlns="" id="{69209A93-5706-4D66-80EA-AD5CC3F36366}"/>
                </a:ext>
              </a:extLst>
            </p:cNvPr>
            <p:cNvSpPr/>
            <p:nvPr/>
          </p:nvSpPr>
          <p:spPr>
            <a:xfrm>
              <a:off x="-2063144" y="3476044"/>
              <a:ext cx="2588365" cy="343079"/>
            </a:xfrm>
            <a:custGeom>
              <a:avLst/>
              <a:gdLst>
                <a:gd name="connsiteX0" fmla="*/ 2588365 w 2588365"/>
                <a:gd name="connsiteY0" fmla="*/ 0 h 343079"/>
                <a:gd name="connsiteX1" fmla="*/ 754013 w 2588365"/>
                <a:gd name="connsiteY1" fmla="*/ 0 h 343079"/>
                <a:gd name="connsiteX2" fmla="*/ 735378 w 2588365"/>
                <a:gd name="connsiteY2" fmla="*/ 0 h 343079"/>
                <a:gd name="connsiteX3" fmla="*/ 729015 w 2588365"/>
                <a:gd name="connsiteY3" fmla="*/ 3239 h 343079"/>
                <a:gd name="connsiteX4" fmla="*/ 0 w 2588365"/>
                <a:gd name="connsiteY4" fmla="*/ 343080 h 343079"/>
                <a:gd name="connsiteX5" fmla="*/ 7726 w 2588365"/>
                <a:gd name="connsiteY5" fmla="*/ 339301 h 343079"/>
                <a:gd name="connsiteX6" fmla="*/ 28179 w 2588365"/>
                <a:gd name="connsiteY6" fmla="*/ 339301 h 343079"/>
                <a:gd name="connsiteX7" fmla="*/ 747195 w 2588365"/>
                <a:gd name="connsiteY7" fmla="*/ 3239 h 343079"/>
                <a:gd name="connsiteX8" fmla="*/ 2582912 w 2588365"/>
                <a:gd name="connsiteY8" fmla="*/ 3239 h 343079"/>
                <a:gd name="connsiteX9" fmla="*/ 2042059 w 2588365"/>
                <a:gd name="connsiteY9" fmla="*/ 339301 h 343079"/>
                <a:gd name="connsiteX10" fmla="*/ 2588365 w 2588365"/>
                <a:gd name="connsiteY10" fmla="*/ 0 h 343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8365" h="343079">
                  <a:moveTo>
                    <a:pt x="2588365" y="0"/>
                  </a:moveTo>
                  <a:lnTo>
                    <a:pt x="754013" y="0"/>
                  </a:lnTo>
                  <a:lnTo>
                    <a:pt x="735378" y="0"/>
                  </a:lnTo>
                  <a:lnTo>
                    <a:pt x="729015" y="3239"/>
                  </a:lnTo>
                  <a:lnTo>
                    <a:pt x="0" y="343080"/>
                  </a:lnTo>
                  <a:lnTo>
                    <a:pt x="7726" y="339301"/>
                  </a:lnTo>
                  <a:lnTo>
                    <a:pt x="28179" y="339301"/>
                  </a:lnTo>
                  <a:lnTo>
                    <a:pt x="747195" y="3239"/>
                  </a:lnTo>
                  <a:lnTo>
                    <a:pt x="2582912" y="3239"/>
                  </a:lnTo>
                  <a:lnTo>
                    <a:pt x="2042059" y="339301"/>
                  </a:lnTo>
                  <a:lnTo>
                    <a:pt x="258836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 name="任意多边形: 形状 27">
              <a:extLst>
                <a:ext uri="{FF2B5EF4-FFF2-40B4-BE49-F238E27FC236}">
                  <a16:creationId xmlns:a16="http://schemas.microsoft.com/office/drawing/2014/main" xmlns="" id="{005678D0-A437-45FC-8F7A-661265FBA583}"/>
                </a:ext>
              </a:extLst>
            </p:cNvPr>
            <p:cNvSpPr/>
            <p:nvPr/>
          </p:nvSpPr>
          <p:spPr>
            <a:xfrm>
              <a:off x="-21085" y="3476044"/>
              <a:ext cx="2398839" cy="339301"/>
            </a:xfrm>
            <a:custGeom>
              <a:avLst/>
              <a:gdLst>
                <a:gd name="connsiteX0" fmla="*/ 2398840 w 2398839"/>
                <a:gd name="connsiteY0" fmla="*/ 0 h 339300"/>
                <a:gd name="connsiteX1" fmla="*/ 564941 w 2398839"/>
                <a:gd name="connsiteY1" fmla="*/ 0 h 339300"/>
                <a:gd name="connsiteX2" fmla="*/ 546306 w 2398839"/>
                <a:gd name="connsiteY2" fmla="*/ 0 h 339300"/>
                <a:gd name="connsiteX3" fmla="*/ 0 w 2398839"/>
                <a:gd name="connsiteY3" fmla="*/ 339301 h 339300"/>
                <a:gd name="connsiteX4" fmla="*/ 20907 w 2398839"/>
                <a:gd name="connsiteY4" fmla="*/ 339301 h 339300"/>
                <a:gd name="connsiteX5" fmla="*/ 559941 w 2398839"/>
                <a:gd name="connsiteY5" fmla="*/ 3239 h 339300"/>
                <a:gd name="connsiteX6" fmla="*/ 2395203 w 2398839"/>
                <a:gd name="connsiteY6" fmla="*/ 3239 h 339300"/>
                <a:gd name="connsiteX7" fmla="*/ 2034333 w 2398839"/>
                <a:gd name="connsiteY7" fmla="*/ 339301 h 339300"/>
                <a:gd name="connsiteX8" fmla="*/ 2398840 w 2398839"/>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8839" h="339300">
                  <a:moveTo>
                    <a:pt x="2398840" y="0"/>
                  </a:moveTo>
                  <a:lnTo>
                    <a:pt x="564941" y="0"/>
                  </a:lnTo>
                  <a:lnTo>
                    <a:pt x="546306" y="0"/>
                  </a:lnTo>
                  <a:lnTo>
                    <a:pt x="0" y="339301"/>
                  </a:lnTo>
                  <a:lnTo>
                    <a:pt x="20907" y="339301"/>
                  </a:lnTo>
                  <a:lnTo>
                    <a:pt x="559941" y="3239"/>
                  </a:lnTo>
                  <a:lnTo>
                    <a:pt x="2395203" y="3239"/>
                  </a:lnTo>
                  <a:lnTo>
                    <a:pt x="2034333" y="339301"/>
                  </a:lnTo>
                  <a:lnTo>
                    <a:pt x="239884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 name="任意多边形: 形状 28">
              <a:extLst>
                <a:ext uri="{FF2B5EF4-FFF2-40B4-BE49-F238E27FC236}">
                  <a16:creationId xmlns:a16="http://schemas.microsoft.com/office/drawing/2014/main" xmlns="" id="{7B7E8B8A-25BE-4115-844F-E81663660303}"/>
                </a:ext>
              </a:extLst>
            </p:cNvPr>
            <p:cNvSpPr/>
            <p:nvPr/>
          </p:nvSpPr>
          <p:spPr>
            <a:xfrm>
              <a:off x="2013247" y="3476044"/>
              <a:ext cx="2217494" cy="339301"/>
            </a:xfrm>
            <a:custGeom>
              <a:avLst/>
              <a:gdLst>
                <a:gd name="connsiteX0" fmla="*/ 2217494 w 2217494"/>
                <a:gd name="connsiteY0" fmla="*/ 0 h 339300"/>
                <a:gd name="connsiteX1" fmla="*/ 383141 w 2217494"/>
                <a:gd name="connsiteY1" fmla="*/ 0 h 339300"/>
                <a:gd name="connsiteX2" fmla="*/ 364507 w 2217494"/>
                <a:gd name="connsiteY2" fmla="*/ 0 h 339300"/>
                <a:gd name="connsiteX3" fmla="*/ 0 w 2217494"/>
                <a:gd name="connsiteY3" fmla="*/ 339301 h 339300"/>
                <a:gd name="connsiteX4" fmla="*/ 20907 w 2217494"/>
                <a:gd name="connsiteY4" fmla="*/ 339301 h 339300"/>
                <a:gd name="connsiteX5" fmla="*/ 379960 w 2217494"/>
                <a:gd name="connsiteY5" fmla="*/ 3239 h 339300"/>
                <a:gd name="connsiteX6" fmla="*/ 2215677 w 2217494"/>
                <a:gd name="connsiteY6" fmla="*/ 3239 h 339300"/>
                <a:gd name="connsiteX7" fmla="*/ 2034787 w 2217494"/>
                <a:gd name="connsiteY7" fmla="*/ 339301 h 339300"/>
                <a:gd name="connsiteX8" fmla="*/ 2217494 w 2217494"/>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7494" h="339300">
                  <a:moveTo>
                    <a:pt x="2217494" y="0"/>
                  </a:moveTo>
                  <a:lnTo>
                    <a:pt x="383141" y="0"/>
                  </a:lnTo>
                  <a:lnTo>
                    <a:pt x="364507" y="0"/>
                  </a:lnTo>
                  <a:lnTo>
                    <a:pt x="0" y="339301"/>
                  </a:lnTo>
                  <a:lnTo>
                    <a:pt x="20907" y="339301"/>
                  </a:lnTo>
                  <a:lnTo>
                    <a:pt x="379960" y="3239"/>
                  </a:lnTo>
                  <a:lnTo>
                    <a:pt x="2215677" y="3239"/>
                  </a:lnTo>
                  <a:lnTo>
                    <a:pt x="2034787" y="339301"/>
                  </a:lnTo>
                  <a:lnTo>
                    <a:pt x="2217494"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 name="任意多边形: 形状 29">
              <a:extLst>
                <a:ext uri="{FF2B5EF4-FFF2-40B4-BE49-F238E27FC236}">
                  <a16:creationId xmlns:a16="http://schemas.microsoft.com/office/drawing/2014/main" xmlns="" id="{853CE2C9-8BA9-4595-BE8F-902B85C4E2BD}"/>
                </a:ext>
              </a:extLst>
            </p:cNvPr>
            <p:cNvSpPr/>
            <p:nvPr/>
          </p:nvSpPr>
          <p:spPr>
            <a:xfrm>
              <a:off x="4048032" y="3476044"/>
              <a:ext cx="2035241" cy="339301"/>
            </a:xfrm>
            <a:custGeom>
              <a:avLst/>
              <a:gdLst>
                <a:gd name="connsiteX0" fmla="*/ 2035241 w 2035241"/>
                <a:gd name="connsiteY0" fmla="*/ 0 h 339300"/>
                <a:gd name="connsiteX1" fmla="*/ 200887 w 2035241"/>
                <a:gd name="connsiteY1" fmla="*/ 0 h 339300"/>
                <a:gd name="connsiteX2" fmla="*/ 182708 w 2035241"/>
                <a:gd name="connsiteY2" fmla="*/ 0 h 339300"/>
                <a:gd name="connsiteX3" fmla="*/ 0 w 2035241"/>
                <a:gd name="connsiteY3" fmla="*/ 339301 h 339300"/>
                <a:gd name="connsiteX4" fmla="*/ 19998 w 2035241"/>
                <a:gd name="connsiteY4" fmla="*/ 339301 h 339300"/>
                <a:gd name="connsiteX5" fmla="*/ 199524 w 2035241"/>
                <a:gd name="connsiteY5" fmla="*/ 3239 h 339300"/>
                <a:gd name="connsiteX6" fmla="*/ 2035241 w 2035241"/>
                <a:gd name="connsiteY6" fmla="*/ 3239 h 339300"/>
                <a:gd name="connsiteX7" fmla="*/ 2034333 w 2035241"/>
                <a:gd name="connsiteY7" fmla="*/ 339301 h 339300"/>
                <a:gd name="connsiteX8" fmla="*/ 2035241 w 2035241"/>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5241" h="339300">
                  <a:moveTo>
                    <a:pt x="2035241" y="0"/>
                  </a:moveTo>
                  <a:lnTo>
                    <a:pt x="200887" y="0"/>
                  </a:lnTo>
                  <a:lnTo>
                    <a:pt x="182708" y="0"/>
                  </a:lnTo>
                  <a:lnTo>
                    <a:pt x="0" y="339301"/>
                  </a:lnTo>
                  <a:lnTo>
                    <a:pt x="19998" y="339301"/>
                  </a:lnTo>
                  <a:lnTo>
                    <a:pt x="199524" y="3239"/>
                  </a:lnTo>
                  <a:lnTo>
                    <a:pt x="2035241" y="3239"/>
                  </a:lnTo>
                  <a:lnTo>
                    <a:pt x="2034333" y="339301"/>
                  </a:lnTo>
                  <a:lnTo>
                    <a:pt x="2035241"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 name="任意多边形: 形状 30">
              <a:extLst>
                <a:ext uri="{FF2B5EF4-FFF2-40B4-BE49-F238E27FC236}">
                  <a16:creationId xmlns:a16="http://schemas.microsoft.com/office/drawing/2014/main" xmlns="" id="{4CFF24D2-CA36-41CF-9946-94285082C769}"/>
                </a:ext>
              </a:extLst>
            </p:cNvPr>
            <p:cNvSpPr/>
            <p:nvPr/>
          </p:nvSpPr>
          <p:spPr>
            <a:xfrm>
              <a:off x="6082366" y="3476044"/>
              <a:ext cx="2034331" cy="339301"/>
            </a:xfrm>
            <a:custGeom>
              <a:avLst/>
              <a:gdLst>
                <a:gd name="connsiteX0" fmla="*/ 1853442 w 2034331"/>
                <a:gd name="connsiteY0" fmla="*/ 0 h 339300"/>
                <a:gd name="connsiteX1" fmla="*/ 19543 w 2034331"/>
                <a:gd name="connsiteY1" fmla="*/ 0 h 339300"/>
                <a:gd name="connsiteX2" fmla="*/ 908 w 2034331"/>
                <a:gd name="connsiteY2" fmla="*/ 0 h 339300"/>
                <a:gd name="connsiteX3" fmla="*/ 0 w 2034331"/>
                <a:gd name="connsiteY3" fmla="*/ 339301 h 339300"/>
                <a:gd name="connsiteX4" fmla="*/ 20452 w 2034331"/>
                <a:gd name="connsiteY4" fmla="*/ 339301 h 339300"/>
                <a:gd name="connsiteX5" fmla="*/ 19543 w 2034331"/>
                <a:gd name="connsiteY5" fmla="*/ 3239 h 339300"/>
                <a:gd name="connsiteX6" fmla="*/ 1855259 w 2034331"/>
                <a:gd name="connsiteY6" fmla="*/ 3239 h 339300"/>
                <a:gd name="connsiteX7" fmla="*/ 2034332 w 2034331"/>
                <a:gd name="connsiteY7" fmla="*/ 339301 h 339300"/>
                <a:gd name="connsiteX8" fmla="*/ 1853442 w 2034331"/>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4331" h="339300">
                  <a:moveTo>
                    <a:pt x="1853442" y="0"/>
                  </a:moveTo>
                  <a:lnTo>
                    <a:pt x="19543" y="0"/>
                  </a:lnTo>
                  <a:lnTo>
                    <a:pt x="908" y="0"/>
                  </a:lnTo>
                  <a:lnTo>
                    <a:pt x="0" y="339301"/>
                  </a:lnTo>
                  <a:lnTo>
                    <a:pt x="20452" y="339301"/>
                  </a:lnTo>
                  <a:lnTo>
                    <a:pt x="19543" y="3239"/>
                  </a:lnTo>
                  <a:lnTo>
                    <a:pt x="1855259" y="3239"/>
                  </a:lnTo>
                  <a:lnTo>
                    <a:pt x="2034332" y="339301"/>
                  </a:lnTo>
                  <a:lnTo>
                    <a:pt x="185344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 name="任意多边形: 形状 31">
              <a:extLst>
                <a:ext uri="{FF2B5EF4-FFF2-40B4-BE49-F238E27FC236}">
                  <a16:creationId xmlns:a16="http://schemas.microsoft.com/office/drawing/2014/main" xmlns="" id="{AD75E248-B322-409C-8796-1BDB6C504435}"/>
                </a:ext>
              </a:extLst>
            </p:cNvPr>
            <p:cNvSpPr/>
            <p:nvPr/>
          </p:nvSpPr>
          <p:spPr>
            <a:xfrm>
              <a:off x="7935808" y="3476044"/>
              <a:ext cx="2214767" cy="339301"/>
            </a:xfrm>
            <a:custGeom>
              <a:avLst/>
              <a:gdLst>
                <a:gd name="connsiteX0" fmla="*/ 1852532 w 2214767"/>
                <a:gd name="connsiteY0" fmla="*/ 0 h 339300"/>
                <a:gd name="connsiteX1" fmla="*/ 18635 w 2214767"/>
                <a:gd name="connsiteY1" fmla="*/ 0 h 339300"/>
                <a:gd name="connsiteX2" fmla="*/ 0 w 2214767"/>
                <a:gd name="connsiteY2" fmla="*/ 0 h 339300"/>
                <a:gd name="connsiteX3" fmla="*/ 180889 w 2214767"/>
                <a:gd name="connsiteY3" fmla="*/ 339301 h 339300"/>
                <a:gd name="connsiteX4" fmla="*/ 201342 w 2214767"/>
                <a:gd name="connsiteY4" fmla="*/ 339301 h 339300"/>
                <a:gd name="connsiteX5" fmla="*/ 20452 w 2214767"/>
                <a:gd name="connsiteY5" fmla="*/ 3239 h 339300"/>
                <a:gd name="connsiteX6" fmla="*/ 1855714 w 2214767"/>
                <a:gd name="connsiteY6" fmla="*/ 3239 h 339300"/>
                <a:gd name="connsiteX7" fmla="*/ 2214767 w 2214767"/>
                <a:gd name="connsiteY7" fmla="*/ 339301 h 339300"/>
                <a:gd name="connsiteX8" fmla="*/ 1852532 w 2214767"/>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4767" h="339300">
                  <a:moveTo>
                    <a:pt x="1852532" y="0"/>
                  </a:moveTo>
                  <a:lnTo>
                    <a:pt x="18635" y="0"/>
                  </a:lnTo>
                  <a:lnTo>
                    <a:pt x="0" y="0"/>
                  </a:lnTo>
                  <a:lnTo>
                    <a:pt x="180889" y="339301"/>
                  </a:lnTo>
                  <a:lnTo>
                    <a:pt x="201342" y="339301"/>
                  </a:lnTo>
                  <a:lnTo>
                    <a:pt x="20452" y="3239"/>
                  </a:lnTo>
                  <a:lnTo>
                    <a:pt x="1855714" y="3239"/>
                  </a:lnTo>
                  <a:lnTo>
                    <a:pt x="2214767" y="339301"/>
                  </a:lnTo>
                  <a:lnTo>
                    <a:pt x="185253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 name="任意多边形: 形状 32">
              <a:extLst>
                <a:ext uri="{FF2B5EF4-FFF2-40B4-BE49-F238E27FC236}">
                  <a16:creationId xmlns:a16="http://schemas.microsoft.com/office/drawing/2014/main" xmlns="" id="{2C9BB7B2-EC7C-4F56-A89F-1C85CEFA1F82}"/>
                </a:ext>
              </a:extLst>
            </p:cNvPr>
            <p:cNvSpPr/>
            <p:nvPr/>
          </p:nvSpPr>
          <p:spPr>
            <a:xfrm>
              <a:off x="9788340" y="3476044"/>
              <a:ext cx="2397022" cy="339301"/>
            </a:xfrm>
            <a:custGeom>
              <a:avLst/>
              <a:gdLst>
                <a:gd name="connsiteX0" fmla="*/ 1852989 w 2397022"/>
                <a:gd name="connsiteY0" fmla="*/ 0 h 339300"/>
                <a:gd name="connsiteX1" fmla="*/ 18635 w 2397022"/>
                <a:gd name="connsiteY1" fmla="*/ 0 h 339300"/>
                <a:gd name="connsiteX2" fmla="*/ 0 w 2397022"/>
                <a:gd name="connsiteY2" fmla="*/ 0 h 339300"/>
                <a:gd name="connsiteX3" fmla="*/ 362235 w 2397022"/>
                <a:gd name="connsiteY3" fmla="*/ 339301 h 339300"/>
                <a:gd name="connsiteX4" fmla="*/ 383143 w 2397022"/>
                <a:gd name="connsiteY4" fmla="*/ 339301 h 339300"/>
                <a:gd name="connsiteX5" fmla="*/ 22271 w 2397022"/>
                <a:gd name="connsiteY5" fmla="*/ 3239 h 339300"/>
                <a:gd name="connsiteX6" fmla="*/ 1857988 w 2397022"/>
                <a:gd name="connsiteY6" fmla="*/ 3239 h 339300"/>
                <a:gd name="connsiteX7" fmla="*/ 2397023 w 2397022"/>
                <a:gd name="connsiteY7" fmla="*/ 339301 h 339300"/>
                <a:gd name="connsiteX8" fmla="*/ 1852989 w 2397022"/>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7022" h="339300">
                  <a:moveTo>
                    <a:pt x="1852989" y="0"/>
                  </a:moveTo>
                  <a:lnTo>
                    <a:pt x="18635" y="0"/>
                  </a:lnTo>
                  <a:lnTo>
                    <a:pt x="0" y="0"/>
                  </a:lnTo>
                  <a:lnTo>
                    <a:pt x="362235" y="339301"/>
                  </a:lnTo>
                  <a:lnTo>
                    <a:pt x="383143" y="339301"/>
                  </a:lnTo>
                  <a:lnTo>
                    <a:pt x="22271" y="3239"/>
                  </a:lnTo>
                  <a:lnTo>
                    <a:pt x="1857988" y="3239"/>
                  </a:lnTo>
                  <a:lnTo>
                    <a:pt x="2397023" y="339301"/>
                  </a:lnTo>
                  <a:lnTo>
                    <a:pt x="185298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4" name="任意多边形: 形状 33">
              <a:extLst>
                <a:ext uri="{FF2B5EF4-FFF2-40B4-BE49-F238E27FC236}">
                  <a16:creationId xmlns:a16="http://schemas.microsoft.com/office/drawing/2014/main" xmlns="" id="{DFF75EFE-72F2-43A6-A63F-36C43ED51D03}"/>
                </a:ext>
              </a:extLst>
            </p:cNvPr>
            <p:cNvSpPr/>
            <p:nvPr/>
          </p:nvSpPr>
          <p:spPr>
            <a:xfrm>
              <a:off x="11641329" y="3476044"/>
              <a:ext cx="2598819" cy="339301"/>
            </a:xfrm>
            <a:custGeom>
              <a:avLst/>
              <a:gdLst>
                <a:gd name="connsiteX0" fmla="*/ 1871167 w 2598818"/>
                <a:gd name="connsiteY0" fmla="*/ 0 h 339300"/>
                <a:gd name="connsiteX1" fmla="*/ 1852534 w 2598818"/>
                <a:gd name="connsiteY1" fmla="*/ 0 h 339300"/>
                <a:gd name="connsiteX2" fmla="*/ 18635 w 2598818"/>
                <a:gd name="connsiteY2" fmla="*/ 0 h 339300"/>
                <a:gd name="connsiteX3" fmla="*/ 0 w 2598818"/>
                <a:gd name="connsiteY3" fmla="*/ 0 h 339300"/>
                <a:gd name="connsiteX4" fmla="*/ 544034 w 2598818"/>
                <a:gd name="connsiteY4" fmla="*/ 339301 h 339300"/>
                <a:gd name="connsiteX5" fmla="*/ 564486 w 2598818"/>
                <a:gd name="connsiteY5" fmla="*/ 339301 h 339300"/>
                <a:gd name="connsiteX6" fmla="*/ 23633 w 2598818"/>
                <a:gd name="connsiteY6" fmla="*/ 3239 h 339300"/>
                <a:gd name="connsiteX7" fmla="*/ 1859350 w 2598818"/>
                <a:gd name="connsiteY7" fmla="*/ 3239 h 339300"/>
                <a:gd name="connsiteX8" fmla="*/ 2578366 w 2598818"/>
                <a:gd name="connsiteY8" fmla="*/ 339301 h 339300"/>
                <a:gd name="connsiteX9" fmla="*/ 2598819 w 2598818"/>
                <a:gd name="connsiteY9" fmla="*/ 339301 h 339300"/>
                <a:gd name="connsiteX10" fmla="*/ 1871167 w 2598818"/>
                <a:gd name="connsiteY10"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8818" h="339300">
                  <a:moveTo>
                    <a:pt x="1871167" y="0"/>
                  </a:moveTo>
                  <a:lnTo>
                    <a:pt x="1852534" y="0"/>
                  </a:lnTo>
                  <a:lnTo>
                    <a:pt x="18635" y="0"/>
                  </a:lnTo>
                  <a:lnTo>
                    <a:pt x="0" y="0"/>
                  </a:lnTo>
                  <a:lnTo>
                    <a:pt x="544034" y="339301"/>
                  </a:lnTo>
                  <a:lnTo>
                    <a:pt x="564486" y="339301"/>
                  </a:lnTo>
                  <a:lnTo>
                    <a:pt x="23633" y="3239"/>
                  </a:lnTo>
                  <a:lnTo>
                    <a:pt x="1859350" y="3239"/>
                  </a:lnTo>
                  <a:lnTo>
                    <a:pt x="2578366" y="339301"/>
                  </a:lnTo>
                  <a:lnTo>
                    <a:pt x="2598819" y="339301"/>
                  </a:lnTo>
                  <a:lnTo>
                    <a:pt x="187116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5" name="任意多边形: 形状 34">
              <a:extLst>
                <a:ext uri="{FF2B5EF4-FFF2-40B4-BE49-F238E27FC236}">
                  <a16:creationId xmlns:a16="http://schemas.microsoft.com/office/drawing/2014/main" xmlns="" id="{AB55F8B7-919C-4BAB-ACF4-D4A3A02C5862}"/>
                </a:ext>
              </a:extLst>
            </p:cNvPr>
            <p:cNvSpPr/>
            <p:nvPr/>
          </p:nvSpPr>
          <p:spPr>
            <a:xfrm>
              <a:off x="-2951233" y="3815345"/>
              <a:ext cx="2930147" cy="417579"/>
            </a:xfrm>
            <a:custGeom>
              <a:avLst/>
              <a:gdLst>
                <a:gd name="connsiteX0" fmla="*/ 2930148 w 2930147"/>
                <a:gd name="connsiteY0" fmla="*/ 0 h 417580"/>
                <a:gd name="connsiteX1" fmla="*/ 916268 w 2930147"/>
                <a:gd name="connsiteY1" fmla="*/ 0 h 417580"/>
                <a:gd name="connsiteX2" fmla="*/ 895815 w 2930147"/>
                <a:gd name="connsiteY2" fmla="*/ 0 h 417580"/>
                <a:gd name="connsiteX3" fmla="*/ 888089 w 2930147"/>
                <a:gd name="connsiteY3" fmla="*/ 3779 h 417580"/>
                <a:gd name="connsiteX4" fmla="*/ 0 w 2930147"/>
                <a:gd name="connsiteY4" fmla="*/ 417580 h 417580"/>
                <a:gd name="connsiteX5" fmla="*/ 9999 w 2930147"/>
                <a:gd name="connsiteY5" fmla="*/ 412991 h 417580"/>
                <a:gd name="connsiteX6" fmla="*/ 32269 w 2930147"/>
                <a:gd name="connsiteY6" fmla="*/ 412991 h 417580"/>
                <a:gd name="connsiteX7" fmla="*/ 908087 w 2930147"/>
                <a:gd name="connsiteY7" fmla="*/ 3779 h 417580"/>
                <a:gd name="connsiteX8" fmla="*/ 2924239 w 2930147"/>
                <a:gd name="connsiteY8" fmla="*/ 3779 h 417580"/>
                <a:gd name="connsiteX9" fmla="*/ 2265672 w 2930147"/>
                <a:gd name="connsiteY9" fmla="*/ 412991 h 417580"/>
                <a:gd name="connsiteX10" fmla="*/ 2930148 w 2930147"/>
                <a:gd name="connsiteY10" fmla="*/ 0 h 41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0147" h="417580">
                  <a:moveTo>
                    <a:pt x="2930148" y="0"/>
                  </a:moveTo>
                  <a:lnTo>
                    <a:pt x="916268" y="0"/>
                  </a:lnTo>
                  <a:lnTo>
                    <a:pt x="895815" y="0"/>
                  </a:lnTo>
                  <a:lnTo>
                    <a:pt x="888089" y="3779"/>
                  </a:lnTo>
                  <a:lnTo>
                    <a:pt x="0" y="417580"/>
                  </a:lnTo>
                  <a:lnTo>
                    <a:pt x="9999" y="412991"/>
                  </a:lnTo>
                  <a:lnTo>
                    <a:pt x="32269" y="412991"/>
                  </a:lnTo>
                  <a:lnTo>
                    <a:pt x="908087" y="3779"/>
                  </a:lnTo>
                  <a:lnTo>
                    <a:pt x="2924239" y="3779"/>
                  </a:lnTo>
                  <a:lnTo>
                    <a:pt x="2265672" y="412991"/>
                  </a:lnTo>
                  <a:lnTo>
                    <a:pt x="293014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6" name="任意多边形: 形状 35">
              <a:extLst>
                <a:ext uri="{FF2B5EF4-FFF2-40B4-BE49-F238E27FC236}">
                  <a16:creationId xmlns:a16="http://schemas.microsoft.com/office/drawing/2014/main" xmlns="" id="{5A9C0402-3A55-4DDB-8F4C-9591C23FCAD9}"/>
                </a:ext>
              </a:extLst>
            </p:cNvPr>
            <p:cNvSpPr/>
            <p:nvPr/>
          </p:nvSpPr>
          <p:spPr>
            <a:xfrm>
              <a:off x="-685562" y="3815345"/>
              <a:ext cx="2698809" cy="412990"/>
            </a:xfrm>
            <a:custGeom>
              <a:avLst/>
              <a:gdLst>
                <a:gd name="connsiteX0" fmla="*/ 2698809 w 2698809"/>
                <a:gd name="connsiteY0" fmla="*/ 0 h 412991"/>
                <a:gd name="connsiteX1" fmla="*/ 685383 w 2698809"/>
                <a:gd name="connsiteY1" fmla="*/ 0 h 412991"/>
                <a:gd name="connsiteX2" fmla="*/ 664476 w 2698809"/>
                <a:gd name="connsiteY2" fmla="*/ 0 h 412991"/>
                <a:gd name="connsiteX3" fmla="*/ 0 w 2698809"/>
                <a:gd name="connsiteY3" fmla="*/ 412991 h 412991"/>
                <a:gd name="connsiteX4" fmla="*/ 22725 w 2698809"/>
                <a:gd name="connsiteY4" fmla="*/ 412991 h 412991"/>
                <a:gd name="connsiteX5" fmla="*/ 679020 w 2698809"/>
                <a:gd name="connsiteY5" fmla="*/ 3779 h 412991"/>
                <a:gd name="connsiteX6" fmla="*/ 2694718 w 2698809"/>
                <a:gd name="connsiteY6" fmla="*/ 3779 h 412991"/>
                <a:gd name="connsiteX7" fmla="*/ 2255219 w 2698809"/>
                <a:gd name="connsiteY7" fmla="*/ 412991 h 412991"/>
                <a:gd name="connsiteX8" fmla="*/ 2698809 w 2698809"/>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8809" h="412991">
                  <a:moveTo>
                    <a:pt x="2698809" y="0"/>
                  </a:moveTo>
                  <a:lnTo>
                    <a:pt x="685383" y="0"/>
                  </a:lnTo>
                  <a:lnTo>
                    <a:pt x="664476" y="0"/>
                  </a:lnTo>
                  <a:lnTo>
                    <a:pt x="0" y="412991"/>
                  </a:lnTo>
                  <a:lnTo>
                    <a:pt x="22725" y="412991"/>
                  </a:lnTo>
                  <a:lnTo>
                    <a:pt x="679020" y="3779"/>
                  </a:lnTo>
                  <a:lnTo>
                    <a:pt x="2694718" y="3779"/>
                  </a:lnTo>
                  <a:lnTo>
                    <a:pt x="2255219" y="412991"/>
                  </a:lnTo>
                  <a:lnTo>
                    <a:pt x="269880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7" name="任意多边形: 形状 36">
              <a:extLst>
                <a:ext uri="{FF2B5EF4-FFF2-40B4-BE49-F238E27FC236}">
                  <a16:creationId xmlns:a16="http://schemas.microsoft.com/office/drawing/2014/main" xmlns="" id="{13CEF134-8457-4D3B-9D43-406C0DA968C4}"/>
                </a:ext>
              </a:extLst>
            </p:cNvPr>
            <p:cNvSpPr/>
            <p:nvPr/>
          </p:nvSpPr>
          <p:spPr>
            <a:xfrm>
              <a:off x="1569655" y="3815345"/>
              <a:ext cx="2478376" cy="412990"/>
            </a:xfrm>
            <a:custGeom>
              <a:avLst/>
              <a:gdLst>
                <a:gd name="connsiteX0" fmla="*/ 2478377 w 2478376"/>
                <a:gd name="connsiteY0" fmla="*/ 0 h 412991"/>
                <a:gd name="connsiteX1" fmla="*/ 464497 w 2478376"/>
                <a:gd name="connsiteY1" fmla="*/ 0 h 412991"/>
                <a:gd name="connsiteX2" fmla="*/ 443590 w 2478376"/>
                <a:gd name="connsiteY2" fmla="*/ 0 h 412991"/>
                <a:gd name="connsiteX3" fmla="*/ 0 w 2478376"/>
                <a:gd name="connsiteY3" fmla="*/ 412991 h 412991"/>
                <a:gd name="connsiteX4" fmla="*/ 23179 w 2478376"/>
                <a:gd name="connsiteY4" fmla="*/ 412991 h 412991"/>
                <a:gd name="connsiteX5" fmla="*/ 460407 w 2478376"/>
                <a:gd name="connsiteY5" fmla="*/ 3779 h 412991"/>
                <a:gd name="connsiteX6" fmla="*/ 2476105 w 2478376"/>
                <a:gd name="connsiteY6" fmla="*/ 3779 h 412991"/>
                <a:gd name="connsiteX7" fmla="*/ 2256127 w 2478376"/>
                <a:gd name="connsiteY7" fmla="*/ 412991 h 412991"/>
                <a:gd name="connsiteX8" fmla="*/ 2478377 w 2478376"/>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8376" h="412991">
                  <a:moveTo>
                    <a:pt x="2478377" y="0"/>
                  </a:moveTo>
                  <a:lnTo>
                    <a:pt x="464497" y="0"/>
                  </a:lnTo>
                  <a:lnTo>
                    <a:pt x="443590" y="0"/>
                  </a:lnTo>
                  <a:lnTo>
                    <a:pt x="0" y="412991"/>
                  </a:lnTo>
                  <a:lnTo>
                    <a:pt x="23179" y="412991"/>
                  </a:lnTo>
                  <a:lnTo>
                    <a:pt x="460407" y="3779"/>
                  </a:lnTo>
                  <a:lnTo>
                    <a:pt x="2476105" y="3779"/>
                  </a:lnTo>
                  <a:lnTo>
                    <a:pt x="2256127" y="412991"/>
                  </a:lnTo>
                  <a:lnTo>
                    <a:pt x="247837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8" name="任意多边形: 形状 37">
              <a:extLst>
                <a:ext uri="{FF2B5EF4-FFF2-40B4-BE49-F238E27FC236}">
                  <a16:creationId xmlns:a16="http://schemas.microsoft.com/office/drawing/2014/main" xmlns="" id="{CF1BE96E-FD48-4999-A37A-EE9E0C2C043C}"/>
                </a:ext>
              </a:extLst>
            </p:cNvPr>
            <p:cNvSpPr/>
            <p:nvPr/>
          </p:nvSpPr>
          <p:spPr>
            <a:xfrm>
              <a:off x="3825782" y="3815345"/>
              <a:ext cx="2256583" cy="412990"/>
            </a:xfrm>
            <a:custGeom>
              <a:avLst/>
              <a:gdLst>
                <a:gd name="connsiteX0" fmla="*/ 2256583 w 2256583"/>
                <a:gd name="connsiteY0" fmla="*/ 0 h 412991"/>
                <a:gd name="connsiteX1" fmla="*/ 242248 w 2256583"/>
                <a:gd name="connsiteY1" fmla="*/ 0 h 412991"/>
                <a:gd name="connsiteX2" fmla="*/ 222250 w 2256583"/>
                <a:gd name="connsiteY2" fmla="*/ 0 h 412991"/>
                <a:gd name="connsiteX3" fmla="*/ 0 w 2256583"/>
                <a:gd name="connsiteY3" fmla="*/ 412991 h 412991"/>
                <a:gd name="connsiteX4" fmla="*/ 22271 w 2256583"/>
                <a:gd name="connsiteY4" fmla="*/ 412991 h 412991"/>
                <a:gd name="connsiteX5" fmla="*/ 240430 w 2256583"/>
                <a:gd name="connsiteY5" fmla="*/ 3779 h 412991"/>
                <a:gd name="connsiteX6" fmla="*/ 2256583 w 2256583"/>
                <a:gd name="connsiteY6" fmla="*/ 3779 h 412991"/>
                <a:gd name="connsiteX7" fmla="*/ 2255220 w 2256583"/>
                <a:gd name="connsiteY7" fmla="*/ 412991 h 412991"/>
                <a:gd name="connsiteX8" fmla="*/ 2256583 w 2256583"/>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583" h="412991">
                  <a:moveTo>
                    <a:pt x="2256583" y="0"/>
                  </a:moveTo>
                  <a:lnTo>
                    <a:pt x="242248" y="0"/>
                  </a:lnTo>
                  <a:lnTo>
                    <a:pt x="222250" y="0"/>
                  </a:lnTo>
                  <a:lnTo>
                    <a:pt x="0" y="412991"/>
                  </a:lnTo>
                  <a:lnTo>
                    <a:pt x="22271" y="412991"/>
                  </a:lnTo>
                  <a:lnTo>
                    <a:pt x="240430" y="3779"/>
                  </a:lnTo>
                  <a:lnTo>
                    <a:pt x="2256583" y="3779"/>
                  </a:lnTo>
                  <a:lnTo>
                    <a:pt x="2255220" y="412991"/>
                  </a:lnTo>
                  <a:lnTo>
                    <a:pt x="225658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0" name="任意多边形: 形状 39">
              <a:extLst>
                <a:ext uri="{FF2B5EF4-FFF2-40B4-BE49-F238E27FC236}">
                  <a16:creationId xmlns:a16="http://schemas.microsoft.com/office/drawing/2014/main" xmlns="" id="{6F78477D-0F30-4C0C-89D3-F34138B3642D}"/>
                </a:ext>
              </a:extLst>
            </p:cNvPr>
            <p:cNvSpPr/>
            <p:nvPr/>
          </p:nvSpPr>
          <p:spPr>
            <a:xfrm>
              <a:off x="6081003" y="3815345"/>
              <a:ext cx="2255670" cy="412990"/>
            </a:xfrm>
            <a:custGeom>
              <a:avLst/>
              <a:gdLst>
                <a:gd name="connsiteX0" fmla="*/ 2035695 w 2255671"/>
                <a:gd name="connsiteY0" fmla="*/ 0 h 412991"/>
                <a:gd name="connsiteX1" fmla="*/ 21815 w 2255671"/>
                <a:gd name="connsiteY1" fmla="*/ 0 h 412991"/>
                <a:gd name="connsiteX2" fmla="*/ 1363 w 2255671"/>
                <a:gd name="connsiteY2" fmla="*/ 0 h 412991"/>
                <a:gd name="connsiteX3" fmla="*/ 0 w 2255671"/>
                <a:gd name="connsiteY3" fmla="*/ 412991 h 412991"/>
                <a:gd name="connsiteX4" fmla="*/ 23178 w 2255671"/>
                <a:gd name="connsiteY4" fmla="*/ 412991 h 412991"/>
                <a:gd name="connsiteX5" fmla="*/ 21815 w 2255671"/>
                <a:gd name="connsiteY5" fmla="*/ 3779 h 412991"/>
                <a:gd name="connsiteX6" fmla="*/ 2037513 w 2255671"/>
                <a:gd name="connsiteY6" fmla="*/ 3779 h 412991"/>
                <a:gd name="connsiteX7" fmla="*/ 2255672 w 2255671"/>
                <a:gd name="connsiteY7" fmla="*/ 412991 h 412991"/>
                <a:gd name="connsiteX8" fmla="*/ 2035695 w 2255671"/>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671" h="412991">
                  <a:moveTo>
                    <a:pt x="2035695" y="0"/>
                  </a:moveTo>
                  <a:lnTo>
                    <a:pt x="21815" y="0"/>
                  </a:lnTo>
                  <a:lnTo>
                    <a:pt x="1363" y="0"/>
                  </a:lnTo>
                  <a:lnTo>
                    <a:pt x="0" y="412991"/>
                  </a:lnTo>
                  <a:lnTo>
                    <a:pt x="23178" y="412991"/>
                  </a:lnTo>
                  <a:lnTo>
                    <a:pt x="21815" y="3779"/>
                  </a:lnTo>
                  <a:lnTo>
                    <a:pt x="2037513" y="3779"/>
                  </a:lnTo>
                  <a:lnTo>
                    <a:pt x="2255672" y="412991"/>
                  </a:lnTo>
                  <a:lnTo>
                    <a:pt x="203569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4" name="任意多边形: 形状 43">
              <a:extLst>
                <a:ext uri="{FF2B5EF4-FFF2-40B4-BE49-F238E27FC236}">
                  <a16:creationId xmlns:a16="http://schemas.microsoft.com/office/drawing/2014/main" xmlns="" id="{DE305319-B139-4623-B568-F92C3FA1561A}"/>
                </a:ext>
              </a:extLst>
            </p:cNvPr>
            <p:cNvSpPr/>
            <p:nvPr/>
          </p:nvSpPr>
          <p:spPr>
            <a:xfrm>
              <a:off x="8116698" y="3815345"/>
              <a:ext cx="2475648" cy="412990"/>
            </a:xfrm>
            <a:custGeom>
              <a:avLst/>
              <a:gdLst>
                <a:gd name="connsiteX0" fmla="*/ 2033878 w 2475649"/>
                <a:gd name="connsiteY0" fmla="*/ 0 h 412991"/>
                <a:gd name="connsiteX1" fmla="*/ 20453 w 2475649"/>
                <a:gd name="connsiteY1" fmla="*/ 0 h 412991"/>
                <a:gd name="connsiteX2" fmla="*/ 0 w 2475649"/>
                <a:gd name="connsiteY2" fmla="*/ 0 h 412991"/>
                <a:gd name="connsiteX3" fmla="*/ 219977 w 2475649"/>
                <a:gd name="connsiteY3" fmla="*/ 412991 h 412991"/>
                <a:gd name="connsiteX4" fmla="*/ 242702 w 2475649"/>
                <a:gd name="connsiteY4" fmla="*/ 412991 h 412991"/>
                <a:gd name="connsiteX5" fmla="*/ 22271 w 2475649"/>
                <a:gd name="connsiteY5" fmla="*/ 3779 h 412991"/>
                <a:gd name="connsiteX6" fmla="*/ 2037968 w 2475649"/>
                <a:gd name="connsiteY6" fmla="*/ 3779 h 412991"/>
                <a:gd name="connsiteX7" fmla="*/ 2475650 w 2475649"/>
                <a:gd name="connsiteY7" fmla="*/ 412991 h 412991"/>
                <a:gd name="connsiteX8" fmla="*/ 2033878 w 2475649"/>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5649" h="412991">
                  <a:moveTo>
                    <a:pt x="2033878" y="0"/>
                  </a:moveTo>
                  <a:lnTo>
                    <a:pt x="20453" y="0"/>
                  </a:lnTo>
                  <a:lnTo>
                    <a:pt x="0" y="0"/>
                  </a:lnTo>
                  <a:lnTo>
                    <a:pt x="219977" y="412991"/>
                  </a:lnTo>
                  <a:lnTo>
                    <a:pt x="242702" y="412991"/>
                  </a:lnTo>
                  <a:lnTo>
                    <a:pt x="22271" y="3779"/>
                  </a:lnTo>
                  <a:lnTo>
                    <a:pt x="2037968" y="3779"/>
                  </a:lnTo>
                  <a:lnTo>
                    <a:pt x="2475650" y="412991"/>
                  </a:lnTo>
                  <a:lnTo>
                    <a:pt x="203387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5" name="任意多边形: 形状 44">
              <a:extLst>
                <a:ext uri="{FF2B5EF4-FFF2-40B4-BE49-F238E27FC236}">
                  <a16:creationId xmlns:a16="http://schemas.microsoft.com/office/drawing/2014/main" xmlns="" id="{588509C6-FFB9-4EDA-8ECA-D772FD7B3821}"/>
                </a:ext>
              </a:extLst>
            </p:cNvPr>
            <p:cNvSpPr/>
            <p:nvPr/>
          </p:nvSpPr>
          <p:spPr>
            <a:xfrm>
              <a:off x="10150575" y="3815345"/>
              <a:ext cx="2697445" cy="412990"/>
            </a:xfrm>
            <a:custGeom>
              <a:avLst/>
              <a:gdLst>
                <a:gd name="connsiteX0" fmla="*/ 2034788 w 2697445"/>
                <a:gd name="connsiteY0" fmla="*/ 0 h 412991"/>
                <a:gd name="connsiteX1" fmla="*/ 20908 w 2697445"/>
                <a:gd name="connsiteY1" fmla="*/ 0 h 412991"/>
                <a:gd name="connsiteX2" fmla="*/ 0 w 2697445"/>
                <a:gd name="connsiteY2" fmla="*/ 0 h 412991"/>
                <a:gd name="connsiteX3" fmla="*/ 441772 w 2697445"/>
                <a:gd name="connsiteY3" fmla="*/ 412991 h 412991"/>
                <a:gd name="connsiteX4" fmla="*/ 464497 w 2697445"/>
                <a:gd name="connsiteY4" fmla="*/ 412991 h 412991"/>
                <a:gd name="connsiteX5" fmla="*/ 24998 w 2697445"/>
                <a:gd name="connsiteY5" fmla="*/ 3779 h 412991"/>
                <a:gd name="connsiteX6" fmla="*/ 2040695 w 2697445"/>
                <a:gd name="connsiteY6" fmla="*/ 3779 h 412991"/>
                <a:gd name="connsiteX7" fmla="*/ 2697445 w 2697445"/>
                <a:gd name="connsiteY7" fmla="*/ 412991 h 412991"/>
                <a:gd name="connsiteX8" fmla="*/ 2034788 w 2697445"/>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7445" h="412991">
                  <a:moveTo>
                    <a:pt x="2034788" y="0"/>
                  </a:moveTo>
                  <a:lnTo>
                    <a:pt x="20908" y="0"/>
                  </a:lnTo>
                  <a:lnTo>
                    <a:pt x="0" y="0"/>
                  </a:lnTo>
                  <a:lnTo>
                    <a:pt x="441772" y="412991"/>
                  </a:lnTo>
                  <a:lnTo>
                    <a:pt x="464497" y="412991"/>
                  </a:lnTo>
                  <a:lnTo>
                    <a:pt x="24998" y="3779"/>
                  </a:lnTo>
                  <a:lnTo>
                    <a:pt x="2040695" y="3779"/>
                  </a:lnTo>
                  <a:lnTo>
                    <a:pt x="2697445" y="412991"/>
                  </a:lnTo>
                  <a:lnTo>
                    <a:pt x="203478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6" name="任意多边形: 形状 45">
              <a:extLst>
                <a:ext uri="{FF2B5EF4-FFF2-40B4-BE49-F238E27FC236}">
                  <a16:creationId xmlns:a16="http://schemas.microsoft.com/office/drawing/2014/main" xmlns="" id="{F5E54EA4-9CE3-43AE-B991-13A3F0FE39E1}"/>
                </a:ext>
              </a:extLst>
            </p:cNvPr>
            <p:cNvSpPr/>
            <p:nvPr/>
          </p:nvSpPr>
          <p:spPr>
            <a:xfrm>
              <a:off x="12185363" y="3815345"/>
              <a:ext cx="2940600" cy="412990"/>
            </a:xfrm>
            <a:custGeom>
              <a:avLst/>
              <a:gdLst>
                <a:gd name="connsiteX0" fmla="*/ 2054785 w 2940600"/>
                <a:gd name="connsiteY0" fmla="*/ 0 h 412991"/>
                <a:gd name="connsiteX1" fmla="*/ 2034332 w 2940600"/>
                <a:gd name="connsiteY1" fmla="*/ 0 h 412991"/>
                <a:gd name="connsiteX2" fmla="*/ 20452 w 2940600"/>
                <a:gd name="connsiteY2" fmla="*/ 0 h 412991"/>
                <a:gd name="connsiteX3" fmla="*/ 0 w 2940600"/>
                <a:gd name="connsiteY3" fmla="*/ 0 h 412991"/>
                <a:gd name="connsiteX4" fmla="*/ 662657 w 2940600"/>
                <a:gd name="connsiteY4" fmla="*/ 412991 h 412991"/>
                <a:gd name="connsiteX5" fmla="*/ 684927 w 2940600"/>
                <a:gd name="connsiteY5" fmla="*/ 412991 h 412991"/>
                <a:gd name="connsiteX6" fmla="*/ 26360 w 2940600"/>
                <a:gd name="connsiteY6" fmla="*/ 3779 h 412991"/>
                <a:gd name="connsiteX7" fmla="*/ 2042512 w 2940600"/>
                <a:gd name="connsiteY7" fmla="*/ 3779 h 412991"/>
                <a:gd name="connsiteX8" fmla="*/ 2918331 w 2940600"/>
                <a:gd name="connsiteY8" fmla="*/ 412991 h 412991"/>
                <a:gd name="connsiteX9" fmla="*/ 2940601 w 2940600"/>
                <a:gd name="connsiteY9" fmla="*/ 412991 h 412991"/>
                <a:gd name="connsiteX10" fmla="*/ 2054785 w 2940600"/>
                <a:gd name="connsiteY10"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0600" h="412991">
                  <a:moveTo>
                    <a:pt x="2054785" y="0"/>
                  </a:moveTo>
                  <a:lnTo>
                    <a:pt x="2034332" y="0"/>
                  </a:lnTo>
                  <a:lnTo>
                    <a:pt x="20452" y="0"/>
                  </a:lnTo>
                  <a:lnTo>
                    <a:pt x="0" y="0"/>
                  </a:lnTo>
                  <a:lnTo>
                    <a:pt x="662657" y="412991"/>
                  </a:lnTo>
                  <a:lnTo>
                    <a:pt x="684927" y="412991"/>
                  </a:lnTo>
                  <a:lnTo>
                    <a:pt x="26360" y="3779"/>
                  </a:lnTo>
                  <a:lnTo>
                    <a:pt x="2042512" y="3779"/>
                  </a:lnTo>
                  <a:lnTo>
                    <a:pt x="2918331" y="412991"/>
                  </a:lnTo>
                  <a:lnTo>
                    <a:pt x="2940601" y="412991"/>
                  </a:lnTo>
                  <a:lnTo>
                    <a:pt x="205478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7" name="任意多边形: 形状 46">
              <a:extLst>
                <a:ext uri="{FF2B5EF4-FFF2-40B4-BE49-F238E27FC236}">
                  <a16:creationId xmlns:a16="http://schemas.microsoft.com/office/drawing/2014/main" xmlns="" id="{3B05948A-6433-455E-A53C-D5EB737B11DA}"/>
                </a:ext>
              </a:extLst>
            </p:cNvPr>
            <p:cNvSpPr/>
            <p:nvPr/>
          </p:nvSpPr>
          <p:spPr>
            <a:xfrm>
              <a:off x="-4055663" y="4228337"/>
              <a:ext cx="3370101" cy="519613"/>
            </a:xfrm>
            <a:custGeom>
              <a:avLst/>
              <a:gdLst>
                <a:gd name="connsiteX0" fmla="*/ 3370102 w 3370101"/>
                <a:gd name="connsiteY0" fmla="*/ 0 h 519613"/>
                <a:gd name="connsiteX1" fmla="*/ 1136699 w 3370101"/>
                <a:gd name="connsiteY1" fmla="*/ 0 h 519613"/>
                <a:gd name="connsiteX2" fmla="*/ 1114429 w 3370101"/>
                <a:gd name="connsiteY2" fmla="*/ 0 h 519613"/>
                <a:gd name="connsiteX3" fmla="*/ 1104430 w 3370101"/>
                <a:gd name="connsiteY3" fmla="*/ 4589 h 519613"/>
                <a:gd name="connsiteX4" fmla="*/ 0 w 3370101"/>
                <a:gd name="connsiteY4" fmla="*/ 519613 h 519613"/>
                <a:gd name="connsiteX5" fmla="*/ 12272 w 3370101"/>
                <a:gd name="connsiteY5" fmla="*/ 513675 h 519613"/>
                <a:gd name="connsiteX6" fmla="*/ 37723 w 3370101"/>
                <a:gd name="connsiteY6" fmla="*/ 513675 h 519613"/>
                <a:gd name="connsiteX7" fmla="*/ 1127155 w 3370101"/>
                <a:gd name="connsiteY7" fmla="*/ 4589 h 519613"/>
                <a:gd name="connsiteX8" fmla="*/ 3362375 w 3370101"/>
                <a:gd name="connsiteY8" fmla="*/ 4589 h 519613"/>
                <a:gd name="connsiteX9" fmla="*/ 2542916 w 3370101"/>
                <a:gd name="connsiteY9" fmla="*/ 513675 h 519613"/>
                <a:gd name="connsiteX10" fmla="*/ 3370102 w 3370101"/>
                <a:gd name="connsiteY10" fmla="*/ 0 h 51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70101" h="519613">
                  <a:moveTo>
                    <a:pt x="3370102" y="0"/>
                  </a:moveTo>
                  <a:lnTo>
                    <a:pt x="1136699" y="0"/>
                  </a:lnTo>
                  <a:lnTo>
                    <a:pt x="1114429" y="0"/>
                  </a:lnTo>
                  <a:lnTo>
                    <a:pt x="1104430" y="4589"/>
                  </a:lnTo>
                  <a:lnTo>
                    <a:pt x="0" y="519613"/>
                  </a:lnTo>
                  <a:lnTo>
                    <a:pt x="12272" y="513675"/>
                  </a:lnTo>
                  <a:lnTo>
                    <a:pt x="37723" y="513675"/>
                  </a:lnTo>
                  <a:lnTo>
                    <a:pt x="1127155" y="4589"/>
                  </a:lnTo>
                  <a:lnTo>
                    <a:pt x="3362375" y="4589"/>
                  </a:lnTo>
                  <a:lnTo>
                    <a:pt x="2542916" y="513675"/>
                  </a:lnTo>
                  <a:lnTo>
                    <a:pt x="337010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8" name="任意多边形: 形状 47">
              <a:extLst>
                <a:ext uri="{FF2B5EF4-FFF2-40B4-BE49-F238E27FC236}">
                  <a16:creationId xmlns:a16="http://schemas.microsoft.com/office/drawing/2014/main" xmlns="" id="{B6B37F8E-B4D4-4CB3-8775-A2394618440B}"/>
                </a:ext>
              </a:extLst>
            </p:cNvPr>
            <p:cNvSpPr/>
            <p:nvPr/>
          </p:nvSpPr>
          <p:spPr>
            <a:xfrm>
              <a:off x="-1512748" y="4228337"/>
              <a:ext cx="3082404" cy="513675"/>
            </a:xfrm>
            <a:custGeom>
              <a:avLst/>
              <a:gdLst>
                <a:gd name="connsiteX0" fmla="*/ 3082405 w 3082404"/>
                <a:gd name="connsiteY0" fmla="*/ 0 h 513674"/>
                <a:gd name="connsiteX1" fmla="*/ 849911 w 3082404"/>
                <a:gd name="connsiteY1" fmla="*/ 0 h 513674"/>
                <a:gd name="connsiteX2" fmla="*/ 827186 w 3082404"/>
                <a:gd name="connsiteY2" fmla="*/ 0 h 513674"/>
                <a:gd name="connsiteX3" fmla="*/ 0 w 3082404"/>
                <a:gd name="connsiteY3" fmla="*/ 513675 h 513674"/>
                <a:gd name="connsiteX4" fmla="*/ 25907 w 3082404"/>
                <a:gd name="connsiteY4" fmla="*/ 513675 h 513674"/>
                <a:gd name="connsiteX5" fmla="*/ 842639 w 3082404"/>
                <a:gd name="connsiteY5" fmla="*/ 4589 h 513674"/>
                <a:gd name="connsiteX6" fmla="*/ 3077406 w 3082404"/>
                <a:gd name="connsiteY6" fmla="*/ 4589 h 513674"/>
                <a:gd name="connsiteX7" fmla="*/ 2530645 w 3082404"/>
                <a:gd name="connsiteY7" fmla="*/ 513675 h 513674"/>
                <a:gd name="connsiteX8" fmla="*/ 3082405 w 3082404"/>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2404" h="513674">
                  <a:moveTo>
                    <a:pt x="3082405" y="0"/>
                  </a:moveTo>
                  <a:lnTo>
                    <a:pt x="849911" y="0"/>
                  </a:lnTo>
                  <a:lnTo>
                    <a:pt x="827186" y="0"/>
                  </a:lnTo>
                  <a:lnTo>
                    <a:pt x="0" y="513675"/>
                  </a:lnTo>
                  <a:lnTo>
                    <a:pt x="25907" y="513675"/>
                  </a:lnTo>
                  <a:lnTo>
                    <a:pt x="842639" y="4589"/>
                  </a:lnTo>
                  <a:lnTo>
                    <a:pt x="3077406" y="4589"/>
                  </a:lnTo>
                  <a:lnTo>
                    <a:pt x="2530645" y="513675"/>
                  </a:lnTo>
                  <a:lnTo>
                    <a:pt x="308240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 name="任意多边形: 形状 48">
              <a:extLst>
                <a:ext uri="{FF2B5EF4-FFF2-40B4-BE49-F238E27FC236}">
                  <a16:creationId xmlns:a16="http://schemas.microsoft.com/office/drawing/2014/main" xmlns="" id="{B1E6CDFB-BB78-46E0-A3BF-64D335D8F0AA}"/>
                </a:ext>
              </a:extLst>
            </p:cNvPr>
            <p:cNvSpPr/>
            <p:nvPr/>
          </p:nvSpPr>
          <p:spPr>
            <a:xfrm>
              <a:off x="1017896" y="4228337"/>
              <a:ext cx="2807886" cy="513675"/>
            </a:xfrm>
            <a:custGeom>
              <a:avLst/>
              <a:gdLst>
                <a:gd name="connsiteX0" fmla="*/ 2807887 w 2807887"/>
                <a:gd name="connsiteY0" fmla="*/ 0 h 513674"/>
                <a:gd name="connsiteX1" fmla="*/ 574940 w 2807887"/>
                <a:gd name="connsiteY1" fmla="*/ 0 h 513674"/>
                <a:gd name="connsiteX2" fmla="*/ 551760 w 2807887"/>
                <a:gd name="connsiteY2" fmla="*/ 0 h 513674"/>
                <a:gd name="connsiteX3" fmla="*/ 0 w 2807887"/>
                <a:gd name="connsiteY3" fmla="*/ 513675 h 513674"/>
                <a:gd name="connsiteX4" fmla="*/ 25906 w 2807887"/>
                <a:gd name="connsiteY4" fmla="*/ 513675 h 513674"/>
                <a:gd name="connsiteX5" fmla="*/ 569940 w 2807887"/>
                <a:gd name="connsiteY5" fmla="*/ 4589 h 513674"/>
                <a:gd name="connsiteX6" fmla="*/ 2805160 w 2807887"/>
                <a:gd name="connsiteY6" fmla="*/ 4589 h 513674"/>
                <a:gd name="connsiteX7" fmla="*/ 2531098 w 2807887"/>
                <a:gd name="connsiteY7" fmla="*/ 513675 h 513674"/>
                <a:gd name="connsiteX8" fmla="*/ 2807887 w 2807887"/>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7887" h="513674">
                  <a:moveTo>
                    <a:pt x="2807887" y="0"/>
                  </a:moveTo>
                  <a:lnTo>
                    <a:pt x="574940" y="0"/>
                  </a:lnTo>
                  <a:lnTo>
                    <a:pt x="551760" y="0"/>
                  </a:lnTo>
                  <a:lnTo>
                    <a:pt x="0" y="513675"/>
                  </a:lnTo>
                  <a:lnTo>
                    <a:pt x="25906" y="513675"/>
                  </a:lnTo>
                  <a:lnTo>
                    <a:pt x="569940" y="4589"/>
                  </a:lnTo>
                  <a:lnTo>
                    <a:pt x="2805160" y="4589"/>
                  </a:lnTo>
                  <a:lnTo>
                    <a:pt x="2531098" y="513675"/>
                  </a:lnTo>
                  <a:lnTo>
                    <a:pt x="280788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 name="任意多边形: 形状 49">
              <a:extLst>
                <a:ext uri="{FF2B5EF4-FFF2-40B4-BE49-F238E27FC236}">
                  <a16:creationId xmlns:a16="http://schemas.microsoft.com/office/drawing/2014/main" xmlns="" id="{8AE6CDCE-51E5-4728-92D5-93819BDAFE2C}"/>
                </a:ext>
              </a:extLst>
            </p:cNvPr>
            <p:cNvSpPr/>
            <p:nvPr/>
          </p:nvSpPr>
          <p:spPr>
            <a:xfrm>
              <a:off x="3548994" y="4228337"/>
              <a:ext cx="2532008" cy="513675"/>
            </a:xfrm>
            <a:custGeom>
              <a:avLst/>
              <a:gdLst>
                <a:gd name="connsiteX0" fmla="*/ 2532009 w 2532008"/>
                <a:gd name="connsiteY0" fmla="*/ 0 h 513674"/>
                <a:gd name="connsiteX1" fmla="*/ 299060 w 2532008"/>
                <a:gd name="connsiteY1" fmla="*/ 0 h 513674"/>
                <a:gd name="connsiteX2" fmla="*/ 276789 w 2532008"/>
                <a:gd name="connsiteY2" fmla="*/ 0 h 513674"/>
                <a:gd name="connsiteX3" fmla="*/ 0 w 2532008"/>
                <a:gd name="connsiteY3" fmla="*/ 513675 h 513674"/>
                <a:gd name="connsiteX4" fmla="*/ 25452 w 2532008"/>
                <a:gd name="connsiteY4" fmla="*/ 513675 h 513674"/>
                <a:gd name="connsiteX5" fmla="*/ 296787 w 2532008"/>
                <a:gd name="connsiteY5" fmla="*/ 4589 h 513674"/>
                <a:gd name="connsiteX6" fmla="*/ 2532009 w 2532008"/>
                <a:gd name="connsiteY6" fmla="*/ 4589 h 513674"/>
                <a:gd name="connsiteX7" fmla="*/ 2530645 w 2532008"/>
                <a:gd name="connsiteY7" fmla="*/ 513675 h 513674"/>
                <a:gd name="connsiteX8" fmla="*/ 2532009 w 2532008"/>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2008" h="513674">
                  <a:moveTo>
                    <a:pt x="2532009" y="0"/>
                  </a:moveTo>
                  <a:lnTo>
                    <a:pt x="299060" y="0"/>
                  </a:lnTo>
                  <a:lnTo>
                    <a:pt x="276789" y="0"/>
                  </a:lnTo>
                  <a:lnTo>
                    <a:pt x="0" y="513675"/>
                  </a:lnTo>
                  <a:lnTo>
                    <a:pt x="25452" y="513675"/>
                  </a:lnTo>
                  <a:lnTo>
                    <a:pt x="296787" y="4589"/>
                  </a:lnTo>
                  <a:lnTo>
                    <a:pt x="2532009" y="4589"/>
                  </a:lnTo>
                  <a:lnTo>
                    <a:pt x="2530645" y="513675"/>
                  </a:lnTo>
                  <a:lnTo>
                    <a:pt x="253200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 name="任意多边形: 形状 50">
              <a:extLst>
                <a:ext uri="{FF2B5EF4-FFF2-40B4-BE49-F238E27FC236}">
                  <a16:creationId xmlns:a16="http://schemas.microsoft.com/office/drawing/2014/main" xmlns="" id="{4E40DF70-8C8E-4943-A82F-514DDD9D6796}"/>
                </a:ext>
              </a:extLst>
            </p:cNvPr>
            <p:cNvSpPr/>
            <p:nvPr/>
          </p:nvSpPr>
          <p:spPr>
            <a:xfrm>
              <a:off x="6079639" y="4228337"/>
              <a:ext cx="2530642" cy="513675"/>
            </a:xfrm>
            <a:custGeom>
              <a:avLst/>
              <a:gdLst>
                <a:gd name="connsiteX0" fmla="*/ 2257035 w 2530643"/>
                <a:gd name="connsiteY0" fmla="*/ 0 h 513674"/>
                <a:gd name="connsiteX1" fmla="*/ 24542 w 2530643"/>
                <a:gd name="connsiteY1" fmla="*/ 0 h 513674"/>
                <a:gd name="connsiteX2" fmla="*/ 1363 w 2530643"/>
                <a:gd name="connsiteY2" fmla="*/ 0 h 513674"/>
                <a:gd name="connsiteX3" fmla="*/ 0 w 2530643"/>
                <a:gd name="connsiteY3" fmla="*/ 513675 h 513674"/>
                <a:gd name="connsiteX4" fmla="*/ 25905 w 2530643"/>
                <a:gd name="connsiteY4" fmla="*/ 513675 h 513674"/>
                <a:gd name="connsiteX5" fmla="*/ 24542 w 2530643"/>
                <a:gd name="connsiteY5" fmla="*/ 4589 h 513674"/>
                <a:gd name="connsiteX6" fmla="*/ 2259309 w 2530643"/>
                <a:gd name="connsiteY6" fmla="*/ 4589 h 513674"/>
                <a:gd name="connsiteX7" fmla="*/ 2530644 w 2530643"/>
                <a:gd name="connsiteY7" fmla="*/ 513675 h 513674"/>
                <a:gd name="connsiteX8" fmla="*/ 2257035 w 2530643"/>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0643" h="513674">
                  <a:moveTo>
                    <a:pt x="2257035" y="0"/>
                  </a:moveTo>
                  <a:lnTo>
                    <a:pt x="24542" y="0"/>
                  </a:lnTo>
                  <a:lnTo>
                    <a:pt x="1363" y="0"/>
                  </a:lnTo>
                  <a:lnTo>
                    <a:pt x="0" y="513675"/>
                  </a:lnTo>
                  <a:lnTo>
                    <a:pt x="25905" y="513675"/>
                  </a:lnTo>
                  <a:lnTo>
                    <a:pt x="24542" y="4589"/>
                  </a:lnTo>
                  <a:lnTo>
                    <a:pt x="2259309" y="4589"/>
                  </a:lnTo>
                  <a:lnTo>
                    <a:pt x="2530644" y="513675"/>
                  </a:lnTo>
                  <a:lnTo>
                    <a:pt x="225703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2" name="任意多边形: 形状 51">
              <a:extLst>
                <a:ext uri="{FF2B5EF4-FFF2-40B4-BE49-F238E27FC236}">
                  <a16:creationId xmlns:a16="http://schemas.microsoft.com/office/drawing/2014/main" xmlns="" id="{B8770A41-CA09-4304-8D47-CF7889DFF209}"/>
                </a:ext>
              </a:extLst>
            </p:cNvPr>
            <p:cNvSpPr/>
            <p:nvPr/>
          </p:nvSpPr>
          <p:spPr>
            <a:xfrm>
              <a:off x="8336673" y="4228337"/>
              <a:ext cx="2804252" cy="513675"/>
            </a:xfrm>
            <a:custGeom>
              <a:avLst/>
              <a:gdLst>
                <a:gd name="connsiteX0" fmla="*/ 2255673 w 2804252"/>
                <a:gd name="connsiteY0" fmla="*/ 0 h 513674"/>
                <a:gd name="connsiteX1" fmla="*/ 22725 w 2804252"/>
                <a:gd name="connsiteY1" fmla="*/ 0 h 513674"/>
                <a:gd name="connsiteX2" fmla="*/ 0 w 2804252"/>
                <a:gd name="connsiteY2" fmla="*/ 0 h 513674"/>
                <a:gd name="connsiteX3" fmla="*/ 273609 w 2804252"/>
                <a:gd name="connsiteY3" fmla="*/ 513675 h 513674"/>
                <a:gd name="connsiteX4" fmla="*/ 299515 w 2804252"/>
                <a:gd name="connsiteY4" fmla="*/ 513675 h 513674"/>
                <a:gd name="connsiteX5" fmla="*/ 25452 w 2804252"/>
                <a:gd name="connsiteY5" fmla="*/ 4589 h 513674"/>
                <a:gd name="connsiteX6" fmla="*/ 2260219 w 2804252"/>
                <a:gd name="connsiteY6" fmla="*/ 4589 h 513674"/>
                <a:gd name="connsiteX7" fmla="*/ 2804253 w 2804252"/>
                <a:gd name="connsiteY7" fmla="*/ 513675 h 513674"/>
                <a:gd name="connsiteX8" fmla="*/ 2255673 w 2804252"/>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252" h="513674">
                  <a:moveTo>
                    <a:pt x="2255673" y="0"/>
                  </a:moveTo>
                  <a:lnTo>
                    <a:pt x="22725" y="0"/>
                  </a:lnTo>
                  <a:lnTo>
                    <a:pt x="0" y="0"/>
                  </a:lnTo>
                  <a:lnTo>
                    <a:pt x="273609" y="513675"/>
                  </a:lnTo>
                  <a:lnTo>
                    <a:pt x="299515" y="513675"/>
                  </a:lnTo>
                  <a:lnTo>
                    <a:pt x="25452" y="4589"/>
                  </a:lnTo>
                  <a:lnTo>
                    <a:pt x="2260219" y="4589"/>
                  </a:lnTo>
                  <a:lnTo>
                    <a:pt x="2804253" y="513675"/>
                  </a:lnTo>
                  <a:lnTo>
                    <a:pt x="225567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3" name="任意多边形: 形状 52">
              <a:extLst>
                <a:ext uri="{FF2B5EF4-FFF2-40B4-BE49-F238E27FC236}">
                  <a16:creationId xmlns:a16="http://schemas.microsoft.com/office/drawing/2014/main" xmlns="" id="{44576067-AAFD-4B1E-9D3F-4B57B46C58C0}"/>
                </a:ext>
              </a:extLst>
            </p:cNvPr>
            <p:cNvSpPr/>
            <p:nvPr/>
          </p:nvSpPr>
          <p:spPr>
            <a:xfrm>
              <a:off x="10592347" y="4228337"/>
              <a:ext cx="3079678" cy="513675"/>
            </a:xfrm>
            <a:custGeom>
              <a:avLst/>
              <a:gdLst>
                <a:gd name="connsiteX0" fmla="*/ 2255673 w 3079678"/>
                <a:gd name="connsiteY0" fmla="*/ 0 h 513674"/>
                <a:gd name="connsiteX1" fmla="*/ 22725 w 3079678"/>
                <a:gd name="connsiteY1" fmla="*/ 0 h 513674"/>
                <a:gd name="connsiteX2" fmla="*/ 0 w 3079678"/>
                <a:gd name="connsiteY2" fmla="*/ 0 h 513674"/>
                <a:gd name="connsiteX3" fmla="*/ 548579 w 3079678"/>
                <a:gd name="connsiteY3" fmla="*/ 513675 h 513674"/>
                <a:gd name="connsiteX4" fmla="*/ 574486 w 3079678"/>
                <a:gd name="connsiteY4" fmla="*/ 513675 h 513674"/>
                <a:gd name="connsiteX5" fmla="*/ 27725 w 3079678"/>
                <a:gd name="connsiteY5" fmla="*/ 4589 h 513674"/>
                <a:gd name="connsiteX6" fmla="*/ 2262945 w 3079678"/>
                <a:gd name="connsiteY6" fmla="*/ 4589 h 513674"/>
                <a:gd name="connsiteX7" fmla="*/ 3079678 w 3079678"/>
                <a:gd name="connsiteY7" fmla="*/ 513675 h 513674"/>
                <a:gd name="connsiteX8" fmla="*/ 2255673 w 3079678"/>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9678" h="513674">
                  <a:moveTo>
                    <a:pt x="2255673" y="0"/>
                  </a:moveTo>
                  <a:lnTo>
                    <a:pt x="22725" y="0"/>
                  </a:lnTo>
                  <a:lnTo>
                    <a:pt x="0" y="0"/>
                  </a:lnTo>
                  <a:lnTo>
                    <a:pt x="548579" y="513675"/>
                  </a:lnTo>
                  <a:lnTo>
                    <a:pt x="574486" y="513675"/>
                  </a:lnTo>
                  <a:lnTo>
                    <a:pt x="27725" y="4589"/>
                  </a:lnTo>
                  <a:lnTo>
                    <a:pt x="2262945" y="4589"/>
                  </a:lnTo>
                  <a:lnTo>
                    <a:pt x="3079678" y="513675"/>
                  </a:lnTo>
                  <a:lnTo>
                    <a:pt x="225567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4" name="任意多边形: 形状 53">
              <a:extLst>
                <a:ext uri="{FF2B5EF4-FFF2-40B4-BE49-F238E27FC236}">
                  <a16:creationId xmlns:a16="http://schemas.microsoft.com/office/drawing/2014/main" xmlns="" id="{6B8F968F-2CFA-4909-B1CF-06E63793ABDC}"/>
                </a:ext>
              </a:extLst>
            </p:cNvPr>
            <p:cNvSpPr/>
            <p:nvPr/>
          </p:nvSpPr>
          <p:spPr>
            <a:xfrm>
              <a:off x="12848020" y="4228337"/>
              <a:ext cx="3380099" cy="513675"/>
            </a:xfrm>
            <a:custGeom>
              <a:avLst/>
              <a:gdLst>
                <a:gd name="connsiteX0" fmla="*/ 2277943 w 3380100"/>
                <a:gd name="connsiteY0" fmla="*/ 0 h 513674"/>
                <a:gd name="connsiteX1" fmla="*/ 2255673 w 3380100"/>
                <a:gd name="connsiteY1" fmla="*/ 0 h 513674"/>
                <a:gd name="connsiteX2" fmla="*/ 22270 w 3380100"/>
                <a:gd name="connsiteY2" fmla="*/ 0 h 513674"/>
                <a:gd name="connsiteX3" fmla="*/ 0 w 3380100"/>
                <a:gd name="connsiteY3" fmla="*/ 0 h 513674"/>
                <a:gd name="connsiteX4" fmla="*/ 824005 w 3380100"/>
                <a:gd name="connsiteY4" fmla="*/ 513675 h 513674"/>
                <a:gd name="connsiteX5" fmla="*/ 849457 w 3380100"/>
                <a:gd name="connsiteY5" fmla="*/ 513675 h 513674"/>
                <a:gd name="connsiteX6" fmla="*/ 29997 w 3380100"/>
                <a:gd name="connsiteY6" fmla="*/ 4589 h 513674"/>
                <a:gd name="connsiteX7" fmla="*/ 2265219 w 3380100"/>
                <a:gd name="connsiteY7" fmla="*/ 4589 h 513674"/>
                <a:gd name="connsiteX8" fmla="*/ 3354649 w 3380100"/>
                <a:gd name="connsiteY8" fmla="*/ 513675 h 513674"/>
                <a:gd name="connsiteX9" fmla="*/ 3380101 w 3380100"/>
                <a:gd name="connsiteY9" fmla="*/ 513675 h 513674"/>
                <a:gd name="connsiteX10" fmla="*/ 2277943 w 3380100"/>
                <a:gd name="connsiteY10"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100" h="513674">
                  <a:moveTo>
                    <a:pt x="2277943" y="0"/>
                  </a:moveTo>
                  <a:lnTo>
                    <a:pt x="2255673" y="0"/>
                  </a:lnTo>
                  <a:lnTo>
                    <a:pt x="22270" y="0"/>
                  </a:lnTo>
                  <a:lnTo>
                    <a:pt x="0" y="0"/>
                  </a:lnTo>
                  <a:lnTo>
                    <a:pt x="824005" y="513675"/>
                  </a:lnTo>
                  <a:lnTo>
                    <a:pt x="849457" y="513675"/>
                  </a:lnTo>
                  <a:lnTo>
                    <a:pt x="29997" y="4589"/>
                  </a:lnTo>
                  <a:lnTo>
                    <a:pt x="2265219" y="4589"/>
                  </a:lnTo>
                  <a:lnTo>
                    <a:pt x="3354649" y="513675"/>
                  </a:lnTo>
                  <a:lnTo>
                    <a:pt x="3380101" y="513675"/>
                  </a:lnTo>
                  <a:lnTo>
                    <a:pt x="227794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5" name="任意多边形: 形状 54">
              <a:extLst>
                <a:ext uri="{FF2B5EF4-FFF2-40B4-BE49-F238E27FC236}">
                  <a16:creationId xmlns:a16="http://schemas.microsoft.com/office/drawing/2014/main" xmlns="" id="{033D4B15-E967-41BE-8A5B-85624BD57AC2}"/>
                </a:ext>
              </a:extLst>
            </p:cNvPr>
            <p:cNvSpPr/>
            <p:nvPr/>
          </p:nvSpPr>
          <p:spPr>
            <a:xfrm>
              <a:off x="-5467788" y="4742012"/>
              <a:ext cx="3955040" cy="664296"/>
            </a:xfrm>
            <a:custGeom>
              <a:avLst/>
              <a:gdLst>
                <a:gd name="connsiteX0" fmla="*/ 3955040 w 3955040"/>
                <a:gd name="connsiteY0" fmla="*/ 0 h 664295"/>
                <a:gd name="connsiteX1" fmla="*/ 1449848 w 3955040"/>
                <a:gd name="connsiteY1" fmla="*/ 0 h 664295"/>
                <a:gd name="connsiteX2" fmla="*/ 1424397 w 3955040"/>
                <a:gd name="connsiteY2" fmla="*/ 0 h 664295"/>
                <a:gd name="connsiteX3" fmla="*/ 1412125 w 3955040"/>
                <a:gd name="connsiteY3" fmla="*/ 5938 h 664295"/>
                <a:gd name="connsiteX4" fmla="*/ 0 w 3955040"/>
                <a:gd name="connsiteY4" fmla="*/ 664295 h 664295"/>
                <a:gd name="connsiteX5" fmla="*/ 16362 w 3955040"/>
                <a:gd name="connsiteY5" fmla="*/ 656737 h 664295"/>
                <a:gd name="connsiteX6" fmla="*/ 44995 w 3955040"/>
                <a:gd name="connsiteY6" fmla="*/ 656737 h 664295"/>
                <a:gd name="connsiteX7" fmla="*/ 1437577 w 3955040"/>
                <a:gd name="connsiteY7" fmla="*/ 5938 h 664295"/>
                <a:gd name="connsiteX8" fmla="*/ 3945951 w 3955040"/>
                <a:gd name="connsiteY8" fmla="*/ 5938 h 664295"/>
                <a:gd name="connsiteX9" fmla="*/ 2898333 w 3955040"/>
                <a:gd name="connsiteY9" fmla="*/ 656737 h 664295"/>
                <a:gd name="connsiteX10" fmla="*/ 3955040 w 3955040"/>
                <a:gd name="connsiteY10" fmla="*/ 0 h 664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55040" h="664295">
                  <a:moveTo>
                    <a:pt x="3955040" y="0"/>
                  </a:moveTo>
                  <a:lnTo>
                    <a:pt x="1449848" y="0"/>
                  </a:lnTo>
                  <a:lnTo>
                    <a:pt x="1424397" y="0"/>
                  </a:lnTo>
                  <a:lnTo>
                    <a:pt x="1412125" y="5938"/>
                  </a:lnTo>
                  <a:lnTo>
                    <a:pt x="0" y="664295"/>
                  </a:lnTo>
                  <a:lnTo>
                    <a:pt x="16362" y="656737"/>
                  </a:lnTo>
                  <a:lnTo>
                    <a:pt x="44995" y="656737"/>
                  </a:lnTo>
                  <a:lnTo>
                    <a:pt x="1437577" y="5938"/>
                  </a:lnTo>
                  <a:lnTo>
                    <a:pt x="3945951" y="5938"/>
                  </a:lnTo>
                  <a:lnTo>
                    <a:pt x="2898333" y="656737"/>
                  </a:lnTo>
                  <a:lnTo>
                    <a:pt x="395504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6" name="任意多边形: 形状 55">
              <a:extLst>
                <a:ext uri="{FF2B5EF4-FFF2-40B4-BE49-F238E27FC236}">
                  <a16:creationId xmlns:a16="http://schemas.microsoft.com/office/drawing/2014/main" xmlns="" id="{AA56D2D8-E46A-4DDA-ADD5-B808221CF795}"/>
                </a:ext>
              </a:extLst>
            </p:cNvPr>
            <p:cNvSpPr/>
            <p:nvPr/>
          </p:nvSpPr>
          <p:spPr>
            <a:xfrm>
              <a:off x="-2569456" y="4742012"/>
              <a:ext cx="3587352" cy="656737"/>
            </a:xfrm>
            <a:custGeom>
              <a:avLst/>
              <a:gdLst>
                <a:gd name="connsiteX0" fmla="*/ 3587352 w 3587352"/>
                <a:gd name="connsiteY0" fmla="*/ 0 h 656737"/>
                <a:gd name="connsiteX1" fmla="*/ 1082614 w 3587352"/>
                <a:gd name="connsiteY1" fmla="*/ 0 h 656737"/>
                <a:gd name="connsiteX2" fmla="*/ 1056708 w 3587352"/>
                <a:gd name="connsiteY2" fmla="*/ 0 h 656737"/>
                <a:gd name="connsiteX3" fmla="*/ 0 w 3587352"/>
                <a:gd name="connsiteY3" fmla="*/ 656737 h 656737"/>
                <a:gd name="connsiteX4" fmla="*/ 29543 w 3587352"/>
                <a:gd name="connsiteY4" fmla="*/ 656737 h 656737"/>
                <a:gd name="connsiteX5" fmla="*/ 1073070 w 3587352"/>
                <a:gd name="connsiteY5" fmla="*/ 5938 h 656737"/>
                <a:gd name="connsiteX6" fmla="*/ 3581443 w 3587352"/>
                <a:gd name="connsiteY6" fmla="*/ 5938 h 656737"/>
                <a:gd name="connsiteX7" fmla="*/ 2882426 w 3587352"/>
                <a:gd name="connsiteY7" fmla="*/ 656737 h 656737"/>
                <a:gd name="connsiteX8" fmla="*/ 3587352 w 3587352"/>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7352" h="656737">
                  <a:moveTo>
                    <a:pt x="3587352" y="0"/>
                  </a:moveTo>
                  <a:lnTo>
                    <a:pt x="1082614" y="0"/>
                  </a:lnTo>
                  <a:lnTo>
                    <a:pt x="1056708" y="0"/>
                  </a:lnTo>
                  <a:lnTo>
                    <a:pt x="0" y="656737"/>
                  </a:lnTo>
                  <a:lnTo>
                    <a:pt x="29543" y="656737"/>
                  </a:lnTo>
                  <a:lnTo>
                    <a:pt x="1073070" y="5938"/>
                  </a:lnTo>
                  <a:lnTo>
                    <a:pt x="3581443" y="5938"/>
                  </a:lnTo>
                  <a:lnTo>
                    <a:pt x="2882426" y="656737"/>
                  </a:lnTo>
                  <a:lnTo>
                    <a:pt x="358735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7" name="任意多边形: 形状 56">
              <a:extLst>
                <a:ext uri="{FF2B5EF4-FFF2-40B4-BE49-F238E27FC236}">
                  <a16:creationId xmlns:a16="http://schemas.microsoft.com/office/drawing/2014/main" xmlns="" id="{BDB920BF-8641-4D2B-A58F-2CB36615D626}"/>
                </a:ext>
              </a:extLst>
            </p:cNvPr>
            <p:cNvSpPr/>
            <p:nvPr/>
          </p:nvSpPr>
          <p:spPr>
            <a:xfrm>
              <a:off x="312968" y="4742012"/>
              <a:ext cx="3236024" cy="656737"/>
            </a:xfrm>
            <a:custGeom>
              <a:avLst/>
              <a:gdLst>
                <a:gd name="connsiteX0" fmla="*/ 3236025 w 3236024"/>
                <a:gd name="connsiteY0" fmla="*/ 0 h 656737"/>
                <a:gd name="connsiteX1" fmla="*/ 730833 w 3236024"/>
                <a:gd name="connsiteY1" fmla="*/ 0 h 656737"/>
                <a:gd name="connsiteX2" fmla="*/ 704927 w 3236024"/>
                <a:gd name="connsiteY2" fmla="*/ 0 h 656737"/>
                <a:gd name="connsiteX3" fmla="*/ 0 w 3236024"/>
                <a:gd name="connsiteY3" fmla="*/ 656737 h 656737"/>
                <a:gd name="connsiteX4" fmla="*/ 29088 w 3236024"/>
                <a:gd name="connsiteY4" fmla="*/ 656737 h 656737"/>
                <a:gd name="connsiteX5" fmla="*/ 724470 w 3236024"/>
                <a:gd name="connsiteY5" fmla="*/ 5938 h 656737"/>
                <a:gd name="connsiteX6" fmla="*/ 3232844 w 3236024"/>
                <a:gd name="connsiteY6" fmla="*/ 5938 h 656737"/>
                <a:gd name="connsiteX7" fmla="*/ 2882880 w 3236024"/>
                <a:gd name="connsiteY7" fmla="*/ 656737 h 656737"/>
                <a:gd name="connsiteX8" fmla="*/ 3236025 w 3236024"/>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024" h="656737">
                  <a:moveTo>
                    <a:pt x="3236025" y="0"/>
                  </a:moveTo>
                  <a:lnTo>
                    <a:pt x="730833" y="0"/>
                  </a:lnTo>
                  <a:lnTo>
                    <a:pt x="704927" y="0"/>
                  </a:lnTo>
                  <a:lnTo>
                    <a:pt x="0" y="656737"/>
                  </a:lnTo>
                  <a:lnTo>
                    <a:pt x="29088" y="656737"/>
                  </a:lnTo>
                  <a:lnTo>
                    <a:pt x="724470" y="5938"/>
                  </a:lnTo>
                  <a:lnTo>
                    <a:pt x="3232844" y="5938"/>
                  </a:lnTo>
                  <a:lnTo>
                    <a:pt x="2882880" y="656737"/>
                  </a:lnTo>
                  <a:lnTo>
                    <a:pt x="323602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8" name="任意多边形: 形状 57">
              <a:extLst>
                <a:ext uri="{FF2B5EF4-FFF2-40B4-BE49-F238E27FC236}">
                  <a16:creationId xmlns:a16="http://schemas.microsoft.com/office/drawing/2014/main" xmlns="" id="{ED46C3BD-12D3-4DD4-B0B5-A62A72971C2B}"/>
                </a:ext>
              </a:extLst>
            </p:cNvPr>
            <p:cNvSpPr/>
            <p:nvPr/>
          </p:nvSpPr>
          <p:spPr>
            <a:xfrm>
              <a:off x="3195850" y="4742012"/>
              <a:ext cx="2883789" cy="656737"/>
            </a:xfrm>
            <a:custGeom>
              <a:avLst/>
              <a:gdLst>
                <a:gd name="connsiteX0" fmla="*/ 2883790 w 2883789"/>
                <a:gd name="connsiteY0" fmla="*/ 0 h 656737"/>
                <a:gd name="connsiteX1" fmla="*/ 378596 w 2883789"/>
                <a:gd name="connsiteY1" fmla="*/ 0 h 656737"/>
                <a:gd name="connsiteX2" fmla="*/ 353144 w 2883789"/>
                <a:gd name="connsiteY2" fmla="*/ 0 h 656737"/>
                <a:gd name="connsiteX3" fmla="*/ 0 w 2883789"/>
                <a:gd name="connsiteY3" fmla="*/ 656737 h 656737"/>
                <a:gd name="connsiteX4" fmla="*/ 28634 w 2883789"/>
                <a:gd name="connsiteY4" fmla="*/ 656737 h 656737"/>
                <a:gd name="connsiteX5" fmla="*/ 375416 w 2883789"/>
                <a:gd name="connsiteY5" fmla="*/ 5938 h 656737"/>
                <a:gd name="connsiteX6" fmla="*/ 2883790 w 2883789"/>
                <a:gd name="connsiteY6" fmla="*/ 5938 h 656737"/>
                <a:gd name="connsiteX7" fmla="*/ 2881971 w 2883789"/>
                <a:gd name="connsiteY7" fmla="*/ 656737 h 656737"/>
                <a:gd name="connsiteX8" fmla="*/ 2883790 w 2883789"/>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3789" h="656737">
                  <a:moveTo>
                    <a:pt x="2883790" y="0"/>
                  </a:moveTo>
                  <a:lnTo>
                    <a:pt x="378596" y="0"/>
                  </a:lnTo>
                  <a:lnTo>
                    <a:pt x="353144" y="0"/>
                  </a:lnTo>
                  <a:lnTo>
                    <a:pt x="0" y="656737"/>
                  </a:lnTo>
                  <a:lnTo>
                    <a:pt x="28634" y="656737"/>
                  </a:lnTo>
                  <a:lnTo>
                    <a:pt x="375416" y="5938"/>
                  </a:lnTo>
                  <a:lnTo>
                    <a:pt x="2883790" y="5938"/>
                  </a:lnTo>
                  <a:lnTo>
                    <a:pt x="2881971" y="656737"/>
                  </a:lnTo>
                  <a:lnTo>
                    <a:pt x="288379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9" name="任意多边形: 形状 58">
              <a:extLst>
                <a:ext uri="{FF2B5EF4-FFF2-40B4-BE49-F238E27FC236}">
                  <a16:creationId xmlns:a16="http://schemas.microsoft.com/office/drawing/2014/main" xmlns="" id="{2B12817E-16BE-4690-A899-07620DB9C06F}"/>
                </a:ext>
              </a:extLst>
            </p:cNvPr>
            <p:cNvSpPr/>
            <p:nvPr/>
          </p:nvSpPr>
          <p:spPr>
            <a:xfrm>
              <a:off x="6077821" y="4742012"/>
              <a:ext cx="2882424" cy="656737"/>
            </a:xfrm>
            <a:custGeom>
              <a:avLst/>
              <a:gdLst>
                <a:gd name="connsiteX0" fmla="*/ 2532462 w 2882424"/>
                <a:gd name="connsiteY0" fmla="*/ 0 h 656737"/>
                <a:gd name="connsiteX1" fmla="*/ 27724 w 2882424"/>
                <a:gd name="connsiteY1" fmla="*/ 0 h 656737"/>
                <a:gd name="connsiteX2" fmla="*/ 1818 w 2882424"/>
                <a:gd name="connsiteY2" fmla="*/ 0 h 656737"/>
                <a:gd name="connsiteX3" fmla="*/ 0 w 2882424"/>
                <a:gd name="connsiteY3" fmla="*/ 656737 h 656737"/>
                <a:gd name="connsiteX4" fmla="*/ 29542 w 2882424"/>
                <a:gd name="connsiteY4" fmla="*/ 656737 h 656737"/>
                <a:gd name="connsiteX5" fmla="*/ 27724 w 2882424"/>
                <a:gd name="connsiteY5" fmla="*/ 5938 h 656737"/>
                <a:gd name="connsiteX6" fmla="*/ 2535644 w 2882424"/>
                <a:gd name="connsiteY6" fmla="*/ 5938 h 656737"/>
                <a:gd name="connsiteX7" fmla="*/ 2882425 w 2882424"/>
                <a:gd name="connsiteY7" fmla="*/ 656737 h 656737"/>
                <a:gd name="connsiteX8" fmla="*/ 2532462 w 2882424"/>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2424" h="656737">
                  <a:moveTo>
                    <a:pt x="2532462" y="0"/>
                  </a:moveTo>
                  <a:lnTo>
                    <a:pt x="27724" y="0"/>
                  </a:lnTo>
                  <a:lnTo>
                    <a:pt x="1818" y="0"/>
                  </a:lnTo>
                  <a:lnTo>
                    <a:pt x="0" y="656737"/>
                  </a:lnTo>
                  <a:lnTo>
                    <a:pt x="29542" y="656737"/>
                  </a:lnTo>
                  <a:lnTo>
                    <a:pt x="27724" y="5938"/>
                  </a:lnTo>
                  <a:lnTo>
                    <a:pt x="2535644" y="5938"/>
                  </a:lnTo>
                  <a:lnTo>
                    <a:pt x="2882425" y="656737"/>
                  </a:lnTo>
                  <a:lnTo>
                    <a:pt x="253246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0" name="任意多边形: 形状 59">
              <a:extLst>
                <a:ext uri="{FF2B5EF4-FFF2-40B4-BE49-F238E27FC236}">
                  <a16:creationId xmlns:a16="http://schemas.microsoft.com/office/drawing/2014/main" xmlns="" id="{5E1CF7F0-4FEA-4494-917E-28F8A8338FE7}"/>
                </a:ext>
              </a:extLst>
            </p:cNvPr>
            <p:cNvSpPr/>
            <p:nvPr/>
          </p:nvSpPr>
          <p:spPr>
            <a:xfrm>
              <a:off x="8610282" y="4742012"/>
              <a:ext cx="3232388" cy="656737"/>
            </a:xfrm>
            <a:custGeom>
              <a:avLst/>
              <a:gdLst>
                <a:gd name="connsiteX0" fmla="*/ 2530644 w 3232388"/>
                <a:gd name="connsiteY0" fmla="*/ 0 h 656737"/>
                <a:gd name="connsiteX1" fmla="*/ 25907 w 3232388"/>
                <a:gd name="connsiteY1" fmla="*/ 0 h 656737"/>
                <a:gd name="connsiteX2" fmla="*/ 0 w 3232388"/>
                <a:gd name="connsiteY2" fmla="*/ 0 h 656737"/>
                <a:gd name="connsiteX3" fmla="*/ 349963 w 3232388"/>
                <a:gd name="connsiteY3" fmla="*/ 656737 h 656737"/>
                <a:gd name="connsiteX4" fmla="*/ 379051 w 3232388"/>
                <a:gd name="connsiteY4" fmla="*/ 656737 h 656737"/>
                <a:gd name="connsiteX5" fmla="*/ 29087 w 3232388"/>
                <a:gd name="connsiteY5" fmla="*/ 5938 h 656737"/>
                <a:gd name="connsiteX6" fmla="*/ 2537008 w 3232388"/>
                <a:gd name="connsiteY6" fmla="*/ 5938 h 656737"/>
                <a:gd name="connsiteX7" fmla="*/ 3232389 w 3232388"/>
                <a:gd name="connsiteY7" fmla="*/ 656737 h 656737"/>
                <a:gd name="connsiteX8" fmla="*/ 2530644 w 3232388"/>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2388" h="656737">
                  <a:moveTo>
                    <a:pt x="2530644" y="0"/>
                  </a:moveTo>
                  <a:lnTo>
                    <a:pt x="25907" y="0"/>
                  </a:lnTo>
                  <a:lnTo>
                    <a:pt x="0" y="0"/>
                  </a:lnTo>
                  <a:lnTo>
                    <a:pt x="349963" y="656737"/>
                  </a:lnTo>
                  <a:lnTo>
                    <a:pt x="379051" y="656737"/>
                  </a:lnTo>
                  <a:lnTo>
                    <a:pt x="29087" y="5938"/>
                  </a:lnTo>
                  <a:lnTo>
                    <a:pt x="2537008" y="5938"/>
                  </a:lnTo>
                  <a:lnTo>
                    <a:pt x="3232389" y="656737"/>
                  </a:lnTo>
                  <a:lnTo>
                    <a:pt x="2530644"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1" name="任意多边形: 形状 60">
              <a:extLst>
                <a:ext uri="{FF2B5EF4-FFF2-40B4-BE49-F238E27FC236}">
                  <a16:creationId xmlns:a16="http://schemas.microsoft.com/office/drawing/2014/main" xmlns="" id="{A28FEE85-201F-417E-B9B1-A49E1BA4F671}"/>
                </a:ext>
              </a:extLst>
            </p:cNvPr>
            <p:cNvSpPr/>
            <p:nvPr/>
          </p:nvSpPr>
          <p:spPr>
            <a:xfrm>
              <a:off x="11140926" y="4742012"/>
              <a:ext cx="3584168" cy="656737"/>
            </a:xfrm>
            <a:custGeom>
              <a:avLst/>
              <a:gdLst>
                <a:gd name="connsiteX0" fmla="*/ 2531099 w 3584169"/>
                <a:gd name="connsiteY0" fmla="*/ 0 h 656737"/>
                <a:gd name="connsiteX1" fmla="*/ 25907 w 3584169"/>
                <a:gd name="connsiteY1" fmla="*/ 0 h 656737"/>
                <a:gd name="connsiteX2" fmla="*/ 0 w 3584169"/>
                <a:gd name="connsiteY2" fmla="*/ 0 h 656737"/>
                <a:gd name="connsiteX3" fmla="*/ 701745 w 3584169"/>
                <a:gd name="connsiteY3" fmla="*/ 656737 h 656737"/>
                <a:gd name="connsiteX4" fmla="*/ 730832 w 3584169"/>
                <a:gd name="connsiteY4" fmla="*/ 656737 h 656737"/>
                <a:gd name="connsiteX5" fmla="*/ 31815 w 3584169"/>
                <a:gd name="connsiteY5" fmla="*/ 5938 h 656737"/>
                <a:gd name="connsiteX6" fmla="*/ 2540644 w 3584169"/>
                <a:gd name="connsiteY6" fmla="*/ 5938 h 656737"/>
                <a:gd name="connsiteX7" fmla="*/ 3584170 w 3584169"/>
                <a:gd name="connsiteY7" fmla="*/ 656737 h 656737"/>
                <a:gd name="connsiteX8" fmla="*/ 2531099 w 3584169"/>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4169" h="656737">
                  <a:moveTo>
                    <a:pt x="2531099" y="0"/>
                  </a:moveTo>
                  <a:lnTo>
                    <a:pt x="25907" y="0"/>
                  </a:lnTo>
                  <a:lnTo>
                    <a:pt x="0" y="0"/>
                  </a:lnTo>
                  <a:lnTo>
                    <a:pt x="701745" y="656737"/>
                  </a:lnTo>
                  <a:lnTo>
                    <a:pt x="730832" y="656737"/>
                  </a:lnTo>
                  <a:lnTo>
                    <a:pt x="31815" y="5938"/>
                  </a:lnTo>
                  <a:lnTo>
                    <a:pt x="2540644" y="5938"/>
                  </a:lnTo>
                  <a:lnTo>
                    <a:pt x="3584170" y="656737"/>
                  </a:lnTo>
                  <a:lnTo>
                    <a:pt x="253109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2" name="任意多边形: 形状 61">
              <a:extLst>
                <a:ext uri="{FF2B5EF4-FFF2-40B4-BE49-F238E27FC236}">
                  <a16:creationId xmlns:a16="http://schemas.microsoft.com/office/drawing/2014/main" xmlns="" id="{037DCD13-0CAE-42BD-A7C5-507EDFC1B5C1}"/>
                </a:ext>
              </a:extLst>
            </p:cNvPr>
            <p:cNvSpPr/>
            <p:nvPr/>
          </p:nvSpPr>
          <p:spPr>
            <a:xfrm>
              <a:off x="13672025" y="4742010"/>
              <a:ext cx="3964129" cy="656737"/>
            </a:xfrm>
            <a:custGeom>
              <a:avLst/>
              <a:gdLst>
                <a:gd name="connsiteX0" fmla="*/ 2556096 w 3964129"/>
                <a:gd name="connsiteY0" fmla="*/ 0 h 656737"/>
                <a:gd name="connsiteX1" fmla="*/ 2530644 w 3964129"/>
                <a:gd name="connsiteY1" fmla="*/ 0 h 656737"/>
                <a:gd name="connsiteX2" fmla="*/ 25452 w 3964129"/>
                <a:gd name="connsiteY2" fmla="*/ 0 h 656737"/>
                <a:gd name="connsiteX3" fmla="*/ 0 w 3964129"/>
                <a:gd name="connsiteY3" fmla="*/ 0 h 656737"/>
                <a:gd name="connsiteX4" fmla="*/ 1053071 w 3964129"/>
                <a:gd name="connsiteY4" fmla="*/ 656737 h 656737"/>
                <a:gd name="connsiteX5" fmla="*/ 1082159 w 3964129"/>
                <a:gd name="connsiteY5" fmla="*/ 656737 h 656737"/>
                <a:gd name="connsiteX6" fmla="*/ 34542 w 3964129"/>
                <a:gd name="connsiteY6" fmla="*/ 5938 h 656737"/>
                <a:gd name="connsiteX7" fmla="*/ 2542916 w 3964129"/>
                <a:gd name="connsiteY7" fmla="*/ 5938 h 656737"/>
                <a:gd name="connsiteX8" fmla="*/ 3935498 w 3964129"/>
                <a:gd name="connsiteY8" fmla="*/ 656737 h 656737"/>
                <a:gd name="connsiteX9" fmla="*/ 3964129 w 3964129"/>
                <a:gd name="connsiteY9" fmla="*/ 656737 h 656737"/>
                <a:gd name="connsiteX10" fmla="*/ 2556096 w 3964129"/>
                <a:gd name="connsiteY10"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64129" h="656737">
                  <a:moveTo>
                    <a:pt x="2556096" y="0"/>
                  </a:moveTo>
                  <a:lnTo>
                    <a:pt x="2530644" y="0"/>
                  </a:lnTo>
                  <a:lnTo>
                    <a:pt x="25452" y="0"/>
                  </a:lnTo>
                  <a:lnTo>
                    <a:pt x="0" y="0"/>
                  </a:lnTo>
                  <a:lnTo>
                    <a:pt x="1053071" y="656737"/>
                  </a:lnTo>
                  <a:lnTo>
                    <a:pt x="1082159" y="656737"/>
                  </a:lnTo>
                  <a:lnTo>
                    <a:pt x="34542" y="5938"/>
                  </a:lnTo>
                  <a:lnTo>
                    <a:pt x="2542916" y="5938"/>
                  </a:lnTo>
                  <a:lnTo>
                    <a:pt x="3935498" y="656737"/>
                  </a:lnTo>
                  <a:lnTo>
                    <a:pt x="3964129" y="656737"/>
                  </a:lnTo>
                  <a:lnTo>
                    <a:pt x="2556096"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3" name="任意多边形: 形状 62">
              <a:extLst>
                <a:ext uri="{FF2B5EF4-FFF2-40B4-BE49-F238E27FC236}">
                  <a16:creationId xmlns:a16="http://schemas.microsoft.com/office/drawing/2014/main" xmlns="" id="{76E9BD08-FD3E-4A33-8AEA-24C4D32C019F}"/>
                </a:ext>
              </a:extLst>
            </p:cNvPr>
            <p:cNvSpPr/>
            <p:nvPr/>
          </p:nvSpPr>
          <p:spPr>
            <a:xfrm>
              <a:off x="-7336229" y="5398747"/>
              <a:ext cx="4766773" cy="878618"/>
            </a:xfrm>
            <a:custGeom>
              <a:avLst/>
              <a:gdLst>
                <a:gd name="connsiteX0" fmla="*/ 4766774 w 4766773"/>
                <a:gd name="connsiteY0" fmla="*/ 0 h 878618"/>
                <a:gd name="connsiteX1" fmla="*/ 1913436 w 4766773"/>
                <a:gd name="connsiteY1" fmla="*/ 0 h 878618"/>
                <a:gd name="connsiteX2" fmla="*/ 1884803 w 4766773"/>
                <a:gd name="connsiteY2" fmla="*/ 0 h 878618"/>
                <a:gd name="connsiteX3" fmla="*/ 1868441 w 4766773"/>
                <a:gd name="connsiteY3" fmla="*/ 7558 h 878618"/>
                <a:gd name="connsiteX4" fmla="*/ 0 w 4766773"/>
                <a:gd name="connsiteY4" fmla="*/ 878619 h 878618"/>
                <a:gd name="connsiteX5" fmla="*/ 21816 w 4766773"/>
                <a:gd name="connsiteY5" fmla="*/ 868362 h 878618"/>
                <a:gd name="connsiteX6" fmla="*/ 55449 w 4766773"/>
                <a:gd name="connsiteY6" fmla="*/ 868362 h 878618"/>
                <a:gd name="connsiteX7" fmla="*/ 1897074 w 4766773"/>
                <a:gd name="connsiteY7" fmla="*/ 7558 h 878618"/>
                <a:gd name="connsiteX8" fmla="*/ 4754503 w 4766773"/>
                <a:gd name="connsiteY8" fmla="*/ 7558 h 878618"/>
                <a:gd name="connsiteX9" fmla="*/ 3369193 w 4766773"/>
                <a:gd name="connsiteY9" fmla="*/ 868362 h 878618"/>
                <a:gd name="connsiteX10" fmla="*/ 4766774 w 4766773"/>
                <a:gd name="connsiteY10" fmla="*/ 0 h 878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6773" h="878618">
                  <a:moveTo>
                    <a:pt x="4766774" y="0"/>
                  </a:moveTo>
                  <a:lnTo>
                    <a:pt x="1913436" y="0"/>
                  </a:lnTo>
                  <a:lnTo>
                    <a:pt x="1884803" y="0"/>
                  </a:lnTo>
                  <a:lnTo>
                    <a:pt x="1868441" y="7558"/>
                  </a:lnTo>
                  <a:lnTo>
                    <a:pt x="0" y="878619"/>
                  </a:lnTo>
                  <a:lnTo>
                    <a:pt x="21816" y="868362"/>
                  </a:lnTo>
                  <a:lnTo>
                    <a:pt x="55449" y="868362"/>
                  </a:lnTo>
                  <a:lnTo>
                    <a:pt x="1897074" y="7558"/>
                  </a:lnTo>
                  <a:lnTo>
                    <a:pt x="4754503" y="7558"/>
                  </a:lnTo>
                  <a:lnTo>
                    <a:pt x="3369193" y="868362"/>
                  </a:lnTo>
                  <a:lnTo>
                    <a:pt x="4766774"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4" name="任意多边形: 形状 63">
              <a:extLst>
                <a:ext uri="{FF2B5EF4-FFF2-40B4-BE49-F238E27FC236}">
                  <a16:creationId xmlns:a16="http://schemas.microsoft.com/office/drawing/2014/main" xmlns="" id="{A2B71305-D718-4831-9B89-DA3A49C33DA9}"/>
                </a:ext>
              </a:extLst>
            </p:cNvPr>
            <p:cNvSpPr/>
            <p:nvPr/>
          </p:nvSpPr>
          <p:spPr>
            <a:xfrm>
              <a:off x="-3967036" y="5398747"/>
              <a:ext cx="4280005" cy="868362"/>
            </a:xfrm>
            <a:custGeom>
              <a:avLst/>
              <a:gdLst>
                <a:gd name="connsiteX0" fmla="*/ 4280007 w 4280006"/>
                <a:gd name="connsiteY0" fmla="*/ 0 h 868361"/>
                <a:gd name="connsiteX1" fmla="*/ 1427124 w 4280006"/>
                <a:gd name="connsiteY1" fmla="*/ 0 h 868361"/>
                <a:gd name="connsiteX2" fmla="*/ 1397581 w 4280006"/>
                <a:gd name="connsiteY2" fmla="*/ 0 h 868361"/>
                <a:gd name="connsiteX3" fmla="*/ 0 w 4280006"/>
                <a:gd name="connsiteY3" fmla="*/ 868362 h 868361"/>
                <a:gd name="connsiteX4" fmla="*/ 34087 w 4280006"/>
                <a:gd name="connsiteY4" fmla="*/ 868362 h 868361"/>
                <a:gd name="connsiteX5" fmla="*/ 1414852 w 4280006"/>
                <a:gd name="connsiteY5" fmla="*/ 7558 h 868361"/>
                <a:gd name="connsiteX6" fmla="*/ 4271826 w 4280006"/>
                <a:gd name="connsiteY6" fmla="*/ 7558 h 868361"/>
                <a:gd name="connsiteX7" fmla="*/ 3347377 w 4280006"/>
                <a:gd name="connsiteY7" fmla="*/ 868362 h 868361"/>
                <a:gd name="connsiteX8" fmla="*/ 4280007 w 4280006"/>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0006" h="868361">
                  <a:moveTo>
                    <a:pt x="4280007" y="0"/>
                  </a:moveTo>
                  <a:lnTo>
                    <a:pt x="1427124" y="0"/>
                  </a:lnTo>
                  <a:lnTo>
                    <a:pt x="1397581" y="0"/>
                  </a:lnTo>
                  <a:lnTo>
                    <a:pt x="0" y="868362"/>
                  </a:lnTo>
                  <a:lnTo>
                    <a:pt x="34087" y="868362"/>
                  </a:lnTo>
                  <a:lnTo>
                    <a:pt x="1414852" y="7558"/>
                  </a:lnTo>
                  <a:lnTo>
                    <a:pt x="4271826" y="7558"/>
                  </a:lnTo>
                  <a:lnTo>
                    <a:pt x="3347377" y="868362"/>
                  </a:lnTo>
                  <a:lnTo>
                    <a:pt x="428000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5" name="任意多边形: 形状 64">
              <a:extLst>
                <a:ext uri="{FF2B5EF4-FFF2-40B4-BE49-F238E27FC236}">
                  <a16:creationId xmlns:a16="http://schemas.microsoft.com/office/drawing/2014/main" xmlns="" id="{710DC350-E9AB-41BA-A4FC-5B3BC99F9D06}"/>
                </a:ext>
              </a:extLst>
            </p:cNvPr>
            <p:cNvSpPr/>
            <p:nvPr/>
          </p:nvSpPr>
          <p:spPr>
            <a:xfrm>
              <a:off x="-619659" y="5398747"/>
              <a:ext cx="3815509" cy="868362"/>
            </a:xfrm>
            <a:custGeom>
              <a:avLst/>
              <a:gdLst>
                <a:gd name="connsiteX0" fmla="*/ 3815510 w 3815509"/>
                <a:gd name="connsiteY0" fmla="*/ 0 h 868361"/>
                <a:gd name="connsiteX1" fmla="*/ 961717 w 3815509"/>
                <a:gd name="connsiteY1" fmla="*/ 0 h 868361"/>
                <a:gd name="connsiteX2" fmla="*/ 932629 w 3815509"/>
                <a:gd name="connsiteY2" fmla="*/ 0 h 868361"/>
                <a:gd name="connsiteX3" fmla="*/ 0 w 3815509"/>
                <a:gd name="connsiteY3" fmla="*/ 868362 h 868361"/>
                <a:gd name="connsiteX4" fmla="*/ 34087 w 3815509"/>
                <a:gd name="connsiteY4" fmla="*/ 868362 h 868361"/>
                <a:gd name="connsiteX5" fmla="*/ 953991 w 3815509"/>
                <a:gd name="connsiteY5" fmla="*/ 7558 h 868361"/>
                <a:gd name="connsiteX6" fmla="*/ 3811419 w 3815509"/>
                <a:gd name="connsiteY6" fmla="*/ 7558 h 868361"/>
                <a:gd name="connsiteX7" fmla="*/ 3347831 w 3815509"/>
                <a:gd name="connsiteY7" fmla="*/ 868362 h 868361"/>
                <a:gd name="connsiteX8" fmla="*/ 3815510 w 3815509"/>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5509" h="868361">
                  <a:moveTo>
                    <a:pt x="3815510" y="0"/>
                  </a:moveTo>
                  <a:lnTo>
                    <a:pt x="961717" y="0"/>
                  </a:lnTo>
                  <a:lnTo>
                    <a:pt x="932629" y="0"/>
                  </a:lnTo>
                  <a:lnTo>
                    <a:pt x="0" y="868362"/>
                  </a:lnTo>
                  <a:lnTo>
                    <a:pt x="34087" y="868362"/>
                  </a:lnTo>
                  <a:lnTo>
                    <a:pt x="953991" y="7558"/>
                  </a:lnTo>
                  <a:lnTo>
                    <a:pt x="3811419" y="7558"/>
                  </a:lnTo>
                  <a:lnTo>
                    <a:pt x="3347831" y="868362"/>
                  </a:lnTo>
                  <a:lnTo>
                    <a:pt x="381551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6" name="任意多边形: 形状 65">
              <a:extLst>
                <a:ext uri="{FF2B5EF4-FFF2-40B4-BE49-F238E27FC236}">
                  <a16:creationId xmlns:a16="http://schemas.microsoft.com/office/drawing/2014/main" xmlns="" id="{38F79CBD-F75A-404C-BE15-798B2C24B8DA}"/>
                </a:ext>
              </a:extLst>
            </p:cNvPr>
            <p:cNvSpPr/>
            <p:nvPr/>
          </p:nvSpPr>
          <p:spPr>
            <a:xfrm>
              <a:off x="2728171" y="5398747"/>
              <a:ext cx="3349648" cy="868362"/>
            </a:xfrm>
            <a:custGeom>
              <a:avLst/>
              <a:gdLst>
                <a:gd name="connsiteX0" fmla="*/ 3349650 w 3349649"/>
                <a:gd name="connsiteY0" fmla="*/ 0 h 868361"/>
                <a:gd name="connsiteX1" fmla="*/ 496312 w 3349649"/>
                <a:gd name="connsiteY1" fmla="*/ 0 h 868361"/>
                <a:gd name="connsiteX2" fmla="*/ 467679 w 3349649"/>
                <a:gd name="connsiteY2" fmla="*/ 0 h 868361"/>
                <a:gd name="connsiteX3" fmla="*/ 0 w 3349649"/>
                <a:gd name="connsiteY3" fmla="*/ 868362 h 868361"/>
                <a:gd name="connsiteX4" fmla="*/ 33634 w 3349649"/>
                <a:gd name="connsiteY4" fmla="*/ 868362 h 868361"/>
                <a:gd name="connsiteX5" fmla="*/ 492222 w 3349649"/>
                <a:gd name="connsiteY5" fmla="*/ 7558 h 868361"/>
                <a:gd name="connsiteX6" fmla="*/ 3349650 w 3349649"/>
                <a:gd name="connsiteY6" fmla="*/ 7558 h 868361"/>
                <a:gd name="connsiteX7" fmla="*/ 3347377 w 3349649"/>
                <a:gd name="connsiteY7" fmla="*/ 868362 h 868361"/>
                <a:gd name="connsiteX8" fmla="*/ 3349650 w 3349649"/>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9649" h="868361">
                  <a:moveTo>
                    <a:pt x="3349650" y="0"/>
                  </a:moveTo>
                  <a:lnTo>
                    <a:pt x="496312" y="0"/>
                  </a:lnTo>
                  <a:lnTo>
                    <a:pt x="467679" y="0"/>
                  </a:lnTo>
                  <a:lnTo>
                    <a:pt x="0" y="868362"/>
                  </a:lnTo>
                  <a:lnTo>
                    <a:pt x="33634" y="868362"/>
                  </a:lnTo>
                  <a:lnTo>
                    <a:pt x="492222" y="7558"/>
                  </a:lnTo>
                  <a:lnTo>
                    <a:pt x="3349650" y="7558"/>
                  </a:lnTo>
                  <a:lnTo>
                    <a:pt x="3347377" y="868362"/>
                  </a:lnTo>
                  <a:lnTo>
                    <a:pt x="334965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7" name="任意多边形: 形状 66">
              <a:extLst>
                <a:ext uri="{FF2B5EF4-FFF2-40B4-BE49-F238E27FC236}">
                  <a16:creationId xmlns:a16="http://schemas.microsoft.com/office/drawing/2014/main" xmlns="" id="{5E39A8A6-F54F-4F6B-ABA8-6BDC13D589A4}"/>
                </a:ext>
              </a:extLst>
            </p:cNvPr>
            <p:cNvSpPr/>
            <p:nvPr/>
          </p:nvSpPr>
          <p:spPr>
            <a:xfrm>
              <a:off x="6075548" y="5398747"/>
              <a:ext cx="3347377" cy="868362"/>
            </a:xfrm>
            <a:custGeom>
              <a:avLst/>
              <a:gdLst>
                <a:gd name="connsiteX0" fmla="*/ 2884698 w 3347377"/>
                <a:gd name="connsiteY0" fmla="*/ 0 h 868361"/>
                <a:gd name="connsiteX1" fmla="*/ 31815 w 3347377"/>
                <a:gd name="connsiteY1" fmla="*/ 0 h 868361"/>
                <a:gd name="connsiteX2" fmla="*/ 2273 w 3347377"/>
                <a:gd name="connsiteY2" fmla="*/ 0 h 868361"/>
                <a:gd name="connsiteX3" fmla="*/ 0 w 3347377"/>
                <a:gd name="connsiteY3" fmla="*/ 868362 h 868361"/>
                <a:gd name="connsiteX4" fmla="*/ 34087 w 3347377"/>
                <a:gd name="connsiteY4" fmla="*/ 868362 h 868361"/>
                <a:gd name="connsiteX5" fmla="*/ 31815 w 3347377"/>
                <a:gd name="connsiteY5" fmla="*/ 7558 h 868361"/>
                <a:gd name="connsiteX6" fmla="*/ 2888788 w 3347377"/>
                <a:gd name="connsiteY6" fmla="*/ 7558 h 868361"/>
                <a:gd name="connsiteX7" fmla="*/ 3347378 w 3347377"/>
                <a:gd name="connsiteY7" fmla="*/ 868362 h 868361"/>
                <a:gd name="connsiteX8" fmla="*/ 2884698 w 3347377"/>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377" h="868361">
                  <a:moveTo>
                    <a:pt x="2884698" y="0"/>
                  </a:moveTo>
                  <a:lnTo>
                    <a:pt x="31815" y="0"/>
                  </a:lnTo>
                  <a:lnTo>
                    <a:pt x="2273" y="0"/>
                  </a:lnTo>
                  <a:lnTo>
                    <a:pt x="0" y="868362"/>
                  </a:lnTo>
                  <a:lnTo>
                    <a:pt x="34087" y="868362"/>
                  </a:lnTo>
                  <a:lnTo>
                    <a:pt x="31815" y="7558"/>
                  </a:lnTo>
                  <a:lnTo>
                    <a:pt x="2888788" y="7558"/>
                  </a:lnTo>
                  <a:lnTo>
                    <a:pt x="3347378" y="868362"/>
                  </a:lnTo>
                  <a:lnTo>
                    <a:pt x="288469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8" name="任意多边形: 形状 67">
              <a:extLst>
                <a:ext uri="{FF2B5EF4-FFF2-40B4-BE49-F238E27FC236}">
                  <a16:creationId xmlns:a16="http://schemas.microsoft.com/office/drawing/2014/main" xmlns="" id="{578F5FDD-B7B5-4567-A324-27D326C95CDD}"/>
                </a:ext>
              </a:extLst>
            </p:cNvPr>
            <p:cNvSpPr/>
            <p:nvPr/>
          </p:nvSpPr>
          <p:spPr>
            <a:xfrm>
              <a:off x="8960246" y="5398747"/>
              <a:ext cx="3810056" cy="868362"/>
            </a:xfrm>
            <a:custGeom>
              <a:avLst/>
              <a:gdLst>
                <a:gd name="connsiteX0" fmla="*/ 2882426 w 3810056"/>
                <a:gd name="connsiteY0" fmla="*/ 0 h 868361"/>
                <a:gd name="connsiteX1" fmla="*/ 29089 w 3810056"/>
                <a:gd name="connsiteY1" fmla="*/ 0 h 868361"/>
                <a:gd name="connsiteX2" fmla="*/ 0 w 3810056"/>
                <a:gd name="connsiteY2" fmla="*/ 0 h 868361"/>
                <a:gd name="connsiteX3" fmla="*/ 462680 w 3810056"/>
                <a:gd name="connsiteY3" fmla="*/ 868362 h 868361"/>
                <a:gd name="connsiteX4" fmla="*/ 496767 w 3810056"/>
                <a:gd name="connsiteY4" fmla="*/ 868362 h 868361"/>
                <a:gd name="connsiteX5" fmla="*/ 33179 w 3810056"/>
                <a:gd name="connsiteY5" fmla="*/ 7558 h 868361"/>
                <a:gd name="connsiteX6" fmla="*/ 2890607 w 3810056"/>
                <a:gd name="connsiteY6" fmla="*/ 7558 h 868361"/>
                <a:gd name="connsiteX7" fmla="*/ 3810057 w 3810056"/>
                <a:gd name="connsiteY7" fmla="*/ 868362 h 868361"/>
                <a:gd name="connsiteX8" fmla="*/ 2882426 w 3810056"/>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56" h="868361">
                  <a:moveTo>
                    <a:pt x="2882426" y="0"/>
                  </a:moveTo>
                  <a:lnTo>
                    <a:pt x="29089" y="0"/>
                  </a:lnTo>
                  <a:lnTo>
                    <a:pt x="0" y="0"/>
                  </a:lnTo>
                  <a:lnTo>
                    <a:pt x="462680" y="868362"/>
                  </a:lnTo>
                  <a:lnTo>
                    <a:pt x="496767" y="868362"/>
                  </a:lnTo>
                  <a:lnTo>
                    <a:pt x="33179" y="7558"/>
                  </a:lnTo>
                  <a:lnTo>
                    <a:pt x="2890607" y="7558"/>
                  </a:lnTo>
                  <a:lnTo>
                    <a:pt x="3810057" y="868362"/>
                  </a:lnTo>
                  <a:lnTo>
                    <a:pt x="2882426"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9" name="任意多边形: 形状 68">
              <a:extLst>
                <a:ext uri="{FF2B5EF4-FFF2-40B4-BE49-F238E27FC236}">
                  <a16:creationId xmlns:a16="http://schemas.microsoft.com/office/drawing/2014/main" xmlns="" id="{1645FED7-7DE8-47C8-99AD-E8D6C8F89C33}"/>
                </a:ext>
              </a:extLst>
            </p:cNvPr>
            <p:cNvSpPr/>
            <p:nvPr/>
          </p:nvSpPr>
          <p:spPr>
            <a:xfrm>
              <a:off x="11842671" y="5398747"/>
              <a:ext cx="4275461" cy="868362"/>
            </a:xfrm>
            <a:custGeom>
              <a:avLst/>
              <a:gdLst>
                <a:gd name="connsiteX0" fmla="*/ 2882425 w 4275461"/>
                <a:gd name="connsiteY0" fmla="*/ 0 h 868361"/>
                <a:gd name="connsiteX1" fmla="*/ 29087 w 4275461"/>
                <a:gd name="connsiteY1" fmla="*/ 0 h 868361"/>
                <a:gd name="connsiteX2" fmla="*/ 0 w 4275461"/>
                <a:gd name="connsiteY2" fmla="*/ 0 h 868361"/>
                <a:gd name="connsiteX3" fmla="*/ 927630 w 4275461"/>
                <a:gd name="connsiteY3" fmla="*/ 868362 h 868361"/>
                <a:gd name="connsiteX4" fmla="*/ 961718 w 4275461"/>
                <a:gd name="connsiteY4" fmla="*/ 868362 h 868361"/>
                <a:gd name="connsiteX5" fmla="*/ 37269 w 4275461"/>
                <a:gd name="connsiteY5" fmla="*/ 7558 h 868361"/>
                <a:gd name="connsiteX6" fmla="*/ 2894697 w 4275461"/>
                <a:gd name="connsiteY6" fmla="*/ 7558 h 868361"/>
                <a:gd name="connsiteX7" fmla="*/ 4275462 w 4275461"/>
                <a:gd name="connsiteY7" fmla="*/ 868362 h 868361"/>
                <a:gd name="connsiteX8" fmla="*/ 2882425 w 4275461"/>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5461" h="868361">
                  <a:moveTo>
                    <a:pt x="2882425" y="0"/>
                  </a:moveTo>
                  <a:lnTo>
                    <a:pt x="29087" y="0"/>
                  </a:lnTo>
                  <a:lnTo>
                    <a:pt x="0" y="0"/>
                  </a:lnTo>
                  <a:lnTo>
                    <a:pt x="927630" y="868362"/>
                  </a:lnTo>
                  <a:lnTo>
                    <a:pt x="961718" y="868362"/>
                  </a:lnTo>
                  <a:lnTo>
                    <a:pt x="37269" y="7558"/>
                  </a:lnTo>
                  <a:lnTo>
                    <a:pt x="2894697" y="7558"/>
                  </a:lnTo>
                  <a:lnTo>
                    <a:pt x="4275462" y="868362"/>
                  </a:lnTo>
                  <a:lnTo>
                    <a:pt x="288242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0" name="任意多边形: 形状 69">
              <a:extLst>
                <a:ext uri="{FF2B5EF4-FFF2-40B4-BE49-F238E27FC236}">
                  <a16:creationId xmlns:a16="http://schemas.microsoft.com/office/drawing/2014/main" xmlns="" id="{56313751-3B4E-457C-BB1E-B1444E403D71}"/>
                </a:ext>
              </a:extLst>
            </p:cNvPr>
            <p:cNvSpPr/>
            <p:nvPr/>
          </p:nvSpPr>
          <p:spPr>
            <a:xfrm>
              <a:off x="14725095" y="5398747"/>
              <a:ext cx="4774046" cy="868362"/>
            </a:xfrm>
            <a:custGeom>
              <a:avLst/>
              <a:gdLst>
                <a:gd name="connsiteX0" fmla="*/ 2911058 w 4774047"/>
                <a:gd name="connsiteY0" fmla="*/ 0 h 868361"/>
                <a:gd name="connsiteX1" fmla="*/ 2882428 w 4774047"/>
                <a:gd name="connsiteY1" fmla="*/ 0 h 868361"/>
                <a:gd name="connsiteX2" fmla="*/ 29089 w 4774047"/>
                <a:gd name="connsiteY2" fmla="*/ 0 h 868361"/>
                <a:gd name="connsiteX3" fmla="*/ 0 w 4774047"/>
                <a:gd name="connsiteY3" fmla="*/ 0 h 868361"/>
                <a:gd name="connsiteX4" fmla="*/ 1393037 w 4774047"/>
                <a:gd name="connsiteY4" fmla="*/ 868362 h 868361"/>
                <a:gd name="connsiteX5" fmla="*/ 1426670 w 4774047"/>
                <a:gd name="connsiteY5" fmla="*/ 868362 h 868361"/>
                <a:gd name="connsiteX6" fmla="*/ 41361 w 4774047"/>
                <a:gd name="connsiteY6" fmla="*/ 7558 h 868361"/>
                <a:gd name="connsiteX7" fmla="*/ 2898789 w 4774047"/>
                <a:gd name="connsiteY7" fmla="*/ 7558 h 868361"/>
                <a:gd name="connsiteX8" fmla="*/ 4740413 w 4774047"/>
                <a:gd name="connsiteY8" fmla="*/ 868362 h 868361"/>
                <a:gd name="connsiteX9" fmla="*/ 4774048 w 4774047"/>
                <a:gd name="connsiteY9" fmla="*/ 868362 h 868361"/>
                <a:gd name="connsiteX10" fmla="*/ 2911058 w 4774047"/>
                <a:gd name="connsiteY10"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74047" h="868361">
                  <a:moveTo>
                    <a:pt x="2911058" y="0"/>
                  </a:moveTo>
                  <a:lnTo>
                    <a:pt x="2882428" y="0"/>
                  </a:lnTo>
                  <a:lnTo>
                    <a:pt x="29089" y="0"/>
                  </a:lnTo>
                  <a:lnTo>
                    <a:pt x="0" y="0"/>
                  </a:lnTo>
                  <a:lnTo>
                    <a:pt x="1393037" y="868362"/>
                  </a:lnTo>
                  <a:lnTo>
                    <a:pt x="1426670" y="868362"/>
                  </a:lnTo>
                  <a:lnTo>
                    <a:pt x="41361" y="7558"/>
                  </a:lnTo>
                  <a:lnTo>
                    <a:pt x="2898789" y="7558"/>
                  </a:lnTo>
                  <a:lnTo>
                    <a:pt x="4740413" y="868362"/>
                  </a:lnTo>
                  <a:lnTo>
                    <a:pt x="4774048" y="868362"/>
                  </a:lnTo>
                  <a:lnTo>
                    <a:pt x="291105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1" name="任意多边形: 形状 70">
              <a:extLst>
                <a:ext uri="{FF2B5EF4-FFF2-40B4-BE49-F238E27FC236}">
                  <a16:creationId xmlns:a16="http://schemas.microsoft.com/office/drawing/2014/main" xmlns="" id="{72620870-A752-4877-8C20-797F85794F3E}"/>
                </a:ext>
              </a:extLst>
            </p:cNvPr>
            <p:cNvSpPr/>
            <p:nvPr/>
          </p:nvSpPr>
          <p:spPr>
            <a:xfrm>
              <a:off x="-9925049" y="6267109"/>
              <a:ext cx="5958012" cy="1217109"/>
            </a:xfrm>
            <a:custGeom>
              <a:avLst/>
              <a:gdLst>
                <a:gd name="connsiteX0" fmla="*/ 70447 w 5958012"/>
                <a:gd name="connsiteY0" fmla="*/ 1202804 h 1217109"/>
                <a:gd name="connsiteX1" fmla="*/ 2622453 w 5958012"/>
                <a:gd name="connsiteY1" fmla="*/ 10257 h 1217109"/>
                <a:gd name="connsiteX2" fmla="*/ 5941651 w 5958012"/>
                <a:gd name="connsiteY2" fmla="*/ 10257 h 1217109"/>
                <a:gd name="connsiteX3" fmla="*/ 4022306 w 5958012"/>
                <a:gd name="connsiteY3" fmla="*/ 1202804 h 1217109"/>
                <a:gd name="connsiteX4" fmla="*/ 70447 w 5958012"/>
                <a:gd name="connsiteY4" fmla="*/ 1202804 h 1217109"/>
                <a:gd name="connsiteX5" fmla="*/ 5958013 w 5958012"/>
                <a:gd name="connsiteY5" fmla="*/ 0 h 1217109"/>
                <a:gd name="connsiteX6" fmla="*/ 2644269 w 5958012"/>
                <a:gd name="connsiteY6" fmla="*/ 0 h 1217109"/>
                <a:gd name="connsiteX7" fmla="*/ 2611090 w 5958012"/>
                <a:gd name="connsiteY7" fmla="*/ 0 h 1217109"/>
                <a:gd name="connsiteX8" fmla="*/ 2589275 w 5958012"/>
                <a:gd name="connsiteY8" fmla="*/ 10257 h 1217109"/>
                <a:gd name="connsiteX9" fmla="*/ 0 w 5958012"/>
                <a:gd name="connsiteY9" fmla="*/ 1217110 h 1217109"/>
                <a:gd name="connsiteX10" fmla="*/ 4039577 w 5958012"/>
                <a:gd name="connsiteY10" fmla="*/ 1217110 h 1217109"/>
                <a:gd name="connsiteX11" fmla="*/ 3999127 w 5958012"/>
                <a:gd name="connsiteY11" fmla="*/ 1217110 h 1217109"/>
                <a:gd name="connsiteX12" fmla="*/ 5958013 w 5958012"/>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8012" h="1217109">
                  <a:moveTo>
                    <a:pt x="70447" y="1202804"/>
                  </a:moveTo>
                  <a:lnTo>
                    <a:pt x="2622453" y="10257"/>
                  </a:lnTo>
                  <a:lnTo>
                    <a:pt x="5941651" y="10257"/>
                  </a:lnTo>
                  <a:lnTo>
                    <a:pt x="4022306" y="1202804"/>
                  </a:lnTo>
                  <a:lnTo>
                    <a:pt x="70447" y="1202804"/>
                  </a:lnTo>
                  <a:moveTo>
                    <a:pt x="5958013" y="0"/>
                  </a:moveTo>
                  <a:lnTo>
                    <a:pt x="2644269" y="0"/>
                  </a:lnTo>
                  <a:lnTo>
                    <a:pt x="2611090" y="0"/>
                  </a:lnTo>
                  <a:lnTo>
                    <a:pt x="2589275" y="10257"/>
                  </a:lnTo>
                  <a:lnTo>
                    <a:pt x="0" y="1217110"/>
                  </a:lnTo>
                  <a:lnTo>
                    <a:pt x="4039577" y="1217110"/>
                  </a:lnTo>
                  <a:lnTo>
                    <a:pt x="3999127" y="1217110"/>
                  </a:lnTo>
                  <a:lnTo>
                    <a:pt x="595801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2" name="任意多边形: 形状 71">
              <a:extLst>
                <a:ext uri="{FF2B5EF4-FFF2-40B4-BE49-F238E27FC236}">
                  <a16:creationId xmlns:a16="http://schemas.microsoft.com/office/drawing/2014/main" xmlns="" id="{1E62DE97-2F53-4CB9-9A24-218C323BB469}"/>
                </a:ext>
              </a:extLst>
            </p:cNvPr>
            <p:cNvSpPr/>
            <p:nvPr/>
          </p:nvSpPr>
          <p:spPr>
            <a:xfrm>
              <a:off x="-5925922" y="6267109"/>
              <a:ext cx="5306263" cy="1217109"/>
            </a:xfrm>
            <a:custGeom>
              <a:avLst/>
              <a:gdLst>
                <a:gd name="connsiteX0" fmla="*/ 63630 w 5306263"/>
                <a:gd name="connsiteY0" fmla="*/ 1202804 h 1217109"/>
                <a:gd name="connsiteX1" fmla="*/ 1976611 w 5306263"/>
                <a:gd name="connsiteY1" fmla="*/ 10257 h 1217109"/>
                <a:gd name="connsiteX2" fmla="*/ 5295355 w 5306263"/>
                <a:gd name="connsiteY2" fmla="*/ 10257 h 1217109"/>
                <a:gd name="connsiteX3" fmla="*/ 4014580 w 5306263"/>
                <a:gd name="connsiteY3" fmla="*/ 1202804 h 1217109"/>
                <a:gd name="connsiteX4" fmla="*/ 63630 w 5306263"/>
                <a:gd name="connsiteY4" fmla="*/ 1202804 h 1217109"/>
                <a:gd name="connsiteX5" fmla="*/ 5306263 w 5306263"/>
                <a:gd name="connsiteY5" fmla="*/ 0 h 1217109"/>
                <a:gd name="connsiteX6" fmla="*/ 1992973 w 5306263"/>
                <a:gd name="connsiteY6" fmla="*/ 0 h 1217109"/>
                <a:gd name="connsiteX7" fmla="*/ 1958886 w 5306263"/>
                <a:gd name="connsiteY7" fmla="*/ 0 h 1217109"/>
                <a:gd name="connsiteX8" fmla="*/ 0 w 5306263"/>
                <a:gd name="connsiteY8" fmla="*/ 1217110 h 1217109"/>
                <a:gd name="connsiteX9" fmla="*/ 40450 w 5306263"/>
                <a:gd name="connsiteY9" fmla="*/ 1217110 h 1217109"/>
                <a:gd name="connsiteX10" fmla="*/ 4039577 w 5306263"/>
                <a:gd name="connsiteY10" fmla="*/ 1217110 h 1217109"/>
                <a:gd name="connsiteX11" fmla="*/ 3999127 w 5306263"/>
                <a:gd name="connsiteY11" fmla="*/ 1217110 h 1217109"/>
                <a:gd name="connsiteX12" fmla="*/ 5306263 w 5306263"/>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06263" h="1217109">
                  <a:moveTo>
                    <a:pt x="63630" y="1202804"/>
                  </a:moveTo>
                  <a:lnTo>
                    <a:pt x="1976611" y="10257"/>
                  </a:lnTo>
                  <a:lnTo>
                    <a:pt x="5295355" y="10257"/>
                  </a:lnTo>
                  <a:lnTo>
                    <a:pt x="4014580" y="1202804"/>
                  </a:lnTo>
                  <a:lnTo>
                    <a:pt x="63630" y="1202804"/>
                  </a:lnTo>
                  <a:moveTo>
                    <a:pt x="5306263" y="0"/>
                  </a:moveTo>
                  <a:lnTo>
                    <a:pt x="1992973" y="0"/>
                  </a:lnTo>
                  <a:lnTo>
                    <a:pt x="1958886" y="0"/>
                  </a:lnTo>
                  <a:lnTo>
                    <a:pt x="0" y="1217110"/>
                  </a:lnTo>
                  <a:lnTo>
                    <a:pt x="40450" y="1217110"/>
                  </a:lnTo>
                  <a:lnTo>
                    <a:pt x="4039577" y="1217110"/>
                  </a:lnTo>
                  <a:lnTo>
                    <a:pt x="3999127" y="1217110"/>
                  </a:lnTo>
                  <a:lnTo>
                    <a:pt x="530626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73" name="任意多边形: 形状 72">
              <a:extLst>
                <a:ext uri="{FF2B5EF4-FFF2-40B4-BE49-F238E27FC236}">
                  <a16:creationId xmlns:a16="http://schemas.microsoft.com/office/drawing/2014/main" xmlns="" id="{566500ED-D8A5-497F-B553-423A1223CF79}"/>
                </a:ext>
              </a:extLst>
            </p:cNvPr>
            <p:cNvSpPr/>
            <p:nvPr/>
          </p:nvSpPr>
          <p:spPr>
            <a:xfrm>
              <a:off x="-1926795" y="6267107"/>
              <a:ext cx="4654967" cy="1217109"/>
            </a:xfrm>
            <a:custGeom>
              <a:avLst/>
              <a:gdLst>
                <a:gd name="connsiteX0" fmla="*/ 55904 w 4654967"/>
                <a:gd name="connsiteY0" fmla="*/ 1202804 h 1217109"/>
                <a:gd name="connsiteX1" fmla="*/ 1330316 w 4654967"/>
                <a:gd name="connsiteY1" fmla="*/ 10257 h 1217109"/>
                <a:gd name="connsiteX2" fmla="*/ 4649514 w 4654967"/>
                <a:gd name="connsiteY2" fmla="*/ 10257 h 1217109"/>
                <a:gd name="connsiteX3" fmla="*/ 4007763 w 4654967"/>
                <a:gd name="connsiteY3" fmla="*/ 1202804 h 1217109"/>
                <a:gd name="connsiteX4" fmla="*/ 55904 w 4654967"/>
                <a:gd name="connsiteY4" fmla="*/ 1202804 h 1217109"/>
                <a:gd name="connsiteX5" fmla="*/ 4654967 w 4654967"/>
                <a:gd name="connsiteY5" fmla="*/ 0 h 1217109"/>
                <a:gd name="connsiteX6" fmla="*/ 1341224 w 4654967"/>
                <a:gd name="connsiteY6" fmla="*/ 0 h 1217109"/>
                <a:gd name="connsiteX7" fmla="*/ 1307136 w 4654967"/>
                <a:gd name="connsiteY7" fmla="*/ 0 h 1217109"/>
                <a:gd name="connsiteX8" fmla="*/ 0 w 4654967"/>
                <a:gd name="connsiteY8" fmla="*/ 1217110 h 1217109"/>
                <a:gd name="connsiteX9" fmla="*/ 40450 w 4654967"/>
                <a:gd name="connsiteY9" fmla="*/ 1217110 h 1217109"/>
                <a:gd name="connsiteX10" fmla="*/ 4039577 w 4654967"/>
                <a:gd name="connsiteY10" fmla="*/ 1217110 h 1217109"/>
                <a:gd name="connsiteX11" fmla="*/ 3999582 w 4654967"/>
                <a:gd name="connsiteY11" fmla="*/ 1217110 h 1217109"/>
                <a:gd name="connsiteX12" fmla="*/ 4654967 w 4654967"/>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4967" h="1217109">
                  <a:moveTo>
                    <a:pt x="55904" y="1202804"/>
                  </a:moveTo>
                  <a:lnTo>
                    <a:pt x="1330316" y="10257"/>
                  </a:lnTo>
                  <a:lnTo>
                    <a:pt x="4649514" y="10257"/>
                  </a:lnTo>
                  <a:lnTo>
                    <a:pt x="4007763" y="1202804"/>
                  </a:lnTo>
                  <a:lnTo>
                    <a:pt x="55904" y="1202804"/>
                  </a:lnTo>
                  <a:moveTo>
                    <a:pt x="4654967" y="0"/>
                  </a:moveTo>
                  <a:lnTo>
                    <a:pt x="1341224" y="0"/>
                  </a:lnTo>
                  <a:lnTo>
                    <a:pt x="1307136" y="0"/>
                  </a:lnTo>
                  <a:lnTo>
                    <a:pt x="0" y="1217110"/>
                  </a:lnTo>
                  <a:lnTo>
                    <a:pt x="40450" y="1217110"/>
                  </a:lnTo>
                  <a:lnTo>
                    <a:pt x="4039577" y="1217110"/>
                  </a:lnTo>
                  <a:lnTo>
                    <a:pt x="3999582" y="1217110"/>
                  </a:lnTo>
                  <a:lnTo>
                    <a:pt x="465496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6" name="任意多边形: 形状 75">
              <a:extLst>
                <a:ext uri="{FF2B5EF4-FFF2-40B4-BE49-F238E27FC236}">
                  <a16:creationId xmlns:a16="http://schemas.microsoft.com/office/drawing/2014/main" xmlns="" id="{11AC55C7-E8B0-4EC5-A0D4-024819732552}"/>
                </a:ext>
              </a:extLst>
            </p:cNvPr>
            <p:cNvSpPr/>
            <p:nvPr/>
          </p:nvSpPr>
          <p:spPr>
            <a:xfrm>
              <a:off x="2073694" y="6267109"/>
              <a:ext cx="4040032" cy="1217109"/>
            </a:xfrm>
            <a:custGeom>
              <a:avLst/>
              <a:gdLst>
                <a:gd name="connsiteX0" fmla="*/ 47268 w 4040032"/>
                <a:gd name="connsiteY0" fmla="*/ 1202804 h 1217109"/>
                <a:gd name="connsiteX1" fmla="*/ 682655 w 4040032"/>
                <a:gd name="connsiteY1" fmla="*/ 10257 h 1217109"/>
                <a:gd name="connsiteX2" fmla="*/ 4001853 w 4040032"/>
                <a:gd name="connsiteY2" fmla="*/ 10257 h 1217109"/>
                <a:gd name="connsiteX3" fmla="*/ 3998673 w 4040032"/>
                <a:gd name="connsiteY3" fmla="*/ 1202804 h 1217109"/>
                <a:gd name="connsiteX4" fmla="*/ 47268 w 4040032"/>
                <a:gd name="connsiteY4" fmla="*/ 1202804 h 1217109"/>
                <a:gd name="connsiteX5" fmla="*/ 4001853 w 4040032"/>
                <a:gd name="connsiteY5" fmla="*/ 0 h 1217109"/>
                <a:gd name="connsiteX6" fmla="*/ 688110 w 4040032"/>
                <a:gd name="connsiteY6" fmla="*/ 0 h 1217109"/>
                <a:gd name="connsiteX7" fmla="*/ 654932 w 4040032"/>
                <a:gd name="connsiteY7" fmla="*/ 0 h 1217109"/>
                <a:gd name="connsiteX8" fmla="*/ 0 w 4040032"/>
                <a:gd name="connsiteY8" fmla="*/ 1217110 h 1217109"/>
                <a:gd name="connsiteX9" fmla="*/ 39996 w 4040032"/>
                <a:gd name="connsiteY9" fmla="*/ 1217110 h 1217109"/>
                <a:gd name="connsiteX10" fmla="*/ 4040032 w 4040032"/>
                <a:gd name="connsiteY10" fmla="*/ 1217110 h 1217109"/>
                <a:gd name="connsiteX11" fmla="*/ 3999581 w 4040032"/>
                <a:gd name="connsiteY11" fmla="*/ 1217110 h 1217109"/>
                <a:gd name="connsiteX12" fmla="*/ 4001853 w 4040032"/>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40032" h="1217109">
                  <a:moveTo>
                    <a:pt x="47268" y="1202804"/>
                  </a:moveTo>
                  <a:lnTo>
                    <a:pt x="682655" y="10257"/>
                  </a:lnTo>
                  <a:lnTo>
                    <a:pt x="4001853" y="10257"/>
                  </a:lnTo>
                  <a:lnTo>
                    <a:pt x="3998673" y="1202804"/>
                  </a:lnTo>
                  <a:lnTo>
                    <a:pt x="47268" y="1202804"/>
                  </a:lnTo>
                  <a:moveTo>
                    <a:pt x="4001853" y="0"/>
                  </a:moveTo>
                  <a:lnTo>
                    <a:pt x="688110" y="0"/>
                  </a:lnTo>
                  <a:lnTo>
                    <a:pt x="654932" y="0"/>
                  </a:lnTo>
                  <a:lnTo>
                    <a:pt x="0" y="1217110"/>
                  </a:lnTo>
                  <a:lnTo>
                    <a:pt x="39996" y="1217110"/>
                  </a:lnTo>
                  <a:lnTo>
                    <a:pt x="4040032" y="1217110"/>
                  </a:lnTo>
                  <a:lnTo>
                    <a:pt x="3999581" y="1217110"/>
                  </a:lnTo>
                  <a:lnTo>
                    <a:pt x="400185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7" name="任意多边形: 形状 76">
              <a:extLst>
                <a:ext uri="{FF2B5EF4-FFF2-40B4-BE49-F238E27FC236}">
                  <a16:creationId xmlns:a16="http://schemas.microsoft.com/office/drawing/2014/main" xmlns="" id="{6021F35D-140C-4C25-9B29-FB25E590115A}"/>
                </a:ext>
              </a:extLst>
            </p:cNvPr>
            <p:cNvSpPr/>
            <p:nvPr/>
          </p:nvSpPr>
          <p:spPr>
            <a:xfrm>
              <a:off x="6072367" y="6267109"/>
              <a:ext cx="4039575" cy="1217109"/>
            </a:xfrm>
            <a:custGeom>
              <a:avLst/>
              <a:gdLst>
                <a:gd name="connsiteX0" fmla="*/ 40450 w 4039575"/>
                <a:gd name="connsiteY0" fmla="*/ 1202804 h 1217109"/>
                <a:gd name="connsiteX1" fmla="*/ 37268 w 4039575"/>
                <a:gd name="connsiteY1" fmla="*/ 10257 h 1217109"/>
                <a:gd name="connsiteX2" fmla="*/ 3356012 w 4039575"/>
                <a:gd name="connsiteY2" fmla="*/ 10257 h 1217109"/>
                <a:gd name="connsiteX3" fmla="*/ 3991399 w 4039575"/>
                <a:gd name="connsiteY3" fmla="*/ 1202804 h 1217109"/>
                <a:gd name="connsiteX4" fmla="*/ 40450 w 4039575"/>
                <a:gd name="connsiteY4" fmla="*/ 1202804 h 1217109"/>
                <a:gd name="connsiteX5" fmla="*/ 3350558 w 4039575"/>
                <a:gd name="connsiteY5" fmla="*/ 0 h 1217109"/>
                <a:gd name="connsiteX6" fmla="*/ 37268 w 4039575"/>
                <a:gd name="connsiteY6" fmla="*/ 0 h 1217109"/>
                <a:gd name="connsiteX7" fmla="*/ 3180 w 4039575"/>
                <a:gd name="connsiteY7" fmla="*/ 0 h 1217109"/>
                <a:gd name="connsiteX8" fmla="*/ 0 w 4039575"/>
                <a:gd name="connsiteY8" fmla="*/ 1217110 h 1217109"/>
                <a:gd name="connsiteX9" fmla="*/ 40450 w 4039575"/>
                <a:gd name="connsiteY9" fmla="*/ 1217110 h 1217109"/>
                <a:gd name="connsiteX10" fmla="*/ 4039576 w 4039575"/>
                <a:gd name="connsiteY10" fmla="*/ 1217110 h 1217109"/>
                <a:gd name="connsiteX11" fmla="*/ 3999126 w 4039575"/>
                <a:gd name="connsiteY11" fmla="*/ 1217110 h 1217109"/>
                <a:gd name="connsiteX12" fmla="*/ 3350558 w 4039575"/>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39575" h="1217109">
                  <a:moveTo>
                    <a:pt x="40450" y="1202804"/>
                  </a:moveTo>
                  <a:lnTo>
                    <a:pt x="37268" y="10257"/>
                  </a:lnTo>
                  <a:lnTo>
                    <a:pt x="3356012" y="10257"/>
                  </a:lnTo>
                  <a:lnTo>
                    <a:pt x="3991399" y="1202804"/>
                  </a:lnTo>
                  <a:lnTo>
                    <a:pt x="40450" y="1202804"/>
                  </a:lnTo>
                  <a:moveTo>
                    <a:pt x="3350558" y="0"/>
                  </a:moveTo>
                  <a:lnTo>
                    <a:pt x="37268" y="0"/>
                  </a:lnTo>
                  <a:lnTo>
                    <a:pt x="3180" y="0"/>
                  </a:lnTo>
                  <a:lnTo>
                    <a:pt x="0" y="1217110"/>
                  </a:lnTo>
                  <a:lnTo>
                    <a:pt x="40450" y="1217110"/>
                  </a:lnTo>
                  <a:lnTo>
                    <a:pt x="4039576" y="1217110"/>
                  </a:lnTo>
                  <a:lnTo>
                    <a:pt x="3999126" y="1217110"/>
                  </a:lnTo>
                  <a:lnTo>
                    <a:pt x="335055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8" name="任意多边形: 形状 77">
              <a:extLst>
                <a:ext uri="{FF2B5EF4-FFF2-40B4-BE49-F238E27FC236}">
                  <a16:creationId xmlns:a16="http://schemas.microsoft.com/office/drawing/2014/main" xmlns="" id="{59448C0E-D203-4E16-A011-636D03FB7DC3}"/>
                </a:ext>
              </a:extLst>
            </p:cNvPr>
            <p:cNvSpPr/>
            <p:nvPr/>
          </p:nvSpPr>
          <p:spPr>
            <a:xfrm>
              <a:off x="9422923" y="6267109"/>
              <a:ext cx="4688142" cy="1217109"/>
            </a:xfrm>
            <a:custGeom>
              <a:avLst/>
              <a:gdLst>
                <a:gd name="connsiteX0" fmla="*/ 681747 w 4688143"/>
                <a:gd name="connsiteY0" fmla="*/ 1202804 h 1217109"/>
                <a:gd name="connsiteX1" fmla="*/ 39541 w 4688143"/>
                <a:gd name="connsiteY1" fmla="*/ 10257 h 1217109"/>
                <a:gd name="connsiteX2" fmla="*/ 3358284 w 4688143"/>
                <a:gd name="connsiteY2" fmla="*/ 10257 h 1217109"/>
                <a:gd name="connsiteX3" fmla="*/ 4632697 w 4688143"/>
                <a:gd name="connsiteY3" fmla="*/ 1202804 h 1217109"/>
                <a:gd name="connsiteX4" fmla="*/ 681747 w 4688143"/>
                <a:gd name="connsiteY4" fmla="*/ 1202804 h 1217109"/>
                <a:gd name="connsiteX5" fmla="*/ 3347377 w 4688143"/>
                <a:gd name="connsiteY5" fmla="*/ 0 h 1217109"/>
                <a:gd name="connsiteX6" fmla="*/ 34087 w 4688143"/>
                <a:gd name="connsiteY6" fmla="*/ 0 h 1217109"/>
                <a:gd name="connsiteX7" fmla="*/ 0 w 4688143"/>
                <a:gd name="connsiteY7" fmla="*/ 0 h 1217109"/>
                <a:gd name="connsiteX8" fmla="*/ 648568 w 4688143"/>
                <a:gd name="connsiteY8" fmla="*/ 1217110 h 1217109"/>
                <a:gd name="connsiteX9" fmla="*/ 689018 w 4688143"/>
                <a:gd name="connsiteY9" fmla="*/ 1217110 h 1217109"/>
                <a:gd name="connsiteX10" fmla="*/ 4688144 w 4688143"/>
                <a:gd name="connsiteY10" fmla="*/ 1217110 h 1217109"/>
                <a:gd name="connsiteX11" fmla="*/ 4647696 w 4688143"/>
                <a:gd name="connsiteY11" fmla="*/ 1217110 h 1217109"/>
                <a:gd name="connsiteX12" fmla="*/ 3347377 w 4688143"/>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8143" h="1217109">
                  <a:moveTo>
                    <a:pt x="681747" y="1202804"/>
                  </a:moveTo>
                  <a:lnTo>
                    <a:pt x="39541" y="10257"/>
                  </a:lnTo>
                  <a:lnTo>
                    <a:pt x="3358284" y="10257"/>
                  </a:lnTo>
                  <a:lnTo>
                    <a:pt x="4632697" y="1202804"/>
                  </a:lnTo>
                  <a:lnTo>
                    <a:pt x="681747" y="1202804"/>
                  </a:lnTo>
                  <a:moveTo>
                    <a:pt x="3347377" y="0"/>
                  </a:moveTo>
                  <a:lnTo>
                    <a:pt x="34087" y="0"/>
                  </a:lnTo>
                  <a:lnTo>
                    <a:pt x="0" y="0"/>
                  </a:lnTo>
                  <a:lnTo>
                    <a:pt x="648568" y="1217110"/>
                  </a:lnTo>
                  <a:lnTo>
                    <a:pt x="689018" y="1217110"/>
                  </a:lnTo>
                  <a:lnTo>
                    <a:pt x="4688144" y="1217110"/>
                  </a:lnTo>
                  <a:lnTo>
                    <a:pt x="4647696" y="1217110"/>
                  </a:lnTo>
                  <a:lnTo>
                    <a:pt x="334737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9" name="任意多边形: 形状 78">
              <a:extLst>
                <a:ext uri="{FF2B5EF4-FFF2-40B4-BE49-F238E27FC236}">
                  <a16:creationId xmlns:a16="http://schemas.microsoft.com/office/drawing/2014/main" xmlns="" id="{8BD00E98-43EA-42C8-9D90-4758EC5B9EA4}"/>
                </a:ext>
              </a:extLst>
            </p:cNvPr>
            <p:cNvSpPr/>
            <p:nvPr/>
          </p:nvSpPr>
          <p:spPr>
            <a:xfrm>
              <a:off x="12770300" y="6267107"/>
              <a:ext cx="5339895" cy="1217109"/>
            </a:xfrm>
            <a:custGeom>
              <a:avLst/>
              <a:gdLst>
                <a:gd name="connsiteX0" fmla="*/ 1325771 w 5339896"/>
                <a:gd name="connsiteY0" fmla="*/ 1202804 h 1217109"/>
                <a:gd name="connsiteX1" fmla="*/ 44995 w 5339896"/>
                <a:gd name="connsiteY1" fmla="*/ 10257 h 1217109"/>
                <a:gd name="connsiteX2" fmla="*/ 3364193 w 5339896"/>
                <a:gd name="connsiteY2" fmla="*/ 10257 h 1217109"/>
                <a:gd name="connsiteX3" fmla="*/ 5277176 w 5339896"/>
                <a:gd name="connsiteY3" fmla="*/ 1202804 h 1217109"/>
                <a:gd name="connsiteX4" fmla="*/ 1325771 w 5339896"/>
                <a:gd name="connsiteY4" fmla="*/ 1202804 h 1217109"/>
                <a:gd name="connsiteX5" fmla="*/ 3347832 w 5339896"/>
                <a:gd name="connsiteY5" fmla="*/ 0 h 1217109"/>
                <a:gd name="connsiteX6" fmla="*/ 34087 w 5339896"/>
                <a:gd name="connsiteY6" fmla="*/ 0 h 1217109"/>
                <a:gd name="connsiteX7" fmla="*/ 0 w 5339896"/>
                <a:gd name="connsiteY7" fmla="*/ 0 h 1217109"/>
                <a:gd name="connsiteX8" fmla="*/ 1300319 w 5339896"/>
                <a:gd name="connsiteY8" fmla="*/ 1217110 h 1217109"/>
                <a:gd name="connsiteX9" fmla="*/ 1340767 w 5339896"/>
                <a:gd name="connsiteY9" fmla="*/ 1217110 h 1217109"/>
                <a:gd name="connsiteX10" fmla="*/ 5339897 w 5339896"/>
                <a:gd name="connsiteY10" fmla="*/ 1217110 h 1217109"/>
                <a:gd name="connsiteX11" fmla="*/ 5299901 w 5339896"/>
                <a:gd name="connsiteY11" fmla="*/ 1217110 h 1217109"/>
                <a:gd name="connsiteX12" fmla="*/ 3347832 w 5339896"/>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39896" h="1217109">
                  <a:moveTo>
                    <a:pt x="1325771" y="1202804"/>
                  </a:moveTo>
                  <a:lnTo>
                    <a:pt x="44995" y="10257"/>
                  </a:lnTo>
                  <a:lnTo>
                    <a:pt x="3364193" y="10257"/>
                  </a:lnTo>
                  <a:lnTo>
                    <a:pt x="5277176" y="1202804"/>
                  </a:lnTo>
                  <a:lnTo>
                    <a:pt x="1325771" y="1202804"/>
                  </a:lnTo>
                  <a:moveTo>
                    <a:pt x="3347832" y="0"/>
                  </a:moveTo>
                  <a:lnTo>
                    <a:pt x="34087" y="0"/>
                  </a:lnTo>
                  <a:lnTo>
                    <a:pt x="0" y="0"/>
                  </a:lnTo>
                  <a:lnTo>
                    <a:pt x="1300319" y="1217110"/>
                  </a:lnTo>
                  <a:lnTo>
                    <a:pt x="1340767" y="1217110"/>
                  </a:lnTo>
                  <a:lnTo>
                    <a:pt x="5339897" y="1217110"/>
                  </a:lnTo>
                  <a:lnTo>
                    <a:pt x="5299901" y="1217110"/>
                  </a:lnTo>
                  <a:lnTo>
                    <a:pt x="334783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0" name="任意多边形: 形状 79">
              <a:extLst>
                <a:ext uri="{FF2B5EF4-FFF2-40B4-BE49-F238E27FC236}">
                  <a16:creationId xmlns:a16="http://schemas.microsoft.com/office/drawing/2014/main" xmlns="" id="{3D57482A-5C49-481E-860C-EF123A869AD3}"/>
                </a:ext>
              </a:extLst>
            </p:cNvPr>
            <p:cNvSpPr/>
            <p:nvPr/>
          </p:nvSpPr>
          <p:spPr>
            <a:xfrm>
              <a:off x="16119042" y="6267109"/>
              <a:ext cx="5991643" cy="1217109"/>
            </a:xfrm>
            <a:custGeom>
              <a:avLst/>
              <a:gdLst>
                <a:gd name="connsiteX0" fmla="*/ 1968430 w 5991643"/>
                <a:gd name="connsiteY0" fmla="*/ 1202804 h 1217109"/>
                <a:gd name="connsiteX1" fmla="*/ 49084 w 5991643"/>
                <a:gd name="connsiteY1" fmla="*/ 10257 h 1217109"/>
                <a:gd name="connsiteX2" fmla="*/ 3368283 w 5991643"/>
                <a:gd name="connsiteY2" fmla="*/ 10257 h 1217109"/>
                <a:gd name="connsiteX3" fmla="*/ 5919835 w 5991643"/>
                <a:gd name="connsiteY3" fmla="*/ 1202804 h 1217109"/>
                <a:gd name="connsiteX4" fmla="*/ 1968430 w 5991643"/>
                <a:gd name="connsiteY4" fmla="*/ 1202804 h 1217109"/>
                <a:gd name="connsiteX5" fmla="*/ 3380101 w 5991643"/>
                <a:gd name="connsiteY5" fmla="*/ 0 h 1217109"/>
                <a:gd name="connsiteX6" fmla="*/ 3346920 w 5991643"/>
                <a:gd name="connsiteY6" fmla="*/ 0 h 1217109"/>
                <a:gd name="connsiteX7" fmla="*/ 33177 w 5991643"/>
                <a:gd name="connsiteY7" fmla="*/ 0 h 1217109"/>
                <a:gd name="connsiteX8" fmla="*/ 0 w 5991643"/>
                <a:gd name="connsiteY8" fmla="*/ 0 h 1217109"/>
                <a:gd name="connsiteX9" fmla="*/ 1952521 w 5991643"/>
                <a:gd name="connsiteY9" fmla="*/ 1217110 h 1217109"/>
                <a:gd name="connsiteX10" fmla="*/ 1992517 w 5991643"/>
                <a:gd name="connsiteY10" fmla="*/ 1217110 h 1217109"/>
                <a:gd name="connsiteX11" fmla="*/ 5991644 w 5991643"/>
                <a:gd name="connsiteY11" fmla="*/ 1217110 h 1217109"/>
                <a:gd name="connsiteX12" fmla="*/ 3380101 w 5991643"/>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91643" h="1217109">
                  <a:moveTo>
                    <a:pt x="1968430" y="1202804"/>
                  </a:moveTo>
                  <a:lnTo>
                    <a:pt x="49084" y="10257"/>
                  </a:lnTo>
                  <a:lnTo>
                    <a:pt x="3368283" y="10257"/>
                  </a:lnTo>
                  <a:lnTo>
                    <a:pt x="5919835" y="1202804"/>
                  </a:lnTo>
                  <a:lnTo>
                    <a:pt x="1968430" y="1202804"/>
                  </a:lnTo>
                  <a:moveTo>
                    <a:pt x="3380101" y="0"/>
                  </a:moveTo>
                  <a:lnTo>
                    <a:pt x="3346920" y="0"/>
                  </a:lnTo>
                  <a:lnTo>
                    <a:pt x="33177" y="0"/>
                  </a:lnTo>
                  <a:lnTo>
                    <a:pt x="0" y="0"/>
                  </a:lnTo>
                  <a:lnTo>
                    <a:pt x="1952521" y="1217110"/>
                  </a:lnTo>
                  <a:lnTo>
                    <a:pt x="1992517" y="1217110"/>
                  </a:lnTo>
                  <a:lnTo>
                    <a:pt x="5991644" y="1217110"/>
                  </a:lnTo>
                  <a:lnTo>
                    <a:pt x="3380101"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cxnSp>
        <p:nvCxnSpPr>
          <p:cNvPr id="81" name="直接连接符 80">
            <a:extLst>
              <a:ext uri="{FF2B5EF4-FFF2-40B4-BE49-F238E27FC236}">
                <a16:creationId xmlns:a16="http://schemas.microsoft.com/office/drawing/2014/main" xmlns="" id="{91DA1328-EE11-47BC-A2E6-AB9033000238}"/>
              </a:ext>
            </a:extLst>
          </p:cNvPr>
          <p:cNvCxnSpPr>
            <a:cxnSpLocks/>
            <a:endCxn id="71" idx="9"/>
          </p:cNvCxnSpPr>
          <p:nvPr userDrawn="1"/>
        </p:nvCxnSpPr>
        <p:spPr>
          <a:xfrm flipH="1">
            <a:off x="-4254904" y="5495898"/>
            <a:ext cx="5492928" cy="1436456"/>
          </a:xfrm>
          <a:prstGeom prst="line">
            <a:avLst/>
          </a:prstGeom>
          <a:ln w="3175">
            <a:gradFill flip="none" rotWithShape="1">
              <a:gsLst>
                <a:gs pos="0">
                  <a:schemeClr val="bg1"/>
                </a:gs>
                <a:gs pos="10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nvGrpSpPr>
          <p:cNvPr id="83" name="组合 82">
            <a:extLst>
              <a:ext uri="{FF2B5EF4-FFF2-40B4-BE49-F238E27FC236}">
                <a16:creationId xmlns:a16="http://schemas.microsoft.com/office/drawing/2014/main" xmlns="" id="{016B37E5-5C8C-49DD-8E22-570B2F3190FC}"/>
              </a:ext>
            </a:extLst>
          </p:cNvPr>
          <p:cNvGrpSpPr/>
          <p:nvPr userDrawn="1"/>
        </p:nvGrpSpPr>
        <p:grpSpPr>
          <a:xfrm>
            <a:off x="2908913" y="1510148"/>
            <a:ext cx="6374174" cy="537897"/>
            <a:chOff x="2908913" y="695325"/>
            <a:chExt cx="6374174" cy="537897"/>
          </a:xfrm>
        </p:grpSpPr>
        <p:sp>
          <p:nvSpPr>
            <p:cNvPr id="84" name="梯形 83">
              <a:extLst>
                <a:ext uri="{FF2B5EF4-FFF2-40B4-BE49-F238E27FC236}">
                  <a16:creationId xmlns:a16="http://schemas.microsoft.com/office/drawing/2014/main" xmlns="" id="{7988F7BE-79C2-461F-8B52-7D0DAE2D3AFB}"/>
                </a:ext>
              </a:extLst>
            </p:cNvPr>
            <p:cNvSpPr/>
            <p:nvPr/>
          </p:nvSpPr>
          <p:spPr>
            <a:xfrm>
              <a:off x="3170932" y="695325"/>
              <a:ext cx="5850136" cy="425810"/>
            </a:xfrm>
            <a:prstGeom prst="trapezoid">
              <a:avLst>
                <a:gd name="adj" fmla="val 180569"/>
              </a:avLst>
            </a:prstGeom>
            <a:gradFill flip="none" rotWithShape="1">
              <a:gsLst>
                <a:gs pos="11000">
                  <a:schemeClr val="accent1">
                    <a:alpha val="0"/>
                  </a:schemeClr>
                </a:gs>
                <a:gs pos="100000">
                  <a:schemeClr val="accent1">
                    <a:alpha val="33000"/>
                  </a:schemeClr>
                </a:gs>
              </a:gsLst>
              <a:lin ang="5400000" scaled="1"/>
              <a:tileRect/>
            </a:gradFill>
            <a:ln w="12700">
              <a:gradFill>
                <a:gsLst>
                  <a:gs pos="3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8"/>
            </a:p>
          </p:txBody>
        </p:sp>
        <p:sp>
          <p:nvSpPr>
            <p:cNvPr id="85" name="梯形 84">
              <a:extLst>
                <a:ext uri="{FF2B5EF4-FFF2-40B4-BE49-F238E27FC236}">
                  <a16:creationId xmlns:a16="http://schemas.microsoft.com/office/drawing/2014/main" xmlns="" id="{70BE2C83-C9C2-4DF4-B6C5-50CDBB7336B7}"/>
                </a:ext>
              </a:extLst>
            </p:cNvPr>
            <p:cNvSpPr/>
            <p:nvPr/>
          </p:nvSpPr>
          <p:spPr>
            <a:xfrm>
              <a:off x="3445650" y="1032133"/>
              <a:ext cx="5300700" cy="195067"/>
            </a:xfrm>
            <a:prstGeom prst="trapezoid">
              <a:avLst>
                <a:gd name="adj" fmla="val 180569"/>
              </a:avLst>
            </a:prstGeom>
            <a:gradFill flip="none" rotWithShape="1">
              <a:gsLst>
                <a:gs pos="60000">
                  <a:schemeClr val="accent1">
                    <a:alpha val="0"/>
                  </a:schemeClr>
                </a:gs>
                <a:gs pos="100000">
                  <a:schemeClr val="accent1">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8"/>
            </a:p>
          </p:txBody>
        </p:sp>
        <p:pic>
          <p:nvPicPr>
            <p:cNvPr id="86" name="图片 85" descr="图片包含 电脑, 灯光, 键盘, 黑暗&#10;&#10;描述已自动生成">
              <a:extLst>
                <a:ext uri="{FF2B5EF4-FFF2-40B4-BE49-F238E27FC236}">
                  <a16:creationId xmlns:a16="http://schemas.microsoft.com/office/drawing/2014/main" xmlns="" id="{0ACA04A6-95A3-437E-9F80-478F9C01DC89}"/>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33783" y="1004291"/>
              <a:ext cx="5354212" cy="228931"/>
            </a:xfrm>
            <a:prstGeom prst="rect">
              <a:avLst/>
            </a:prstGeom>
          </p:spPr>
        </p:pic>
        <p:grpSp>
          <p:nvGrpSpPr>
            <p:cNvPr id="87" name="组合 86">
              <a:extLst>
                <a:ext uri="{FF2B5EF4-FFF2-40B4-BE49-F238E27FC236}">
                  <a16:creationId xmlns:a16="http://schemas.microsoft.com/office/drawing/2014/main" xmlns="" id="{93995F15-8744-435D-9CBE-E73DBE7D23A8}"/>
                </a:ext>
              </a:extLst>
            </p:cNvPr>
            <p:cNvGrpSpPr/>
            <p:nvPr/>
          </p:nvGrpSpPr>
          <p:grpSpPr>
            <a:xfrm>
              <a:off x="2908913" y="741679"/>
              <a:ext cx="6374174" cy="379455"/>
              <a:chOff x="2923444" y="708025"/>
              <a:chExt cx="6374174" cy="413110"/>
            </a:xfrm>
          </p:grpSpPr>
          <p:cxnSp>
            <p:nvCxnSpPr>
              <p:cNvPr id="88" name="直接连接符 87">
                <a:extLst>
                  <a:ext uri="{FF2B5EF4-FFF2-40B4-BE49-F238E27FC236}">
                    <a16:creationId xmlns:a16="http://schemas.microsoft.com/office/drawing/2014/main" xmlns="" id="{8E43ADA8-6458-49EA-BC58-53CE97811F4C}"/>
                  </a:ext>
                </a:extLst>
              </p:cNvPr>
              <p:cNvCxnSpPr>
                <a:cxnSpLocks/>
              </p:cNvCxnSpPr>
              <p:nvPr/>
            </p:nvCxnSpPr>
            <p:spPr>
              <a:xfrm flipH="1">
                <a:off x="2923444" y="708025"/>
                <a:ext cx="827818" cy="413110"/>
              </a:xfrm>
              <a:prstGeom prst="line">
                <a:avLst/>
              </a:prstGeom>
              <a:ln w="15875" cap="rnd">
                <a:gradFill flip="none" rotWithShape="1">
                  <a:gsLst>
                    <a:gs pos="0">
                      <a:schemeClr val="accent1">
                        <a:alpha val="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CCC0026B-8D2F-4C04-952E-04A00C004BFC}"/>
                  </a:ext>
                </a:extLst>
              </p:cNvPr>
              <p:cNvCxnSpPr>
                <a:cxnSpLocks/>
              </p:cNvCxnSpPr>
              <p:nvPr/>
            </p:nvCxnSpPr>
            <p:spPr>
              <a:xfrm>
                <a:off x="8469800" y="708025"/>
                <a:ext cx="827818" cy="413110"/>
              </a:xfrm>
              <a:prstGeom prst="line">
                <a:avLst/>
              </a:prstGeom>
              <a:ln w="15875" cap="rnd">
                <a:gradFill flip="none" rotWithShape="1">
                  <a:gsLst>
                    <a:gs pos="0">
                      <a:schemeClr val="accent1">
                        <a:alpha val="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 name="文本占位符 4">
            <a:extLst>
              <a:ext uri="{FF2B5EF4-FFF2-40B4-BE49-F238E27FC236}">
                <a16:creationId xmlns:a16="http://schemas.microsoft.com/office/drawing/2014/main" xmlns="" id="{52BE67CE-7975-4EC1-A87F-446C8F0C48E8}"/>
              </a:ext>
            </a:extLst>
          </p:cNvPr>
          <p:cNvSpPr>
            <a:spLocks noGrp="1"/>
          </p:cNvSpPr>
          <p:nvPr>
            <p:ph type="body" sz="quarter" idx="13" hasCustomPrompt="1"/>
          </p:nvPr>
        </p:nvSpPr>
        <p:spPr>
          <a:xfrm>
            <a:off x="4822031" y="885259"/>
            <a:ext cx="2547937" cy="1025603"/>
          </a:xfrm>
          <a:prstGeom prst="rect">
            <a:avLst/>
          </a:prstGeom>
        </p:spPr>
        <p:txBody>
          <a:bodyPr/>
          <a:lstStyle>
            <a:lvl1pPr marL="0" indent="0" algn="ctr">
              <a:buNone/>
              <a:defRPr kumimoji="0" lang="zh-CN" altLang="en-US" sz="6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zh-CN" altLang="en-US" dirty="0"/>
              <a:t>目 录</a:t>
            </a:r>
          </a:p>
        </p:txBody>
      </p:sp>
      <p:grpSp>
        <p:nvGrpSpPr>
          <p:cNvPr id="97" name="组合 96">
            <a:extLst>
              <a:ext uri="{FF2B5EF4-FFF2-40B4-BE49-F238E27FC236}">
                <a16:creationId xmlns:a16="http://schemas.microsoft.com/office/drawing/2014/main" xmlns="" id="{0324A32C-ABC1-404D-8BEC-B9F4049C60CE}"/>
              </a:ext>
            </a:extLst>
          </p:cNvPr>
          <p:cNvGrpSpPr/>
          <p:nvPr userDrawn="1"/>
        </p:nvGrpSpPr>
        <p:grpSpPr>
          <a:xfrm>
            <a:off x="3427287" y="3495394"/>
            <a:ext cx="2301145" cy="2301145"/>
            <a:chOff x="1388265" y="2800807"/>
            <a:chExt cx="2372624" cy="2372624"/>
          </a:xfrm>
        </p:grpSpPr>
        <p:sp>
          <p:nvSpPr>
            <p:cNvPr id="98" name="椭圆 97"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2E64A9E0-DA60-4526-BFD3-FB903BD13FAD}"/>
                </a:ext>
              </a:extLst>
            </p:cNvPr>
            <p:cNvSpPr/>
            <p:nvPr/>
          </p:nvSpPr>
          <p:spPr>
            <a:xfrm>
              <a:off x="1388265" y="2800807"/>
              <a:ext cx="2372624" cy="2372624"/>
            </a:xfrm>
            <a:prstGeom prst="ellipse">
              <a:avLst/>
            </a:prstGeom>
            <a:gradFill flip="none" rotWithShape="1">
              <a:gsLst>
                <a:gs pos="88000">
                  <a:schemeClr val="accent1">
                    <a:alpha val="86000"/>
                  </a:schemeClr>
                </a:gs>
                <a:gs pos="62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Hanken Light"/>
                <a:ea typeface="华文细黑"/>
              </a:endParaRPr>
            </a:p>
          </p:txBody>
        </p:sp>
        <p:sp>
          <p:nvSpPr>
            <p:cNvPr id="99" name="椭圆 98"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D8758512-DE60-4C60-AD8A-31D81343FE4D}"/>
                </a:ext>
              </a:extLst>
            </p:cNvPr>
            <p:cNvSpPr/>
            <p:nvPr/>
          </p:nvSpPr>
          <p:spPr>
            <a:xfrm>
              <a:off x="1388265" y="2800807"/>
              <a:ext cx="2372624" cy="2372624"/>
            </a:xfrm>
            <a:prstGeom prst="ellipse">
              <a:avLst/>
            </a:prstGeom>
            <a:noFill/>
            <a:ln w="15875">
              <a:gradFill>
                <a:gsLst>
                  <a:gs pos="1000">
                    <a:schemeClr val="bg1">
                      <a:alpha val="57000"/>
                    </a:schemeClr>
                  </a:gs>
                  <a:gs pos="3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grpSp>
          <p:nvGrpSpPr>
            <p:cNvPr id="100" name="组合 99" descr="e7d195523061f1c0d3ba7f298e59d031c9c3f97027ed136f882110EF8F17BAD1F2C348D17C7856EF46CB4678CC9E44EE1ABA681E3133328A7B4D22AAF822B2429426B2355AA8CC4431B8568D2CF3B73A042CC7A6E14FDCC0EB27FF621AF5859D0CD069A78AF97B0FFE978FDE1428983FF81A9B2DA640D51F10C86B2F787E469F33B6930A94004693">
              <a:extLst>
                <a:ext uri="{FF2B5EF4-FFF2-40B4-BE49-F238E27FC236}">
                  <a16:creationId xmlns:a16="http://schemas.microsoft.com/office/drawing/2014/main" xmlns="" id="{1D23F913-2E67-45BE-884F-87FC15868987}"/>
                </a:ext>
              </a:extLst>
            </p:cNvPr>
            <p:cNvGrpSpPr/>
            <p:nvPr userDrawn="1"/>
          </p:nvGrpSpPr>
          <p:grpSpPr>
            <a:xfrm>
              <a:off x="1529140" y="2941682"/>
              <a:ext cx="2090875" cy="2090875"/>
              <a:chOff x="723900" y="2195914"/>
              <a:chExt cx="10744200" cy="10744200"/>
            </a:xfrm>
          </p:grpSpPr>
          <p:sp>
            <p:nvSpPr>
              <p:cNvPr id="101" name="椭圆 100"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E94AF14E-9C36-45D3-B3C1-FB1EA7CBA011}"/>
                  </a:ext>
                </a:extLst>
              </p:cNvPr>
              <p:cNvSpPr/>
              <p:nvPr/>
            </p:nvSpPr>
            <p:spPr>
              <a:xfrm>
                <a:off x="723900" y="2195914"/>
                <a:ext cx="10744200" cy="10744200"/>
              </a:xfrm>
              <a:prstGeom prst="ellipse">
                <a:avLst/>
              </a:prstGeom>
              <a:gradFill flip="none" rotWithShape="1">
                <a:gsLst>
                  <a:gs pos="88000">
                    <a:schemeClr val="accent1">
                      <a:alpha val="86000"/>
                    </a:schemeClr>
                  </a:gs>
                  <a:gs pos="62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nken Light"/>
                  <a:ea typeface="华文细黑"/>
                  <a:cs typeface="+mn-cs"/>
                </a:endParaRPr>
              </a:p>
            </p:txBody>
          </p:sp>
          <p:sp>
            <p:nvSpPr>
              <p:cNvPr id="102" name="椭圆 101"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4851CB25-0925-4112-BF38-121B216B3BE5}"/>
                  </a:ext>
                </a:extLst>
              </p:cNvPr>
              <p:cNvSpPr/>
              <p:nvPr/>
            </p:nvSpPr>
            <p:spPr>
              <a:xfrm>
                <a:off x="723900" y="2195914"/>
                <a:ext cx="10744200" cy="10744200"/>
              </a:xfrm>
              <a:prstGeom prst="ellipse">
                <a:avLst/>
              </a:prstGeom>
              <a:noFill/>
              <a:ln w="15875">
                <a:gradFill>
                  <a:gsLst>
                    <a:gs pos="1000">
                      <a:schemeClr val="bg1">
                        <a:alpha val="57000"/>
                      </a:schemeClr>
                    </a:gs>
                    <a:gs pos="3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grpSp>
      </p:grpSp>
      <p:grpSp>
        <p:nvGrpSpPr>
          <p:cNvPr id="103" name="组合 102">
            <a:extLst>
              <a:ext uri="{FF2B5EF4-FFF2-40B4-BE49-F238E27FC236}">
                <a16:creationId xmlns:a16="http://schemas.microsoft.com/office/drawing/2014/main" xmlns="" id="{3CB101CF-7912-45DF-946F-F4D381981AB8}"/>
              </a:ext>
            </a:extLst>
          </p:cNvPr>
          <p:cNvGrpSpPr/>
          <p:nvPr userDrawn="1"/>
        </p:nvGrpSpPr>
        <p:grpSpPr>
          <a:xfrm>
            <a:off x="6424632" y="3495394"/>
            <a:ext cx="2301145" cy="2301145"/>
            <a:chOff x="1388265" y="2800807"/>
            <a:chExt cx="2372624" cy="2372624"/>
          </a:xfrm>
        </p:grpSpPr>
        <p:sp>
          <p:nvSpPr>
            <p:cNvPr id="104" name="椭圆 103"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9E0A79F9-0899-4746-81C1-9A8C20D7BDEB}"/>
                </a:ext>
              </a:extLst>
            </p:cNvPr>
            <p:cNvSpPr/>
            <p:nvPr/>
          </p:nvSpPr>
          <p:spPr>
            <a:xfrm>
              <a:off x="1388265" y="2800807"/>
              <a:ext cx="2372624" cy="2372624"/>
            </a:xfrm>
            <a:prstGeom prst="ellipse">
              <a:avLst/>
            </a:prstGeom>
            <a:gradFill flip="none" rotWithShape="1">
              <a:gsLst>
                <a:gs pos="88000">
                  <a:schemeClr val="accent1">
                    <a:alpha val="86000"/>
                  </a:schemeClr>
                </a:gs>
                <a:gs pos="62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Hanken Light"/>
                <a:ea typeface="华文细黑"/>
              </a:endParaRPr>
            </a:p>
          </p:txBody>
        </p:sp>
        <p:sp>
          <p:nvSpPr>
            <p:cNvPr id="105" name="椭圆 104"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28A5F10E-BEF2-4CCC-8DDB-4E74EEC7452A}"/>
                </a:ext>
              </a:extLst>
            </p:cNvPr>
            <p:cNvSpPr/>
            <p:nvPr/>
          </p:nvSpPr>
          <p:spPr>
            <a:xfrm>
              <a:off x="1388265" y="2800807"/>
              <a:ext cx="2372624" cy="2372624"/>
            </a:xfrm>
            <a:prstGeom prst="ellipse">
              <a:avLst/>
            </a:prstGeom>
            <a:noFill/>
            <a:ln w="15875">
              <a:gradFill>
                <a:gsLst>
                  <a:gs pos="1000">
                    <a:schemeClr val="bg1">
                      <a:alpha val="57000"/>
                    </a:schemeClr>
                  </a:gs>
                  <a:gs pos="3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grpSp>
          <p:nvGrpSpPr>
            <p:cNvPr id="106" name="组合 105" descr="e7d195523061f1c0d3ba7f298e59d031c9c3f97027ed136f882110EF8F17BAD1F2C348D17C7856EF46CB4678CC9E44EE1ABA681E3133328A7B4D22AAF822B2429426B2355AA8CC4431B8568D2CF3B73A042CC7A6E14FDCC0EB27FF621AF5859D0CD069A78AF97B0FFE978FDE1428983FF81A9B2DA640D51F10C86B2F787E469F33B6930A94004693">
              <a:extLst>
                <a:ext uri="{FF2B5EF4-FFF2-40B4-BE49-F238E27FC236}">
                  <a16:creationId xmlns:a16="http://schemas.microsoft.com/office/drawing/2014/main" xmlns="" id="{8593DBB0-5B89-4677-862D-287FF621F0D4}"/>
                </a:ext>
              </a:extLst>
            </p:cNvPr>
            <p:cNvGrpSpPr/>
            <p:nvPr userDrawn="1"/>
          </p:nvGrpSpPr>
          <p:grpSpPr>
            <a:xfrm>
              <a:off x="1529140" y="2941682"/>
              <a:ext cx="2090875" cy="2090875"/>
              <a:chOff x="723900" y="2195914"/>
              <a:chExt cx="10744200" cy="10744200"/>
            </a:xfrm>
          </p:grpSpPr>
          <p:sp>
            <p:nvSpPr>
              <p:cNvPr id="107" name="椭圆 106"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2CE586AD-7C49-4A2F-8088-D590F3FBFC30}"/>
                  </a:ext>
                </a:extLst>
              </p:cNvPr>
              <p:cNvSpPr/>
              <p:nvPr/>
            </p:nvSpPr>
            <p:spPr>
              <a:xfrm>
                <a:off x="723900" y="2195914"/>
                <a:ext cx="10744200" cy="10744200"/>
              </a:xfrm>
              <a:prstGeom prst="ellipse">
                <a:avLst/>
              </a:prstGeom>
              <a:gradFill flip="none" rotWithShape="1">
                <a:gsLst>
                  <a:gs pos="88000">
                    <a:schemeClr val="accent1">
                      <a:alpha val="86000"/>
                    </a:schemeClr>
                  </a:gs>
                  <a:gs pos="62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nken Light"/>
                  <a:ea typeface="华文细黑"/>
                  <a:cs typeface="+mn-cs"/>
                </a:endParaRPr>
              </a:p>
            </p:txBody>
          </p:sp>
          <p:sp>
            <p:nvSpPr>
              <p:cNvPr id="108" name="椭圆 107"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B6D32090-A122-4DE0-8892-95753C2E9CAC}"/>
                  </a:ext>
                </a:extLst>
              </p:cNvPr>
              <p:cNvSpPr/>
              <p:nvPr/>
            </p:nvSpPr>
            <p:spPr>
              <a:xfrm>
                <a:off x="723900" y="2195914"/>
                <a:ext cx="10744200" cy="10744200"/>
              </a:xfrm>
              <a:prstGeom prst="ellipse">
                <a:avLst/>
              </a:prstGeom>
              <a:noFill/>
              <a:ln w="15875">
                <a:gradFill>
                  <a:gsLst>
                    <a:gs pos="1000">
                      <a:schemeClr val="bg1">
                        <a:alpha val="57000"/>
                      </a:schemeClr>
                    </a:gs>
                    <a:gs pos="3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grpSp>
      </p:grpSp>
      <p:grpSp>
        <p:nvGrpSpPr>
          <p:cNvPr id="7" name="组合 6">
            <a:extLst>
              <a:ext uri="{FF2B5EF4-FFF2-40B4-BE49-F238E27FC236}">
                <a16:creationId xmlns:a16="http://schemas.microsoft.com/office/drawing/2014/main" xmlns="" id="{308053BD-FCAF-4212-A750-A1C6C4101C21}"/>
              </a:ext>
            </a:extLst>
          </p:cNvPr>
          <p:cNvGrpSpPr/>
          <p:nvPr userDrawn="1"/>
        </p:nvGrpSpPr>
        <p:grpSpPr>
          <a:xfrm>
            <a:off x="740624" y="2652408"/>
            <a:ext cx="1981894" cy="1981894"/>
            <a:chOff x="1388265" y="2800807"/>
            <a:chExt cx="2372624" cy="2372624"/>
          </a:xfrm>
        </p:grpSpPr>
        <p:sp>
          <p:nvSpPr>
            <p:cNvPr id="92" name="椭圆 91"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580A61B3-5BEA-4462-A3C5-ECD9CDD02207}"/>
                </a:ext>
              </a:extLst>
            </p:cNvPr>
            <p:cNvSpPr/>
            <p:nvPr/>
          </p:nvSpPr>
          <p:spPr>
            <a:xfrm>
              <a:off x="1388265" y="2800807"/>
              <a:ext cx="2372624" cy="2372624"/>
            </a:xfrm>
            <a:prstGeom prst="ellipse">
              <a:avLst/>
            </a:prstGeom>
            <a:gradFill flip="none" rotWithShape="1">
              <a:gsLst>
                <a:gs pos="88000">
                  <a:schemeClr val="accent1">
                    <a:alpha val="86000"/>
                  </a:schemeClr>
                </a:gs>
                <a:gs pos="62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Hanken Light"/>
                <a:ea typeface="华文细黑"/>
              </a:endParaRPr>
            </a:p>
          </p:txBody>
        </p:sp>
        <p:sp>
          <p:nvSpPr>
            <p:cNvPr id="93" name="椭圆 92"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BE816E4A-9EC2-4C51-BD82-6A9C8EBF7D1A}"/>
                </a:ext>
              </a:extLst>
            </p:cNvPr>
            <p:cNvSpPr/>
            <p:nvPr/>
          </p:nvSpPr>
          <p:spPr>
            <a:xfrm>
              <a:off x="1388265" y="2800807"/>
              <a:ext cx="2372624" cy="2372624"/>
            </a:xfrm>
            <a:prstGeom prst="ellipse">
              <a:avLst/>
            </a:prstGeom>
            <a:noFill/>
            <a:ln w="15875">
              <a:gradFill>
                <a:gsLst>
                  <a:gs pos="1000">
                    <a:schemeClr val="bg1">
                      <a:alpha val="57000"/>
                    </a:schemeClr>
                  </a:gs>
                  <a:gs pos="3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grpSp>
          <p:nvGrpSpPr>
            <p:cNvPr id="94" name="组合 93" descr="e7d195523061f1c0d3ba7f298e59d031c9c3f97027ed136f882110EF8F17BAD1F2C348D17C7856EF46CB4678CC9E44EE1ABA681E3133328A7B4D22AAF822B2429426B2355AA8CC4431B8568D2CF3B73A042CC7A6E14FDCC0EB27FF621AF5859D0CD069A78AF97B0FFE978FDE1428983FF81A9B2DA640D51F10C86B2F787E469F33B6930A94004693">
              <a:extLst>
                <a:ext uri="{FF2B5EF4-FFF2-40B4-BE49-F238E27FC236}">
                  <a16:creationId xmlns:a16="http://schemas.microsoft.com/office/drawing/2014/main" xmlns="" id="{D07407D9-C3B7-4020-8195-C4199130DB96}"/>
                </a:ext>
              </a:extLst>
            </p:cNvPr>
            <p:cNvGrpSpPr/>
            <p:nvPr userDrawn="1"/>
          </p:nvGrpSpPr>
          <p:grpSpPr>
            <a:xfrm>
              <a:off x="1529140" y="2941682"/>
              <a:ext cx="2090875" cy="2090875"/>
              <a:chOff x="723900" y="2195914"/>
              <a:chExt cx="10744200" cy="10744200"/>
            </a:xfrm>
          </p:grpSpPr>
          <p:sp>
            <p:nvSpPr>
              <p:cNvPr id="95" name="椭圆 94"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5775A353-D668-4237-BB56-9CA01D8B80D3}"/>
                  </a:ext>
                </a:extLst>
              </p:cNvPr>
              <p:cNvSpPr/>
              <p:nvPr/>
            </p:nvSpPr>
            <p:spPr>
              <a:xfrm>
                <a:off x="723900" y="2195914"/>
                <a:ext cx="10744200" cy="10744200"/>
              </a:xfrm>
              <a:prstGeom prst="ellipse">
                <a:avLst/>
              </a:prstGeom>
              <a:gradFill flip="none" rotWithShape="1">
                <a:gsLst>
                  <a:gs pos="88000">
                    <a:schemeClr val="accent1">
                      <a:alpha val="86000"/>
                    </a:schemeClr>
                  </a:gs>
                  <a:gs pos="62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nken Light"/>
                  <a:ea typeface="华文细黑"/>
                  <a:cs typeface="+mn-cs"/>
                </a:endParaRPr>
              </a:p>
            </p:txBody>
          </p:sp>
          <p:sp>
            <p:nvSpPr>
              <p:cNvPr id="96" name="椭圆 95"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A8E81299-379A-4019-80CF-19FA4DC4007B}"/>
                  </a:ext>
                </a:extLst>
              </p:cNvPr>
              <p:cNvSpPr/>
              <p:nvPr/>
            </p:nvSpPr>
            <p:spPr>
              <a:xfrm>
                <a:off x="723900" y="2195914"/>
                <a:ext cx="10744200" cy="10744200"/>
              </a:xfrm>
              <a:prstGeom prst="ellipse">
                <a:avLst/>
              </a:prstGeom>
              <a:noFill/>
              <a:ln w="15875">
                <a:gradFill>
                  <a:gsLst>
                    <a:gs pos="1000">
                      <a:schemeClr val="bg1">
                        <a:alpha val="57000"/>
                      </a:schemeClr>
                    </a:gs>
                    <a:gs pos="3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grpSp>
      </p:grpSp>
      <p:grpSp>
        <p:nvGrpSpPr>
          <p:cNvPr id="109" name="组合 108">
            <a:extLst>
              <a:ext uri="{FF2B5EF4-FFF2-40B4-BE49-F238E27FC236}">
                <a16:creationId xmlns:a16="http://schemas.microsoft.com/office/drawing/2014/main" xmlns="" id="{BD7F5B08-693F-4828-B6B5-9114FCB3305C}"/>
              </a:ext>
            </a:extLst>
          </p:cNvPr>
          <p:cNvGrpSpPr/>
          <p:nvPr userDrawn="1"/>
        </p:nvGrpSpPr>
        <p:grpSpPr>
          <a:xfrm>
            <a:off x="9456611" y="2652408"/>
            <a:ext cx="1981894" cy="1981894"/>
            <a:chOff x="1388265" y="2800807"/>
            <a:chExt cx="2372624" cy="2372624"/>
          </a:xfrm>
        </p:grpSpPr>
        <p:sp>
          <p:nvSpPr>
            <p:cNvPr id="110" name="椭圆 109"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57CBC1D5-977A-4DB0-9373-DF835A676EF1}"/>
                </a:ext>
              </a:extLst>
            </p:cNvPr>
            <p:cNvSpPr/>
            <p:nvPr/>
          </p:nvSpPr>
          <p:spPr>
            <a:xfrm>
              <a:off x="1388265" y="2800807"/>
              <a:ext cx="2372624" cy="2372624"/>
            </a:xfrm>
            <a:prstGeom prst="ellipse">
              <a:avLst/>
            </a:prstGeom>
            <a:gradFill flip="none" rotWithShape="1">
              <a:gsLst>
                <a:gs pos="88000">
                  <a:schemeClr val="accent1">
                    <a:alpha val="86000"/>
                  </a:schemeClr>
                </a:gs>
                <a:gs pos="62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Hanken Light"/>
                <a:ea typeface="华文细黑"/>
              </a:endParaRPr>
            </a:p>
          </p:txBody>
        </p:sp>
        <p:sp>
          <p:nvSpPr>
            <p:cNvPr id="111" name="椭圆 110"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E1FB0596-4E7E-4259-85D0-2916C15EAE63}"/>
                </a:ext>
              </a:extLst>
            </p:cNvPr>
            <p:cNvSpPr/>
            <p:nvPr/>
          </p:nvSpPr>
          <p:spPr>
            <a:xfrm>
              <a:off x="1388265" y="2800807"/>
              <a:ext cx="2372624" cy="2372624"/>
            </a:xfrm>
            <a:prstGeom prst="ellipse">
              <a:avLst/>
            </a:prstGeom>
            <a:noFill/>
            <a:ln w="15875">
              <a:gradFill>
                <a:gsLst>
                  <a:gs pos="1000">
                    <a:schemeClr val="bg1">
                      <a:alpha val="57000"/>
                    </a:schemeClr>
                  </a:gs>
                  <a:gs pos="3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grpSp>
          <p:nvGrpSpPr>
            <p:cNvPr id="112" name="组合 111" descr="e7d195523061f1c0d3ba7f298e59d031c9c3f97027ed136f882110EF8F17BAD1F2C348D17C7856EF46CB4678CC9E44EE1ABA681E3133328A7B4D22AAF822B2429426B2355AA8CC4431B8568D2CF3B73A042CC7A6E14FDCC0EB27FF621AF5859D0CD069A78AF97B0FFE978FDE1428983FF81A9B2DA640D51F10C86B2F787E469F33B6930A94004693">
              <a:extLst>
                <a:ext uri="{FF2B5EF4-FFF2-40B4-BE49-F238E27FC236}">
                  <a16:creationId xmlns:a16="http://schemas.microsoft.com/office/drawing/2014/main" xmlns="" id="{0946F828-7C4B-41D3-8898-710806B2FC9A}"/>
                </a:ext>
              </a:extLst>
            </p:cNvPr>
            <p:cNvGrpSpPr/>
            <p:nvPr userDrawn="1"/>
          </p:nvGrpSpPr>
          <p:grpSpPr>
            <a:xfrm>
              <a:off x="1529140" y="2941682"/>
              <a:ext cx="2090875" cy="2090875"/>
              <a:chOff x="723900" y="2195914"/>
              <a:chExt cx="10744200" cy="10744200"/>
            </a:xfrm>
          </p:grpSpPr>
          <p:sp>
            <p:nvSpPr>
              <p:cNvPr id="113" name="椭圆 112"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9A8B9A58-04B7-4059-A1A1-9D9F83EBB4C4}"/>
                  </a:ext>
                </a:extLst>
              </p:cNvPr>
              <p:cNvSpPr/>
              <p:nvPr/>
            </p:nvSpPr>
            <p:spPr>
              <a:xfrm>
                <a:off x="723900" y="2195914"/>
                <a:ext cx="10744200" cy="10744200"/>
              </a:xfrm>
              <a:prstGeom prst="ellipse">
                <a:avLst/>
              </a:prstGeom>
              <a:gradFill flip="none" rotWithShape="1">
                <a:gsLst>
                  <a:gs pos="88000">
                    <a:schemeClr val="accent1">
                      <a:alpha val="86000"/>
                    </a:schemeClr>
                  </a:gs>
                  <a:gs pos="62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nken Light"/>
                  <a:ea typeface="华文细黑"/>
                  <a:cs typeface="+mn-cs"/>
                </a:endParaRPr>
              </a:p>
            </p:txBody>
          </p:sp>
          <p:sp>
            <p:nvSpPr>
              <p:cNvPr id="114" name="椭圆 113"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07113A04-2D8E-41D4-AEAD-2C697A7AE054}"/>
                  </a:ext>
                </a:extLst>
              </p:cNvPr>
              <p:cNvSpPr/>
              <p:nvPr/>
            </p:nvSpPr>
            <p:spPr>
              <a:xfrm>
                <a:off x="723900" y="2195914"/>
                <a:ext cx="10744200" cy="10744200"/>
              </a:xfrm>
              <a:prstGeom prst="ellipse">
                <a:avLst/>
              </a:prstGeom>
              <a:noFill/>
              <a:ln w="15875">
                <a:gradFill>
                  <a:gsLst>
                    <a:gs pos="1000">
                      <a:schemeClr val="bg1">
                        <a:alpha val="57000"/>
                      </a:schemeClr>
                    </a:gs>
                    <a:gs pos="3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grpSp>
      </p:grpSp>
      <p:sp>
        <p:nvSpPr>
          <p:cNvPr id="115" name="文本占位符 4">
            <a:extLst>
              <a:ext uri="{FF2B5EF4-FFF2-40B4-BE49-F238E27FC236}">
                <a16:creationId xmlns:a16="http://schemas.microsoft.com/office/drawing/2014/main" xmlns="" id="{519C4DD9-3BB1-4E9A-A1EF-0B7544BF0926}"/>
              </a:ext>
            </a:extLst>
          </p:cNvPr>
          <p:cNvSpPr>
            <a:spLocks noGrp="1"/>
          </p:cNvSpPr>
          <p:nvPr>
            <p:ph type="body" sz="quarter" idx="14" hasCustomPrompt="1"/>
          </p:nvPr>
        </p:nvSpPr>
        <p:spPr>
          <a:xfrm>
            <a:off x="457603" y="2948992"/>
            <a:ext cx="2547937" cy="1025603"/>
          </a:xfrm>
          <a:prstGeom prst="rect">
            <a:avLst/>
          </a:prstGeom>
        </p:spPr>
        <p:txBody>
          <a:bodyPr/>
          <a:lstStyle>
            <a:lvl1pPr marL="0" indent="0" algn="ctr">
              <a:buNone/>
              <a:defRPr kumimoji="0" lang="zh-CN" altLang="en-US" sz="6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en-US" altLang="zh-CN" dirty="0"/>
              <a:t>01</a:t>
            </a:r>
            <a:endParaRPr lang="zh-CN" altLang="en-US" dirty="0"/>
          </a:p>
        </p:txBody>
      </p:sp>
      <p:sp>
        <p:nvSpPr>
          <p:cNvPr id="117" name="文本占位符 4">
            <a:extLst>
              <a:ext uri="{FF2B5EF4-FFF2-40B4-BE49-F238E27FC236}">
                <a16:creationId xmlns:a16="http://schemas.microsoft.com/office/drawing/2014/main" xmlns="" id="{B44775B1-3BC3-4B0C-9D62-6AFBECAB7824}"/>
              </a:ext>
            </a:extLst>
          </p:cNvPr>
          <p:cNvSpPr>
            <a:spLocks noGrp="1"/>
          </p:cNvSpPr>
          <p:nvPr>
            <p:ph type="body" sz="quarter" idx="15" hasCustomPrompt="1"/>
          </p:nvPr>
        </p:nvSpPr>
        <p:spPr>
          <a:xfrm>
            <a:off x="969191" y="3803718"/>
            <a:ext cx="1493105" cy="507218"/>
          </a:xfrm>
          <a:prstGeom prst="rect">
            <a:avLst/>
          </a:prstGeom>
        </p:spPr>
        <p:txBody>
          <a:bodyPr/>
          <a:lstStyle>
            <a:lvl1pPr marL="0" indent="0" algn="dist">
              <a:buNone/>
              <a:defRPr kumimoji="0" lang="zh-CN" altLang="en-US" sz="2000" b="0" i="0" u="none" strike="noStrike" kern="1200" cap="none" spc="0" normalizeH="0" baseline="0" dirty="0" smtClean="0">
                <a:ln>
                  <a:noFill/>
                </a:ln>
                <a:gradFill>
                  <a:gsLst>
                    <a:gs pos="38000">
                      <a:prstClr val="white"/>
                    </a:gs>
                    <a:gs pos="100000">
                      <a:srgbClr val="B9BCFF"/>
                    </a:gs>
                  </a:gsLst>
                  <a:lin ang="5400000" scaled="1"/>
                </a:gradFill>
                <a:effectLst/>
                <a:uLnTx/>
                <a:uFillTx/>
                <a:latin typeface="微软雅黑" panose="020B0503020204020204" pitchFamily="34" charset="-122"/>
                <a:ea typeface="微软雅黑" panose="020B0503020204020204" pitchFamily="34" charset="-122"/>
                <a:cs typeface="+mn-cs"/>
              </a:defRPr>
            </a:lvl1pPr>
          </a:lstStyle>
          <a:p>
            <a:pPr lvl="0"/>
            <a:r>
              <a:rPr lang="zh-CN" altLang="en-US" dirty="0"/>
              <a:t>背景简介</a:t>
            </a:r>
          </a:p>
        </p:txBody>
      </p:sp>
      <p:sp>
        <p:nvSpPr>
          <p:cNvPr id="118" name="文本占位符 4">
            <a:extLst>
              <a:ext uri="{FF2B5EF4-FFF2-40B4-BE49-F238E27FC236}">
                <a16:creationId xmlns:a16="http://schemas.microsoft.com/office/drawing/2014/main" xmlns="" id="{ABA61D29-A7AF-4E4C-B3D0-777190C13494}"/>
              </a:ext>
            </a:extLst>
          </p:cNvPr>
          <p:cNvSpPr>
            <a:spLocks noGrp="1"/>
          </p:cNvSpPr>
          <p:nvPr>
            <p:ph type="body" sz="quarter" idx="16" hasCustomPrompt="1"/>
          </p:nvPr>
        </p:nvSpPr>
        <p:spPr>
          <a:xfrm>
            <a:off x="9173590" y="2948992"/>
            <a:ext cx="2547937" cy="1025603"/>
          </a:xfrm>
          <a:prstGeom prst="rect">
            <a:avLst/>
          </a:prstGeom>
        </p:spPr>
        <p:txBody>
          <a:bodyPr/>
          <a:lstStyle>
            <a:lvl1pPr marL="0" indent="0" algn="ctr">
              <a:buNone/>
              <a:defRPr kumimoji="0" lang="zh-CN" altLang="en-US" sz="6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en-US" altLang="zh-CN" dirty="0"/>
              <a:t>04</a:t>
            </a:r>
            <a:endParaRPr lang="zh-CN" altLang="en-US" dirty="0"/>
          </a:p>
        </p:txBody>
      </p:sp>
      <p:sp>
        <p:nvSpPr>
          <p:cNvPr id="119" name="文本占位符 4">
            <a:extLst>
              <a:ext uri="{FF2B5EF4-FFF2-40B4-BE49-F238E27FC236}">
                <a16:creationId xmlns:a16="http://schemas.microsoft.com/office/drawing/2014/main" xmlns="" id="{719BA245-FCE0-49D6-A6BC-04B47550B64A}"/>
              </a:ext>
            </a:extLst>
          </p:cNvPr>
          <p:cNvSpPr>
            <a:spLocks noGrp="1"/>
          </p:cNvSpPr>
          <p:nvPr>
            <p:ph type="body" sz="quarter" idx="17" hasCustomPrompt="1"/>
          </p:nvPr>
        </p:nvSpPr>
        <p:spPr>
          <a:xfrm>
            <a:off x="9701006" y="3803718"/>
            <a:ext cx="1493105" cy="507218"/>
          </a:xfrm>
          <a:prstGeom prst="rect">
            <a:avLst/>
          </a:prstGeom>
        </p:spPr>
        <p:txBody>
          <a:bodyPr/>
          <a:lstStyle>
            <a:lvl1pPr marL="0" indent="0" algn="dist">
              <a:buNone/>
              <a:defRPr kumimoji="0" lang="zh-CN" altLang="en-US" sz="2000" b="0" i="0" u="none" strike="noStrike" kern="1200" cap="none" spc="0" normalizeH="0" baseline="0" dirty="0" smtClean="0">
                <a:ln>
                  <a:noFill/>
                </a:ln>
                <a:gradFill>
                  <a:gsLst>
                    <a:gs pos="38000">
                      <a:prstClr val="white"/>
                    </a:gs>
                    <a:gs pos="100000">
                      <a:srgbClr val="B9BCFF"/>
                    </a:gs>
                  </a:gsLst>
                  <a:lin ang="5400000" scaled="1"/>
                </a:gradFill>
                <a:effectLst/>
                <a:uLnTx/>
                <a:uFillTx/>
                <a:latin typeface="微软雅黑" panose="020B0503020204020204" pitchFamily="34" charset="-122"/>
                <a:ea typeface="微软雅黑" panose="020B0503020204020204" pitchFamily="34" charset="-122"/>
                <a:cs typeface="+mn-cs"/>
              </a:defRPr>
            </a:lvl1pPr>
          </a:lstStyle>
          <a:p>
            <a:pPr lvl="0"/>
            <a:r>
              <a:rPr lang="zh-CN" altLang="en-US" dirty="0"/>
              <a:t>背景前提</a:t>
            </a:r>
          </a:p>
        </p:txBody>
      </p:sp>
      <p:sp>
        <p:nvSpPr>
          <p:cNvPr id="120" name="文本占位符 4">
            <a:extLst>
              <a:ext uri="{FF2B5EF4-FFF2-40B4-BE49-F238E27FC236}">
                <a16:creationId xmlns:a16="http://schemas.microsoft.com/office/drawing/2014/main" xmlns="" id="{6F943B44-F4E5-45C0-8D89-6BE06A97F208}"/>
              </a:ext>
            </a:extLst>
          </p:cNvPr>
          <p:cNvSpPr>
            <a:spLocks noGrp="1"/>
          </p:cNvSpPr>
          <p:nvPr>
            <p:ph type="body" sz="quarter" idx="18" hasCustomPrompt="1"/>
          </p:nvPr>
        </p:nvSpPr>
        <p:spPr>
          <a:xfrm>
            <a:off x="3303891" y="4001248"/>
            <a:ext cx="2547937" cy="1025603"/>
          </a:xfrm>
          <a:prstGeom prst="rect">
            <a:avLst/>
          </a:prstGeom>
        </p:spPr>
        <p:txBody>
          <a:bodyPr/>
          <a:lstStyle>
            <a:lvl1pPr marL="0" indent="0" algn="ctr">
              <a:buNone/>
              <a:defRPr kumimoji="0" lang="zh-CN" altLang="en-US" sz="6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en-US" altLang="zh-CN" dirty="0"/>
              <a:t>02</a:t>
            </a:r>
            <a:endParaRPr lang="zh-CN" altLang="en-US" dirty="0"/>
          </a:p>
        </p:txBody>
      </p:sp>
      <p:sp>
        <p:nvSpPr>
          <p:cNvPr id="121" name="文本占位符 4">
            <a:extLst>
              <a:ext uri="{FF2B5EF4-FFF2-40B4-BE49-F238E27FC236}">
                <a16:creationId xmlns:a16="http://schemas.microsoft.com/office/drawing/2014/main" xmlns="" id="{9554FD92-7397-48AB-834E-5881CC31ADD1}"/>
              </a:ext>
            </a:extLst>
          </p:cNvPr>
          <p:cNvSpPr>
            <a:spLocks noGrp="1"/>
          </p:cNvSpPr>
          <p:nvPr>
            <p:ph type="body" sz="quarter" idx="19" hasCustomPrompt="1"/>
          </p:nvPr>
        </p:nvSpPr>
        <p:spPr>
          <a:xfrm>
            <a:off x="3831307" y="4855974"/>
            <a:ext cx="1493105" cy="507218"/>
          </a:xfrm>
          <a:prstGeom prst="rect">
            <a:avLst/>
          </a:prstGeom>
        </p:spPr>
        <p:txBody>
          <a:bodyPr/>
          <a:lstStyle>
            <a:lvl1pPr marL="0" indent="0" algn="dist">
              <a:buNone/>
              <a:defRPr kumimoji="0" lang="zh-CN" altLang="en-US" sz="2000" b="0" i="0" u="none" strike="noStrike" kern="1200" cap="none" spc="0" normalizeH="0" baseline="0" dirty="0" smtClean="0">
                <a:ln>
                  <a:noFill/>
                </a:ln>
                <a:gradFill>
                  <a:gsLst>
                    <a:gs pos="38000">
                      <a:prstClr val="white"/>
                    </a:gs>
                    <a:gs pos="100000">
                      <a:srgbClr val="B9BCFF"/>
                    </a:gs>
                  </a:gsLst>
                  <a:lin ang="5400000" scaled="1"/>
                </a:gradFill>
                <a:effectLst/>
                <a:uLnTx/>
                <a:uFillTx/>
                <a:latin typeface="微软雅黑" panose="020B0503020204020204" pitchFamily="34" charset="-122"/>
                <a:ea typeface="微软雅黑" panose="020B0503020204020204" pitchFamily="34" charset="-122"/>
                <a:cs typeface="+mn-cs"/>
              </a:defRPr>
            </a:lvl1pPr>
          </a:lstStyle>
          <a:p>
            <a:pPr lvl="0"/>
            <a:r>
              <a:rPr lang="zh-CN" altLang="en-US" dirty="0"/>
              <a:t>用户画像</a:t>
            </a:r>
          </a:p>
        </p:txBody>
      </p:sp>
      <p:sp>
        <p:nvSpPr>
          <p:cNvPr id="122" name="文本占位符 4">
            <a:extLst>
              <a:ext uri="{FF2B5EF4-FFF2-40B4-BE49-F238E27FC236}">
                <a16:creationId xmlns:a16="http://schemas.microsoft.com/office/drawing/2014/main" xmlns="" id="{32CDF01F-DA36-4C25-B8FB-25226C773E64}"/>
              </a:ext>
            </a:extLst>
          </p:cNvPr>
          <p:cNvSpPr>
            <a:spLocks noGrp="1"/>
          </p:cNvSpPr>
          <p:nvPr>
            <p:ph type="body" sz="quarter" idx="20" hasCustomPrompt="1"/>
          </p:nvPr>
        </p:nvSpPr>
        <p:spPr>
          <a:xfrm>
            <a:off x="6301236" y="4001248"/>
            <a:ext cx="2547937" cy="1025603"/>
          </a:xfrm>
          <a:prstGeom prst="rect">
            <a:avLst/>
          </a:prstGeom>
        </p:spPr>
        <p:txBody>
          <a:bodyPr/>
          <a:lstStyle>
            <a:lvl1pPr marL="0" indent="0" algn="ctr">
              <a:buNone/>
              <a:defRPr kumimoji="0" lang="zh-CN" altLang="en-US" sz="6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en-US" altLang="zh-CN" dirty="0"/>
              <a:t>03</a:t>
            </a:r>
            <a:endParaRPr lang="zh-CN" altLang="en-US" dirty="0"/>
          </a:p>
        </p:txBody>
      </p:sp>
      <p:sp>
        <p:nvSpPr>
          <p:cNvPr id="123" name="文本占位符 4">
            <a:extLst>
              <a:ext uri="{FF2B5EF4-FFF2-40B4-BE49-F238E27FC236}">
                <a16:creationId xmlns:a16="http://schemas.microsoft.com/office/drawing/2014/main" xmlns="" id="{C6214A2F-422E-42B4-8884-7B3E96C82301}"/>
              </a:ext>
            </a:extLst>
          </p:cNvPr>
          <p:cNvSpPr>
            <a:spLocks noGrp="1"/>
          </p:cNvSpPr>
          <p:nvPr>
            <p:ph type="body" sz="quarter" idx="21" hasCustomPrompt="1"/>
          </p:nvPr>
        </p:nvSpPr>
        <p:spPr>
          <a:xfrm>
            <a:off x="6828652" y="4855974"/>
            <a:ext cx="1493105" cy="507218"/>
          </a:xfrm>
          <a:prstGeom prst="rect">
            <a:avLst/>
          </a:prstGeom>
        </p:spPr>
        <p:txBody>
          <a:bodyPr/>
          <a:lstStyle>
            <a:lvl1pPr marL="0" indent="0" algn="dist">
              <a:buNone/>
              <a:defRPr kumimoji="0" lang="zh-CN" altLang="en-US" sz="2000" b="0" i="0" u="none" strike="noStrike" kern="1200" cap="none" spc="0" normalizeH="0" baseline="0" dirty="0" smtClean="0">
                <a:ln>
                  <a:noFill/>
                </a:ln>
                <a:gradFill>
                  <a:gsLst>
                    <a:gs pos="38000">
                      <a:prstClr val="white"/>
                    </a:gs>
                    <a:gs pos="100000">
                      <a:srgbClr val="B9BCFF"/>
                    </a:gs>
                  </a:gsLst>
                  <a:lin ang="5400000" scaled="1"/>
                </a:gradFill>
                <a:effectLst/>
                <a:uLnTx/>
                <a:uFillTx/>
                <a:latin typeface="微软雅黑" panose="020B0503020204020204" pitchFamily="34" charset="-122"/>
                <a:ea typeface="微软雅黑" panose="020B0503020204020204" pitchFamily="34" charset="-122"/>
                <a:cs typeface="+mn-cs"/>
              </a:defRPr>
            </a:lvl1pPr>
          </a:lstStyle>
          <a:p>
            <a:pPr lvl="0"/>
            <a:r>
              <a:rPr lang="zh-CN" altLang="en-US" dirty="0"/>
              <a:t>产品介绍</a:t>
            </a:r>
          </a:p>
        </p:txBody>
      </p:sp>
    </p:spTree>
    <p:extLst>
      <p:ext uri="{BB962C8B-B14F-4D97-AF65-F5344CB8AC3E}">
        <p14:creationId xmlns:p14="http://schemas.microsoft.com/office/powerpoint/2010/main" val="2045234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0D89193-4726-4BFB-A546-D040FF1405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椭圆 4">
            <a:extLst>
              <a:ext uri="{FF2B5EF4-FFF2-40B4-BE49-F238E27FC236}">
                <a16:creationId xmlns:a16="http://schemas.microsoft.com/office/drawing/2014/main" xmlns="" id="{267F8F3E-CE0B-495B-A64D-874DA43DF6D5}"/>
              </a:ext>
            </a:extLst>
          </p:cNvPr>
          <p:cNvSpPr/>
          <p:nvPr userDrawn="1"/>
        </p:nvSpPr>
        <p:spPr>
          <a:xfrm rot="19318304">
            <a:off x="3240466" y="1693045"/>
            <a:ext cx="2731130" cy="2731130"/>
          </a:xfrm>
          <a:prstGeom prst="ellipse">
            <a:avLst/>
          </a:prstGeom>
          <a:gradFill>
            <a:gsLst>
              <a:gs pos="0">
                <a:schemeClr val="accent2">
                  <a:alpha val="52000"/>
                </a:schemeClr>
              </a:gs>
              <a:gs pos="59000">
                <a:schemeClr val="accent2">
                  <a:alpha val="0"/>
                </a:schemeClr>
              </a:gs>
              <a:gs pos="98000">
                <a:schemeClr val="accent2">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椭圆 5">
            <a:extLst>
              <a:ext uri="{FF2B5EF4-FFF2-40B4-BE49-F238E27FC236}">
                <a16:creationId xmlns:a16="http://schemas.microsoft.com/office/drawing/2014/main" xmlns="" id="{3D761C2A-ABEC-453F-B683-2ABE05031A9E}"/>
              </a:ext>
            </a:extLst>
          </p:cNvPr>
          <p:cNvSpPr/>
          <p:nvPr userDrawn="1"/>
        </p:nvSpPr>
        <p:spPr>
          <a:xfrm rot="18237129">
            <a:off x="2819685" y="1291053"/>
            <a:ext cx="3462312" cy="3462312"/>
          </a:xfrm>
          <a:prstGeom prst="ellipse">
            <a:avLst/>
          </a:prstGeom>
          <a:noFill/>
          <a:ln>
            <a:gradFill>
              <a:gsLst>
                <a:gs pos="59000">
                  <a:srgbClr val="EF2174">
                    <a:alpha val="0"/>
                  </a:srgbClr>
                </a:gs>
                <a:gs pos="0">
                  <a:schemeClr val="accent2">
                    <a:alpha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a:extLst>
              <a:ext uri="{FF2B5EF4-FFF2-40B4-BE49-F238E27FC236}">
                <a16:creationId xmlns:a16="http://schemas.microsoft.com/office/drawing/2014/main" xmlns="" id="{FA933297-E334-496F-8473-962344B0791E}"/>
              </a:ext>
            </a:extLst>
          </p:cNvPr>
          <p:cNvSpPr/>
          <p:nvPr userDrawn="1"/>
        </p:nvSpPr>
        <p:spPr>
          <a:xfrm rot="12519029">
            <a:off x="3305720" y="1464001"/>
            <a:ext cx="351944" cy="351944"/>
          </a:xfrm>
          <a:prstGeom prst="ellipse">
            <a:avLst/>
          </a:prstGeom>
          <a:gradFill flip="none" rotWithShape="1">
            <a:gsLst>
              <a:gs pos="100000">
                <a:schemeClr val="accent1">
                  <a:lumMod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文本占位符 16">
            <a:extLst>
              <a:ext uri="{FF2B5EF4-FFF2-40B4-BE49-F238E27FC236}">
                <a16:creationId xmlns:a16="http://schemas.microsoft.com/office/drawing/2014/main" xmlns="" id="{8200B73E-C556-4CF1-9696-E29D93E613A1}"/>
              </a:ext>
            </a:extLst>
          </p:cNvPr>
          <p:cNvSpPr>
            <a:spLocks noGrp="1"/>
          </p:cNvSpPr>
          <p:nvPr>
            <p:ph type="body" sz="quarter" idx="10" hasCustomPrompt="1"/>
          </p:nvPr>
        </p:nvSpPr>
        <p:spPr>
          <a:xfrm>
            <a:off x="3693319" y="1039685"/>
            <a:ext cx="4805362" cy="3154710"/>
          </a:xfrm>
          <a:prstGeom prst="rect">
            <a:avLst/>
          </a:prstGeom>
          <a:noFill/>
        </p:spPr>
        <p:txBody>
          <a:bodyPr wrap="square" rtlCol="0">
            <a:spAutoFit/>
          </a:bodyPr>
          <a:lstStyle>
            <a:lvl1pPr>
              <a:defRPr kumimoji="0" lang="zh-CN" altLang="en-US" sz="19900" b="1" i="0" u="none" strike="noStrike" cap="none" spc="0" normalizeH="0" baseline="0" dirty="0" smtClean="0">
                <a:ln>
                  <a:noFill/>
                </a:ln>
                <a:gradFill flip="none" rotWithShape="1">
                  <a:gsLst>
                    <a:gs pos="0">
                      <a:schemeClr val="accent3"/>
                    </a:gs>
                    <a:gs pos="36000">
                      <a:schemeClr val="accent1">
                        <a:alpha val="63000"/>
                      </a:schemeClr>
                    </a:gs>
                    <a:gs pos="100000">
                      <a:schemeClr val="accent1">
                        <a:alpha val="0"/>
                      </a:schemeClr>
                    </a:gs>
                  </a:gsLst>
                  <a:lin ang="5400000" scaled="1"/>
                  <a:tileRect/>
                </a:gradFill>
                <a:effectLst/>
                <a:uLnTx/>
                <a:uFillTx/>
                <a:latin typeface="方正兰亭黑简体" panose="02000000000000000000" pitchFamily="2" charset="-122"/>
                <a:ea typeface="方正兰亭黑简体" panose="02000000000000000000" pitchFamily="2" charset="-122"/>
              </a:defRPr>
            </a:lvl1pPr>
          </a:lstStyle>
          <a:p>
            <a:pPr marL="0" marR="0" lvl="0" indent="0" algn="ctr" fontAlgn="auto">
              <a:lnSpc>
                <a:spcPct val="100000"/>
              </a:lnSpc>
              <a:spcBef>
                <a:spcPts val="0"/>
              </a:spcBef>
              <a:spcAft>
                <a:spcPts val="0"/>
              </a:spcAft>
              <a:buClrTx/>
              <a:buSzTx/>
              <a:buFontTx/>
              <a:buNone/>
              <a:tabLst/>
            </a:pPr>
            <a:r>
              <a:rPr lang="en-US" altLang="zh-CN" dirty="0"/>
              <a:t>01</a:t>
            </a:r>
            <a:endParaRPr lang="zh-CN" altLang="en-US" dirty="0"/>
          </a:p>
        </p:txBody>
      </p:sp>
      <p:sp>
        <p:nvSpPr>
          <p:cNvPr id="19" name="文本占位符 18">
            <a:extLst>
              <a:ext uri="{FF2B5EF4-FFF2-40B4-BE49-F238E27FC236}">
                <a16:creationId xmlns:a16="http://schemas.microsoft.com/office/drawing/2014/main" xmlns="" id="{6CD8F9C1-1D1B-485A-AE4C-E996AE28411E}"/>
              </a:ext>
            </a:extLst>
          </p:cNvPr>
          <p:cNvSpPr>
            <a:spLocks noGrp="1"/>
          </p:cNvSpPr>
          <p:nvPr>
            <p:ph type="body" sz="quarter" idx="11" hasCustomPrompt="1"/>
          </p:nvPr>
        </p:nvSpPr>
        <p:spPr>
          <a:xfrm>
            <a:off x="2286000" y="3430852"/>
            <a:ext cx="7832725" cy="1285875"/>
          </a:xfrm>
          <a:prstGeom prst="rect">
            <a:avLst/>
          </a:prstGeom>
        </p:spPr>
        <p:txBody>
          <a:bodyPr/>
          <a:lstStyle>
            <a:lvl5pPr marL="1828800" indent="0" algn="l">
              <a:buNone/>
              <a:defRPr kumimoji="0" lang="zh-CN" altLang="en-US" sz="88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5pPr>
          </a:lstStyle>
          <a:p>
            <a:pPr lvl="4"/>
            <a:r>
              <a:rPr lang="zh-CN" altLang="en-US" dirty="0"/>
              <a:t>背景简介</a:t>
            </a:r>
          </a:p>
        </p:txBody>
      </p:sp>
      <p:pic>
        <p:nvPicPr>
          <p:cNvPr id="20" name="图片 19"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AB9B8E0A-8C2E-4EC3-BEC0-F6B27810C0B7}"/>
              </a:ext>
            </a:extLst>
          </p:cNvPr>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3439744" y="3896542"/>
            <a:ext cx="5312512" cy="1587452"/>
          </a:xfrm>
          <a:prstGeom prst="rect">
            <a:avLst/>
          </a:prstGeom>
        </p:spPr>
      </p:pic>
    </p:spTree>
    <p:extLst>
      <p:ext uri="{BB962C8B-B14F-4D97-AF65-F5344CB8AC3E}">
        <p14:creationId xmlns:p14="http://schemas.microsoft.com/office/powerpoint/2010/main" val="546189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60650A76-1816-4857-A008-48804F42FC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0" name="图片 39"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8A97405B-B556-46D5-9CCB-27698DA8940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29116"/>
          <a:stretch/>
        </p:blipFill>
        <p:spPr>
          <a:xfrm>
            <a:off x="0" y="3707214"/>
            <a:ext cx="12192000" cy="3150786"/>
          </a:xfrm>
          <a:prstGeom prst="rect">
            <a:avLst/>
          </a:prstGeom>
        </p:spPr>
      </p:pic>
      <p:sp>
        <p:nvSpPr>
          <p:cNvPr id="42" name="任意多边形: 形状 41">
            <a:extLst>
              <a:ext uri="{FF2B5EF4-FFF2-40B4-BE49-F238E27FC236}">
                <a16:creationId xmlns:a16="http://schemas.microsoft.com/office/drawing/2014/main" xmlns="" id="{09BFAE1A-8C2C-433A-B7E4-D22161B6EF28}"/>
              </a:ext>
            </a:extLst>
          </p:cNvPr>
          <p:cNvSpPr/>
          <p:nvPr/>
        </p:nvSpPr>
        <p:spPr>
          <a:xfrm rot="1889490">
            <a:off x="824690" y="386080"/>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3" name="任意多边形: 形状 42">
            <a:extLst>
              <a:ext uri="{FF2B5EF4-FFF2-40B4-BE49-F238E27FC236}">
                <a16:creationId xmlns:a16="http://schemas.microsoft.com/office/drawing/2014/main" xmlns="" id="{3469B314-1B19-4DC9-A79D-3C91A8F62D5A}"/>
              </a:ext>
            </a:extLst>
          </p:cNvPr>
          <p:cNvSpPr/>
          <p:nvPr/>
        </p:nvSpPr>
        <p:spPr>
          <a:xfrm rot="1889490" flipH="1" flipV="1">
            <a:off x="560003" y="468148"/>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5" name="内容占位符 73">
            <a:extLst>
              <a:ext uri="{FF2B5EF4-FFF2-40B4-BE49-F238E27FC236}">
                <a16:creationId xmlns:a16="http://schemas.microsoft.com/office/drawing/2014/main" xmlns="" id="{A6ED7BFE-1981-413F-ADFB-DF810EDE383C}"/>
              </a:ext>
            </a:extLst>
          </p:cNvPr>
          <p:cNvSpPr>
            <a:spLocks noGrp="1"/>
          </p:cNvSpPr>
          <p:nvPr userDrawn="1">
            <p:ph sz="quarter" idx="11" hasCustomPrompt="1"/>
          </p:nvPr>
        </p:nvSpPr>
        <p:spPr>
          <a:xfrm>
            <a:off x="506121" y="434136"/>
            <a:ext cx="731902"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0">
                      <a:prstClr val="white"/>
                    </a:gs>
                    <a:gs pos="100000">
                      <a:srgbClr val="B9BCFF"/>
                    </a:gs>
                  </a:gsLst>
                  <a:lin ang="5400000" scaled="1"/>
                </a:gradFill>
                <a:effectLst>
                  <a:outerShdw blurRad="546100" dist="38100" dir="5400000" algn="t" rotWithShape="0">
                    <a:srgbClr val="000DFF">
                      <a:alpha val="40000"/>
                    </a:srgbClr>
                  </a:outerShdw>
                </a:effectLst>
                <a:uLnTx/>
                <a:uFillTx/>
                <a:latin typeface="优设标题黑" panose="00000500000000000000" pitchFamily="2" charset="-122"/>
                <a:ea typeface="优设标题黑" panose="00000500000000000000" pitchFamily="2"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01</a:t>
            </a:r>
            <a:endParaRPr lang="zh-CN" altLang="en-US" dirty="0"/>
          </a:p>
        </p:txBody>
      </p:sp>
      <p:sp>
        <p:nvSpPr>
          <p:cNvPr id="74" name="内容占位符 73">
            <a:extLst>
              <a:ext uri="{FF2B5EF4-FFF2-40B4-BE49-F238E27FC236}">
                <a16:creationId xmlns:a16="http://schemas.microsoft.com/office/drawing/2014/main" xmlns="" id="{4694C260-399B-4330-9908-F84A91FB9B5C}"/>
              </a:ext>
            </a:extLst>
          </p:cNvPr>
          <p:cNvSpPr>
            <a:spLocks noGrp="1"/>
          </p:cNvSpPr>
          <p:nvPr userDrawn="1">
            <p:ph sz="quarter" idx="10" hasCustomPrompt="1"/>
          </p:nvPr>
        </p:nvSpPr>
        <p:spPr>
          <a:xfrm>
            <a:off x="1314848" y="434136"/>
            <a:ext cx="3747575"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zh-CN" altLang="en-US" dirty="0"/>
              <a:t>请在这里输入标题</a:t>
            </a:r>
          </a:p>
        </p:txBody>
      </p:sp>
    </p:spTree>
    <p:extLst>
      <p:ext uri="{BB962C8B-B14F-4D97-AF65-F5344CB8AC3E}">
        <p14:creationId xmlns:p14="http://schemas.microsoft.com/office/powerpoint/2010/main" val="4156248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60650A76-1816-4857-A008-48804F42FC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4" name="内容占位符 73">
            <a:extLst>
              <a:ext uri="{FF2B5EF4-FFF2-40B4-BE49-F238E27FC236}">
                <a16:creationId xmlns:a16="http://schemas.microsoft.com/office/drawing/2014/main" xmlns="" id="{4694C260-399B-4330-9908-F84A91FB9B5C}"/>
              </a:ext>
            </a:extLst>
          </p:cNvPr>
          <p:cNvSpPr>
            <a:spLocks noGrp="1"/>
          </p:cNvSpPr>
          <p:nvPr>
            <p:ph sz="quarter" idx="10" hasCustomPrompt="1"/>
          </p:nvPr>
        </p:nvSpPr>
        <p:spPr>
          <a:xfrm>
            <a:off x="1314848" y="434136"/>
            <a:ext cx="3747575"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zh-CN" altLang="en-US" dirty="0"/>
              <a:t>请在这里输入标题</a:t>
            </a:r>
          </a:p>
        </p:txBody>
      </p:sp>
      <p:grpSp>
        <p:nvGrpSpPr>
          <p:cNvPr id="9" name="图形 164">
            <a:extLst>
              <a:ext uri="{FF2B5EF4-FFF2-40B4-BE49-F238E27FC236}">
                <a16:creationId xmlns:a16="http://schemas.microsoft.com/office/drawing/2014/main" xmlns="" id="{DAFA0FA5-8FAB-4A4E-8A41-02C2EBFC77B3}"/>
              </a:ext>
            </a:extLst>
          </p:cNvPr>
          <p:cNvGrpSpPr/>
          <p:nvPr userDrawn="1"/>
        </p:nvGrpSpPr>
        <p:grpSpPr>
          <a:xfrm>
            <a:off x="-4254904" y="4947138"/>
            <a:ext cx="20701808" cy="1985216"/>
            <a:chOff x="-9925049" y="2951843"/>
            <a:chExt cx="32035734" cy="4532375"/>
          </a:xfrm>
          <a:gradFill>
            <a:gsLst>
              <a:gs pos="32000">
                <a:schemeClr val="bg1">
                  <a:alpha val="39000"/>
                </a:schemeClr>
              </a:gs>
              <a:gs pos="11000">
                <a:schemeClr val="bg1">
                  <a:alpha val="0"/>
                </a:schemeClr>
              </a:gs>
            </a:gsLst>
            <a:lin ang="5400000" scaled="1"/>
          </a:gradFill>
        </p:grpSpPr>
        <p:sp>
          <p:nvSpPr>
            <p:cNvPr id="10" name="任意多边形: 形状 9">
              <a:extLst>
                <a:ext uri="{FF2B5EF4-FFF2-40B4-BE49-F238E27FC236}">
                  <a16:creationId xmlns:a16="http://schemas.microsoft.com/office/drawing/2014/main" xmlns="" id="{5ADD820E-71CC-44E0-B534-C08FF2602B75}"/>
                </a:ext>
              </a:extLst>
            </p:cNvPr>
            <p:cNvSpPr/>
            <p:nvPr/>
          </p:nvSpPr>
          <p:spPr>
            <a:xfrm>
              <a:off x="-724648" y="2951843"/>
              <a:ext cx="2093417" cy="243206"/>
            </a:xfrm>
            <a:custGeom>
              <a:avLst/>
              <a:gdLst>
                <a:gd name="connsiteX0" fmla="*/ 2093418 w 2093417"/>
                <a:gd name="connsiteY0" fmla="*/ 0 h 243206"/>
                <a:gd name="connsiteX1" fmla="*/ 521309 w 2093417"/>
                <a:gd name="connsiteY1" fmla="*/ 0 h 243206"/>
                <a:gd name="connsiteX2" fmla="*/ 0 w 2093417"/>
                <a:gd name="connsiteY2" fmla="*/ 243206 h 243206"/>
                <a:gd name="connsiteX3" fmla="*/ 5454 w 2093417"/>
                <a:gd name="connsiteY3" fmla="*/ 240507 h 243206"/>
                <a:gd name="connsiteX4" fmla="*/ 22271 w 2093417"/>
                <a:gd name="connsiteY4" fmla="*/ 240507 h 243206"/>
                <a:gd name="connsiteX5" fmla="*/ 532217 w 2093417"/>
                <a:gd name="connsiteY5" fmla="*/ 2159 h 243206"/>
                <a:gd name="connsiteX6" fmla="*/ 2089782 w 2093417"/>
                <a:gd name="connsiteY6" fmla="*/ 2159 h 243206"/>
                <a:gd name="connsiteX7" fmla="*/ 1706185 w 2093417"/>
                <a:gd name="connsiteY7" fmla="*/ 240507 h 243206"/>
                <a:gd name="connsiteX8" fmla="*/ 2093418 w 2093417"/>
                <a:gd name="connsiteY8" fmla="*/ 0 h 24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17" h="243206">
                  <a:moveTo>
                    <a:pt x="2093418" y="0"/>
                  </a:moveTo>
                  <a:lnTo>
                    <a:pt x="521309" y="0"/>
                  </a:lnTo>
                  <a:lnTo>
                    <a:pt x="0" y="243206"/>
                  </a:lnTo>
                  <a:lnTo>
                    <a:pt x="5454" y="240507"/>
                  </a:lnTo>
                  <a:lnTo>
                    <a:pt x="22271" y="240507"/>
                  </a:lnTo>
                  <a:lnTo>
                    <a:pt x="532217" y="2159"/>
                  </a:lnTo>
                  <a:lnTo>
                    <a:pt x="2089782" y="2159"/>
                  </a:lnTo>
                  <a:lnTo>
                    <a:pt x="1706185" y="240507"/>
                  </a:lnTo>
                  <a:lnTo>
                    <a:pt x="209341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 name="任意多边形: 形状 10">
              <a:extLst>
                <a:ext uri="{FF2B5EF4-FFF2-40B4-BE49-F238E27FC236}">
                  <a16:creationId xmlns:a16="http://schemas.microsoft.com/office/drawing/2014/main" xmlns="" id="{B3D7E5E4-B84F-462C-BC8E-E6DD8232C455}"/>
                </a:ext>
              </a:extLst>
            </p:cNvPr>
            <p:cNvSpPr/>
            <p:nvPr/>
          </p:nvSpPr>
          <p:spPr>
            <a:xfrm>
              <a:off x="981536" y="2951843"/>
              <a:ext cx="1958886" cy="240506"/>
            </a:xfrm>
            <a:custGeom>
              <a:avLst/>
              <a:gdLst>
                <a:gd name="connsiteX0" fmla="*/ 1958886 w 1958886"/>
                <a:gd name="connsiteY0" fmla="*/ 0 h 240506"/>
                <a:gd name="connsiteX1" fmla="*/ 387232 w 1958886"/>
                <a:gd name="connsiteY1" fmla="*/ 0 h 240506"/>
                <a:gd name="connsiteX2" fmla="*/ 0 w 1958886"/>
                <a:gd name="connsiteY2" fmla="*/ 240507 h 240506"/>
                <a:gd name="connsiteX3" fmla="*/ 17271 w 1958886"/>
                <a:gd name="connsiteY3" fmla="*/ 240507 h 240506"/>
                <a:gd name="connsiteX4" fmla="*/ 399503 w 1958886"/>
                <a:gd name="connsiteY4" fmla="*/ 2159 h 240506"/>
                <a:gd name="connsiteX5" fmla="*/ 1956613 w 1958886"/>
                <a:gd name="connsiteY5" fmla="*/ 2159 h 240506"/>
                <a:gd name="connsiteX6" fmla="*/ 1700732 w 1958886"/>
                <a:gd name="connsiteY6" fmla="*/ 240507 h 240506"/>
                <a:gd name="connsiteX7" fmla="*/ 1958886 w 1958886"/>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8886" h="240506">
                  <a:moveTo>
                    <a:pt x="1958886" y="0"/>
                  </a:moveTo>
                  <a:lnTo>
                    <a:pt x="387232" y="0"/>
                  </a:lnTo>
                  <a:lnTo>
                    <a:pt x="0" y="240507"/>
                  </a:lnTo>
                  <a:lnTo>
                    <a:pt x="17271" y="240507"/>
                  </a:lnTo>
                  <a:lnTo>
                    <a:pt x="399503" y="2159"/>
                  </a:lnTo>
                  <a:lnTo>
                    <a:pt x="1956613" y="2159"/>
                  </a:lnTo>
                  <a:lnTo>
                    <a:pt x="1700732" y="240507"/>
                  </a:lnTo>
                  <a:lnTo>
                    <a:pt x="1958886"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 name="任意多边形: 形状 11">
              <a:extLst>
                <a:ext uri="{FF2B5EF4-FFF2-40B4-BE49-F238E27FC236}">
                  <a16:creationId xmlns:a16="http://schemas.microsoft.com/office/drawing/2014/main" xmlns="" id="{F434AEA4-9DCE-4E6C-AC89-B1A98179E6DE}"/>
                </a:ext>
              </a:extLst>
            </p:cNvPr>
            <p:cNvSpPr/>
            <p:nvPr/>
          </p:nvSpPr>
          <p:spPr>
            <a:xfrm>
              <a:off x="2682268" y="2951843"/>
              <a:ext cx="1830262" cy="240506"/>
            </a:xfrm>
            <a:custGeom>
              <a:avLst/>
              <a:gdLst>
                <a:gd name="connsiteX0" fmla="*/ 1830262 w 1830262"/>
                <a:gd name="connsiteY0" fmla="*/ 0 h 240506"/>
                <a:gd name="connsiteX1" fmla="*/ 258154 w 1830262"/>
                <a:gd name="connsiteY1" fmla="*/ 0 h 240506"/>
                <a:gd name="connsiteX2" fmla="*/ 0 w 1830262"/>
                <a:gd name="connsiteY2" fmla="*/ 240507 h 240506"/>
                <a:gd name="connsiteX3" fmla="*/ 17270 w 1830262"/>
                <a:gd name="connsiteY3" fmla="*/ 240507 h 240506"/>
                <a:gd name="connsiteX4" fmla="*/ 271789 w 1830262"/>
                <a:gd name="connsiteY4" fmla="*/ 2159 h 240506"/>
                <a:gd name="connsiteX5" fmla="*/ 1829354 w 1830262"/>
                <a:gd name="connsiteY5" fmla="*/ 2159 h 240506"/>
                <a:gd name="connsiteX6" fmla="*/ 1700730 w 1830262"/>
                <a:gd name="connsiteY6" fmla="*/ 240507 h 240506"/>
                <a:gd name="connsiteX7" fmla="*/ 1830262 w 1830262"/>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0262" h="240506">
                  <a:moveTo>
                    <a:pt x="1830262" y="0"/>
                  </a:moveTo>
                  <a:lnTo>
                    <a:pt x="258154" y="0"/>
                  </a:lnTo>
                  <a:lnTo>
                    <a:pt x="0" y="240507"/>
                  </a:lnTo>
                  <a:lnTo>
                    <a:pt x="17270" y="240507"/>
                  </a:lnTo>
                  <a:lnTo>
                    <a:pt x="271789" y="2159"/>
                  </a:lnTo>
                  <a:lnTo>
                    <a:pt x="1829354" y="2159"/>
                  </a:lnTo>
                  <a:lnTo>
                    <a:pt x="1700730" y="240507"/>
                  </a:lnTo>
                  <a:lnTo>
                    <a:pt x="183026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 name="任意多边形: 形状 12">
              <a:extLst>
                <a:ext uri="{FF2B5EF4-FFF2-40B4-BE49-F238E27FC236}">
                  <a16:creationId xmlns:a16="http://schemas.microsoft.com/office/drawing/2014/main" xmlns="" id="{5F530ECC-17F8-46D5-8775-CF238DF235BE}"/>
                </a:ext>
              </a:extLst>
            </p:cNvPr>
            <p:cNvSpPr/>
            <p:nvPr/>
          </p:nvSpPr>
          <p:spPr>
            <a:xfrm>
              <a:off x="4382998" y="2951843"/>
              <a:ext cx="1701641" cy="240506"/>
            </a:xfrm>
            <a:custGeom>
              <a:avLst/>
              <a:gdLst>
                <a:gd name="connsiteX0" fmla="*/ 1701640 w 1701640"/>
                <a:gd name="connsiteY0" fmla="*/ 0 h 240506"/>
                <a:gd name="connsiteX1" fmla="*/ 129532 w 1701640"/>
                <a:gd name="connsiteY1" fmla="*/ 0 h 240506"/>
                <a:gd name="connsiteX2" fmla="*/ 0 w 1701640"/>
                <a:gd name="connsiteY2" fmla="*/ 240507 h 240506"/>
                <a:gd name="connsiteX3" fmla="*/ 17271 w 1701640"/>
                <a:gd name="connsiteY3" fmla="*/ 240507 h 240506"/>
                <a:gd name="connsiteX4" fmla="*/ 144076 w 1701640"/>
                <a:gd name="connsiteY4" fmla="*/ 2159 h 240506"/>
                <a:gd name="connsiteX5" fmla="*/ 1701640 w 1701640"/>
                <a:gd name="connsiteY5" fmla="*/ 2159 h 240506"/>
                <a:gd name="connsiteX6" fmla="*/ 1700732 w 1701640"/>
                <a:gd name="connsiteY6" fmla="*/ 240507 h 240506"/>
                <a:gd name="connsiteX7" fmla="*/ 1701640 w 1701640"/>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1640" h="240506">
                  <a:moveTo>
                    <a:pt x="1701640" y="0"/>
                  </a:moveTo>
                  <a:lnTo>
                    <a:pt x="129532" y="0"/>
                  </a:lnTo>
                  <a:lnTo>
                    <a:pt x="0" y="240507"/>
                  </a:lnTo>
                  <a:lnTo>
                    <a:pt x="17271" y="240507"/>
                  </a:lnTo>
                  <a:lnTo>
                    <a:pt x="144076" y="2159"/>
                  </a:lnTo>
                  <a:lnTo>
                    <a:pt x="1701640" y="2159"/>
                  </a:lnTo>
                  <a:lnTo>
                    <a:pt x="1700732" y="240507"/>
                  </a:lnTo>
                  <a:lnTo>
                    <a:pt x="170164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 name="任意多边形: 形状 13">
              <a:extLst>
                <a:ext uri="{FF2B5EF4-FFF2-40B4-BE49-F238E27FC236}">
                  <a16:creationId xmlns:a16="http://schemas.microsoft.com/office/drawing/2014/main" xmlns="" id="{7D386EEE-3212-4FAB-B5F6-A7F955736CB0}"/>
                </a:ext>
              </a:extLst>
            </p:cNvPr>
            <p:cNvSpPr/>
            <p:nvPr/>
          </p:nvSpPr>
          <p:spPr>
            <a:xfrm>
              <a:off x="6083730" y="2951843"/>
              <a:ext cx="1700730" cy="240506"/>
            </a:xfrm>
            <a:custGeom>
              <a:avLst/>
              <a:gdLst>
                <a:gd name="connsiteX0" fmla="*/ 1572562 w 1700730"/>
                <a:gd name="connsiteY0" fmla="*/ 0 h 240506"/>
                <a:gd name="connsiteX1" fmla="*/ 908 w 1700730"/>
                <a:gd name="connsiteY1" fmla="*/ 0 h 240506"/>
                <a:gd name="connsiteX2" fmla="*/ 0 w 1700730"/>
                <a:gd name="connsiteY2" fmla="*/ 240507 h 240506"/>
                <a:gd name="connsiteX3" fmla="*/ 17270 w 1700730"/>
                <a:gd name="connsiteY3" fmla="*/ 240507 h 240506"/>
                <a:gd name="connsiteX4" fmla="*/ 16816 w 1700730"/>
                <a:gd name="connsiteY4" fmla="*/ 2159 h 240506"/>
                <a:gd name="connsiteX5" fmla="*/ 1573925 w 1700730"/>
                <a:gd name="connsiteY5" fmla="*/ 2159 h 240506"/>
                <a:gd name="connsiteX6" fmla="*/ 1700730 w 1700730"/>
                <a:gd name="connsiteY6" fmla="*/ 240507 h 240506"/>
                <a:gd name="connsiteX7" fmla="*/ 1572562 w 1700730"/>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730" h="240506">
                  <a:moveTo>
                    <a:pt x="1572562" y="0"/>
                  </a:moveTo>
                  <a:lnTo>
                    <a:pt x="908" y="0"/>
                  </a:lnTo>
                  <a:lnTo>
                    <a:pt x="0" y="240507"/>
                  </a:lnTo>
                  <a:lnTo>
                    <a:pt x="17270" y="240507"/>
                  </a:lnTo>
                  <a:lnTo>
                    <a:pt x="16816" y="2159"/>
                  </a:lnTo>
                  <a:lnTo>
                    <a:pt x="1573925" y="2159"/>
                  </a:lnTo>
                  <a:lnTo>
                    <a:pt x="1700730" y="240507"/>
                  </a:lnTo>
                  <a:lnTo>
                    <a:pt x="157256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 name="任意多边形: 形状 14">
              <a:extLst>
                <a:ext uri="{FF2B5EF4-FFF2-40B4-BE49-F238E27FC236}">
                  <a16:creationId xmlns:a16="http://schemas.microsoft.com/office/drawing/2014/main" xmlns="" id="{7F8BB1DA-151F-4AD2-B1CF-F46DF1A69BD4}"/>
                </a:ext>
              </a:extLst>
            </p:cNvPr>
            <p:cNvSpPr/>
            <p:nvPr/>
          </p:nvSpPr>
          <p:spPr>
            <a:xfrm>
              <a:off x="7656290" y="2951843"/>
              <a:ext cx="1828900" cy="240506"/>
            </a:xfrm>
            <a:custGeom>
              <a:avLst/>
              <a:gdLst>
                <a:gd name="connsiteX0" fmla="*/ 1572109 w 1828900"/>
                <a:gd name="connsiteY0" fmla="*/ 0 h 240506"/>
                <a:gd name="connsiteX1" fmla="*/ 0 w 1828900"/>
                <a:gd name="connsiteY1" fmla="*/ 0 h 240506"/>
                <a:gd name="connsiteX2" fmla="*/ 128169 w 1828900"/>
                <a:gd name="connsiteY2" fmla="*/ 240507 h 240506"/>
                <a:gd name="connsiteX3" fmla="*/ 145440 w 1828900"/>
                <a:gd name="connsiteY3" fmla="*/ 240507 h 240506"/>
                <a:gd name="connsiteX4" fmla="*/ 17271 w 1828900"/>
                <a:gd name="connsiteY4" fmla="*/ 2159 h 240506"/>
                <a:gd name="connsiteX5" fmla="*/ 1574381 w 1828900"/>
                <a:gd name="connsiteY5" fmla="*/ 2159 h 240506"/>
                <a:gd name="connsiteX6" fmla="*/ 1828900 w 1828900"/>
                <a:gd name="connsiteY6" fmla="*/ 240507 h 240506"/>
                <a:gd name="connsiteX7" fmla="*/ 1572109 w 1828900"/>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8900" h="240506">
                  <a:moveTo>
                    <a:pt x="1572109" y="0"/>
                  </a:moveTo>
                  <a:lnTo>
                    <a:pt x="0" y="0"/>
                  </a:lnTo>
                  <a:lnTo>
                    <a:pt x="128169" y="240507"/>
                  </a:lnTo>
                  <a:lnTo>
                    <a:pt x="145440" y="240507"/>
                  </a:lnTo>
                  <a:lnTo>
                    <a:pt x="17271" y="2159"/>
                  </a:lnTo>
                  <a:lnTo>
                    <a:pt x="1574381" y="2159"/>
                  </a:lnTo>
                  <a:lnTo>
                    <a:pt x="1828900" y="240507"/>
                  </a:lnTo>
                  <a:lnTo>
                    <a:pt x="157210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 name="任意多边形: 形状 15">
              <a:extLst>
                <a:ext uri="{FF2B5EF4-FFF2-40B4-BE49-F238E27FC236}">
                  <a16:creationId xmlns:a16="http://schemas.microsoft.com/office/drawing/2014/main" xmlns="" id="{15E7CCEB-E702-4C62-A09D-C535D5616250}"/>
                </a:ext>
              </a:extLst>
            </p:cNvPr>
            <p:cNvSpPr/>
            <p:nvPr/>
          </p:nvSpPr>
          <p:spPr>
            <a:xfrm>
              <a:off x="9228400" y="2951843"/>
              <a:ext cx="1957976" cy="240506"/>
            </a:xfrm>
            <a:custGeom>
              <a:avLst/>
              <a:gdLst>
                <a:gd name="connsiteX0" fmla="*/ 1572108 w 1957976"/>
                <a:gd name="connsiteY0" fmla="*/ 0 h 240506"/>
                <a:gd name="connsiteX1" fmla="*/ 0 w 1957976"/>
                <a:gd name="connsiteY1" fmla="*/ 0 h 240506"/>
                <a:gd name="connsiteX2" fmla="*/ 256791 w 1957976"/>
                <a:gd name="connsiteY2" fmla="*/ 240507 h 240506"/>
                <a:gd name="connsiteX3" fmla="*/ 274062 w 1957976"/>
                <a:gd name="connsiteY3" fmla="*/ 240507 h 240506"/>
                <a:gd name="connsiteX4" fmla="*/ 18180 w 1957976"/>
                <a:gd name="connsiteY4" fmla="*/ 2159 h 240506"/>
                <a:gd name="connsiteX5" fmla="*/ 1575743 w 1957976"/>
                <a:gd name="connsiteY5" fmla="*/ 2159 h 240506"/>
                <a:gd name="connsiteX6" fmla="*/ 1957976 w 1957976"/>
                <a:gd name="connsiteY6" fmla="*/ 240507 h 240506"/>
                <a:gd name="connsiteX7" fmla="*/ 1572108 w 1957976"/>
                <a:gd name="connsiteY7"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7976" h="240506">
                  <a:moveTo>
                    <a:pt x="1572108" y="0"/>
                  </a:moveTo>
                  <a:lnTo>
                    <a:pt x="0" y="0"/>
                  </a:lnTo>
                  <a:lnTo>
                    <a:pt x="256791" y="240507"/>
                  </a:lnTo>
                  <a:lnTo>
                    <a:pt x="274062" y="240507"/>
                  </a:lnTo>
                  <a:lnTo>
                    <a:pt x="18180" y="2159"/>
                  </a:lnTo>
                  <a:lnTo>
                    <a:pt x="1575743" y="2159"/>
                  </a:lnTo>
                  <a:lnTo>
                    <a:pt x="1957976" y="240507"/>
                  </a:lnTo>
                  <a:lnTo>
                    <a:pt x="157210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 name="任意多边形: 形状 16">
              <a:extLst>
                <a:ext uri="{FF2B5EF4-FFF2-40B4-BE49-F238E27FC236}">
                  <a16:creationId xmlns:a16="http://schemas.microsoft.com/office/drawing/2014/main" xmlns="" id="{122F7A64-4733-461A-8790-60D797AC26C4}"/>
                </a:ext>
              </a:extLst>
            </p:cNvPr>
            <p:cNvSpPr/>
            <p:nvPr/>
          </p:nvSpPr>
          <p:spPr>
            <a:xfrm>
              <a:off x="10800508" y="2951843"/>
              <a:ext cx="2103416" cy="240506"/>
            </a:xfrm>
            <a:custGeom>
              <a:avLst/>
              <a:gdLst>
                <a:gd name="connsiteX0" fmla="*/ 1587561 w 2103416"/>
                <a:gd name="connsiteY0" fmla="*/ 0 h 240506"/>
                <a:gd name="connsiteX1" fmla="*/ 0 w 2103416"/>
                <a:gd name="connsiteY1" fmla="*/ 0 h 240506"/>
                <a:gd name="connsiteX2" fmla="*/ 385868 w 2103416"/>
                <a:gd name="connsiteY2" fmla="*/ 240507 h 240506"/>
                <a:gd name="connsiteX3" fmla="*/ 402684 w 2103416"/>
                <a:gd name="connsiteY3" fmla="*/ 240507 h 240506"/>
                <a:gd name="connsiteX4" fmla="*/ 19088 w 2103416"/>
                <a:gd name="connsiteY4" fmla="*/ 2159 h 240506"/>
                <a:gd name="connsiteX5" fmla="*/ 1576653 w 2103416"/>
                <a:gd name="connsiteY5" fmla="*/ 2159 h 240506"/>
                <a:gd name="connsiteX6" fmla="*/ 2086600 w 2103416"/>
                <a:gd name="connsiteY6" fmla="*/ 240507 h 240506"/>
                <a:gd name="connsiteX7" fmla="*/ 2103416 w 2103416"/>
                <a:gd name="connsiteY7" fmla="*/ 240507 h 240506"/>
                <a:gd name="connsiteX8" fmla="*/ 1587561 w 2103416"/>
                <a:gd name="connsiteY8" fmla="*/ 0 h 2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3416" h="240506">
                  <a:moveTo>
                    <a:pt x="1587561" y="0"/>
                  </a:moveTo>
                  <a:lnTo>
                    <a:pt x="0" y="0"/>
                  </a:lnTo>
                  <a:lnTo>
                    <a:pt x="385868" y="240507"/>
                  </a:lnTo>
                  <a:lnTo>
                    <a:pt x="402684" y="240507"/>
                  </a:lnTo>
                  <a:lnTo>
                    <a:pt x="19088" y="2159"/>
                  </a:lnTo>
                  <a:lnTo>
                    <a:pt x="1576653" y="2159"/>
                  </a:lnTo>
                  <a:lnTo>
                    <a:pt x="2086600" y="240507"/>
                  </a:lnTo>
                  <a:lnTo>
                    <a:pt x="2103416" y="240507"/>
                  </a:lnTo>
                  <a:lnTo>
                    <a:pt x="1587561"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 name="任意多边形: 形状 17">
              <a:extLst>
                <a:ext uri="{FF2B5EF4-FFF2-40B4-BE49-F238E27FC236}">
                  <a16:creationId xmlns:a16="http://schemas.microsoft.com/office/drawing/2014/main" xmlns="" id="{9A54845A-4B57-4BAF-B6D3-1474A4D9CE82}"/>
                </a:ext>
              </a:extLst>
            </p:cNvPr>
            <p:cNvSpPr/>
            <p:nvPr/>
          </p:nvSpPr>
          <p:spPr>
            <a:xfrm>
              <a:off x="-1334131" y="3192349"/>
              <a:ext cx="2315666" cy="286934"/>
            </a:xfrm>
            <a:custGeom>
              <a:avLst/>
              <a:gdLst>
                <a:gd name="connsiteX0" fmla="*/ 2315667 w 2315666"/>
                <a:gd name="connsiteY0" fmla="*/ 0 h 286934"/>
                <a:gd name="connsiteX1" fmla="*/ 631752 w 2315666"/>
                <a:gd name="connsiteY1" fmla="*/ 0 h 286934"/>
                <a:gd name="connsiteX2" fmla="*/ 614936 w 2315666"/>
                <a:gd name="connsiteY2" fmla="*/ 0 h 286934"/>
                <a:gd name="connsiteX3" fmla="*/ 609481 w 2315666"/>
                <a:gd name="connsiteY3" fmla="*/ 2699 h 286934"/>
                <a:gd name="connsiteX4" fmla="*/ 0 w 2315666"/>
                <a:gd name="connsiteY4" fmla="*/ 286935 h 286934"/>
                <a:gd name="connsiteX5" fmla="*/ 6363 w 2315666"/>
                <a:gd name="connsiteY5" fmla="*/ 283695 h 286934"/>
                <a:gd name="connsiteX6" fmla="*/ 24998 w 2315666"/>
                <a:gd name="connsiteY6" fmla="*/ 283695 h 286934"/>
                <a:gd name="connsiteX7" fmla="*/ 626298 w 2315666"/>
                <a:gd name="connsiteY7" fmla="*/ 2699 h 286934"/>
                <a:gd name="connsiteX8" fmla="*/ 2311576 w 2315666"/>
                <a:gd name="connsiteY8" fmla="*/ 2699 h 286934"/>
                <a:gd name="connsiteX9" fmla="*/ 1859350 w 2315666"/>
                <a:gd name="connsiteY9" fmla="*/ 283695 h 286934"/>
                <a:gd name="connsiteX10" fmla="*/ 2315667 w 2315666"/>
                <a:gd name="connsiteY10" fmla="*/ 0 h 28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5666" h="286934">
                  <a:moveTo>
                    <a:pt x="2315667" y="0"/>
                  </a:moveTo>
                  <a:lnTo>
                    <a:pt x="631752" y="0"/>
                  </a:lnTo>
                  <a:lnTo>
                    <a:pt x="614936" y="0"/>
                  </a:lnTo>
                  <a:lnTo>
                    <a:pt x="609481" y="2699"/>
                  </a:lnTo>
                  <a:lnTo>
                    <a:pt x="0" y="286935"/>
                  </a:lnTo>
                  <a:lnTo>
                    <a:pt x="6363" y="283695"/>
                  </a:lnTo>
                  <a:lnTo>
                    <a:pt x="24998" y="283695"/>
                  </a:lnTo>
                  <a:lnTo>
                    <a:pt x="626298" y="2699"/>
                  </a:lnTo>
                  <a:lnTo>
                    <a:pt x="2311576" y="2699"/>
                  </a:lnTo>
                  <a:lnTo>
                    <a:pt x="1859350" y="283695"/>
                  </a:lnTo>
                  <a:lnTo>
                    <a:pt x="231566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 name="任意多边形: 形状 18">
              <a:extLst>
                <a:ext uri="{FF2B5EF4-FFF2-40B4-BE49-F238E27FC236}">
                  <a16:creationId xmlns:a16="http://schemas.microsoft.com/office/drawing/2014/main" xmlns="" id="{579FC971-0360-4AFA-ACAD-01232BA7007C}"/>
                </a:ext>
              </a:extLst>
            </p:cNvPr>
            <p:cNvSpPr/>
            <p:nvPr/>
          </p:nvSpPr>
          <p:spPr>
            <a:xfrm>
              <a:off x="525219" y="3192349"/>
              <a:ext cx="2157047" cy="283695"/>
            </a:xfrm>
            <a:custGeom>
              <a:avLst/>
              <a:gdLst>
                <a:gd name="connsiteX0" fmla="*/ 2157048 w 2157047"/>
                <a:gd name="connsiteY0" fmla="*/ 0 h 283695"/>
                <a:gd name="connsiteX1" fmla="*/ 473587 w 2157047"/>
                <a:gd name="connsiteY1" fmla="*/ 0 h 283695"/>
                <a:gd name="connsiteX2" fmla="*/ 456316 w 2157047"/>
                <a:gd name="connsiteY2" fmla="*/ 0 h 283695"/>
                <a:gd name="connsiteX3" fmla="*/ 0 w 2157047"/>
                <a:gd name="connsiteY3" fmla="*/ 283695 h 283695"/>
                <a:gd name="connsiteX4" fmla="*/ 18635 w 2157047"/>
                <a:gd name="connsiteY4" fmla="*/ 283695 h 283695"/>
                <a:gd name="connsiteX5" fmla="*/ 469496 w 2157047"/>
                <a:gd name="connsiteY5" fmla="*/ 2699 h 283695"/>
                <a:gd name="connsiteX6" fmla="*/ 2154320 w 2157047"/>
                <a:gd name="connsiteY6" fmla="*/ 2699 h 283695"/>
                <a:gd name="connsiteX7" fmla="*/ 1852534 w 2157047"/>
                <a:gd name="connsiteY7" fmla="*/ 283695 h 283695"/>
                <a:gd name="connsiteX8" fmla="*/ 2157048 w 2157047"/>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7047" h="283695">
                  <a:moveTo>
                    <a:pt x="2157048" y="0"/>
                  </a:moveTo>
                  <a:lnTo>
                    <a:pt x="473587" y="0"/>
                  </a:lnTo>
                  <a:lnTo>
                    <a:pt x="456316" y="0"/>
                  </a:lnTo>
                  <a:lnTo>
                    <a:pt x="0" y="283695"/>
                  </a:lnTo>
                  <a:lnTo>
                    <a:pt x="18635" y="283695"/>
                  </a:lnTo>
                  <a:lnTo>
                    <a:pt x="469496" y="2699"/>
                  </a:lnTo>
                  <a:lnTo>
                    <a:pt x="2154320" y="2699"/>
                  </a:lnTo>
                  <a:lnTo>
                    <a:pt x="1852534" y="283695"/>
                  </a:lnTo>
                  <a:lnTo>
                    <a:pt x="215704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 name="任意多边形: 形状 19">
              <a:extLst>
                <a:ext uri="{FF2B5EF4-FFF2-40B4-BE49-F238E27FC236}">
                  <a16:creationId xmlns:a16="http://schemas.microsoft.com/office/drawing/2014/main" xmlns="" id="{3186E8DB-A54C-4005-B483-F63A7D5B56D4}"/>
                </a:ext>
              </a:extLst>
            </p:cNvPr>
            <p:cNvSpPr/>
            <p:nvPr/>
          </p:nvSpPr>
          <p:spPr>
            <a:xfrm>
              <a:off x="2377754" y="3192349"/>
              <a:ext cx="2005244" cy="283695"/>
            </a:xfrm>
            <a:custGeom>
              <a:avLst/>
              <a:gdLst>
                <a:gd name="connsiteX0" fmla="*/ 2005244 w 2005244"/>
                <a:gd name="connsiteY0" fmla="*/ 0 h 283695"/>
                <a:gd name="connsiteX1" fmla="*/ 321784 w 2005244"/>
                <a:gd name="connsiteY1" fmla="*/ 0 h 283695"/>
                <a:gd name="connsiteX2" fmla="*/ 304514 w 2005244"/>
                <a:gd name="connsiteY2" fmla="*/ 0 h 283695"/>
                <a:gd name="connsiteX3" fmla="*/ 0 w 2005244"/>
                <a:gd name="connsiteY3" fmla="*/ 283695 h 283695"/>
                <a:gd name="connsiteX4" fmla="*/ 18635 w 2005244"/>
                <a:gd name="connsiteY4" fmla="*/ 283695 h 283695"/>
                <a:gd name="connsiteX5" fmla="*/ 319057 w 2005244"/>
                <a:gd name="connsiteY5" fmla="*/ 2699 h 283695"/>
                <a:gd name="connsiteX6" fmla="*/ 2003881 w 2005244"/>
                <a:gd name="connsiteY6" fmla="*/ 2699 h 283695"/>
                <a:gd name="connsiteX7" fmla="*/ 1852987 w 2005244"/>
                <a:gd name="connsiteY7" fmla="*/ 283695 h 283695"/>
                <a:gd name="connsiteX8" fmla="*/ 2005244 w 2005244"/>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5244" h="283695">
                  <a:moveTo>
                    <a:pt x="2005244" y="0"/>
                  </a:moveTo>
                  <a:lnTo>
                    <a:pt x="321784" y="0"/>
                  </a:lnTo>
                  <a:lnTo>
                    <a:pt x="304514" y="0"/>
                  </a:lnTo>
                  <a:lnTo>
                    <a:pt x="0" y="283695"/>
                  </a:lnTo>
                  <a:lnTo>
                    <a:pt x="18635" y="283695"/>
                  </a:lnTo>
                  <a:lnTo>
                    <a:pt x="319057" y="2699"/>
                  </a:lnTo>
                  <a:lnTo>
                    <a:pt x="2003881" y="2699"/>
                  </a:lnTo>
                  <a:lnTo>
                    <a:pt x="1852987" y="283695"/>
                  </a:lnTo>
                  <a:lnTo>
                    <a:pt x="2005244"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 name="任意多边形: 形状 20">
              <a:extLst>
                <a:ext uri="{FF2B5EF4-FFF2-40B4-BE49-F238E27FC236}">
                  <a16:creationId xmlns:a16="http://schemas.microsoft.com/office/drawing/2014/main" xmlns="" id="{32EC6437-7808-43F9-8198-F028E0B78F2F}"/>
                </a:ext>
              </a:extLst>
            </p:cNvPr>
            <p:cNvSpPr/>
            <p:nvPr/>
          </p:nvSpPr>
          <p:spPr>
            <a:xfrm>
              <a:off x="4230741" y="3192349"/>
              <a:ext cx="1852989" cy="283695"/>
            </a:xfrm>
            <a:custGeom>
              <a:avLst/>
              <a:gdLst>
                <a:gd name="connsiteX0" fmla="*/ 1852989 w 1852988"/>
                <a:gd name="connsiteY0" fmla="*/ 0 h 283695"/>
                <a:gd name="connsiteX1" fmla="*/ 169528 w 1852988"/>
                <a:gd name="connsiteY1" fmla="*/ 0 h 283695"/>
                <a:gd name="connsiteX2" fmla="*/ 152257 w 1852988"/>
                <a:gd name="connsiteY2" fmla="*/ 0 h 283695"/>
                <a:gd name="connsiteX3" fmla="*/ 0 w 1852988"/>
                <a:gd name="connsiteY3" fmla="*/ 283695 h 283695"/>
                <a:gd name="connsiteX4" fmla="*/ 18180 w 1852988"/>
                <a:gd name="connsiteY4" fmla="*/ 283695 h 283695"/>
                <a:gd name="connsiteX5" fmla="*/ 168165 w 1852988"/>
                <a:gd name="connsiteY5" fmla="*/ 2699 h 283695"/>
                <a:gd name="connsiteX6" fmla="*/ 1852989 w 1852988"/>
                <a:gd name="connsiteY6" fmla="*/ 2699 h 283695"/>
                <a:gd name="connsiteX7" fmla="*/ 1852534 w 1852988"/>
                <a:gd name="connsiteY7" fmla="*/ 283695 h 283695"/>
                <a:gd name="connsiteX8" fmla="*/ 1852989 w 1852988"/>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2988" h="283695">
                  <a:moveTo>
                    <a:pt x="1852989" y="0"/>
                  </a:moveTo>
                  <a:lnTo>
                    <a:pt x="169528" y="0"/>
                  </a:lnTo>
                  <a:lnTo>
                    <a:pt x="152257" y="0"/>
                  </a:lnTo>
                  <a:lnTo>
                    <a:pt x="0" y="283695"/>
                  </a:lnTo>
                  <a:lnTo>
                    <a:pt x="18180" y="283695"/>
                  </a:lnTo>
                  <a:lnTo>
                    <a:pt x="168165" y="2699"/>
                  </a:lnTo>
                  <a:lnTo>
                    <a:pt x="1852989" y="2699"/>
                  </a:lnTo>
                  <a:lnTo>
                    <a:pt x="1852534" y="283695"/>
                  </a:lnTo>
                  <a:lnTo>
                    <a:pt x="185298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 name="任意多边形: 形状 21">
              <a:extLst>
                <a:ext uri="{FF2B5EF4-FFF2-40B4-BE49-F238E27FC236}">
                  <a16:creationId xmlns:a16="http://schemas.microsoft.com/office/drawing/2014/main" xmlns="" id="{C5B1691F-B36A-4B3D-BB61-397099609A80}"/>
                </a:ext>
              </a:extLst>
            </p:cNvPr>
            <p:cNvSpPr/>
            <p:nvPr/>
          </p:nvSpPr>
          <p:spPr>
            <a:xfrm>
              <a:off x="6083275" y="3192349"/>
              <a:ext cx="1852533" cy="283695"/>
            </a:xfrm>
            <a:custGeom>
              <a:avLst/>
              <a:gdLst>
                <a:gd name="connsiteX0" fmla="*/ 1701185 w 1852533"/>
                <a:gd name="connsiteY0" fmla="*/ 0 h 283695"/>
                <a:gd name="connsiteX1" fmla="*/ 17725 w 1852533"/>
                <a:gd name="connsiteY1" fmla="*/ 0 h 283695"/>
                <a:gd name="connsiteX2" fmla="*/ 455 w 1852533"/>
                <a:gd name="connsiteY2" fmla="*/ 0 h 283695"/>
                <a:gd name="connsiteX3" fmla="*/ 0 w 1852533"/>
                <a:gd name="connsiteY3" fmla="*/ 283695 h 283695"/>
                <a:gd name="connsiteX4" fmla="*/ 18635 w 1852533"/>
                <a:gd name="connsiteY4" fmla="*/ 283695 h 283695"/>
                <a:gd name="connsiteX5" fmla="*/ 17725 w 1852533"/>
                <a:gd name="connsiteY5" fmla="*/ 2699 h 283695"/>
                <a:gd name="connsiteX6" fmla="*/ 1702549 w 1852533"/>
                <a:gd name="connsiteY6" fmla="*/ 2699 h 283695"/>
                <a:gd name="connsiteX7" fmla="*/ 1852534 w 1852533"/>
                <a:gd name="connsiteY7" fmla="*/ 283695 h 283695"/>
                <a:gd name="connsiteX8" fmla="*/ 1701185 w 1852533"/>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2533" h="283695">
                  <a:moveTo>
                    <a:pt x="1701185" y="0"/>
                  </a:moveTo>
                  <a:lnTo>
                    <a:pt x="17725" y="0"/>
                  </a:lnTo>
                  <a:lnTo>
                    <a:pt x="455" y="0"/>
                  </a:lnTo>
                  <a:lnTo>
                    <a:pt x="0" y="283695"/>
                  </a:lnTo>
                  <a:lnTo>
                    <a:pt x="18635" y="283695"/>
                  </a:lnTo>
                  <a:lnTo>
                    <a:pt x="17725" y="2699"/>
                  </a:lnTo>
                  <a:lnTo>
                    <a:pt x="1702549" y="2699"/>
                  </a:lnTo>
                  <a:lnTo>
                    <a:pt x="1852534" y="283695"/>
                  </a:lnTo>
                  <a:lnTo>
                    <a:pt x="170118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 name="任意多边形: 形状 23">
              <a:extLst>
                <a:ext uri="{FF2B5EF4-FFF2-40B4-BE49-F238E27FC236}">
                  <a16:creationId xmlns:a16="http://schemas.microsoft.com/office/drawing/2014/main" xmlns="" id="{A72F493D-FAB9-4750-9001-CA72986D1D12}"/>
                </a:ext>
              </a:extLst>
            </p:cNvPr>
            <p:cNvSpPr/>
            <p:nvPr/>
          </p:nvSpPr>
          <p:spPr>
            <a:xfrm>
              <a:off x="7784460" y="3192349"/>
              <a:ext cx="2003880" cy="283695"/>
            </a:xfrm>
            <a:custGeom>
              <a:avLst/>
              <a:gdLst>
                <a:gd name="connsiteX0" fmla="*/ 1700732 w 2003880"/>
                <a:gd name="connsiteY0" fmla="*/ 0 h 283695"/>
                <a:gd name="connsiteX1" fmla="*/ 17271 w 2003880"/>
                <a:gd name="connsiteY1" fmla="*/ 0 h 283695"/>
                <a:gd name="connsiteX2" fmla="*/ 0 w 2003880"/>
                <a:gd name="connsiteY2" fmla="*/ 0 h 283695"/>
                <a:gd name="connsiteX3" fmla="*/ 151349 w 2003880"/>
                <a:gd name="connsiteY3" fmla="*/ 283695 h 283695"/>
                <a:gd name="connsiteX4" fmla="*/ 169983 w 2003880"/>
                <a:gd name="connsiteY4" fmla="*/ 283695 h 283695"/>
                <a:gd name="connsiteX5" fmla="*/ 18635 w 2003880"/>
                <a:gd name="connsiteY5" fmla="*/ 2699 h 283695"/>
                <a:gd name="connsiteX6" fmla="*/ 1703459 w 2003880"/>
                <a:gd name="connsiteY6" fmla="*/ 2699 h 283695"/>
                <a:gd name="connsiteX7" fmla="*/ 2003881 w 2003880"/>
                <a:gd name="connsiteY7" fmla="*/ 283695 h 283695"/>
                <a:gd name="connsiteX8" fmla="*/ 1700732 w 2003880"/>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3880" h="283695">
                  <a:moveTo>
                    <a:pt x="1700732" y="0"/>
                  </a:moveTo>
                  <a:lnTo>
                    <a:pt x="17271" y="0"/>
                  </a:lnTo>
                  <a:lnTo>
                    <a:pt x="0" y="0"/>
                  </a:lnTo>
                  <a:lnTo>
                    <a:pt x="151349" y="283695"/>
                  </a:lnTo>
                  <a:lnTo>
                    <a:pt x="169983" y="283695"/>
                  </a:lnTo>
                  <a:lnTo>
                    <a:pt x="18635" y="2699"/>
                  </a:lnTo>
                  <a:lnTo>
                    <a:pt x="1703459" y="2699"/>
                  </a:lnTo>
                  <a:lnTo>
                    <a:pt x="2003881" y="283695"/>
                  </a:lnTo>
                  <a:lnTo>
                    <a:pt x="170073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 name="任意多边形: 形状 24">
              <a:extLst>
                <a:ext uri="{FF2B5EF4-FFF2-40B4-BE49-F238E27FC236}">
                  <a16:creationId xmlns:a16="http://schemas.microsoft.com/office/drawing/2014/main" xmlns="" id="{1039A9F8-32A6-443A-9DBA-7F9CA0894A77}"/>
                </a:ext>
              </a:extLst>
            </p:cNvPr>
            <p:cNvSpPr/>
            <p:nvPr/>
          </p:nvSpPr>
          <p:spPr>
            <a:xfrm>
              <a:off x="9485190" y="3192349"/>
              <a:ext cx="2156138" cy="283695"/>
            </a:xfrm>
            <a:custGeom>
              <a:avLst/>
              <a:gdLst>
                <a:gd name="connsiteX0" fmla="*/ 1701185 w 2156138"/>
                <a:gd name="connsiteY0" fmla="*/ 0 h 283695"/>
                <a:gd name="connsiteX1" fmla="*/ 17271 w 2156138"/>
                <a:gd name="connsiteY1" fmla="*/ 0 h 283695"/>
                <a:gd name="connsiteX2" fmla="*/ 0 w 2156138"/>
                <a:gd name="connsiteY2" fmla="*/ 0 h 283695"/>
                <a:gd name="connsiteX3" fmla="*/ 303149 w 2156138"/>
                <a:gd name="connsiteY3" fmla="*/ 283695 h 283695"/>
                <a:gd name="connsiteX4" fmla="*/ 321784 w 2156138"/>
                <a:gd name="connsiteY4" fmla="*/ 283695 h 283695"/>
                <a:gd name="connsiteX5" fmla="*/ 19998 w 2156138"/>
                <a:gd name="connsiteY5" fmla="*/ 2699 h 283695"/>
                <a:gd name="connsiteX6" fmla="*/ 1705276 w 2156138"/>
                <a:gd name="connsiteY6" fmla="*/ 2699 h 283695"/>
                <a:gd name="connsiteX7" fmla="*/ 2156138 w 2156138"/>
                <a:gd name="connsiteY7" fmla="*/ 283695 h 283695"/>
                <a:gd name="connsiteX8" fmla="*/ 1701185 w 2156138"/>
                <a:gd name="connsiteY8"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6138" h="283695">
                  <a:moveTo>
                    <a:pt x="1701185" y="0"/>
                  </a:moveTo>
                  <a:lnTo>
                    <a:pt x="17271" y="0"/>
                  </a:lnTo>
                  <a:lnTo>
                    <a:pt x="0" y="0"/>
                  </a:lnTo>
                  <a:lnTo>
                    <a:pt x="303149" y="283695"/>
                  </a:lnTo>
                  <a:lnTo>
                    <a:pt x="321784" y="283695"/>
                  </a:lnTo>
                  <a:lnTo>
                    <a:pt x="19998" y="2699"/>
                  </a:lnTo>
                  <a:lnTo>
                    <a:pt x="1705276" y="2699"/>
                  </a:lnTo>
                  <a:lnTo>
                    <a:pt x="2156138" y="283695"/>
                  </a:lnTo>
                  <a:lnTo>
                    <a:pt x="170118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 name="任意多边形: 形状 25">
              <a:extLst>
                <a:ext uri="{FF2B5EF4-FFF2-40B4-BE49-F238E27FC236}">
                  <a16:creationId xmlns:a16="http://schemas.microsoft.com/office/drawing/2014/main" xmlns="" id="{3F073AD9-8870-40D5-89F2-E8F775471767}"/>
                </a:ext>
              </a:extLst>
            </p:cNvPr>
            <p:cNvSpPr/>
            <p:nvPr/>
          </p:nvSpPr>
          <p:spPr>
            <a:xfrm>
              <a:off x="11186377" y="3192349"/>
              <a:ext cx="2326120" cy="283695"/>
            </a:xfrm>
            <a:custGeom>
              <a:avLst/>
              <a:gdLst>
                <a:gd name="connsiteX0" fmla="*/ 1717548 w 2326119"/>
                <a:gd name="connsiteY0" fmla="*/ 0 h 283695"/>
                <a:gd name="connsiteX1" fmla="*/ 1700732 w 2326119"/>
                <a:gd name="connsiteY1" fmla="*/ 0 h 283695"/>
                <a:gd name="connsiteX2" fmla="*/ 16816 w 2326119"/>
                <a:gd name="connsiteY2" fmla="*/ 0 h 283695"/>
                <a:gd name="connsiteX3" fmla="*/ 0 w 2326119"/>
                <a:gd name="connsiteY3" fmla="*/ 0 h 283695"/>
                <a:gd name="connsiteX4" fmla="*/ 454953 w 2326119"/>
                <a:gd name="connsiteY4" fmla="*/ 283695 h 283695"/>
                <a:gd name="connsiteX5" fmla="*/ 473587 w 2326119"/>
                <a:gd name="connsiteY5" fmla="*/ 283695 h 283695"/>
                <a:gd name="connsiteX6" fmla="*/ 20907 w 2326119"/>
                <a:gd name="connsiteY6" fmla="*/ 2699 h 283695"/>
                <a:gd name="connsiteX7" fmla="*/ 1706185 w 2326119"/>
                <a:gd name="connsiteY7" fmla="*/ 2699 h 283695"/>
                <a:gd name="connsiteX8" fmla="*/ 2307487 w 2326119"/>
                <a:gd name="connsiteY8" fmla="*/ 283695 h 283695"/>
                <a:gd name="connsiteX9" fmla="*/ 2326120 w 2326119"/>
                <a:gd name="connsiteY9" fmla="*/ 283695 h 283695"/>
                <a:gd name="connsiteX10" fmla="*/ 1717548 w 2326119"/>
                <a:gd name="connsiteY10" fmla="*/ 0 h 28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6119" h="283695">
                  <a:moveTo>
                    <a:pt x="1717548" y="0"/>
                  </a:moveTo>
                  <a:lnTo>
                    <a:pt x="1700732" y="0"/>
                  </a:lnTo>
                  <a:lnTo>
                    <a:pt x="16816" y="0"/>
                  </a:lnTo>
                  <a:lnTo>
                    <a:pt x="0" y="0"/>
                  </a:lnTo>
                  <a:lnTo>
                    <a:pt x="454953" y="283695"/>
                  </a:lnTo>
                  <a:lnTo>
                    <a:pt x="473587" y="283695"/>
                  </a:lnTo>
                  <a:lnTo>
                    <a:pt x="20907" y="2699"/>
                  </a:lnTo>
                  <a:lnTo>
                    <a:pt x="1706185" y="2699"/>
                  </a:lnTo>
                  <a:lnTo>
                    <a:pt x="2307487" y="283695"/>
                  </a:lnTo>
                  <a:lnTo>
                    <a:pt x="2326120" y="283695"/>
                  </a:lnTo>
                  <a:lnTo>
                    <a:pt x="171754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 name="任意多边形: 形状 26">
              <a:extLst>
                <a:ext uri="{FF2B5EF4-FFF2-40B4-BE49-F238E27FC236}">
                  <a16:creationId xmlns:a16="http://schemas.microsoft.com/office/drawing/2014/main" xmlns="" id="{69209A93-5706-4D66-80EA-AD5CC3F36366}"/>
                </a:ext>
              </a:extLst>
            </p:cNvPr>
            <p:cNvSpPr/>
            <p:nvPr/>
          </p:nvSpPr>
          <p:spPr>
            <a:xfrm>
              <a:off x="-2063144" y="3476044"/>
              <a:ext cx="2588365" cy="343079"/>
            </a:xfrm>
            <a:custGeom>
              <a:avLst/>
              <a:gdLst>
                <a:gd name="connsiteX0" fmla="*/ 2588365 w 2588365"/>
                <a:gd name="connsiteY0" fmla="*/ 0 h 343079"/>
                <a:gd name="connsiteX1" fmla="*/ 754013 w 2588365"/>
                <a:gd name="connsiteY1" fmla="*/ 0 h 343079"/>
                <a:gd name="connsiteX2" fmla="*/ 735378 w 2588365"/>
                <a:gd name="connsiteY2" fmla="*/ 0 h 343079"/>
                <a:gd name="connsiteX3" fmla="*/ 729015 w 2588365"/>
                <a:gd name="connsiteY3" fmla="*/ 3239 h 343079"/>
                <a:gd name="connsiteX4" fmla="*/ 0 w 2588365"/>
                <a:gd name="connsiteY4" fmla="*/ 343080 h 343079"/>
                <a:gd name="connsiteX5" fmla="*/ 7726 w 2588365"/>
                <a:gd name="connsiteY5" fmla="*/ 339301 h 343079"/>
                <a:gd name="connsiteX6" fmla="*/ 28179 w 2588365"/>
                <a:gd name="connsiteY6" fmla="*/ 339301 h 343079"/>
                <a:gd name="connsiteX7" fmla="*/ 747195 w 2588365"/>
                <a:gd name="connsiteY7" fmla="*/ 3239 h 343079"/>
                <a:gd name="connsiteX8" fmla="*/ 2582912 w 2588365"/>
                <a:gd name="connsiteY8" fmla="*/ 3239 h 343079"/>
                <a:gd name="connsiteX9" fmla="*/ 2042059 w 2588365"/>
                <a:gd name="connsiteY9" fmla="*/ 339301 h 343079"/>
                <a:gd name="connsiteX10" fmla="*/ 2588365 w 2588365"/>
                <a:gd name="connsiteY10" fmla="*/ 0 h 343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8365" h="343079">
                  <a:moveTo>
                    <a:pt x="2588365" y="0"/>
                  </a:moveTo>
                  <a:lnTo>
                    <a:pt x="754013" y="0"/>
                  </a:lnTo>
                  <a:lnTo>
                    <a:pt x="735378" y="0"/>
                  </a:lnTo>
                  <a:lnTo>
                    <a:pt x="729015" y="3239"/>
                  </a:lnTo>
                  <a:lnTo>
                    <a:pt x="0" y="343080"/>
                  </a:lnTo>
                  <a:lnTo>
                    <a:pt x="7726" y="339301"/>
                  </a:lnTo>
                  <a:lnTo>
                    <a:pt x="28179" y="339301"/>
                  </a:lnTo>
                  <a:lnTo>
                    <a:pt x="747195" y="3239"/>
                  </a:lnTo>
                  <a:lnTo>
                    <a:pt x="2582912" y="3239"/>
                  </a:lnTo>
                  <a:lnTo>
                    <a:pt x="2042059" y="339301"/>
                  </a:lnTo>
                  <a:lnTo>
                    <a:pt x="258836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 name="任意多边形: 形状 27">
              <a:extLst>
                <a:ext uri="{FF2B5EF4-FFF2-40B4-BE49-F238E27FC236}">
                  <a16:creationId xmlns:a16="http://schemas.microsoft.com/office/drawing/2014/main" xmlns="" id="{005678D0-A437-45FC-8F7A-661265FBA583}"/>
                </a:ext>
              </a:extLst>
            </p:cNvPr>
            <p:cNvSpPr/>
            <p:nvPr/>
          </p:nvSpPr>
          <p:spPr>
            <a:xfrm>
              <a:off x="-21085" y="3476044"/>
              <a:ext cx="2398839" cy="339301"/>
            </a:xfrm>
            <a:custGeom>
              <a:avLst/>
              <a:gdLst>
                <a:gd name="connsiteX0" fmla="*/ 2398840 w 2398839"/>
                <a:gd name="connsiteY0" fmla="*/ 0 h 339300"/>
                <a:gd name="connsiteX1" fmla="*/ 564941 w 2398839"/>
                <a:gd name="connsiteY1" fmla="*/ 0 h 339300"/>
                <a:gd name="connsiteX2" fmla="*/ 546306 w 2398839"/>
                <a:gd name="connsiteY2" fmla="*/ 0 h 339300"/>
                <a:gd name="connsiteX3" fmla="*/ 0 w 2398839"/>
                <a:gd name="connsiteY3" fmla="*/ 339301 h 339300"/>
                <a:gd name="connsiteX4" fmla="*/ 20907 w 2398839"/>
                <a:gd name="connsiteY4" fmla="*/ 339301 h 339300"/>
                <a:gd name="connsiteX5" fmla="*/ 559941 w 2398839"/>
                <a:gd name="connsiteY5" fmla="*/ 3239 h 339300"/>
                <a:gd name="connsiteX6" fmla="*/ 2395203 w 2398839"/>
                <a:gd name="connsiteY6" fmla="*/ 3239 h 339300"/>
                <a:gd name="connsiteX7" fmla="*/ 2034333 w 2398839"/>
                <a:gd name="connsiteY7" fmla="*/ 339301 h 339300"/>
                <a:gd name="connsiteX8" fmla="*/ 2398840 w 2398839"/>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8839" h="339300">
                  <a:moveTo>
                    <a:pt x="2398840" y="0"/>
                  </a:moveTo>
                  <a:lnTo>
                    <a:pt x="564941" y="0"/>
                  </a:lnTo>
                  <a:lnTo>
                    <a:pt x="546306" y="0"/>
                  </a:lnTo>
                  <a:lnTo>
                    <a:pt x="0" y="339301"/>
                  </a:lnTo>
                  <a:lnTo>
                    <a:pt x="20907" y="339301"/>
                  </a:lnTo>
                  <a:lnTo>
                    <a:pt x="559941" y="3239"/>
                  </a:lnTo>
                  <a:lnTo>
                    <a:pt x="2395203" y="3239"/>
                  </a:lnTo>
                  <a:lnTo>
                    <a:pt x="2034333" y="339301"/>
                  </a:lnTo>
                  <a:lnTo>
                    <a:pt x="239884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 name="任意多边形: 形状 28">
              <a:extLst>
                <a:ext uri="{FF2B5EF4-FFF2-40B4-BE49-F238E27FC236}">
                  <a16:creationId xmlns:a16="http://schemas.microsoft.com/office/drawing/2014/main" xmlns="" id="{7B7E8B8A-25BE-4115-844F-E81663660303}"/>
                </a:ext>
              </a:extLst>
            </p:cNvPr>
            <p:cNvSpPr/>
            <p:nvPr/>
          </p:nvSpPr>
          <p:spPr>
            <a:xfrm>
              <a:off x="2013247" y="3476044"/>
              <a:ext cx="2217494" cy="339301"/>
            </a:xfrm>
            <a:custGeom>
              <a:avLst/>
              <a:gdLst>
                <a:gd name="connsiteX0" fmla="*/ 2217494 w 2217494"/>
                <a:gd name="connsiteY0" fmla="*/ 0 h 339300"/>
                <a:gd name="connsiteX1" fmla="*/ 383141 w 2217494"/>
                <a:gd name="connsiteY1" fmla="*/ 0 h 339300"/>
                <a:gd name="connsiteX2" fmla="*/ 364507 w 2217494"/>
                <a:gd name="connsiteY2" fmla="*/ 0 h 339300"/>
                <a:gd name="connsiteX3" fmla="*/ 0 w 2217494"/>
                <a:gd name="connsiteY3" fmla="*/ 339301 h 339300"/>
                <a:gd name="connsiteX4" fmla="*/ 20907 w 2217494"/>
                <a:gd name="connsiteY4" fmla="*/ 339301 h 339300"/>
                <a:gd name="connsiteX5" fmla="*/ 379960 w 2217494"/>
                <a:gd name="connsiteY5" fmla="*/ 3239 h 339300"/>
                <a:gd name="connsiteX6" fmla="*/ 2215677 w 2217494"/>
                <a:gd name="connsiteY6" fmla="*/ 3239 h 339300"/>
                <a:gd name="connsiteX7" fmla="*/ 2034787 w 2217494"/>
                <a:gd name="connsiteY7" fmla="*/ 339301 h 339300"/>
                <a:gd name="connsiteX8" fmla="*/ 2217494 w 2217494"/>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7494" h="339300">
                  <a:moveTo>
                    <a:pt x="2217494" y="0"/>
                  </a:moveTo>
                  <a:lnTo>
                    <a:pt x="383141" y="0"/>
                  </a:lnTo>
                  <a:lnTo>
                    <a:pt x="364507" y="0"/>
                  </a:lnTo>
                  <a:lnTo>
                    <a:pt x="0" y="339301"/>
                  </a:lnTo>
                  <a:lnTo>
                    <a:pt x="20907" y="339301"/>
                  </a:lnTo>
                  <a:lnTo>
                    <a:pt x="379960" y="3239"/>
                  </a:lnTo>
                  <a:lnTo>
                    <a:pt x="2215677" y="3239"/>
                  </a:lnTo>
                  <a:lnTo>
                    <a:pt x="2034787" y="339301"/>
                  </a:lnTo>
                  <a:lnTo>
                    <a:pt x="2217494"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 name="任意多边形: 形状 29">
              <a:extLst>
                <a:ext uri="{FF2B5EF4-FFF2-40B4-BE49-F238E27FC236}">
                  <a16:creationId xmlns:a16="http://schemas.microsoft.com/office/drawing/2014/main" xmlns="" id="{853CE2C9-8BA9-4595-BE8F-902B85C4E2BD}"/>
                </a:ext>
              </a:extLst>
            </p:cNvPr>
            <p:cNvSpPr/>
            <p:nvPr/>
          </p:nvSpPr>
          <p:spPr>
            <a:xfrm>
              <a:off x="4048032" y="3476044"/>
              <a:ext cx="2035241" cy="339301"/>
            </a:xfrm>
            <a:custGeom>
              <a:avLst/>
              <a:gdLst>
                <a:gd name="connsiteX0" fmla="*/ 2035241 w 2035241"/>
                <a:gd name="connsiteY0" fmla="*/ 0 h 339300"/>
                <a:gd name="connsiteX1" fmla="*/ 200887 w 2035241"/>
                <a:gd name="connsiteY1" fmla="*/ 0 h 339300"/>
                <a:gd name="connsiteX2" fmla="*/ 182708 w 2035241"/>
                <a:gd name="connsiteY2" fmla="*/ 0 h 339300"/>
                <a:gd name="connsiteX3" fmla="*/ 0 w 2035241"/>
                <a:gd name="connsiteY3" fmla="*/ 339301 h 339300"/>
                <a:gd name="connsiteX4" fmla="*/ 19998 w 2035241"/>
                <a:gd name="connsiteY4" fmla="*/ 339301 h 339300"/>
                <a:gd name="connsiteX5" fmla="*/ 199524 w 2035241"/>
                <a:gd name="connsiteY5" fmla="*/ 3239 h 339300"/>
                <a:gd name="connsiteX6" fmla="*/ 2035241 w 2035241"/>
                <a:gd name="connsiteY6" fmla="*/ 3239 h 339300"/>
                <a:gd name="connsiteX7" fmla="*/ 2034333 w 2035241"/>
                <a:gd name="connsiteY7" fmla="*/ 339301 h 339300"/>
                <a:gd name="connsiteX8" fmla="*/ 2035241 w 2035241"/>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5241" h="339300">
                  <a:moveTo>
                    <a:pt x="2035241" y="0"/>
                  </a:moveTo>
                  <a:lnTo>
                    <a:pt x="200887" y="0"/>
                  </a:lnTo>
                  <a:lnTo>
                    <a:pt x="182708" y="0"/>
                  </a:lnTo>
                  <a:lnTo>
                    <a:pt x="0" y="339301"/>
                  </a:lnTo>
                  <a:lnTo>
                    <a:pt x="19998" y="339301"/>
                  </a:lnTo>
                  <a:lnTo>
                    <a:pt x="199524" y="3239"/>
                  </a:lnTo>
                  <a:lnTo>
                    <a:pt x="2035241" y="3239"/>
                  </a:lnTo>
                  <a:lnTo>
                    <a:pt x="2034333" y="339301"/>
                  </a:lnTo>
                  <a:lnTo>
                    <a:pt x="2035241"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 name="任意多边形: 形状 30">
              <a:extLst>
                <a:ext uri="{FF2B5EF4-FFF2-40B4-BE49-F238E27FC236}">
                  <a16:creationId xmlns:a16="http://schemas.microsoft.com/office/drawing/2014/main" xmlns="" id="{4CFF24D2-CA36-41CF-9946-94285082C769}"/>
                </a:ext>
              </a:extLst>
            </p:cNvPr>
            <p:cNvSpPr/>
            <p:nvPr/>
          </p:nvSpPr>
          <p:spPr>
            <a:xfrm>
              <a:off x="6082366" y="3476044"/>
              <a:ext cx="2034331" cy="339301"/>
            </a:xfrm>
            <a:custGeom>
              <a:avLst/>
              <a:gdLst>
                <a:gd name="connsiteX0" fmla="*/ 1853442 w 2034331"/>
                <a:gd name="connsiteY0" fmla="*/ 0 h 339300"/>
                <a:gd name="connsiteX1" fmla="*/ 19543 w 2034331"/>
                <a:gd name="connsiteY1" fmla="*/ 0 h 339300"/>
                <a:gd name="connsiteX2" fmla="*/ 908 w 2034331"/>
                <a:gd name="connsiteY2" fmla="*/ 0 h 339300"/>
                <a:gd name="connsiteX3" fmla="*/ 0 w 2034331"/>
                <a:gd name="connsiteY3" fmla="*/ 339301 h 339300"/>
                <a:gd name="connsiteX4" fmla="*/ 20452 w 2034331"/>
                <a:gd name="connsiteY4" fmla="*/ 339301 h 339300"/>
                <a:gd name="connsiteX5" fmla="*/ 19543 w 2034331"/>
                <a:gd name="connsiteY5" fmla="*/ 3239 h 339300"/>
                <a:gd name="connsiteX6" fmla="*/ 1855259 w 2034331"/>
                <a:gd name="connsiteY6" fmla="*/ 3239 h 339300"/>
                <a:gd name="connsiteX7" fmla="*/ 2034332 w 2034331"/>
                <a:gd name="connsiteY7" fmla="*/ 339301 h 339300"/>
                <a:gd name="connsiteX8" fmla="*/ 1853442 w 2034331"/>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4331" h="339300">
                  <a:moveTo>
                    <a:pt x="1853442" y="0"/>
                  </a:moveTo>
                  <a:lnTo>
                    <a:pt x="19543" y="0"/>
                  </a:lnTo>
                  <a:lnTo>
                    <a:pt x="908" y="0"/>
                  </a:lnTo>
                  <a:lnTo>
                    <a:pt x="0" y="339301"/>
                  </a:lnTo>
                  <a:lnTo>
                    <a:pt x="20452" y="339301"/>
                  </a:lnTo>
                  <a:lnTo>
                    <a:pt x="19543" y="3239"/>
                  </a:lnTo>
                  <a:lnTo>
                    <a:pt x="1855259" y="3239"/>
                  </a:lnTo>
                  <a:lnTo>
                    <a:pt x="2034332" y="339301"/>
                  </a:lnTo>
                  <a:lnTo>
                    <a:pt x="185344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 name="任意多边形: 形状 31">
              <a:extLst>
                <a:ext uri="{FF2B5EF4-FFF2-40B4-BE49-F238E27FC236}">
                  <a16:creationId xmlns:a16="http://schemas.microsoft.com/office/drawing/2014/main" xmlns="" id="{AD75E248-B322-409C-8796-1BDB6C504435}"/>
                </a:ext>
              </a:extLst>
            </p:cNvPr>
            <p:cNvSpPr/>
            <p:nvPr/>
          </p:nvSpPr>
          <p:spPr>
            <a:xfrm>
              <a:off x="7935808" y="3476044"/>
              <a:ext cx="2214767" cy="339301"/>
            </a:xfrm>
            <a:custGeom>
              <a:avLst/>
              <a:gdLst>
                <a:gd name="connsiteX0" fmla="*/ 1852532 w 2214767"/>
                <a:gd name="connsiteY0" fmla="*/ 0 h 339300"/>
                <a:gd name="connsiteX1" fmla="*/ 18635 w 2214767"/>
                <a:gd name="connsiteY1" fmla="*/ 0 h 339300"/>
                <a:gd name="connsiteX2" fmla="*/ 0 w 2214767"/>
                <a:gd name="connsiteY2" fmla="*/ 0 h 339300"/>
                <a:gd name="connsiteX3" fmla="*/ 180889 w 2214767"/>
                <a:gd name="connsiteY3" fmla="*/ 339301 h 339300"/>
                <a:gd name="connsiteX4" fmla="*/ 201342 w 2214767"/>
                <a:gd name="connsiteY4" fmla="*/ 339301 h 339300"/>
                <a:gd name="connsiteX5" fmla="*/ 20452 w 2214767"/>
                <a:gd name="connsiteY5" fmla="*/ 3239 h 339300"/>
                <a:gd name="connsiteX6" fmla="*/ 1855714 w 2214767"/>
                <a:gd name="connsiteY6" fmla="*/ 3239 h 339300"/>
                <a:gd name="connsiteX7" fmla="*/ 2214767 w 2214767"/>
                <a:gd name="connsiteY7" fmla="*/ 339301 h 339300"/>
                <a:gd name="connsiteX8" fmla="*/ 1852532 w 2214767"/>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4767" h="339300">
                  <a:moveTo>
                    <a:pt x="1852532" y="0"/>
                  </a:moveTo>
                  <a:lnTo>
                    <a:pt x="18635" y="0"/>
                  </a:lnTo>
                  <a:lnTo>
                    <a:pt x="0" y="0"/>
                  </a:lnTo>
                  <a:lnTo>
                    <a:pt x="180889" y="339301"/>
                  </a:lnTo>
                  <a:lnTo>
                    <a:pt x="201342" y="339301"/>
                  </a:lnTo>
                  <a:lnTo>
                    <a:pt x="20452" y="3239"/>
                  </a:lnTo>
                  <a:lnTo>
                    <a:pt x="1855714" y="3239"/>
                  </a:lnTo>
                  <a:lnTo>
                    <a:pt x="2214767" y="339301"/>
                  </a:lnTo>
                  <a:lnTo>
                    <a:pt x="185253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 name="任意多边形: 形状 32">
              <a:extLst>
                <a:ext uri="{FF2B5EF4-FFF2-40B4-BE49-F238E27FC236}">
                  <a16:creationId xmlns:a16="http://schemas.microsoft.com/office/drawing/2014/main" xmlns="" id="{2C9BB7B2-EC7C-4F56-A89F-1C85CEFA1F82}"/>
                </a:ext>
              </a:extLst>
            </p:cNvPr>
            <p:cNvSpPr/>
            <p:nvPr/>
          </p:nvSpPr>
          <p:spPr>
            <a:xfrm>
              <a:off x="9788340" y="3476044"/>
              <a:ext cx="2397022" cy="339301"/>
            </a:xfrm>
            <a:custGeom>
              <a:avLst/>
              <a:gdLst>
                <a:gd name="connsiteX0" fmla="*/ 1852989 w 2397022"/>
                <a:gd name="connsiteY0" fmla="*/ 0 h 339300"/>
                <a:gd name="connsiteX1" fmla="*/ 18635 w 2397022"/>
                <a:gd name="connsiteY1" fmla="*/ 0 h 339300"/>
                <a:gd name="connsiteX2" fmla="*/ 0 w 2397022"/>
                <a:gd name="connsiteY2" fmla="*/ 0 h 339300"/>
                <a:gd name="connsiteX3" fmla="*/ 362235 w 2397022"/>
                <a:gd name="connsiteY3" fmla="*/ 339301 h 339300"/>
                <a:gd name="connsiteX4" fmla="*/ 383143 w 2397022"/>
                <a:gd name="connsiteY4" fmla="*/ 339301 h 339300"/>
                <a:gd name="connsiteX5" fmla="*/ 22271 w 2397022"/>
                <a:gd name="connsiteY5" fmla="*/ 3239 h 339300"/>
                <a:gd name="connsiteX6" fmla="*/ 1857988 w 2397022"/>
                <a:gd name="connsiteY6" fmla="*/ 3239 h 339300"/>
                <a:gd name="connsiteX7" fmla="*/ 2397023 w 2397022"/>
                <a:gd name="connsiteY7" fmla="*/ 339301 h 339300"/>
                <a:gd name="connsiteX8" fmla="*/ 1852989 w 2397022"/>
                <a:gd name="connsiteY8"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7022" h="339300">
                  <a:moveTo>
                    <a:pt x="1852989" y="0"/>
                  </a:moveTo>
                  <a:lnTo>
                    <a:pt x="18635" y="0"/>
                  </a:lnTo>
                  <a:lnTo>
                    <a:pt x="0" y="0"/>
                  </a:lnTo>
                  <a:lnTo>
                    <a:pt x="362235" y="339301"/>
                  </a:lnTo>
                  <a:lnTo>
                    <a:pt x="383143" y="339301"/>
                  </a:lnTo>
                  <a:lnTo>
                    <a:pt x="22271" y="3239"/>
                  </a:lnTo>
                  <a:lnTo>
                    <a:pt x="1857988" y="3239"/>
                  </a:lnTo>
                  <a:lnTo>
                    <a:pt x="2397023" y="339301"/>
                  </a:lnTo>
                  <a:lnTo>
                    <a:pt x="185298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4" name="任意多边形: 形状 33">
              <a:extLst>
                <a:ext uri="{FF2B5EF4-FFF2-40B4-BE49-F238E27FC236}">
                  <a16:creationId xmlns:a16="http://schemas.microsoft.com/office/drawing/2014/main" xmlns="" id="{DFF75EFE-72F2-43A6-A63F-36C43ED51D03}"/>
                </a:ext>
              </a:extLst>
            </p:cNvPr>
            <p:cNvSpPr/>
            <p:nvPr/>
          </p:nvSpPr>
          <p:spPr>
            <a:xfrm>
              <a:off x="11641329" y="3476044"/>
              <a:ext cx="2598819" cy="339301"/>
            </a:xfrm>
            <a:custGeom>
              <a:avLst/>
              <a:gdLst>
                <a:gd name="connsiteX0" fmla="*/ 1871167 w 2598818"/>
                <a:gd name="connsiteY0" fmla="*/ 0 h 339300"/>
                <a:gd name="connsiteX1" fmla="*/ 1852534 w 2598818"/>
                <a:gd name="connsiteY1" fmla="*/ 0 h 339300"/>
                <a:gd name="connsiteX2" fmla="*/ 18635 w 2598818"/>
                <a:gd name="connsiteY2" fmla="*/ 0 h 339300"/>
                <a:gd name="connsiteX3" fmla="*/ 0 w 2598818"/>
                <a:gd name="connsiteY3" fmla="*/ 0 h 339300"/>
                <a:gd name="connsiteX4" fmla="*/ 544034 w 2598818"/>
                <a:gd name="connsiteY4" fmla="*/ 339301 h 339300"/>
                <a:gd name="connsiteX5" fmla="*/ 564486 w 2598818"/>
                <a:gd name="connsiteY5" fmla="*/ 339301 h 339300"/>
                <a:gd name="connsiteX6" fmla="*/ 23633 w 2598818"/>
                <a:gd name="connsiteY6" fmla="*/ 3239 h 339300"/>
                <a:gd name="connsiteX7" fmla="*/ 1859350 w 2598818"/>
                <a:gd name="connsiteY7" fmla="*/ 3239 h 339300"/>
                <a:gd name="connsiteX8" fmla="*/ 2578366 w 2598818"/>
                <a:gd name="connsiteY8" fmla="*/ 339301 h 339300"/>
                <a:gd name="connsiteX9" fmla="*/ 2598819 w 2598818"/>
                <a:gd name="connsiteY9" fmla="*/ 339301 h 339300"/>
                <a:gd name="connsiteX10" fmla="*/ 1871167 w 2598818"/>
                <a:gd name="connsiteY10" fmla="*/ 0 h 33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8818" h="339300">
                  <a:moveTo>
                    <a:pt x="1871167" y="0"/>
                  </a:moveTo>
                  <a:lnTo>
                    <a:pt x="1852534" y="0"/>
                  </a:lnTo>
                  <a:lnTo>
                    <a:pt x="18635" y="0"/>
                  </a:lnTo>
                  <a:lnTo>
                    <a:pt x="0" y="0"/>
                  </a:lnTo>
                  <a:lnTo>
                    <a:pt x="544034" y="339301"/>
                  </a:lnTo>
                  <a:lnTo>
                    <a:pt x="564486" y="339301"/>
                  </a:lnTo>
                  <a:lnTo>
                    <a:pt x="23633" y="3239"/>
                  </a:lnTo>
                  <a:lnTo>
                    <a:pt x="1859350" y="3239"/>
                  </a:lnTo>
                  <a:lnTo>
                    <a:pt x="2578366" y="339301"/>
                  </a:lnTo>
                  <a:lnTo>
                    <a:pt x="2598819" y="339301"/>
                  </a:lnTo>
                  <a:lnTo>
                    <a:pt x="187116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5" name="任意多边形: 形状 34">
              <a:extLst>
                <a:ext uri="{FF2B5EF4-FFF2-40B4-BE49-F238E27FC236}">
                  <a16:creationId xmlns:a16="http://schemas.microsoft.com/office/drawing/2014/main" xmlns="" id="{AB55F8B7-919C-4BAB-ACF4-D4A3A02C5862}"/>
                </a:ext>
              </a:extLst>
            </p:cNvPr>
            <p:cNvSpPr/>
            <p:nvPr/>
          </p:nvSpPr>
          <p:spPr>
            <a:xfrm>
              <a:off x="-2951233" y="3815345"/>
              <a:ext cx="2930147" cy="417579"/>
            </a:xfrm>
            <a:custGeom>
              <a:avLst/>
              <a:gdLst>
                <a:gd name="connsiteX0" fmla="*/ 2930148 w 2930147"/>
                <a:gd name="connsiteY0" fmla="*/ 0 h 417580"/>
                <a:gd name="connsiteX1" fmla="*/ 916268 w 2930147"/>
                <a:gd name="connsiteY1" fmla="*/ 0 h 417580"/>
                <a:gd name="connsiteX2" fmla="*/ 895815 w 2930147"/>
                <a:gd name="connsiteY2" fmla="*/ 0 h 417580"/>
                <a:gd name="connsiteX3" fmla="*/ 888089 w 2930147"/>
                <a:gd name="connsiteY3" fmla="*/ 3779 h 417580"/>
                <a:gd name="connsiteX4" fmla="*/ 0 w 2930147"/>
                <a:gd name="connsiteY4" fmla="*/ 417580 h 417580"/>
                <a:gd name="connsiteX5" fmla="*/ 9999 w 2930147"/>
                <a:gd name="connsiteY5" fmla="*/ 412991 h 417580"/>
                <a:gd name="connsiteX6" fmla="*/ 32269 w 2930147"/>
                <a:gd name="connsiteY6" fmla="*/ 412991 h 417580"/>
                <a:gd name="connsiteX7" fmla="*/ 908087 w 2930147"/>
                <a:gd name="connsiteY7" fmla="*/ 3779 h 417580"/>
                <a:gd name="connsiteX8" fmla="*/ 2924239 w 2930147"/>
                <a:gd name="connsiteY8" fmla="*/ 3779 h 417580"/>
                <a:gd name="connsiteX9" fmla="*/ 2265672 w 2930147"/>
                <a:gd name="connsiteY9" fmla="*/ 412991 h 417580"/>
                <a:gd name="connsiteX10" fmla="*/ 2930148 w 2930147"/>
                <a:gd name="connsiteY10" fmla="*/ 0 h 41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0147" h="417580">
                  <a:moveTo>
                    <a:pt x="2930148" y="0"/>
                  </a:moveTo>
                  <a:lnTo>
                    <a:pt x="916268" y="0"/>
                  </a:lnTo>
                  <a:lnTo>
                    <a:pt x="895815" y="0"/>
                  </a:lnTo>
                  <a:lnTo>
                    <a:pt x="888089" y="3779"/>
                  </a:lnTo>
                  <a:lnTo>
                    <a:pt x="0" y="417580"/>
                  </a:lnTo>
                  <a:lnTo>
                    <a:pt x="9999" y="412991"/>
                  </a:lnTo>
                  <a:lnTo>
                    <a:pt x="32269" y="412991"/>
                  </a:lnTo>
                  <a:lnTo>
                    <a:pt x="908087" y="3779"/>
                  </a:lnTo>
                  <a:lnTo>
                    <a:pt x="2924239" y="3779"/>
                  </a:lnTo>
                  <a:lnTo>
                    <a:pt x="2265672" y="412991"/>
                  </a:lnTo>
                  <a:lnTo>
                    <a:pt x="293014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6" name="任意多边形: 形状 35">
              <a:extLst>
                <a:ext uri="{FF2B5EF4-FFF2-40B4-BE49-F238E27FC236}">
                  <a16:creationId xmlns:a16="http://schemas.microsoft.com/office/drawing/2014/main" xmlns="" id="{5A9C0402-3A55-4DDB-8F4C-9591C23FCAD9}"/>
                </a:ext>
              </a:extLst>
            </p:cNvPr>
            <p:cNvSpPr/>
            <p:nvPr/>
          </p:nvSpPr>
          <p:spPr>
            <a:xfrm>
              <a:off x="-685562" y="3815345"/>
              <a:ext cx="2698809" cy="412990"/>
            </a:xfrm>
            <a:custGeom>
              <a:avLst/>
              <a:gdLst>
                <a:gd name="connsiteX0" fmla="*/ 2698809 w 2698809"/>
                <a:gd name="connsiteY0" fmla="*/ 0 h 412991"/>
                <a:gd name="connsiteX1" fmla="*/ 685383 w 2698809"/>
                <a:gd name="connsiteY1" fmla="*/ 0 h 412991"/>
                <a:gd name="connsiteX2" fmla="*/ 664476 w 2698809"/>
                <a:gd name="connsiteY2" fmla="*/ 0 h 412991"/>
                <a:gd name="connsiteX3" fmla="*/ 0 w 2698809"/>
                <a:gd name="connsiteY3" fmla="*/ 412991 h 412991"/>
                <a:gd name="connsiteX4" fmla="*/ 22725 w 2698809"/>
                <a:gd name="connsiteY4" fmla="*/ 412991 h 412991"/>
                <a:gd name="connsiteX5" fmla="*/ 679020 w 2698809"/>
                <a:gd name="connsiteY5" fmla="*/ 3779 h 412991"/>
                <a:gd name="connsiteX6" fmla="*/ 2694718 w 2698809"/>
                <a:gd name="connsiteY6" fmla="*/ 3779 h 412991"/>
                <a:gd name="connsiteX7" fmla="*/ 2255219 w 2698809"/>
                <a:gd name="connsiteY7" fmla="*/ 412991 h 412991"/>
                <a:gd name="connsiteX8" fmla="*/ 2698809 w 2698809"/>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8809" h="412991">
                  <a:moveTo>
                    <a:pt x="2698809" y="0"/>
                  </a:moveTo>
                  <a:lnTo>
                    <a:pt x="685383" y="0"/>
                  </a:lnTo>
                  <a:lnTo>
                    <a:pt x="664476" y="0"/>
                  </a:lnTo>
                  <a:lnTo>
                    <a:pt x="0" y="412991"/>
                  </a:lnTo>
                  <a:lnTo>
                    <a:pt x="22725" y="412991"/>
                  </a:lnTo>
                  <a:lnTo>
                    <a:pt x="679020" y="3779"/>
                  </a:lnTo>
                  <a:lnTo>
                    <a:pt x="2694718" y="3779"/>
                  </a:lnTo>
                  <a:lnTo>
                    <a:pt x="2255219" y="412991"/>
                  </a:lnTo>
                  <a:lnTo>
                    <a:pt x="269880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7" name="任意多边形: 形状 36">
              <a:extLst>
                <a:ext uri="{FF2B5EF4-FFF2-40B4-BE49-F238E27FC236}">
                  <a16:creationId xmlns:a16="http://schemas.microsoft.com/office/drawing/2014/main" xmlns="" id="{13CEF134-8457-4D3B-9D43-406C0DA968C4}"/>
                </a:ext>
              </a:extLst>
            </p:cNvPr>
            <p:cNvSpPr/>
            <p:nvPr/>
          </p:nvSpPr>
          <p:spPr>
            <a:xfrm>
              <a:off x="1569655" y="3815345"/>
              <a:ext cx="2478376" cy="412990"/>
            </a:xfrm>
            <a:custGeom>
              <a:avLst/>
              <a:gdLst>
                <a:gd name="connsiteX0" fmla="*/ 2478377 w 2478376"/>
                <a:gd name="connsiteY0" fmla="*/ 0 h 412991"/>
                <a:gd name="connsiteX1" fmla="*/ 464497 w 2478376"/>
                <a:gd name="connsiteY1" fmla="*/ 0 h 412991"/>
                <a:gd name="connsiteX2" fmla="*/ 443590 w 2478376"/>
                <a:gd name="connsiteY2" fmla="*/ 0 h 412991"/>
                <a:gd name="connsiteX3" fmla="*/ 0 w 2478376"/>
                <a:gd name="connsiteY3" fmla="*/ 412991 h 412991"/>
                <a:gd name="connsiteX4" fmla="*/ 23179 w 2478376"/>
                <a:gd name="connsiteY4" fmla="*/ 412991 h 412991"/>
                <a:gd name="connsiteX5" fmla="*/ 460407 w 2478376"/>
                <a:gd name="connsiteY5" fmla="*/ 3779 h 412991"/>
                <a:gd name="connsiteX6" fmla="*/ 2476105 w 2478376"/>
                <a:gd name="connsiteY6" fmla="*/ 3779 h 412991"/>
                <a:gd name="connsiteX7" fmla="*/ 2256127 w 2478376"/>
                <a:gd name="connsiteY7" fmla="*/ 412991 h 412991"/>
                <a:gd name="connsiteX8" fmla="*/ 2478377 w 2478376"/>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8376" h="412991">
                  <a:moveTo>
                    <a:pt x="2478377" y="0"/>
                  </a:moveTo>
                  <a:lnTo>
                    <a:pt x="464497" y="0"/>
                  </a:lnTo>
                  <a:lnTo>
                    <a:pt x="443590" y="0"/>
                  </a:lnTo>
                  <a:lnTo>
                    <a:pt x="0" y="412991"/>
                  </a:lnTo>
                  <a:lnTo>
                    <a:pt x="23179" y="412991"/>
                  </a:lnTo>
                  <a:lnTo>
                    <a:pt x="460407" y="3779"/>
                  </a:lnTo>
                  <a:lnTo>
                    <a:pt x="2476105" y="3779"/>
                  </a:lnTo>
                  <a:lnTo>
                    <a:pt x="2256127" y="412991"/>
                  </a:lnTo>
                  <a:lnTo>
                    <a:pt x="247837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8" name="任意多边形: 形状 37">
              <a:extLst>
                <a:ext uri="{FF2B5EF4-FFF2-40B4-BE49-F238E27FC236}">
                  <a16:creationId xmlns:a16="http://schemas.microsoft.com/office/drawing/2014/main" xmlns="" id="{CF1BE96E-FD48-4999-A37A-EE9E0C2C043C}"/>
                </a:ext>
              </a:extLst>
            </p:cNvPr>
            <p:cNvSpPr/>
            <p:nvPr/>
          </p:nvSpPr>
          <p:spPr>
            <a:xfrm>
              <a:off x="3825782" y="3815345"/>
              <a:ext cx="2256583" cy="412990"/>
            </a:xfrm>
            <a:custGeom>
              <a:avLst/>
              <a:gdLst>
                <a:gd name="connsiteX0" fmla="*/ 2256583 w 2256583"/>
                <a:gd name="connsiteY0" fmla="*/ 0 h 412991"/>
                <a:gd name="connsiteX1" fmla="*/ 242248 w 2256583"/>
                <a:gd name="connsiteY1" fmla="*/ 0 h 412991"/>
                <a:gd name="connsiteX2" fmla="*/ 222250 w 2256583"/>
                <a:gd name="connsiteY2" fmla="*/ 0 h 412991"/>
                <a:gd name="connsiteX3" fmla="*/ 0 w 2256583"/>
                <a:gd name="connsiteY3" fmla="*/ 412991 h 412991"/>
                <a:gd name="connsiteX4" fmla="*/ 22271 w 2256583"/>
                <a:gd name="connsiteY4" fmla="*/ 412991 h 412991"/>
                <a:gd name="connsiteX5" fmla="*/ 240430 w 2256583"/>
                <a:gd name="connsiteY5" fmla="*/ 3779 h 412991"/>
                <a:gd name="connsiteX6" fmla="*/ 2256583 w 2256583"/>
                <a:gd name="connsiteY6" fmla="*/ 3779 h 412991"/>
                <a:gd name="connsiteX7" fmla="*/ 2255220 w 2256583"/>
                <a:gd name="connsiteY7" fmla="*/ 412991 h 412991"/>
                <a:gd name="connsiteX8" fmla="*/ 2256583 w 2256583"/>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583" h="412991">
                  <a:moveTo>
                    <a:pt x="2256583" y="0"/>
                  </a:moveTo>
                  <a:lnTo>
                    <a:pt x="242248" y="0"/>
                  </a:lnTo>
                  <a:lnTo>
                    <a:pt x="222250" y="0"/>
                  </a:lnTo>
                  <a:lnTo>
                    <a:pt x="0" y="412991"/>
                  </a:lnTo>
                  <a:lnTo>
                    <a:pt x="22271" y="412991"/>
                  </a:lnTo>
                  <a:lnTo>
                    <a:pt x="240430" y="3779"/>
                  </a:lnTo>
                  <a:lnTo>
                    <a:pt x="2256583" y="3779"/>
                  </a:lnTo>
                  <a:lnTo>
                    <a:pt x="2255220" y="412991"/>
                  </a:lnTo>
                  <a:lnTo>
                    <a:pt x="225658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0" name="任意多边形: 形状 39">
              <a:extLst>
                <a:ext uri="{FF2B5EF4-FFF2-40B4-BE49-F238E27FC236}">
                  <a16:creationId xmlns:a16="http://schemas.microsoft.com/office/drawing/2014/main" xmlns="" id="{6F78477D-0F30-4C0C-89D3-F34138B3642D}"/>
                </a:ext>
              </a:extLst>
            </p:cNvPr>
            <p:cNvSpPr/>
            <p:nvPr/>
          </p:nvSpPr>
          <p:spPr>
            <a:xfrm>
              <a:off x="6081003" y="3815345"/>
              <a:ext cx="2255670" cy="412990"/>
            </a:xfrm>
            <a:custGeom>
              <a:avLst/>
              <a:gdLst>
                <a:gd name="connsiteX0" fmla="*/ 2035695 w 2255671"/>
                <a:gd name="connsiteY0" fmla="*/ 0 h 412991"/>
                <a:gd name="connsiteX1" fmla="*/ 21815 w 2255671"/>
                <a:gd name="connsiteY1" fmla="*/ 0 h 412991"/>
                <a:gd name="connsiteX2" fmla="*/ 1363 w 2255671"/>
                <a:gd name="connsiteY2" fmla="*/ 0 h 412991"/>
                <a:gd name="connsiteX3" fmla="*/ 0 w 2255671"/>
                <a:gd name="connsiteY3" fmla="*/ 412991 h 412991"/>
                <a:gd name="connsiteX4" fmla="*/ 23178 w 2255671"/>
                <a:gd name="connsiteY4" fmla="*/ 412991 h 412991"/>
                <a:gd name="connsiteX5" fmla="*/ 21815 w 2255671"/>
                <a:gd name="connsiteY5" fmla="*/ 3779 h 412991"/>
                <a:gd name="connsiteX6" fmla="*/ 2037513 w 2255671"/>
                <a:gd name="connsiteY6" fmla="*/ 3779 h 412991"/>
                <a:gd name="connsiteX7" fmla="*/ 2255672 w 2255671"/>
                <a:gd name="connsiteY7" fmla="*/ 412991 h 412991"/>
                <a:gd name="connsiteX8" fmla="*/ 2035695 w 2255671"/>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671" h="412991">
                  <a:moveTo>
                    <a:pt x="2035695" y="0"/>
                  </a:moveTo>
                  <a:lnTo>
                    <a:pt x="21815" y="0"/>
                  </a:lnTo>
                  <a:lnTo>
                    <a:pt x="1363" y="0"/>
                  </a:lnTo>
                  <a:lnTo>
                    <a:pt x="0" y="412991"/>
                  </a:lnTo>
                  <a:lnTo>
                    <a:pt x="23178" y="412991"/>
                  </a:lnTo>
                  <a:lnTo>
                    <a:pt x="21815" y="3779"/>
                  </a:lnTo>
                  <a:lnTo>
                    <a:pt x="2037513" y="3779"/>
                  </a:lnTo>
                  <a:lnTo>
                    <a:pt x="2255672" y="412991"/>
                  </a:lnTo>
                  <a:lnTo>
                    <a:pt x="203569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4" name="任意多边形: 形状 43">
              <a:extLst>
                <a:ext uri="{FF2B5EF4-FFF2-40B4-BE49-F238E27FC236}">
                  <a16:creationId xmlns:a16="http://schemas.microsoft.com/office/drawing/2014/main" xmlns="" id="{DE305319-B139-4623-B568-F92C3FA1561A}"/>
                </a:ext>
              </a:extLst>
            </p:cNvPr>
            <p:cNvSpPr/>
            <p:nvPr/>
          </p:nvSpPr>
          <p:spPr>
            <a:xfrm>
              <a:off x="8116698" y="3815345"/>
              <a:ext cx="2475648" cy="412990"/>
            </a:xfrm>
            <a:custGeom>
              <a:avLst/>
              <a:gdLst>
                <a:gd name="connsiteX0" fmla="*/ 2033878 w 2475649"/>
                <a:gd name="connsiteY0" fmla="*/ 0 h 412991"/>
                <a:gd name="connsiteX1" fmla="*/ 20453 w 2475649"/>
                <a:gd name="connsiteY1" fmla="*/ 0 h 412991"/>
                <a:gd name="connsiteX2" fmla="*/ 0 w 2475649"/>
                <a:gd name="connsiteY2" fmla="*/ 0 h 412991"/>
                <a:gd name="connsiteX3" fmla="*/ 219977 w 2475649"/>
                <a:gd name="connsiteY3" fmla="*/ 412991 h 412991"/>
                <a:gd name="connsiteX4" fmla="*/ 242702 w 2475649"/>
                <a:gd name="connsiteY4" fmla="*/ 412991 h 412991"/>
                <a:gd name="connsiteX5" fmla="*/ 22271 w 2475649"/>
                <a:gd name="connsiteY5" fmla="*/ 3779 h 412991"/>
                <a:gd name="connsiteX6" fmla="*/ 2037968 w 2475649"/>
                <a:gd name="connsiteY6" fmla="*/ 3779 h 412991"/>
                <a:gd name="connsiteX7" fmla="*/ 2475650 w 2475649"/>
                <a:gd name="connsiteY7" fmla="*/ 412991 h 412991"/>
                <a:gd name="connsiteX8" fmla="*/ 2033878 w 2475649"/>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5649" h="412991">
                  <a:moveTo>
                    <a:pt x="2033878" y="0"/>
                  </a:moveTo>
                  <a:lnTo>
                    <a:pt x="20453" y="0"/>
                  </a:lnTo>
                  <a:lnTo>
                    <a:pt x="0" y="0"/>
                  </a:lnTo>
                  <a:lnTo>
                    <a:pt x="219977" y="412991"/>
                  </a:lnTo>
                  <a:lnTo>
                    <a:pt x="242702" y="412991"/>
                  </a:lnTo>
                  <a:lnTo>
                    <a:pt x="22271" y="3779"/>
                  </a:lnTo>
                  <a:lnTo>
                    <a:pt x="2037968" y="3779"/>
                  </a:lnTo>
                  <a:lnTo>
                    <a:pt x="2475650" y="412991"/>
                  </a:lnTo>
                  <a:lnTo>
                    <a:pt x="203387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5" name="任意多边形: 形状 44">
              <a:extLst>
                <a:ext uri="{FF2B5EF4-FFF2-40B4-BE49-F238E27FC236}">
                  <a16:creationId xmlns:a16="http://schemas.microsoft.com/office/drawing/2014/main" xmlns="" id="{588509C6-FFB9-4EDA-8ECA-D772FD7B3821}"/>
                </a:ext>
              </a:extLst>
            </p:cNvPr>
            <p:cNvSpPr/>
            <p:nvPr/>
          </p:nvSpPr>
          <p:spPr>
            <a:xfrm>
              <a:off x="10150575" y="3815345"/>
              <a:ext cx="2697445" cy="412990"/>
            </a:xfrm>
            <a:custGeom>
              <a:avLst/>
              <a:gdLst>
                <a:gd name="connsiteX0" fmla="*/ 2034788 w 2697445"/>
                <a:gd name="connsiteY0" fmla="*/ 0 h 412991"/>
                <a:gd name="connsiteX1" fmla="*/ 20908 w 2697445"/>
                <a:gd name="connsiteY1" fmla="*/ 0 h 412991"/>
                <a:gd name="connsiteX2" fmla="*/ 0 w 2697445"/>
                <a:gd name="connsiteY2" fmla="*/ 0 h 412991"/>
                <a:gd name="connsiteX3" fmla="*/ 441772 w 2697445"/>
                <a:gd name="connsiteY3" fmla="*/ 412991 h 412991"/>
                <a:gd name="connsiteX4" fmla="*/ 464497 w 2697445"/>
                <a:gd name="connsiteY4" fmla="*/ 412991 h 412991"/>
                <a:gd name="connsiteX5" fmla="*/ 24998 w 2697445"/>
                <a:gd name="connsiteY5" fmla="*/ 3779 h 412991"/>
                <a:gd name="connsiteX6" fmla="*/ 2040695 w 2697445"/>
                <a:gd name="connsiteY6" fmla="*/ 3779 h 412991"/>
                <a:gd name="connsiteX7" fmla="*/ 2697445 w 2697445"/>
                <a:gd name="connsiteY7" fmla="*/ 412991 h 412991"/>
                <a:gd name="connsiteX8" fmla="*/ 2034788 w 2697445"/>
                <a:gd name="connsiteY8"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7445" h="412991">
                  <a:moveTo>
                    <a:pt x="2034788" y="0"/>
                  </a:moveTo>
                  <a:lnTo>
                    <a:pt x="20908" y="0"/>
                  </a:lnTo>
                  <a:lnTo>
                    <a:pt x="0" y="0"/>
                  </a:lnTo>
                  <a:lnTo>
                    <a:pt x="441772" y="412991"/>
                  </a:lnTo>
                  <a:lnTo>
                    <a:pt x="464497" y="412991"/>
                  </a:lnTo>
                  <a:lnTo>
                    <a:pt x="24998" y="3779"/>
                  </a:lnTo>
                  <a:lnTo>
                    <a:pt x="2040695" y="3779"/>
                  </a:lnTo>
                  <a:lnTo>
                    <a:pt x="2697445" y="412991"/>
                  </a:lnTo>
                  <a:lnTo>
                    <a:pt x="203478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6" name="任意多边形: 形状 45">
              <a:extLst>
                <a:ext uri="{FF2B5EF4-FFF2-40B4-BE49-F238E27FC236}">
                  <a16:creationId xmlns:a16="http://schemas.microsoft.com/office/drawing/2014/main" xmlns="" id="{F5E54EA4-9CE3-43AE-B991-13A3F0FE39E1}"/>
                </a:ext>
              </a:extLst>
            </p:cNvPr>
            <p:cNvSpPr/>
            <p:nvPr/>
          </p:nvSpPr>
          <p:spPr>
            <a:xfrm>
              <a:off x="12185363" y="3815345"/>
              <a:ext cx="2940600" cy="412990"/>
            </a:xfrm>
            <a:custGeom>
              <a:avLst/>
              <a:gdLst>
                <a:gd name="connsiteX0" fmla="*/ 2054785 w 2940600"/>
                <a:gd name="connsiteY0" fmla="*/ 0 h 412991"/>
                <a:gd name="connsiteX1" fmla="*/ 2034332 w 2940600"/>
                <a:gd name="connsiteY1" fmla="*/ 0 h 412991"/>
                <a:gd name="connsiteX2" fmla="*/ 20452 w 2940600"/>
                <a:gd name="connsiteY2" fmla="*/ 0 h 412991"/>
                <a:gd name="connsiteX3" fmla="*/ 0 w 2940600"/>
                <a:gd name="connsiteY3" fmla="*/ 0 h 412991"/>
                <a:gd name="connsiteX4" fmla="*/ 662657 w 2940600"/>
                <a:gd name="connsiteY4" fmla="*/ 412991 h 412991"/>
                <a:gd name="connsiteX5" fmla="*/ 684927 w 2940600"/>
                <a:gd name="connsiteY5" fmla="*/ 412991 h 412991"/>
                <a:gd name="connsiteX6" fmla="*/ 26360 w 2940600"/>
                <a:gd name="connsiteY6" fmla="*/ 3779 h 412991"/>
                <a:gd name="connsiteX7" fmla="*/ 2042512 w 2940600"/>
                <a:gd name="connsiteY7" fmla="*/ 3779 h 412991"/>
                <a:gd name="connsiteX8" fmla="*/ 2918331 w 2940600"/>
                <a:gd name="connsiteY8" fmla="*/ 412991 h 412991"/>
                <a:gd name="connsiteX9" fmla="*/ 2940601 w 2940600"/>
                <a:gd name="connsiteY9" fmla="*/ 412991 h 412991"/>
                <a:gd name="connsiteX10" fmla="*/ 2054785 w 2940600"/>
                <a:gd name="connsiteY10" fmla="*/ 0 h 4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0600" h="412991">
                  <a:moveTo>
                    <a:pt x="2054785" y="0"/>
                  </a:moveTo>
                  <a:lnTo>
                    <a:pt x="2034332" y="0"/>
                  </a:lnTo>
                  <a:lnTo>
                    <a:pt x="20452" y="0"/>
                  </a:lnTo>
                  <a:lnTo>
                    <a:pt x="0" y="0"/>
                  </a:lnTo>
                  <a:lnTo>
                    <a:pt x="662657" y="412991"/>
                  </a:lnTo>
                  <a:lnTo>
                    <a:pt x="684927" y="412991"/>
                  </a:lnTo>
                  <a:lnTo>
                    <a:pt x="26360" y="3779"/>
                  </a:lnTo>
                  <a:lnTo>
                    <a:pt x="2042512" y="3779"/>
                  </a:lnTo>
                  <a:lnTo>
                    <a:pt x="2918331" y="412991"/>
                  </a:lnTo>
                  <a:lnTo>
                    <a:pt x="2940601" y="412991"/>
                  </a:lnTo>
                  <a:lnTo>
                    <a:pt x="205478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7" name="任意多边形: 形状 46">
              <a:extLst>
                <a:ext uri="{FF2B5EF4-FFF2-40B4-BE49-F238E27FC236}">
                  <a16:creationId xmlns:a16="http://schemas.microsoft.com/office/drawing/2014/main" xmlns="" id="{3B05948A-6433-455E-A53C-D5EB737B11DA}"/>
                </a:ext>
              </a:extLst>
            </p:cNvPr>
            <p:cNvSpPr/>
            <p:nvPr/>
          </p:nvSpPr>
          <p:spPr>
            <a:xfrm>
              <a:off x="-4055663" y="4228337"/>
              <a:ext cx="3370101" cy="519613"/>
            </a:xfrm>
            <a:custGeom>
              <a:avLst/>
              <a:gdLst>
                <a:gd name="connsiteX0" fmla="*/ 3370102 w 3370101"/>
                <a:gd name="connsiteY0" fmla="*/ 0 h 519613"/>
                <a:gd name="connsiteX1" fmla="*/ 1136699 w 3370101"/>
                <a:gd name="connsiteY1" fmla="*/ 0 h 519613"/>
                <a:gd name="connsiteX2" fmla="*/ 1114429 w 3370101"/>
                <a:gd name="connsiteY2" fmla="*/ 0 h 519613"/>
                <a:gd name="connsiteX3" fmla="*/ 1104430 w 3370101"/>
                <a:gd name="connsiteY3" fmla="*/ 4589 h 519613"/>
                <a:gd name="connsiteX4" fmla="*/ 0 w 3370101"/>
                <a:gd name="connsiteY4" fmla="*/ 519613 h 519613"/>
                <a:gd name="connsiteX5" fmla="*/ 12272 w 3370101"/>
                <a:gd name="connsiteY5" fmla="*/ 513675 h 519613"/>
                <a:gd name="connsiteX6" fmla="*/ 37723 w 3370101"/>
                <a:gd name="connsiteY6" fmla="*/ 513675 h 519613"/>
                <a:gd name="connsiteX7" fmla="*/ 1127155 w 3370101"/>
                <a:gd name="connsiteY7" fmla="*/ 4589 h 519613"/>
                <a:gd name="connsiteX8" fmla="*/ 3362375 w 3370101"/>
                <a:gd name="connsiteY8" fmla="*/ 4589 h 519613"/>
                <a:gd name="connsiteX9" fmla="*/ 2542916 w 3370101"/>
                <a:gd name="connsiteY9" fmla="*/ 513675 h 519613"/>
                <a:gd name="connsiteX10" fmla="*/ 3370102 w 3370101"/>
                <a:gd name="connsiteY10" fmla="*/ 0 h 51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70101" h="519613">
                  <a:moveTo>
                    <a:pt x="3370102" y="0"/>
                  </a:moveTo>
                  <a:lnTo>
                    <a:pt x="1136699" y="0"/>
                  </a:lnTo>
                  <a:lnTo>
                    <a:pt x="1114429" y="0"/>
                  </a:lnTo>
                  <a:lnTo>
                    <a:pt x="1104430" y="4589"/>
                  </a:lnTo>
                  <a:lnTo>
                    <a:pt x="0" y="519613"/>
                  </a:lnTo>
                  <a:lnTo>
                    <a:pt x="12272" y="513675"/>
                  </a:lnTo>
                  <a:lnTo>
                    <a:pt x="37723" y="513675"/>
                  </a:lnTo>
                  <a:lnTo>
                    <a:pt x="1127155" y="4589"/>
                  </a:lnTo>
                  <a:lnTo>
                    <a:pt x="3362375" y="4589"/>
                  </a:lnTo>
                  <a:lnTo>
                    <a:pt x="2542916" y="513675"/>
                  </a:lnTo>
                  <a:lnTo>
                    <a:pt x="337010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8" name="任意多边形: 形状 47">
              <a:extLst>
                <a:ext uri="{FF2B5EF4-FFF2-40B4-BE49-F238E27FC236}">
                  <a16:creationId xmlns:a16="http://schemas.microsoft.com/office/drawing/2014/main" xmlns="" id="{B6B37F8E-B4D4-4CB3-8775-A2394618440B}"/>
                </a:ext>
              </a:extLst>
            </p:cNvPr>
            <p:cNvSpPr/>
            <p:nvPr/>
          </p:nvSpPr>
          <p:spPr>
            <a:xfrm>
              <a:off x="-1512748" y="4228337"/>
              <a:ext cx="3082404" cy="513675"/>
            </a:xfrm>
            <a:custGeom>
              <a:avLst/>
              <a:gdLst>
                <a:gd name="connsiteX0" fmla="*/ 3082405 w 3082404"/>
                <a:gd name="connsiteY0" fmla="*/ 0 h 513674"/>
                <a:gd name="connsiteX1" fmla="*/ 849911 w 3082404"/>
                <a:gd name="connsiteY1" fmla="*/ 0 h 513674"/>
                <a:gd name="connsiteX2" fmla="*/ 827186 w 3082404"/>
                <a:gd name="connsiteY2" fmla="*/ 0 h 513674"/>
                <a:gd name="connsiteX3" fmla="*/ 0 w 3082404"/>
                <a:gd name="connsiteY3" fmla="*/ 513675 h 513674"/>
                <a:gd name="connsiteX4" fmla="*/ 25907 w 3082404"/>
                <a:gd name="connsiteY4" fmla="*/ 513675 h 513674"/>
                <a:gd name="connsiteX5" fmla="*/ 842639 w 3082404"/>
                <a:gd name="connsiteY5" fmla="*/ 4589 h 513674"/>
                <a:gd name="connsiteX6" fmla="*/ 3077406 w 3082404"/>
                <a:gd name="connsiteY6" fmla="*/ 4589 h 513674"/>
                <a:gd name="connsiteX7" fmla="*/ 2530645 w 3082404"/>
                <a:gd name="connsiteY7" fmla="*/ 513675 h 513674"/>
                <a:gd name="connsiteX8" fmla="*/ 3082405 w 3082404"/>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2404" h="513674">
                  <a:moveTo>
                    <a:pt x="3082405" y="0"/>
                  </a:moveTo>
                  <a:lnTo>
                    <a:pt x="849911" y="0"/>
                  </a:lnTo>
                  <a:lnTo>
                    <a:pt x="827186" y="0"/>
                  </a:lnTo>
                  <a:lnTo>
                    <a:pt x="0" y="513675"/>
                  </a:lnTo>
                  <a:lnTo>
                    <a:pt x="25907" y="513675"/>
                  </a:lnTo>
                  <a:lnTo>
                    <a:pt x="842639" y="4589"/>
                  </a:lnTo>
                  <a:lnTo>
                    <a:pt x="3077406" y="4589"/>
                  </a:lnTo>
                  <a:lnTo>
                    <a:pt x="2530645" y="513675"/>
                  </a:lnTo>
                  <a:lnTo>
                    <a:pt x="308240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 name="任意多边形: 形状 48">
              <a:extLst>
                <a:ext uri="{FF2B5EF4-FFF2-40B4-BE49-F238E27FC236}">
                  <a16:creationId xmlns:a16="http://schemas.microsoft.com/office/drawing/2014/main" xmlns="" id="{B1E6CDFB-BB78-46E0-A3BF-64D335D8F0AA}"/>
                </a:ext>
              </a:extLst>
            </p:cNvPr>
            <p:cNvSpPr/>
            <p:nvPr/>
          </p:nvSpPr>
          <p:spPr>
            <a:xfrm>
              <a:off x="1017896" y="4228337"/>
              <a:ext cx="2807886" cy="513675"/>
            </a:xfrm>
            <a:custGeom>
              <a:avLst/>
              <a:gdLst>
                <a:gd name="connsiteX0" fmla="*/ 2807887 w 2807887"/>
                <a:gd name="connsiteY0" fmla="*/ 0 h 513674"/>
                <a:gd name="connsiteX1" fmla="*/ 574940 w 2807887"/>
                <a:gd name="connsiteY1" fmla="*/ 0 h 513674"/>
                <a:gd name="connsiteX2" fmla="*/ 551760 w 2807887"/>
                <a:gd name="connsiteY2" fmla="*/ 0 h 513674"/>
                <a:gd name="connsiteX3" fmla="*/ 0 w 2807887"/>
                <a:gd name="connsiteY3" fmla="*/ 513675 h 513674"/>
                <a:gd name="connsiteX4" fmla="*/ 25906 w 2807887"/>
                <a:gd name="connsiteY4" fmla="*/ 513675 h 513674"/>
                <a:gd name="connsiteX5" fmla="*/ 569940 w 2807887"/>
                <a:gd name="connsiteY5" fmla="*/ 4589 h 513674"/>
                <a:gd name="connsiteX6" fmla="*/ 2805160 w 2807887"/>
                <a:gd name="connsiteY6" fmla="*/ 4589 h 513674"/>
                <a:gd name="connsiteX7" fmla="*/ 2531098 w 2807887"/>
                <a:gd name="connsiteY7" fmla="*/ 513675 h 513674"/>
                <a:gd name="connsiteX8" fmla="*/ 2807887 w 2807887"/>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7887" h="513674">
                  <a:moveTo>
                    <a:pt x="2807887" y="0"/>
                  </a:moveTo>
                  <a:lnTo>
                    <a:pt x="574940" y="0"/>
                  </a:lnTo>
                  <a:lnTo>
                    <a:pt x="551760" y="0"/>
                  </a:lnTo>
                  <a:lnTo>
                    <a:pt x="0" y="513675"/>
                  </a:lnTo>
                  <a:lnTo>
                    <a:pt x="25906" y="513675"/>
                  </a:lnTo>
                  <a:lnTo>
                    <a:pt x="569940" y="4589"/>
                  </a:lnTo>
                  <a:lnTo>
                    <a:pt x="2805160" y="4589"/>
                  </a:lnTo>
                  <a:lnTo>
                    <a:pt x="2531098" y="513675"/>
                  </a:lnTo>
                  <a:lnTo>
                    <a:pt x="280788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 name="任意多边形: 形状 49">
              <a:extLst>
                <a:ext uri="{FF2B5EF4-FFF2-40B4-BE49-F238E27FC236}">
                  <a16:creationId xmlns:a16="http://schemas.microsoft.com/office/drawing/2014/main" xmlns="" id="{8AE6CDCE-51E5-4728-92D5-93819BDAFE2C}"/>
                </a:ext>
              </a:extLst>
            </p:cNvPr>
            <p:cNvSpPr/>
            <p:nvPr/>
          </p:nvSpPr>
          <p:spPr>
            <a:xfrm>
              <a:off x="3548994" y="4228337"/>
              <a:ext cx="2532008" cy="513675"/>
            </a:xfrm>
            <a:custGeom>
              <a:avLst/>
              <a:gdLst>
                <a:gd name="connsiteX0" fmla="*/ 2532009 w 2532008"/>
                <a:gd name="connsiteY0" fmla="*/ 0 h 513674"/>
                <a:gd name="connsiteX1" fmla="*/ 299060 w 2532008"/>
                <a:gd name="connsiteY1" fmla="*/ 0 h 513674"/>
                <a:gd name="connsiteX2" fmla="*/ 276789 w 2532008"/>
                <a:gd name="connsiteY2" fmla="*/ 0 h 513674"/>
                <a:gd name="connsiteX3" fmla="*/ 0 w 2532008"/>
                <a:gd name="connsiteY3" fmla="*/ 513675 h 513674"/>
                <a:gd name="connsiteX4" fmla="*/ 25452 w 2532008"/>
                <a:gd name="connsiteY4" fmla="*/ 513675 h 513674"/>
                <a:gd name="connsiteX5" fmla="*/ 296787 w 2532008"/>
                <a:gd name="connsiteY5" fmla="*/ 4589 h 513674"/>
                <a:gd name="connsiteX6" fmla="*/ 2532009 w 2532008"/>
                <a:gd name="connsiteY6" fmla="*/ 4589 h 513674"/>
                <a:gd name="connsiteX7" fmla="*/ 2530645 w 2532008"/>
                <a:gd name="connsiteY7" fmla="*/ 513675 h 513674"/>
                <a:gd name="connsiteX8" fmla="*/ 2532009 w 2532008"/>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2008" h="513674">
                  <a:moveTo>
                    <a:pt x="2532009" y="0"/>
                  </a:moveTo>
                  <a:lnTo>
                    <a:pt x="299060" y="0"/>
                  </a:lnTo>
                  <a:lnTo>
                    <a:pt x="276789" y="0"/>
                  </a:lnTo>
                  <a:lnTo>
                    <a:pt x="0" y="513675"/>
                  </a:lnTo>
                  <a:lnTo>
                    <a:pt x="25452" y="513675"/>
                  </a:lnTo>
                  <a:lnTo>
                    <a:pt x="296787" y="4589"/>
                  </a:lnTo>
                  <a:lnTo>
                    <a:pt x="2532009" y="4589"/>
                  </a:lnTo>
                  <a:lnTo>
                    <a:pt x="2530645" y="513675"/>
                  </a:lnTo>
                  <a:lnTo>
                    <a:pt x="253200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 name="任意多边形: 形状 50">
              <a:extLst>
                <a:ext uri="{FF2B5EF4-FFF2-40B4-BE49-F238E27FC236}">
                  <a16:creationId xmlns:a16="http://schemas.microsoft.com/office/drawing/2014/main" xmlns="" id="{4E40DF70-8C8E-4943-A82F-514DDD9D6796}"/>
                </a:ext>
              </a:extLst>
            </p:cNvPr>
            <p:cNvSpPr/>
            <p:nvPr/>
          </p:nvSpPr>
          <p:spPr>
            <a:xfrm>
              <a:off x="6079639" y="4228337"/>
              <a:ext cx="2530642" cy="513675"/>
            </a:xfrm>
            <a:custGeom>
              <a:avLst/>
              <a:gdLst>
                <a:gd name="connsiteX0" fmla="*/ 2257035 w 2530643"/>
                <a:gd name="connsiteY0" fmla="*/ 0 h 513674"/>
                <a:gd name="connsiteX1" fmla="*/ 24542 w 2530643"/>
                <a:gd name="connsiteY1" fmla="*/ 0 h 513674"/>
                <a:gd name="connsiteX2" fmla="*/ 1363 w 2530643"/>
                <a:gd name="connsiteY2" fmla="*/ 0 h 513674"/>
                <a:gd name="connsiteX3" fmla="*/ 0 w 2530643"/>
                <a:gd name="connsiteY3" fmla="*/ 513675 h 513674"/>
                <a:gd name="connsiteX4" fmla="*/ 25905 w 2530643"/>
                <a:gd name="connsiteY4" fmla="*/ 513675 h 513674"/>
                <a:gd name="connsiteX5" fmla="*/ 24542 w 2530643"/>
                <a:gd name="connsiteY5" fmla="*/ 4589 h 513674"/>
                <a:gd name="connsiteX6" fmla="*/ 2259309 w 2530643"/>
                <a:gd name="connsiteY6" fmla="*/ 4589 h 513674"/>
                <a:gd name="connsiteX7" fmla="*/ 2530644 w 2530643"/>
                <a:gd name="connsiteY7" fmla="*/ 513675 h 513674"/>
                <a:gd name="connsiteX8" fmla="*/ 2257035 w 2530643"/>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0643" h="513674">
                  <a:moveTo>
                    <a:pt x="2257035" y="0"/>
                  </a:moveTo>
                  <a:lnTo>
                    <a:pt x="24542" y="0"/>
                  </a:lnTo>
                  <a:lnTo>
                    <a:pt x="1363" y="0"/>
                  </a:lnTo>
                  <a:lnTo>
                    <a:pt x="0" y="513675"/>
                  </a:lnTo>
                  <a:lnTo>
                    <a:pt x="25905" y="513675"/>
                  </a:lnTo>
                  <a:lnTo>
                    <a:pt x="24542" y="4589"/>
                  </a:lnTo>
                  <a:lnTo>
                    <a:pt x="2259309" y="4589"/>
                  </a:lnTo>
                  <a:lnTo>
                    <a:pt x="2530644" y="513675"/>
                  </a:lnTo>
                  <a:lnTo>
                    <a:pt x="225703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2" name="任意多边形: 形状 51">
              <a:extLst>
                <a:ext uri="{FF2B5EF4-FFF2-40B4-BE49-F238E27FC236}">
                  <a16:creationId xmlns:a16="http://schemas.microsoft.com/office/drawing/2014/main" xmlns="" id="{B8770A41-CA09-4304-8D47-CF7889DFF209}"/>
                </a:ext>
              </a:extLst>
            </p:cNvPr>
            <p:cNvSpPr/>
            <p:nvPr/>
          </p:nvSpPr>
          <p:spPr>
            <a:xfrm>
              <a:off x="8336673" y="4228337"/>
              <a:ext cx="2804252" cy="513675"/>
            </a:xfrm>
            <a:custGeom>
              <a:avLst/>
              <a:gdLst>
                <a:gd name="connsiteX0" fmla="*/ 2255673 w 2804252"/>
                <a:gd name="connsiteY0" fmla="*/ 0 h 513674"/>
                <a:gd name="connsiteX1" fmla="*/ 22725 w 2804252"/>
                <a:gd name="connsiteY1" fmla="*/ 0 h 513674"/>
                <a:gd name="connsiteX2" fmla="*/ 0 w 2804252"/>
                <a:gd name="connsiteY2" fmla="*/ 0 h 513674"/>
                <a:gd name="connsiteX3" fmla="*/ 273609 w 2804252"/>
                <a:gd name="connsiteY3" fmla="*/ 513675 h 513674"/>
                <a:gd name="connsiteX4" fmla="*/ 299515 w 2804252"/>
                <a:gd name="connsiteY4" fmla="*/ 513675 h 513674"/>
                <a:gd name="connsiteX5" fmla="*/ 25452 w 2804252"/>
                <a:gd name="connsiteY5" fmla="*/ 4589 h 513674"/>
                <a:gd name="connsiteX6" fmla="*/ 2260219 w 2804252"/>
                <a:gd name="connsiteY6" fmla="*/ 4589 h 513674"/>
                <a:gd name="connsiteX7" fmla="*/ 2804253 w 2804252"/>
                <a:gd name="connsiteY7" fmla="*/ 513675 h 513674"/>
                <a:gd name="connsiteX8" fmla="*/ 2255673 w 2804252"/>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252" h="513674">
                  <a:moveTo>
                    <a:pt x="2255673" y="0"/>
                  </a:moveTo>
                  <a:lnTo>
                    <a:pt x="22725" y="0"/>
                  </a:lnTo>
                  <a:lnTo>
                    <a:pt x="0" y="0"/>
                  </a:lnTo>
                  <a:lnTo>
                    <a:pt x="273609" y="513675"/>
                  </a:lnTo>
                  <a:lnTo>
                    <a:pt x="299515" y="513675"/>
                  </a:lnTo>
                  <a:lnTo>
                    <a:pt x="25452" y="4589"/>
                  </a:lnTo>
                  <a:lnTo>
                    <a:pt x="2260219" y="4589"/>
                  </a:lnTo>
                  <a:lnTo>
                    <a:pt x="2804253" y="513675"/>
                  </a:lnTo>
                  <a:lnTo>
                    <a:pt x="225567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3" name="任意多边形: 形状 52">
              <a:extLst>
                <a:ext uri="{FF2B5EF4-FFF2-40B4-BE49-F238E27FC236}">
                  <a16:creationId xmlns:a16="http://schemas.microsoft.com/office/drawing/2014/main" xmlns="" id="{44576067-AAFD-4B1E-9D3F-4B57B46C58C0}"/>
                </a:ext>
              </a:extLst>
            </p:cNvPr>
            <p:cNvSpPr/>
            <p:nvPr/>
          </p:nvSpPr>
          <p:spPr>
            <a:xfrm>
              <a:off x="10592347" y="4228337"/>
              <a:ext cx="3079678" cy="513675"/>
            </a:xfrm>
            <a:custGeom>
              <a:avLst/>
              <a:gdLst>
                <a:gd name="connsiteX0" fmla="*/ 2255673 w 3079678"/>
                <a:gd name="connsiteY0" fmla="*/ 0 h 513674"/>
                <a:gd name="connsiteX1" fmla="*/ 22725 w 3079678"/>
                <a:gd name="connsiteY1" fmla="*/ 0 h 513674"/>
                <a:gd name="connsiteX2" fmla="*/ 0 w 3079678"/>
                <a:gd name="connsiteY2" fmla="*/ 0 h 513674"/>
                <a:gd name="connsiteX3" fmla="*/ 548579 w 3079678"/>
                <a:gd name="connsiteY3" fmla="*/ 513675 h 513674"/>
                <a:gd name="connsiteX4" fmla="*/ 574486 w 3079678"/>
                <a:gd name="connsiteY4" fmla="*/ 513675 h 513674"/>
                <a:gd name="connsiteX5" fmla="*/ 27725 w 3079678"/>
                <a:gd name="connsiteY5" fmla="*/ 4589 h 513674"/>
                <a:gd name="connsiteX6" fmla="*/ 2262945 w 3079678"/>
                <a:gd name="connsiteY6" fmla="*/ 4589 h 513674"/>
                <a:gd name="connsiteX7" fmla="*/ 3079678 w 3079678"/>
                <a:gd name="connsiteY7" fmla="*/ 513675 h 513674"/>
                <a:gd name="connsiteX8" fmla="*/ 2255673 w 3079678"/>
                <a:gd name="connsiteY8"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9678" h="513674">
                  <a:moveTo>
                    <a:pt x="2255673" y="0"/>
                  </a:moveTo>
                  <a:lnTo>
                    <a:pt x="22725" y="0"/>
                  </a:lnTo>
                  <a:lnTo>
                    <a:pt x="0" y="0"/>
                  </a:lnTo>
                  <a:lnTo>
                    <a:pt x="548579" y="513675"/>
                  </a:lnTo>
                  <a:lnTo>
                    <a:pt x="574486" y="513675"/>
                  </a:lnTo>
                  <a:lnTo>
                    <a:pt x="27725" y="4589"/>
                  </a:lnTo>
                  <a:lnTo>
                    <a:pt x="2262945" y="4589"/>
                  </a:lnTo>
                  <a:lnTo>
                    <a:pt x="3079678" y="513675"/>
                  </a:lnTo>
                  <a:lnTo>
                    <a:pt x="225567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4" name="任意多边形: 形状 53">
              <a:extLst>
                <a:ext uri="{FF2B5EF4-FFF2-40B4-BE49-F238E27FC236}">
                  <a16:creationId xmlns:a16="http://schemas.microsoft.com/office/drawing/2014/main" xmlns="" id="{6B8F968F-2CFA-4909-B1CF-06E63793ABDC}"/>
                </a:ext>
              </a:extLst>
            </p:cNvPr>
            <p:cNvSpPr/>
            <p:nvPr/>
          </p:nvSpPr>
          <p:spPr>
            <a:xfrm>
              <a:off x="12848020" y="4228337"/>
              <a:ext cx="3380099" cy="513675"/>
            </a:xfrm>
            <a:custGeom>
              <a:avLst/>
              <a:gdLst>
                <a:gd name="connsiteX0" fmla="*/ 2277943 w 3380100"/>
                <a:gd name="connsiteY0" fmla="*/ 0 h 513674"/>
                <a:gd name="connsiteX1" fmla="*/ 2255673 w 3380100"/>
                <a:gd name="connsiteY1" fmla="*/ 0 h 513674"/>
                <a:gd name="connsiteX2" fmla="*/ 22270 w 3380100"/>
                <a:gd name="connsiteY2" fmla="*/ 0 h 513674"/>
                <a:gd name="connsiteX3" fmla="*/ 0 w 3380100"/>
                <a:gd name="connsiteY3" fmla="*/ 0 h 513674"/>
                <a:gd name="connsiteX4" fmla="*/ 824005 w 3380100"/>
                <a:gd name="connsiteY4" fmla="*/ 513675 h 513674"/>
                <a:gd name="connsiteX5" fmla="*/ 849457 w 3380100"/>
                <a:gd name="connsiteY5" fmla="*/ 513675 h 513674"/>
                <a:gd name="connsiteX6" fmla="*/ 29997 w 3380100"/>
                <a:gd name="connsiteY6" fmla="*/ 4589 h 513674"/>
                <a:gd name="connsiteX7" fmla="*/ 2265219 w 3380100"/>
                <a:gd name="connsiteY7" fmla="*/ 4589 h 513674"/>
                <a:gd name="connsiteX8" fmla="*/ 3354649 w 3380100"/>
                <a:gd name="connsiteY8" fmla="*/ 513675 h 513674"/>
                <a:gd name="connsiteX9" fmla="*/ 3380101 w 3380100"/>
                <a:gd name="connsiteY9" fmla="*/ 513675 h 513674"/>
                <a:gd name="connsiteX10" fmla="*/ 2277943 w 3380100"/>
                <a:gd name="connsiteY10" fmla="*/ 0 h 5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100" h="513674">
                  <a:moveTo>
                    <a:pt x="2277943" y="0"/>
                  </a:moveTo>
                  <a:lnTo>
                    <a:pt x="2255673" y="0"/>
                  </a:lnTo>
                  <a:lnTo>
                    <a:pt x="22270" y="0"/>
                  </a:lnTo>
                  <a:lnTo>
                    <a:pt x="0" y="0"/>
                  </a:lnTo>
                  <a:lnTo>
                    <a:pt x="824005" y="513675"/>
                  </a:lnTo>
                  <a:lnTo>
                    <a:pt x="849457" y="513675"/>
                  </a:lnTo>
                  <a:lnTo>
                    <a:pt x="29997" y="4589"/>
                  </a:lnTo>
                  <a:lnTo>
                    <a:pt x="2265219" y="4589"/>
                  </a:lnTo>
                  <a:lnTo>
                    <a:pt x="3354649" y="513675"/>
                  </a:lnTo>
                  <a:lnTo>
                    <a:pt x="3380101" y="513675"/>
                  </a:lnTo>
                  <a:lnTo>
                    <a:pt x="227794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5" name="任意多边形: 形状 54">
              <a:extLst>
                <a:ext uri="{FF2B5EF4-FFF2-40B4-BE49-F238E27FC236}">
                  <a16:creationId xmlns:a16="http://schemas.microsoft.com/office/drawing/2014/main" xmlns="" id="{033D4B15-E967-41BE-8A5B-85624BD57AC2}"/>
                </a:ext>
              </a:extLst>
            </p:cNvPr>
            <p:cNvSpPr/>
            <p:nvPr/>
          </p:nvSpPr>
          <p:spPr>
            <a:xfrm>
              <a:off x="-5467788" y="4742012"/>
              <a:ext cx="3955040" cy="664296"/>
            </a:xfrm>
            <a:custGeom>
              <a:avLst/>
              <a:gdLst>
                <a:gd name="connsiteX0" fmla="*/ 3955040 w 3955040"/>
                <a:gd name="connsiteY0" fmla="*/ 0 h 664295"/>
                <a:gd name="connsiteX1" fmla="*/ 1449848 w 3955040"/>
                <a:gd name="connsiteY1" fmla="*/ 0 h 664295"/>
                <a:gd name="connsiteX2" fmla="*/ 1424397 w 3955040"/>
                <a:gd name="connsiteY2" fmla="*/ 0 h 664295"/>
                <a:gd name="connsiteX3" fmla="*/ 1412125 w 3955040"/>
                <a:gd name="connsiteY3" fmla="*/ 5938 h 664295"/>
                <a:gd name="connsiteX4" fmla="*/ 0 w 3955040"/>
                <a:gd name="connsiteY4" fmla="*/ 664295 h 664295"/>
                <a:gd name="connsiteX5" fmla="*/ 16362 w 3955040"/>
                <a:gd name="connsiteY5" fmla="*/ 656737 h 664295"/>
                <a:gd name="connsiteX6" fmla="*/ 44995 w 3955040"/>
                <a:gd name="connsiteY6" fmla="*/ 656737 h 664295"/>
                <a:gd name="connsiteX7" fmla="*/ 1437577 w 3955040"/>
                <a:gd name="connsiteY7" fmla="*/ 5938 h 664295"/>
                <a:gd name="connsiteX8" fmla="*/ 3945951 w 3955040"/>
                <a:gd name="connsiteY8" fmla="*/ 5938 h 664295"/>
                <a:gd name="connsiteX9" fmla="*/ 2898333 w 3955040"/>
                <a:gd name="connsiteY9" fmla="*/ 656737 h 664295"/>
                <a:gd name="connsiteX10" fmla="*/ 3955040 w 3955040"/>
                <a:gd name="connsiteY10" fmla="*/ 0 h 664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55040" h="664295">
                  <a:moveTo>
                    <a:pt x="3955040" y="0"/>
                  </a:moveTo>
                  <a:lnTo>
                    <a:pt x="1449848" y="0"/>
                  </a:lnTo>
                  <a:lnTo>
                    <a:pt x="1424397" y="0"/>
                  </a:lnTo>
                  <a:lnTo>
                    <a:pt x="1412125" y="5938"/>
                  </a:lnTo>
                  <a:lnTo>
                    <a:pt x="0" y="664295"/>
                  </a:lnTo>
                  <a:lnTo>
                    <a:pt x="16362" y="656737"/>
                  </a:lnTo>
                  <a:lnTo>
                    <a:pt x="44995" y="656737"/>
                  </a:lnTo>
                  <a:lnTo>
                    <a:pt x="1437577" y="5938"/>
                  </a:lnTo>
                  <a:lnTo>
                    <a:pt x="3945951" y="5938"/>
                  </a:lnTo>
                  <a:lnTo>
                    <a:pt x="2898333" y="656737"/>
                  </a:lnTo>
                  <a:lnTo>
                    <a:pt x="395504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6" name="任意多边形: 形状 55">
              <a:extLst>
                <a:ext uri="{FF2B5EF4-FFF2-40B4-BE49-F238E27FC236}">
                  <a16:creationId xmlns:a16="http://schemas.microsoft.com/office/drawing/2014/main" xmlns="" id="{AA56D2D8-E46A-4DDA-ADD5-B808221CF795}"/>
                </a:ext>
              </a:extLst>
            </p:cNvPr>
            <p:cNvSpPr/>
            <p:nvPr/>
          </p:nvSpPr>
          <p:spPr>
            <a:xfrm>
              <a:off x="-2569456" y="4742012"/>
              <a:ext cx="3587352" cy="656737"/>
            </a:xfrm>
            <a:custGeom>
              <a:avLst/>
              <a:gdLst>
                <a:gd name="connsiteX0" fmla="*/ 3587352 w 3587352"/>
                <a:gd name="connsiteY0" fmla="*/ 0 h 656737"/>
                <a:gd name="connsiteX1" fmla="*/ 1082614 w 3587352"/>
                <a:gd name="connsiteY1" fmla="*/ 0 h 656737"/>
                <a:gd name="connsiteX2" fmla="*/ 1056708 w 3587352"/>
                <a:gd name="connsiteY2" fmla="*/ 0 h 656737"/>
                <a:gd name="connsiteX3" fmla="*/ 0 w 3587352"/>
                <a:gd name="connsiteY3" fmla="*/ 656737 h 656737"/>
                <a:gd name="connsiteX4" fmla="*/ 29543 w 3587352"/>
                <a:gd name="connsiteY4" fmla="*/ 656737 h 656737"/>
                <a:gd name="connsiteX5" fmla="*/ 1073070 w 3587352"/>
                <a:gd name="connsiteY5" fmla="*/ 5938 h 656737"/>
                <a:gd name="connsiteX6" fmla="*/ 3581443 w 3587352"/>
                <a:gd name="connsiteY6" fmla="*/ 5938 h 656737"/>
                <a:gd name="connsiteX7" fmla="*/ 2882426 w 3587352"/>
                <a:gd name="connsiteY7" fmla="*/ 656737 h 656737"/>
                <a:gd name="connsiteX8" fmla="*/ 3587352 w 3587352"/>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7352" h="656737">
                  <a:moveTo>
                    <a:pt x="3587352" y="0"/>
                  </a:moveTo>
                  <a:lnTo>
                    <a:pt x="1082614" y="0"/>
                  </a:lnTo>
                  <a:lnTo>
                    <a:pt x="1056708" y="0"/>
                  </a:lnTo>
                  <a:lnTo>
                    <a:pt x="0" y="656737"/>
                  </a:lnTo>
                  <a:lnTo>
                    <a:pt x="29543" y="656737"/>
                  </a:lnTo>
                  <a:lnTo>
                    <a:pt x="1073070" y="5938"/>
                  </a:lnTo>
                  <a:lnTo>
                    <a:pt x="3581443" y="5938"/>
                  </a:lnTo>
                  <a:lnTo>
                    <a:pt x="2882426" y="656737"/>
                  </a:lnTo>
                  <a:lnTo>
                    <a:pt x="358735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7" name="任意多边形: 形状 56">
              <a:extLst>
                <a:ext uri="{FF2B5EF4-FFF2-40B4-BE49-F238E27FC236}">
                  <a16:creationId xmlns:a16="http://schemas.microsoft.com/office/drawing/2014/main" xmlns="" id="{BDB920BF-8641-4D2B-A58F-2CB36615D626}"/>
                </a:ext>
              </a:extLst>
            </p:cNvPr>
            <p:cNvSpPr/>
            <p:nvPr/>
          </p:nvSpPr>
          <p:spPr>
            <a:xfrm>
              <a:off x="312968" y="4742012"/>
              <a:ext cx="3236024" cy="656737"/>
            </a:xfrm>
            <a:custGeom>
              <a:avLst/>
              <a:gdLst>
                <a:gd name="connsiteX0" fmla="*/ 3236025 w 3236024"/>
                <a:gd name="connsiteY0" fmla="*/ 0 h 656737"/>
                <a:gd name="connsiteX1" fmla="*/ 730833 w 3236024"/>
                <a:gd name="connsiteY1" fmla="*/ 0 h 656737"/>
                <a:gd name="connsiteX2" fmla="*/ 704927 w 3236024"/>
                <a:gd name="connsiteY2" fmla="*/ 0 h 656737"/>
                <a:gd name="connsiteX3" fmla="*/ 0 w 3236024"/>
                <a:gd name="connsiteY3" fmla="*/ 656737 h 656737"/>
                <a:gd name="connsiteX4" fmla="*/ 29088 w 3236024"/>
                <a:gd name="connsiteY4" fmla="*/ 656737 h 656737"/>
                <a:gd name="connsiteX5" fmla="*/ 724470 w 3236024"/>
                <a:gd name="connsiteY5" fmla="*/ 5938 h 656737"/>
                <a:gd name="connsiteX6" fmla="*/ 3232844 w 3236024"/>
                <a:gd name="connsiteY6" fmla="*/ 5938 h 656737"/>
                <a:gd name="connsiteX7" fmla="*/ 2882880 w 3236024"/>
                <a:gd name="connsiteY7" fmla="*/ 656737 h 656737"/>
                <a:gd name="connsiteX8" fmla="*/ 3236025 w 3236024"/>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024" h="656737">
                  <a:moveTo>
                    <a:pt x="3236025" y="0"/>
                  </a:moveTo>
                  <a:lnTo>
                    <a:pt x="730833" y="0"/>
                  </a:lnTo>
                  <a:lnTo>
                    <a:pt x="704927" y="0"/>
                  </a:lnTo>
                  <a:lnTo>
                    <a:pt x="0" y="656737"/>
                  </a:lnTo>
                  <a:lnTo>
                    <a:pt x="29088" y="656737"/>
                  </a:lnTo>
                  <a:lnTo>
                    <a:pt x="724470" y="5938"/>
                  </a:lnTo>
                  <a:lnTo>
                    <a:pt x="3232844" y="5938"/>
                  </a:lnTo>
                  <a:lnTo>
                    <a:pt x="2882880" y="656737"/>
                  </a:lnTo>
                  <a:lnTo>
                    <a:pt x="323602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8" name="任意多边形: 形状 57">
              <a:extLst>
                <a:ext uri="{FF2B5EF4-FFF2-40B4-BE49-F238E27FC236}">
                  <a16:creationId xmlns:a16="http://schemas.microsoft.com/office/drawing/2014/main" xmlns="" id="{ED46C3BD-12D3-4DD4-B0B5-A62A72971C2B}"/>
                </a:ext>
              </a:extLst>
            </p:cNvPr>
            <p:cNvSpPr/>
            <p:nvPr/>
          </p:nvSpPr>
          <p:spPr>
            <a:xfrm>
              <a:off x="3195850" y="4742012"/>
              <a:ext cx="2883789" cy="656737"/>
            </a:xfrm>
            <a:custGeom>
              <a:avLst/>
              <a:gdLst>
                <a:gd name="connsiteX0" fmla="*/ 2883790 w 2883789"/>
                <a:gd name="connsiteY0" fmla="*/ 0 h 656737"/>
                <a:gd name="connsiteX1" fmla="*/ 378596 w 2883789"/>
                <a:gd name="connsiteY1" fmla="*/ 0 h 656737"/>
                <a:gd name="connsiteX2" fmla="*/ 353144 w 2883789"/>
                <a:gd name="connsiteY2" fmla="*/ 0 h 656737"/>
                <a:gd name="connsiteX3" fmla="*/ 0 w 2883789"/>
                <a:gd name="connsiteY3" fmla="*/ 656737 h 656737"/>
                <a:gd name="connsiteX4" fmla="*/ 28634 w 2883789"/>
                <a:gd name="connsiteY4" fmla="*/ 656737 h 656737"/>
                <a:gd name="connsiteX5" fmla="*/ 375416 w 2883789"/>
                <a:gd name="connsiteY5" fmla="*/ 5938 h 656737"/>
                <a:gd name="connsiteX6" fmla="*/ 2883790 w 2883789"/>
                <a:gd name="connsiteY6" fmla="*/ 5938 h 656737"/>
                <a:gd name="connsiteX7" fmla="*/ 2881971 w 2883789"/>
                <a:gd name="connsiteY7" fmla="*/ 656737 h 656737"/>
                <a:gd name="connsiteX8" fmla="*/ 2883790 w 2883789"/>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3789" h="656737">
                  <a:moveTo>
                    <a:pt x="2883790" y="0"/>
                  </a:moveTo>
                  <a:lnTo>
                    <a:pt x="378596" y="0"/>
                  </a:lnTo>
                  <a:lnTo>
                    <a:pt x="353144" y="0"/>
                  </a:lnTo>
                  <a:lnTo>
                    <a:pt x="0" y="656737"/>
                  </a:lnTo>
                  <a:lnTo>
                    <a:pt x="28634" y="656737"/>
                  </a:lnTo>
                  <a:lnTo>
                    <a:pt x="375416" y="5938"/>
                  </a:lnTo>
                  <a:lnTo>
                    <a:pt x="2883790" y="5938"/>
                  </a:lnTo>
                  <a:lnTo>
                    <a:pt x="2881971" y="656737"/>
                  </a:lnTo>
                  <a:lnTo>
                    <a:pt x="288379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9" name="任意多边形: 形状 58">
              <a:extLst>
                <a:ext uri="{FF2B5EF4-FFF2-40B4-BE49-F238E27FC236}">
                  <a16:creationId xmlns:a16="http://schemas.microsoft.com/office/drawing/2014/main" xmlns="" id="{2B12817E-16BE-4690-A899-07620DB9C06F}"/>
                </a:ext>
              </a:extLst>
            </p:cNvPr>
            <p:cNvSpPr/>
            <p:nvPr/>
          </p:nvSpPr>
          <p:spPr>
            <a:xfrm>
              <a:off x="6077821" y="4742012"/>
              <a:ext cx="2882424" cy="656737"/>
            </a:xfrm>
            <a:custGeom>
              <a:avLst/>
              <a:gdLst>
                <a:gd name="connsiteX0" fmla="*/ 2532462 w 2882424"/>
                <a:gd name="connsiteY0" fmla="*/ 0 h 656737"/>
                <a:gd name="connsiteX1" fmla="*/ 27724 w 2882424"/>
                <a:gd name="connsiteY1" fmla="*/ 0 h 656737"/>
                <a:gd name="connsiteX2" fmla="*/ 1818 w 2882424"/>
                <a:gd name="connsiteY2" fmla="*/ 0 h 656737"/>
                <a:gd name="connsiteX3" fmla="*/ 0 w 2882424"/>
                <a:gd name="connsiteY3" fmla="*/ 656737 h 656737"/>
                <a:gd name="connsiteX4" fmla="*/ 29542 w 2882424"/>
                <a:gd name="connsiteY4" fmla="*/ 656737 h 656737"/>
                <a:gd name="connsiteX5" fmla="*/ 27724 w 2882424"/>
                <a:gd name="connsiteY5" fmla="*/ 5938 h 656737"/>
                <a:gd name="connsiteX6" fmla="*/ 2535644 w 2882424"/>
                <a:gd name="connsiteY6" fmla="*/ 5938 h 656737"/>
                <a:gd name="connsiteX7" fmla="*/ 2882425 w 2882424"/>
                <a:gd name="connsiteY7" fmla="*/ 656737 h 656737"/>
                <a:gd name="connsiteX8" fmla="*/ 2532462 w 2882424"/>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2424" h="656737">
                  <a:moveTo>
                    <a:pt x="2532462" y="0"/>
                  </a:moveTo>
                  <a:lnTo>
                    <a:pt x="27724" y="0"/>
                  </a:lnTo>
                  <a:lnTo>
                    <a:pt x="1818" y="0"/>
                  </a:lnTo>
                  <a:lnTo>
                    <a:pt x="0" y="656737"/>
                  </a:lnTo>
                  <a:lnTo>
                    <a:pt x="29542" y="656737"/>
                  </a:lnTo>
                  <a:lnTo>
                    <a:pt x="27724" y="5938"/>
                  </a:lnTo>
                  <a:lnTo>
                    <a:pt x="2535644" y="5938"/>
                  </a:lnTo>
                  <a:lnTo>
                    <a:pt x="2882425" y="656737"/>
                  </a:lnTo>
                  <a:lnTo>
                    <a:pt x="253246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0" name="任意多边形: 形状 59">
              <a:extLst>
                <a:ext uri="{FF2B5EF4-FFF2-40B4-BE49-F238E27FC236}">
                  <a16:creationId xmlns:a16="http://schemas.microsoft.com/office/drawing/2014/main" xmlns="" id="{5E1CF7F0-4FEA-4494-917E-28F8A8338FE7}"/>
                </a:ext>
              </a:extLst>
            </p:cNvPr>
            <p:cNvSpPr/>
            <p:nvPr/>
          </p:nvSpPr>
          <p:spPr>
            <a:xfrm>
              <a:off x="8610282" y="4742012"/>
              <a:ext cx="3232388" cy="656737"/>
            </a:xfrm>
            <a:custGeom>
              <a:avLst/>
              <a:gdLst>
                <a:gd name="connsiteX0" fmla="*/ 2530644 w 3232388"/>
                <a:gd name="connsiteY0" fmla="*/ 0 h 656737"/>
                <a:gd name="connsiteX1" fmla="*/ 25907 w 3232388"/>
                <a:gd name="connsiteY1" fmla="*/ 0 h 656737"/>
                <a:gd name="connsiteX2" fmla="*/ 0 w 3232388"/>
                <a:gd name="connsiteY2" fmla="*/ 0 h 656737"/>
                <a:gd name="connsiteX3" fmla="*/ 349963 w 3232388"/>
                <a:gd name="connsiteY3" fmla="*/ 656737 h 656737"/>
                <a:gd name="connsiteX4" fmla="*/ 379051 w 3232388"/>
                <a:gd name="connsiteY4" fmla="*/ 656737 h 656737"/>
                <a:gd name="connsiteX5" fmla="*/ 29087 w 3232388"/>
                <a:gd name="connsiteY5" fmla="*/ 5938 h 656737"/>
                <a:gd name="connsiteX6" fmla="*/ 2537008 w 3232388"/>
                <a:gd name="connsiteY6" fmla="*/ 5938 h 656737"/>
                <a:gd name="connsiteX7" fmla="*/ 3232389 w 3232388"/>
                <a:gd name="connsiteY7" fmla="*/ 656737 h 656737"/>
                <a:gd name="connsiteX8" fmla="*/ 2530644 w 3232388"/>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2388" h="656737">
                  <a:moveTo>
                    <a:pt x="2530644" y="0"/>
                  </a:moveTo>
                  <a:lnTo>
                    <a:pt x="25907" y="0"/>
                  </a:lnTo>
                  <a:lnTo>
                    <a:pt x="0" y="0"/>
                  </a:lnTo>
                  <a:lnTo>
                    <a:pt x="349963" y="656737"/>
                  </a:lnTo>
                  <a:lnTo>
                    <a:pt x="379051" y="656737"/>
                  </a:lnTo>
                  <a:lnTo>
                    <a:pt x="29087" y="5938"/>
                  </a:lnTo>
                  <a:lnTo>
                    <a:pt x="2537008" y="5938"/>
                  </a:lnTo>
                  <a:lnTo>
                    <a:pt x="3232389" y="656737"/>
                  </a:lnTo>
                  <a:lnTo>
                    <a:pt x="2530644"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1" name="任意多边形: 形状 60">
              <a:extLst>
                <a:ext uri="{FF2B5EF4-FFF2-40B4-BE49-F238E27FC236}">
                  <a16:creationId xmlns:a16="http://schemas.microsoft.com/office/drawing/2014/main" xmlns="" id="{A28FEE85-201F-417E-B9B1-A49E1BA4F671}"/>
                </a:ext>
              </a:extLst>
            </p:cNvPr>
            <p:cNvSpPr/>
            <p:nvPr/>
          </p:nvSpPr>
          <p:spPr>
            <a:xfrm>
              <a:off x="11140926" y="4742012"/>
              <a:ext cx="3584168" cy="656737"/>
            </a:xfrm>
            <a:custGeom>
              <a:avLst/>
              <a:gdLst>
                <a:gd name="connsiteX0" fmla="*/ 2531099 w 3584169"/>
                <a:gd name="connsiteY0" fmla="*/ 0 h 656737"/>
                <a:gd name="connsiteX1" fmla="*/ 25907 w 3584169"/>
                <a:gd name="connsiteY1" fmla="*/ 0 h 656737"/>
                <a:gd name="connsiteX2" fmla="*/ 0 w 3584169"/>
                <a:gd name="connsiteY2" fmla="*/ 0 h 656737"/>
                <a:gd name="connsiteX3" fmla="*/ 701745 w 3584169"/>
                <a:gd name="connsiteY3" fmla="*/ 656737 h 656737"/>
                <a:gd name="connsiteX4" fmla="*/ 730832 w 3584169"/>
                <a:gd name="connsiteY4" fmla="*/ 656737 h 656737"/>
                <a:gd name="connsiteX5" fmla="*/ 31815 w 3584169"/>
                <a:gd name="connsiteY5" fmla="*/ 5938 h 656737"/>
                <a:gd name="connsiteX6" fmla="*/ 2540644 w 3584169"/>
                <a:gd name="connsiteY6" fmla="*/ 5938 h 656737"/>
                <a:gd name="connsiteX7" fmla="*/ 3584170 w 3584169"/>
                <a:gd name="connsiteY7" fmla="*/ 656737 h 656737"/>
                <a:gd name="connsiteX8" fmla="*/ 2531099 w 3584169"/>
                <a:gd name="connsiteY8"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4169" h="656737">
                  <a:moveTo>
                    <a:pt x="2531099" y="0"/>
                  </a:moveTo>
                  <a:lnTo>
                    <a:pt x="25907" y="0"/>
                  </a:lnTo>
                  <a:lnTo>
                    <a:pt x="0" y="0"/>
                  </a:lnTo>
                  <a:lnTo>
                    <a:pt x="701745" y="656737"/>
                  </a:lnTo>
                  <a:lnTo>
                    <a:pt x="730832" y="656737"/>
                  </a:lnTo>
                  <a:lnTo>
                    <a:pt x="31815" y="5938"/>
                  </a:lnTo>
                  <a:lnTo>
                    <a:pt x="2540644" y="5938"/>
                  </a:lnTo>
                  <a:lnTo>
                    <a:pt x="3584170" y="656737"/>
                  </a:lnTo>
                  <a:lnTo>
                    <a:pt x="2531099"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2" name="任意多边形: 形状 61">
              <a:extLst>
                <a:ext uri="{FF2B5EF4-FFF2-40B4-BE49-F238E27FC236}">
                  <a16:creationId xmlns:a16="http://schemas.microsoft.com/office/drawing/2014/main" xmlns="" id="{037DCD13-0CAE-42BD-A7C5-507EDFC1B5C1}"/>
                </a:ext>
              </a:extLst>
            </p:cNvPr>
            <p:cNvSpPr/>
            <p:nvPr/>
          </p:nvSpPr>
          <p:spPr>
            <a:xfrm>
              <a:off x="13672025" y="4742010"/>
              <a:ext cx="3964129" cy="656737"/>
            </a:xfrm>
            <a:custGeom>
              <a:avLst/>
              <a:gdLst>
                <a:gd name="connsiteX0" fmla="*/ 2556096 w 3964129"/>
                <a:gd name="connsiteY0" fmla="*/ 0 h 656737"/>
                <a:gd name="connsiteX1" fmla="*/ 2530644 w 3964129"/>
                <a:gd name="connsiteY1" fmla="*/ 0 h 656737"/>
                <a:gd name="connsiteX2" fmla="*/ 25452 w 3964129"/>
                <a:gd name="connsiteY2" fmla="*/ 0 h 656737"/>
                <a:gd name="connsiteX3" fmla="*/ 0 w 3964129"/>
                <a:gd name="connsiteY3" fmla="*/ 0 h 656737"/>
                <a:gd name="connsiteX4" fmla="*/ 1053071 w 3964129"/>
                <a:gd name="connsiteY4" fmla="*/ 656737 h 656737"/>
                <a:gd name="connsiteX5" fmla="*/ 1082159 w 3964129"/>
                <a:gd name="connsiteY5" fmla="*/ 656737 h 656737"/>
                <a:gd name="connsiteX6" fmla="*/ 34542 w 3964129"/>
                <a:gd name="connsiteY6" fmla="*/ 5938 h 656737"/>
                <a:gd name="connsiteX7" fmla="*/ 2542916 w 3964129"/>
                <a:gd name="connsiteY7" fmla="*/ 5938 h 656737"/>
                <a:gd name="connsiteX8" fmla="*/ 3935498 w 3964129"/>
                <a:gd name="connsiteY8" fmla="*/ 656737 h 656737"/>
                <a:gd name="connsiteX9" fmla="*/ 3964129 w 3964129"/>
                <a:gd name="connsiteY9" fmla="*/ 656737 h 656737"/>
                <a:gd name="connsiteX10" fmla="*/ 2556096 w 3964129"/>
                <a:gd name="connsiteY10" fmla="*/ 0 h 65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64129" h="656737">
                  <a:moveTo>
                    <a:pt x="2556096" y="0"/>
                  </a:moveTo>
                  <a:lnTo>
                    <a:pt x="2530644" y="0"/>
                  </a:lnTo>
                  <a:lnTo>
                    <a:pt x="25452" y="0"/>
                  </a:lnTo>
                  <a:lnTo>
                    <a:pt x="0" y="0"/>
                  </a:lnTo>
                  <a:lnTo>
                    <a:pt x="1053071" y="656737"/>
                  </a:lnTo>
                  <a:lnTo>
                    <a:pt x="1082159" y="656737"/>
                  </a:lnTo>
                  <a:lnTo>
                    <a:pt x="34542" y="5938"/>
                  </a:lnTo>
                  <a:lnTo>
                    <a:pt x="2542916" y="5938"/>
                  </a:lnTo>
                  <a:lnTo>
                    <a:pt x="3935498" y="656737"/>
                  </a:lnTo>
                  <a:lnTo>
                    <a:pt x="3964129" y="656737"/>
                  </a:lnTo>
                  <a:lnTo>
                    <a:pt x="2556096"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3" name="任意多边形: 形状 62">
              <a:extLst>
                <a:ext uri="{FF2B5EF4-FFF2-40B4-BE49-F238E27FC236}">
                  <a16:creationId xmlns:a16="http://schemas.microsoft.com/office/drawing/2014/main" xmlns="" id="{76E9BD08-FD3E-4A33-8AEA-24C4D32C019F}"/>
                </a:ext>
              </a:extLst>
            </p:cNvPr>
            <p:cNvSpPr/>
            <p:nvPr/>
          </p:nvSpPr>
          <p:spPr>
            <a:xfrm>
              <a:off x="-7336229" y="5398747"/>
              <a:ext cx="4766773" cy="878618"/>
            </a:xfrm>
            <a:custGeom>
              <a:avLst/>
              <a:gdLst>
                <a:gd name="connsiteX0" fmla="*/ 4766774 w 4766773"/>
                <a:gd name="connsiteY0" fmla="*/ 0 h 878618"/>
                <a:gd name="connsiteX1" fmla="*/ 1913436 w 4766773"/>
                <a:gd name="connsiteY1" fmla="*/ 0 h 878618"/>
                <a:gd name="connsiteX2" fmla="*/ 1884803 w 4766773"/>
                <a:gd name="connsiteY2" fmla="*/ 0 h 878618"/>
                <a:gd name="connsiteX3" fmla="*/ 1868441 w 4766773"/>
                <a:gd name="connsiteY3" fmla="*/ 7558 h 878618"/>
                <a:gd name="connsiteX4" fmla="*/ 0 w 4766773"/>
                <a:gd name="connsiteY4" fmla="*/ 878619 h 878618"/>
                <a:gd name="connsiteX5" fmla="*/ 21816 w 4766773"/>
                <a:gd name="connsiteY5" fmla="*/ 868362 h 878618"/>
                <a:gd name="connsiteX6" fmla="*/ 55449 w 4766773"/>
                <a:gd name="connsiteY6" fmla="*/ 868362 h 878618"/>
                <a:gd name="connsiteX7" fmla="*/ 1897074 w 4766773"/>
                <a:gd name="connsiteY7" fmla="*/ 7558 h 878618"/>
                <a:gd name="connsiteX8" fmla="*/ 4754503 w 4766773"/>
                <a:gd name="connsiteY8" fmla="*/ 7558 h 878618"/>
                <a:gd name="connsiteX9" fmla="*/ 3369193 w 4766773"/>
                <a:gd name="connsiteY9" fmla="*/ 868362 h 878618"/>
                <a:gd name="connsiteX10" fmla="*/ 4766774 w 4766773"/>
                <a:gd name="connsiteY10" fmla="*/ 0 h 878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6773" h="878618">
                  <a:moveTo>
                    <a:pt x="4766774" y="0"/>
                  </a:moveTo>
                  <a:lnTo>
                    <a:pt x="1913436" y="0"/>
                  </a:lnTo>
                  <a:lnTo>
                    <a:pt x="1884803" y="0"/>
                  </a:lnTo>
                  <a:lnTo>
                    <a:pt x="1868441" y="7558"/>
                  </a:lnTo>
                  <a:lnTo>
                    <a:pt x="0" y="878619"/>
                  </a:lnTo>
                  <a:lnTo>
                    <a:pt x="21816" y="868362"/>
                  </a:lnTo>
                  <a:lnTo>
                    <a:pt x="55449" y="868362"/>
                  </a:lnTo>
                  <a:lnTo>
                    <a:pt x="1897074" y="7558"/>
                  </a:lnTo>
                  <a:lnTo>
                    <a:pt x="4754503" y="7558"/>
                  </a:lnTo>
                  <a:lnTo>
                    <a:pt x="3369193" y="868362"/>
                  </a:lnTo>
                  <a:lnTo>
                    <a:pt x="4766774"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4" name="任意多边形: 形状 63">
              <a:extLst>
                <a:ext uri="{FF2B5EF4-FFF2-40B4-BE49-F238E27FC236}">
                  <a16:creationId xmlns:a16="http://schemas.microsoft.com/office/drawing/2014/main" xmlns="" id="{A2B71305-D718-4831-9B89-DA3A49C33DA9}"/>
                </a:ext>
              </a:extLst>
            </p:cNvPr>
            <p:cNvSpPr/>
            <p:nvPr/>
          </p:nvSpPr>
          <p:spPr>
            <a:xfrm>
              <a:off x="-3967036" y="5398747"/>
              <a:ext cx="4280005" cy="868362"/>
            </a:xfrm>
            <a:custGeom>
              <a:avLst/>
              <a:gdLst>
                <a:gd name="connsiteX0" fmla="*/ 4280007 w 4280006"/>
                <a:gd name="connsiteY0" fmla="*/ 0 h 868361"/>
                <a:gd name="connsiteX1" fmla="*/ 1427124 w 4280006"/>
                <a:gd name="connsiteY1" fmla="*/ 0 h 868361"/>
                <a:gd name="connsiteX2" fmla="*/ 1397581 w 4280006"/>
                <a:gd name="connsiteY2" fmla="*/ 0 h 868361"/>
                <a:gd name="connsiteX3" fmla="*/ 0 w 4280006"/>
                <a:gd name="connsiteY3" fmla="*/ 868362 h 868361"/>
                <a:gd name="connsiteX4" fmla="*/ 34087 w 4280006"/>
                <a:gd name="connsiteY4" fmla="*/ 868362 h 868361"/>
                <a:gd name="connsiteX5" fmla="*/ 1414852 w 4280006"/>
                <a:gd name="connsiteY5" fmla="*/ 7558 h 868361"/>
                <a:gd name="connsiteX6" fmla="*/ 4271826 w 4280006"/>
                <a:gd name="connsiteY6" fmla="*/ 7558 h 868361"/>
                <a:gd name="connsiteX7" fmla="*/ 3347377 w 4280006"/>
                <a:gd name="connsiteY7" fmla="*/ 868362 h 868361"/>
                <a:gd name="connsiteX8" fmla="*/ 4280007 w 4280006"/>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0006" h="868361">
                  <a:moveTo>
                    <a:pt x="4280007" y="0"/>
                  </a:moveTo>
                  <a:lnTo>
                    <a:pt x="1427124" y="0"/>
                  </a:lnTo>
                  <a:lnTo>
                    <a:pt x="1397581" y="0"/>
                  </a:lnTo>
                  <a:lnTo>
                    <a:pt x="0" y="868362"/>
                  </a:lnTo>
                  <a:lnTo>
                    <a:pt x="34087" y="868362"/>
                  </a:lnTo>
                  <a:lnTo>
                    <a:pt x="1414852" y="7558"/>
                  </a:lnTo>
                  <a:lnTo>
                    <a:pt x="4271826" y="7558"/>
                  </a:lnTo>
                  <a:lnTo>
                    <a:pt x="3347377" y="868362"/>
                  </a:lnTo>
                  <a:lnTo>
                    <a:pt x="428000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5" name="任意多边形: 形状 64">
              <a:extLst>
                <a:ext uri="{FF2B5EF4-FFF2-40B4-BE49-F238E27FC236}">
                  <a16:creationId xmlns:a16="http://schemas.microsoft.com/office/drawing/2014/main" xmlns="" id="{710DC350-E9AB-41BA-A4FC-5B3BC99F9D06}"/>
                </a:ext>
              </a:extLst>
            </p:cNvPr>
            <p:cNvSpPr/>
            <p:nvPr/>
          </p:nvSpPr>
          <p:spPr>
            <a:xfrm>
              <a:off x="-619659" y="5398747"/>
              <a:ext cx="3815509" cy="868362"/>
            </a:xfrm>
            <a:custGeom>
              <a:avLst/>
              <a:gdLst>
                <a:gd name="connsiteX0" fmla="*/ 3815510 w 3815509"/>
                <a:gd name="connsiteY0" fmla="*/ 0 h 868361"/>
                <a:gd name="connsiteX1" fmla="*/ 961717 w 3815509"/>
                <a:gd name="connsiteY1" fmla="*/ 0 h 868361"/>
                <a:gd name="connsiteX2" fmla="*/ 932629 w 3815509"/>
                <a:gd name="connsiteY2" fmla="*/ 0 h 868361"/>
                <a:gd name="connsiteX3" fmla="*/ 0 w 3815509"/>
                <a:gd name="connsiteY3" fmla="*/ 868362 h 868361"/>
                <a:gd name="connsiteX4" fmla="*/ 34087 w 3815509"/>
                <a:gd name="connsiteY4" fmla="*/ 868362 h 868361"/>
                <a:gd name="connsiteX5" fmla="*/ 953991 w 3815509"/>
                <a:gd name="connsiteY5" fmla="*/ 7558 h 868361"/>
                <a:gd name="connsiteX6" fmla="*/ 3811419 w 3815509"/>
                <a:gd name="connsiteY6" fmla="*/ 7558 h 868361"/>
                <a:gd name="connsiteX7" fmla="*/ 3347831 w 3815509"/>
                <a:gd name="connsiteY7" fmla="*/ 868362 h 868361"/>
                <a:gd name="connsiteX8" fmla="*/ 3815510 w 3815509"/>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5509" h="868361">
                  <a:moveTo>
                    <a:pt x="3815510" y="0"/>
                  </a:moveTo>
                  <a:lnTo>
                    <a:pt x="961717" y="0"/>
                  </a:lnTo>
                  <a:lnTo>
                    <a:pt x="932629" y="0"/>
                  </a:lnTo>
                  <a:lnTo>
                    <a:pt x="0" y="868362"/>
                  </a:lnTo>
                  <a:lnTo>
                    <a:pt x="34087" y="868362"/>
                  </a:lnTo>
                  <a:lnTo>
                    <a:pt x="953991" y="7558"/>
                  </a:lnTo>
                  <a:lnTo>
                    <a:pt x="3811419" y="7558"/>
                  </a:lnTo>
                  <a:lnTo>
                    <a:pt x="3347831" y="868362"/>
                  </a:lnTo>
                  <a:lnTo>
                    <a:pt x="381551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6" name="任意多边形: 形状 65">
              <a:extLst>
                <a:ext uri="{FF2B5EF4-FFF2-40B4-BE49-F238E27FC236}">
                  <a16:creationId xmlns:a16="http://schemas.microsoft.com/office/drawing/2014/main" xmlns="" id="{38F79CBD-F75A-404C-BE15-798B2C24B8DA}"/>
                </a:ext>
              </a:extLst>
            </p:cNvPr>
            <p:cNvSpPr/>
            <p:nvPr/>
          </p:nvSpPr>
          <p:spPr>
            <a:xfrm>
              <a:off x="2728171" y="5398747"/>
              <a:ext cx="3349648" cy="868362"/>
            </a:xfrm>
            <a:custGeom>
              <a:avLst/>
              <a:gdLst>
                <a:gd name="connsiteX0" fmla="*/ 3349650 w 3349649"/>
                <a:gd name="connsiteY0" fmla="*/ 0 h 868361"/>
                <a:gd name="connsiteX1" fmla="*/ 496312 w 3349649"/>
                <a:gd name="connsiteY1" fmla="*/ 0 h 868361"/>
                <a:gd name="connsiteX2" fmla="*/ 467679 w 3349649"/>
                <a:gd name="connsiteY2" fmla="*/ 0 h 868361"/>
                <a:gd name="connsiteX3" fmla="*/ 0 w 3349649"/>
                <a:gd name="connsiteY3" fmla="*/ 868362 h 868361"/>
                <a:gd name="connsiteX4" fmla="*/ 33634 w 3349649"/>
                <a:gd name="connsiteY4" fmla="*/ 868362 h 868361"/>
                <a:gd name="connsiteX5" fmla="*/ 492222 w 3349649"/>
                <a:gd name="connsiteY5" fmla="*/ 7558 h 868361"/>
                <a:gd name="connsiteX6" fmla="*/ 3349650 w 3349649"/>
                <a:gd name="connsiteY6" fmla="*/ 7558 h 868361"/>
                <a:gd name="connsiteX7" fmla="*/ 3347377 w 3349649"/>
                <a:gd name="connsiteY7" fmla="*/ 868362 h 868361"/>
                <a:gd name="connsiteX8" fmla="*/ 3349650 w 3349649"/>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9649" h="868361">
                  <a:moveTo>
                    <a:pt x="3349650" y="0"/>
                  </a:moveTo>
                  <a:lnTo>
                    <a:pt x="496312" y="0"/>
                  </a:lnTo>
                  <a:lnTo>
                    <a:pt x="467679" y="0"/>
                  </a:lnTo>
                  <a:lnTo>
                    <a:pt x="0" y="868362"/>
                  </a:lnTo>
                  <a:lnTo>
                    <a:pt x="33634" y="868362"/>
                  </a:lnTo>
                  <a:lnTo>
                    <a:pt x="492222" y="7558"/>
                  </a:lnTo>
                  <a:lnTo>
                    <a:pt x="3349650" y="7558"/>
                  </a:lnTo>
                  <a:lnTo>
                    <a:pt x="3347377" y="868362"/>
                  </a:lnTo>
                  <a:lnTo>
                    <a:pt x="3349650"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7" name="任意多边形: 形状 66">
              <a:extLst>
                <a:ext uri="{FF2B5EF4-FFF2-40B4-BE49-F238E27FC236}">
                  <a16:creationId xmlns:a16="http://schemas.microsoft.com/office/drawing/2014/main" xmlns="" id="{5E39A8A6-F54F-4F6B-ABA8-6BDC13D589A4}"/>
                </a:ext>
              </a:extLst>
            </p:cNvPr>
            <p:cNvSpPr/>
            <p:nvPr/>
          </p:nvSpPr>
          <p:spPr>
            <a:xfrm>
              <a:off x="6075548" y="5398747"/>
              <a:ext cx="3347377" cy="868362"/>
            </a:xfrm>
            <a:custGeom>
              <a:avLst/>
              <a:gdLst>
                <a:gd name="connsiteX0" fmla="*/ 2884698 w 3347377"/>
                <a:gd name="connsiteY0" fmla="*/ 0 h 868361"/>
                <a:gd name="connsiteX1" fmla="*/ 31815 w 3347377"/>
                <a:gd name="connsiteY1" fmla="*/ 0 h 868361"/>
                <a:gd name="connsiteX2" fmla="*/ 2273 w 3347377"/>
                <a:gd name="connsiteY2" fmla="*/ 0 h 868361"/>
                <a:gd name="connsiteX3" fmla="*/ 0 w 3347377"/>
                <a:gd name="connsiteY3" fmla="*/ 868362 h 868361"/>
                <a:gd name="connsiteX4" fmla="*/ 34087 w 3347377"/>
                <a:gd name="connsiteY4" fmla="*/ 868362 h 868361"/>
                <a:gd name="connsiteX5" fmla="*/ 31815 w 3347377"/>
                <a:gd name="connsiteY5" fmla="*/ 7558 h 868361"/>
                <a:gd name="connsiteX6" fmla="*/ 2888788 w 3347377"/>
                <a:gd name="connsiteY6" fmla="*/ 7558 h 868361"/>
                <a:gd name="connsiteX7" fmla="*/ 3347378 w 3347377"/>
                <a:gd name="connsiteY7" fmla="*/ 868362 h 868361"/>
                <a:gd name="connsiteX8" fmla="*/ 2884698 w 3347377"/>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377" h="868361">
                  <a:moveTo>
                    <a:pt x="2884698" y="0"/>
                  </a:moveTo>
                  <a:lnTo>
                    <a:pt x="31815" y="0"/>
                  </a:lnTo>
                  <a:lnTo>
                    <a:pt x="2273" y="0"/>
                  </a:lnTo>
                  <a:lnTo>
                    <a:pt x="0" y="868362"/>
                  </a:lnTo>
                  <a:lnTo>
                    <a:pt x="34087" y="868362"/>
                  </a:lnTo>
                  <a:lnTo>
                    <a:pt x="31815" y="7558"/>
                  </a:lnTo>
                  <a:lnTo>
                    <a:pt x="2888788" y="7558"/>
                  </a:lnTo>
                  <a:lnTo>
                    <a:pt x="3347378" y="868362"/>
                  </a:lnTo>
                  <a:lnTo>
                    <a:pt x="288469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8" name="任意多边形: 形状 67">
              <a:extLst>
                <a:ext uri="{FF2B5EF4-FFF2-40B4-BE49-F238E27FC236}">
                  <a16:creationId xmlns:a16="http://schemas.microsoft.com/office/drawing/2014/main" xmlns="" id="{578F5FDD-B7B5-4567-A324-27D326C95CDD}"/>
                </a:ext>
              </a:extLst>
            </p:cNvPr>
            <p:cNvSpPr/>
            <p:nvPr/>
          </p:nvSpPr>
          <p:spPr>
            <a:xfrm>
              <a:off x="8960246" y="5398747"/>
              <a:ext cx="3810056" cy="868362"/>
            </a:xfrm>
            <a:custGeom>
              <a:avLst/>
              <a:gdLst>
                <a:gd name="connsiteX0" fmla="*/ 2882426 w 3810056"/>
                <a:gd name="connsiteY0" fmla="*/ 0 h 868361"/>
                <a:gd name="connsiteX1" fmla="*/ 29089 w 3810056"/>
                <a:gd name="connsiteY1" fmla="*/ 0 h 868361"/>
                <a:gd name="connsiteX2" fmla="*/ 0 w 3810056"/>
                <a:gd name="connsiteY2" fmla="*/ 0 h 868361"/>
                <a:gd name="connsiteX3" fmla="*/ 462680 w 3810056"/>
                <a:gd name="connsiteY3" fmla="*/ 868362 h 868361"/>
                <a:gd name="connsiteX4" fmla="*/ 496767 w 3810056"/>
                <a:gd name="connsiteY4" fmla="*/ 868362 h 868361"/>
                <a:gd name="connsiteX5" fmla="*/ 33179 w 3810056"/>
                <a:gd name="connsiteY5" fmla="*/ 7558 h 868361"/>
                <a:gd name="connsiteX6" fmla="*/ 2890607 w 3810056"/>
                <a:gd name="connsiteY6" fmla="*/ 7558 h 868361"/>
                <a:gd name="connsiteX7" fmla="*/ 3810057 w 3810056"/>
                <a:gd name="connsiteY7" fmla="*/ 868362 h 868361"/>
                <a:gd name="connsiteX8" fmla="*/ 2882426 w 3810056"/>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56" h="868361">
                  <a:moveTo>
                    <a:pt x="2882426" y="0"/>
                  </a:moveTo>
                  <a:lnTo>
                    <a:pt x="29089" y="0"/>
                  </a:lnTo>
                  <a:lnTo>
                    <a:pt x="0" y="0"/>
                  </a:lnTo>
                  <a:lnTo>
                    <a:pt x="462680" y="868362"/>
                  </a:lnTo>
                  <a:lnTo>
                    <a:pt x="496767" y="868362"/>
                  </a:lnTo>
                  <a:lnTo>
                    <a:pt x="33179" y="7558"/>
                  </a:lnTo>
                  <a:lnTo>
                    <a:pt x="2890607" y="7558"/>
                  </a:lnTo>
                  <a:lnTo>
                    <a:pt x="3810057" y="868362"/>
                  </a:lnTo>
                  <a:lnTo>
                    <a:pt x="2882426"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9" name="任意多边形: 形状 68">
              <a:extLst>
                <a:ext uri="{FF2B5EF4-FFF2-40B4-BE49-F238E27FC236}">
                  <a16:creationId xmlns:a16="http://schemas.microsoft.com/office/drawing/2014/main" xmlns="" id="{1645FED7-7DE8-47C8-99AD-E8D6C8F89C33}"/>
                </a:ext>
              </a:extLst>
            </p:cNvPr>
            <p:cNvSpPr/>
            <p:nvPr/>
          </p:nvSpPr>
          <p:spPr>
            <a:xfrm>
              <a:off x="11842671" y="5398747"/>
              <a:ext cx="4275461" cy="868362"/>
            </a:xfrm>
            <a:custGeom>
              <a:avLst/>
              <a:gdLst>
                <a:gd name="connsiteX0" fmla="*/ 2882425 w 4275461"/>
                <a:gd name="connsiteY0" fmla="*/ 0 h 868361"/>
                <a:gd name="connsiteX1" fmla="*/ 29087 w 4275461"/>
                <a:gd name="connsiteY1" fmla="*/ 0 h 868361"/>
                <a:gd name="connsiteX2" fmla="*/ 0 w 4275461"/>
                <a:gd name="connsiteY2" fmla="*/ 0 h 868361"/>
                <a:gd name="connsiteX3" fmla="*/ 927630 w 4275461"/>
                <a:gd name="connsiteY3" fmla="*/ 868362 h 868361"/>
                <a:gd name="connsiteX4" fmla="*/ 961718 w 4275461"/>
                <a:gd name="connsiteY4" fmla="*/ 868362 h 868361"/>
                <a:gd name="connsiteX5" fmla="*/ 37269 w 4275461"/>
                <a:gd name="connsiteY5" fmla="*/ 7558 h 868361"/>
                <a:gd name="connsiteX6" fmla="*/ 2894697 w 4275461"/>
                <a:gd name="connsiteY6" fmla="*/ 7558 h 868361"/>
                <a:gd name="connsiteX7" fmla="*/ 4275462 w 4275461"/>
                <a:gd name="connsiteY7" fmla="*/ 868362 h 868361"/>
                <a:gd name="connsiteX8" fmla="*/ 2882425 w 4275461"/>
                <a:gd name="connsiteY8"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5461" h="868361">
                  <a:moveTo>
                    <a:pt x="2882425" y="0"/>
                  </a:moveTo>
                  <a:lnTo>
                    <a:pt x="29087" y="0"/>
                  </a:lnTo>
                  <a:lnTo>
                    <a:pt x="0" y="0"/>
                  </a:lnTo>
                  <a:lnTo>
                    <a:pt x="927630" y="868362"/>
                  </a:lnTo>
                  <a:lnTo>
                    <a:pt x="961718" y="868362"/>
                  </a:lnTo>
                  <a:lnTo>
                    <a:pt x="37269" y="7558"/>
                  </a:lnTo>
                  <a:lnTo>
                    <a:pt x="2894697" y="7558"/>
                  </a:lnTo>
                  <a:lnTo>
                    <a:pt x="4275462" y="868362"/>
                  </a:lnTo>
                  <a:lnTo>
                    <a:pt x="2882425"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0" name="任意多边形: 形状 69">
              <a:extLst>
                <a:ext uri="{FF2B5EF4-FFF2-40B4-BE49-F238E27FC236}">
                  <a16:creationId xmlns:a16="http://schemas.microsoft.com/office/drawing/2014/main" xmlns="" id="{56313751-3B4E-457C-BB1E-B1444E403D71}"/>
                </a:ext>
              </a:extLst>
            </p:cNvPr>
            <p:cNvSpPr/>
            <p:nvPr/>
          </p:nvSpPr>
          <p:spPr>
            <a:xfrm>
              <a:off x="14725095" y="5398747"/>
              <a:ext cx="4774046" cy="868362"/>
            </a:xfrm>
            <a:custGeom>
              <a:avLst/>
              <a:gdLst>
                <a:gd name="connsiteX0" fmla="*/ 2911058 w 4774047"/>
                <a:gd name="connsiteY0" fmla="*/ 0 h 868361"/>
                <a:gd name="connsiteX1" fmla="*/ 2882428 w 4774047"/>
                <a:gd name="connsiteY1" fmla="*/ 0 h 868361"/>
                <a:gd name="connsiteX2" fmla="*/ 29089 w 4774047"/>
                <a:gd name="connsiteY2" fmla="*/ 0 h 868361"/>
                <a:gd name="connsiteX3" fmla="*/ 0 w 4774047"/>
                <a:gd name="connsiteY3" fmla="*/ 0 h 868361"/>
                <a:gd name="connsiteX4" fmla="*/ 1393037 w 4774047"/>
                <a:gd name="connsiteY4" fmla="*/ 868362 h 868361"/>
                <a:gd name="connsiteX5" fmla="*/ 1426670 w 4774047"/>
                <a:gd name="connsiteY5" fmla="*/ 868362 h 868361"/>
                <a:gd name="connsiteX6" fmla="*/ 41361 w 4774047"/>
                <a:gd name="connsiteY6" fmla="*/ 7558 h 868361"/>
                <a:gd name="connsiteX7" fmla="*/ 2898789 w 4774047"/>
                <a:gd name="connsiteY7" fmla="*/ 7558 h 868361"/>
                <a:gd name="connsiteX8" fmla="*/ 4740413 w 4774047"/>
                <a:gd name="connsiteY8" fmla="*/ 868362 h 868361"/>
                <a:gd name="connsiteX9" fmla="*/ 4774048 w 4774047"/>
                <a:gd name="connsiteY9" fmla="*/ 868362 h 868361"/>
                <a:gd name="connsiteX10" fmla="*/ 2911058 w 4774047"/>
                <a:gd name="connsiteY10" fmla="*/ 0 h 86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74047" h="868361">
                  <a:moveTo>
                    <a:pt x="2911058" y="0"/>
                  </a:moveTo>
                  <a:lnTo>
                    <a:pt x="2882428" y="0"/>
                  </a:lnTo>
                  <a:lnTo>
                    <a:pt x="29089" y="0"/>
                  </a:lnTo>
                  <a:lnTo>
                    <a:pt x="0" y="0"/>
                  </a:lnTo>
                  <a:lnTo>
                    <a:pt x="1393037" y="868362"/>
                  </a:lnTo>
                  <a:lnTo>
                    <a:pt x="1426670" y="868362"/>
                  </a:lnTo>
                  <a:lnTo>
                    <a:pt x="41361" y="7558"/>
                  </a:lnTo>
                  <a:lnTo>
                    <a:pt x="2898789" y="7558"/>
                  </a:lnTo>
                  <a:lnTo>
                    <a:pt x="4740413" y="868362"/>
                  </a:lnTo>
                  <a:lnTo>
                    <a:pt x="4774048" y="868362"/>
                  </a:lnTo>
                  <a:lnTo>
                    <a:pt x="291105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1" name="任意多边形: 形状 70">
              <a:extLst>
                <a:ext uri="{FF2B5EF4-FFF2-40B4-BE49-F238E27FC236}">
                  <a16:creationId xmlns:a16="http://schemas.microsoft.com/office/drawing/2014/main" xmlns="" id="{72620870-A752-4877-8C20-797F85794F3E}"/>
                </a:ext>
              </a:extLst>
            </p:cNvPr>
            <p:cNvSpPr/>
            <p:nvPr/>
          </p:nvSpPr>
          <p:spPr>
            <a:xfrm>
              <a:off x="-9925049" y="6267109"/>
              <a:ext cx="5958012" cy="1217109"/>
            </a:xfrm>
            <a:custGeom>
              <a:avLst/>
              <a:gdLst>
                <a:gd name="connsiteX0" fmla="*/ 70447 w 5958012"/>
                <a:gd name="connsiteY0" fmla="*/ 1202804 h 1217109"/>
                <a:gd name="connsiteX1" fmla="*/ 2622453 w 5958012"/>
                <a:gd name="connsiteY1" fmla="*/ 10257 h 1217109"/>
                <a:gd name="connsiteX2" fmla="*/ 5941651 w 5958012"/>
                <a:gd name="connsiteY2" fmla="*/ 10257 h 1217109"/>
                <a:gd name="connsiteX3" fmla="*/ 4022306 w 5958012"/>
                <a:gd name="connsiteY3" fmla="*/ 1202804 h 1217109"/>
                <a:gd name="connsiteX4" fmla="*/ 70447 w 5958012"/>
                <a:gd name="connsiteY4" fmla="*/ 1202804 h 1217109"/>
                <a:gd name="connsiteX5" fmla="*/ 5958013 w 5958012"/>
                <a:gd name="connsiteY5" fmla="*/ 0 h 1217109"/>
                <a:gd name="connsiteX6" fmla="*/ 2644269 w 5958012"/>
                <a:gd name="connsiteY6" fmla="*/ 0 h 1217109"/>
                <a:gd name="connsiteX7" fmla="*/ 2611090 w 5958012"/>
                <a:gd name="connsiteY7" fmla="*/ 0 h 1217109"/>
                <a:gd name="connsiteX8" fmla="*/ 2589275 w 5958012"/>
                <a:gd name="connsiteY8" fmla="*/ 10257 h 1217109"/>
                <a:gd name="connsiteX9" fmla="*/ 0 w 5958012"/>
                <a:gd name="connsiteY9" fmla="*/ 1217110 h 1217109"/>
                <a:gd name="connsiteX10" fmla="*/ 4039577 w 5958012"/>
                <a:gd name="connsiteY10" fmla="*/ 1217110 h 1217109"/>
                <a:gd name="connsiteX11" fmla="*/ 3999127 w 5958012"/>
                <a:gd name="connsiteY11" fmla="*/ 1217110 h 1217109"/>
                <a:gd name="connsiteX12" fmla="*/ 5958013 w 5958012"/>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8012" h="1217109">
                  <a:moveTo>
                    <a:pt x="70447" y="1202804"/>
                  </a:moveTo>
                  <a:lnTo>
                    <a:pt x="2622453" y="10257"/>
                  </a:lnTo>
                  <a:lnTo>
                    <a:pt x="5941651" y="10257"/>
                  </a:lnTo>
                  <a:lnTo>
                    <a:pt x="4022306" y="1202804"/>
                  </a:lnTo>
                  <a:lnTo>
                    <a:pt x="70447" y="1202804"/>
                  </a:lnTo>
                  <a:moveTo>
                    <a:pt x="5958013" y="0"/>
                  </a:moveTo>
                  <a:lnTo>
                    <a:pt x="2644269" y="0"/>
                  </a:lnTo>
                  <a:lnTo>
                    <a:pt x="2611090" y="0"/>
                  </a:lnTo>
                  <a:lnTo>
                    <a:pt x="2589275" y="10257"/>
                  </a:lnTo>
                  <a:lnTo>
                    <a:pt x="0" y="1217110"/>
                  </a:lnTo>
                  <a:lnTo>
                    <a:pt x="4039577" y="1217110"/>
                  </a:lnTo>
                  <a:lnTo>
                    <a:pt x="3999127" y="1217110"/>
                  </a:lnTo>
                  <a:lnTo>
                    <a:pt x="595801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2" name="任意多边形: 形状 71">
              <a:extLst>
                <a:ext uri="{FF2B5EF4-FFF2-40B4-BE49-F238E27FC236}">
                  <a16:creationId xmlns:a16="http://schemas.microsoft.com/office/drawing/2014/main" xmlns="" id="{1E62DE97-2F53-4CB9-9A24-218C323BB469}"/>
                </a:ext>
              </a:extLst>
            </p:cNvPr>
            <p:cNvSpPr/>
            <p:nvPr/>
          </p:nvSpPr>
          <p:spPr>
            <a:xfrm>
              <a:off x="-5925922" y="6267109"/>
              <a:ext cx="5306263" cy="1217109"/>
            </a:xfrm>
            <a:custGeom>
              <a:avLst/>
              <a:gdLst>
                <a:gd name="connsiteX0" fmla="*/ 63630 w 5306263"/>
                <a:gd name="connsiteY0" fmla="*/ 1202804 h 1217109"/>
                <a:gd name="connsiteX1" fmla="*/ 1976611 w 5306263"/>
                <a:gd name="connsiteY1" fmla="*/ 10257 h 1217109"/>
                <a:gd name="connsiteX2" fmla="*/ 5295355 w 5306263"/>
                <a:gd name="connsiteY2" fmla="*/ 10257 h 1217109"/>
                <a:gd name="connsiteX3" fmla="*/ 4014580 w 5306263"/>
                <a:gd name="connsiteY3" fmla="*/ 1202804 h 1217109"/>
                <a:gd name="connsiteX4" fmla="*/ 63630 w 5306263"/>
                <a:gd name="connsiteY4" fmla="*/ 1202804 h 1217109"/>
                <a:gd name="connsiteX5" fmla="*/ 5306263 w 5306263"/>
                <a:gd name="connsiteY5" fmla="*/ 0 h 1217109"/>
                <a:gd name="connsiteX6" fmla="*/ 1992973 w 5306263"/>
                <a:gd name="connsiteY6" fmla="*/ 0 h 1217109"/>
                <a:gd name="connsiteX7" fmla="*/ 1958886 w 5306263"/>
                <a:gd name="connsiteY7" fmla="*/ 0 h 1217109"/>
                <a:gd name="connsiteX8" fmla="*/ 0 w 5306263"/>
                <a:gd name="connsiteY8" fmla="*/ 1217110 h 1217109"/>
                <a:gd name="connsiteX9" fmla="*/ 40450 w 5306263"/>
                <a:gd name="connsiteY9" fmla="*/ 1217110 h 1217109"/>
                <a:gd name="connsiteX10" fmla="*/ 4039577 w 5306263"/>
                <a:gd name="connsiteY10" fmla="*/ 1217110 h 1217109"/>
                <a:gd name="connsiteX11" fmla="*/ 3999127 w 5306263"/>
                <a:gd name="connsiteY11" fmla="*/ 1217110 h 1217109"/>
                <a:gd name="connsiteX12" fmla="*/ 5306263 w 5306263"/>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06263" h="1217109">
                  <a:moveTo>
                    <a:pt x="63630" y="1202804"/>
                  </a:moveTo>
                  <a:lnTo>
                    <a:pt x="1976611" y="10257"/>
                  </a:lnTo>
                  <a:lnTo>
                    <a:pt x="5295355" y="10257"/>
                  </a:lnTo>
                  <a:lnTo>
                    <a:pt x="4014580" y="1202804"/>
                  </a:lnTo>
                  <a:lnTo>
                    <a:pt x="63630" y="1202804"/>
                  </a:lnTo>
                  <a:moveTo>
                    <a:pt x="5306263" y="0"/>
                  </a:moveTo>
                  <a:lnTo>
                    <a:pt x="1992973" y="0"/>
                  </a:lnTo>
                  <a:lnTo>
                    <a:pt x="1958886" y="0"/>
                  </a:lnTo>
                  <a:lnTo>
                    <a:pt x="0" y="1217110"/>
                  </a:lnTo>
                  <a:lnTo>
                    <a:pt x="40450" y="1217110"/>
                  </a:lnTo>
                  <a:lnTo>
                    <a:pt x="4039577" y="1217110"/>
                  </a:lnTo>
                  <a:lnTo>
                    <a:pt x="3999127" y="1217110"/>
                  </a:lnTo>
                  <a:lnTo>
                    <a:pt x="530626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73" name="任意多边形: 形状 72">
              <a:extLst>
                <a:ext uri="{FF2B5EF4-FFF2-40B4-BE49-F238E27FC236}">
                  <a16:creationId xmlns:a16="http://schemas.microsoft.com/office/drawing/2014/main" xmlns="" id="{566500ED-D8A5-497F-B553-423A1223CF79}"/>
                </a:ext>
              </a:extLst>
            </p:cNvPr>
            <p:cNvSpPr/>
            <p:nvPr/>
          </p:nvSpPr>
          <p:spPr>
            <a:xfrm>
              <a:off x="-1926795" y="6267107"/>
              <a:ext cx="4654967" cy="1217109"/>
            </a:xfrm>
            <a:custGeom>
              <a:avLst/>
              <a:gdLst>
                <a:gd name="connsiteX0" fmla="*/ 55904 w 4654967"/>
                <a:gd name="connsiteY0" fmla="*/ 1202804 h 1217109"/>
                <a:gd name="connsiteX1" fmla="*/ 1330316 w 4654967"/>
                <a:gd name="connsiteY1" fmla="*/ 10257 h 1217109"/>
                <a:gd name="connsiteX2" fmla="*/ 4649514 w 4654967"/>
                <a:gd name="connsiteY2" fmla="*/ 10257 h 1217109"/>
                <a:gd name="connsiteX3" fmla="*/ 4007763 w 4654967"/>
                <a:gd name="connsiteY3" fmla="*/ 1202804 h 1217109"/>
                <a:gd name="connsiteX4" fmla="*/ 55904 w 4654967"/>
                <a:gd name="connsiteY4" fmla="*/ 1202804 h 1217109"/>
                <a:gd name="connsiteX5" fmla="*/ 4654967 w 4654967"/>
                <a:gd name="connsiteY5" fmla="*/ 0 h 1217109"/>
                <a:gd name="connsiteX6" fmla="*/ 1341224 w 4654967"/>
                <a:gd name="connsiteY6" fmla="*/ 0 h 1217109"/>
                <a:gd name="connsiteX7" fmla="*/ 1307136 w 4654967"/>
                <a:gd name="connsiteY7" fmla="*/ 0 h 1217109"/>
                <a:gd name="connsiteX8" fmla="*/ 0 w 4654967"/>
                <a:gd name="connsiteY8" fmla="*/ 1217110 h 1217109"/>
                <a:gd name="connsiteX9" fmla="*/ 40450 w 4654967"/>
                <a:gd name="connsiteY9" fmla="*/ 1217110 h 1217109"/>
                <a:gd name="connsiteX10" fmla="*/ 4039577 w 4654967"/>
                <a:gd name="connsiteY10" fmla="*/ 1217110 h 1217109"/>
                <a:gd name="connsiteX11" fmla="*/ 3999582 w 4654967"/>
                <a:gd name="connsiteY11" fmla="*/ 1217110 h 1217109"/>
                <a:gd name="connsiteX12" fmla="*/ 4654967 w 4654967"/>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4967" h="1217109">
                  <a:moveTo>
                    <a:pt x="55904" y="1202804"/>
                  </a:moveTo>
                  <a:lnTo>
                    <a:pt x="1330316" y="10257"/>
                  </a:lnTo>
                  <a:lnTo>
                    <a:pt x="4649514" y="10257"/>
                  </a:lnTo>
                  <a:lnTo>
                    <a:pt x="4007763" y="1202804"/>
                  </a:lnTo>
                  <a:lnTo>
                    <a:pt x="55904" y="1202804"/>
                  </a:lnTo>
                  <a:moveTo>
                    <a:pt x="4654967" y="0"/>
                  </a:moveTo>
                  <a:lnTo>
                    <a:pt x="1341224" y="0"/>
                  </a:lnTo>
                  <a:lnTo>
                    <a:pt x="1307136" y="0"/>
                  </a:lnTo>
                  <a:lnTo>
                    <a:pt x="0" y="1217110"/>
                  </a:lnTo>
                  <a:lnTo>
                    <a:pt x="40450" y="1217110"/>
                  </a:lnTo>
                  <a:lnTo>
                    <a:pt x="4039577" y="1217110"/>
                  </a:lnTo>
                  <a:lnTo>
                    <a:pt x="3999582" y="1217110"/>
                  </a:lnTo>
                  <a:lnTo>
                    <a:pt x="465496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6" name="任意多边形: 形状 75">
              <a:extLst>
                <a:ext uri="{FF2B5EF4-FFF2-40B4-BE49-F238E27FC236}">
                  <a16:creationId xmlns:a16="http://schemas.microsoft.com/office/drawing/2014/main" xmlns="" id="{11AC55C7-E8B0-4EC5-A0D4-024819732552}"/>
                </a:ext>
              </a:extLst>
            </p:cNvPr>
            <p:cNvSpPr/>
            <p:nvPr/>
          </p:nvSpPr>
          <p:spPr>
            <a:xfrm>
              <a:off x="2073694" y="6267109"/>
              <a:ext cx="4040032" cy="1217109"/>
            </a:xfrm>
            <a:custGeom>
              <a:avLst/>
              <a:gdLst>
                <a:gd name="connsiteX0" fmla="*/ 47268 w 4040032"/>
                <a:gd name="connsiteY0" fmla="*/ 1202804 h 1217109"/>
                <a:gd name="connsiteX1" fmla="*/ 682655 w 4040032"/>
                <a:gd name="connsiteY1" fmla="*/ 10257 h 1217109"/>
                <a:gd name="connsiteX2" fmla="*/ 4001853 w 4040032"/>
                <a:gd name="connsiteY2" fmla="*/ 10257 h 1217109"/>
                <a:gd name="connsiteX3" fmla="*/ 3998673 w 4040032"/>
                <a:gd name="connsiteY3" fmla="*/ 1202804 h 1217109"/>
                <a:gd name="connsiteX4" fmla="*/ 47268 w 4040032"/>
                <a:gd name="connsiteY4" fmla="*/ 1202804 h 1217109"/>
                <a:gd name="connsiteX5" fmla="*/ 4001853 w 4040032"/>
                <a:gd name="connsiteY5" fmla="*/ 0 h 1217109"/>
                <a:gd name="connsiteX6" fmla="*/ 688110 w 4040032"/>
                <a:gd name="connsiteY6" fmla="*/ 0 h 1217109"/>
                <a:gd name="connsiteX7" fmla="*/ 654932 w 4040032"/>
                <a:gd name="connsiteY7" fmla="*/ 0 h 1217109"/>
                <a:gd name="connsiteX8" fmla="*/ 0 w 4040032"/>
                <a:gd name="connsiteY8" fmla="*/ 1217110 h 1217109"/>
                <a:gd name="connsiteX9" fmla="*/ 39996 w 4040032"/>
                <a:gd name="connsiteY9" fmla="*/ 1217110 h 1217109"/>
                <a:gd name="connsiteX10" fmla="*/ 4040032 w 4040032"/>
                <a:gd name="connsiteY10" fmla="*/ 1217110 h 1217109"/>
                <a:gd name="connsiteX11" fmla="*/ 3999581 w 4040032"/>
                <a:gd name="connsiteY11" fmla="*/ 1217110 h 1217109"/>
                <a:gd name="connsiteX12" fmla="*/ 4001853 w 4040032"/>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40032" h="1217109">
                  <a:moveTo>
                    <a:pt x="47268" y="1202804"/>
                  </a:moveTo>
                  <a:lnTo>
                    <a:pt x="682655" y="10257"/>
                  </a:lnTo>
                  <a:lnTo>
                    <a:pt x="4001853" y="10257"/>
                  </a:lnTo>
                  <a:lnTo>
                    <a:pt x="3998673" y="1202804"/>
                  </a:lnTo>
                  <a:lnTo>
                    <a:pt x="47268" y="1202804"/>
                  </a:lnTo>
                  <a:moveTo>
                    <a:pt x="4001853" y="0"/>
                  </a:moveTo>
                  <a:lnTo>
                    <a:pt x="688110" y="0"/>
                  </a:lnTo>
                  <a:lnTo>
                    <a:pt x="654932" y="0"/>
                  </a:lnTo>
                  <a:lnTo>
                    <a:pt x="0" y="1217110"/>
                  </a:lnTo>
                  <a:lnTo>
                    <a:pt x="39996" y="1217110"/>
                  </a:lnTo>
                  <a:lnTo>
                    <a:pt x="4040032" y="1217110"/>
                  </a:lnTo>
                  <a:lnTo>
                    <a:pt x="3999581" y="1217110"/>
                  </a:lnTo>
                  <a:lnTo>
                    <a:pt x="4001853"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7" name="任意多边形: 形状 76">
              <a:extLst>
                <a:ext uri="{FF2B5EF4-FFF2-40B4-BE49-F238E27FC236}">
                  <a16:creationId xmlns:a16="http://schemas.microsoft.com/office/drawing/2014/main" xmlns="" id="{6021F35D-140C-4C25-9B29-FB25E590115A}"/>
                </a:ext>
              </a:extLst>
            </p:cNvPr>
            <p:cNvSpPr/>
            <p:nvPr/>
          </p:nvSpPr>
          <p:spPr>
            <a:xfrm>
              <a:off x="6072367" y="6267109"/>
              <a:ext cx="4039575" cy="1217109"/>
            </a:xfrm>
            <a:custGeom>
              <a:avLst/>
              <a:gdLst>
                <a:gd name="connsiteX0" fmla="*/ 40450 w 4039575"/>
                <a:gd name="connsiteY0" fmla="*/ 1202804 h 1217109"/>
                <a:gd name="connsiteX1" fmla="*/ 37268 w 4039575"/>
                <a:gd name="connsiteY1" fmla="*/ 10257 h 1217109"/>
                <a:gd name="connsiteX2" fmla="*/ 3356012 w 4039575"/>
                <a:gd name="connsiteY2" fmla="*/ 10257 h 1217109"/>
                <a:gd name="connsiteX3" fmla="*/ 3991399 w 4039575"/>
                <a:gd name="connsiteY3" fmla="*/ 1202804 h 1217109"/>
                <a:gd name="connsiteX4" fmla="*/ 40450 w 4039575"/>
                <a:gd name="connsiteY4" fmla="*/ 1202804 h 1217109"/>
                <a:gd name="connsiteX5" fmla="*/ 3350558 w 4039575"/>
                <a:gd name="connsiteY5" fmla="*/ 0 h 1217109"/>
                <a:gd name="connsiteX6" fmla="*/ 37268 w 4039575"/>
                <a:gd name="connsiteY6" fmla="*/ 0 h 1217109"/>
                <a:gd name="connsiteX7" fmla="*/ 3180 w 4039575"/>
                <a:gd name="connsiteY7" fmla="*/ 0 h 1217109"/>
                <a:gd name="connsiteX8" fmla="*/ 0 w 4039575"/>
                <a:gd name="connsiteY8" fmla="*/ 1217110 h 1217109"/>
                <a:gd name="connsiteX9" fmla="*/ 40450 w 4039575"/>
                <a:gd name="connsiteY9" fmla="*/ 1217110 h 1217109"/>
                <a:gd name="connsiteX10" fmla="*/ 4039576 w 4039575"/>
                <a:gd name="connsiteY10" fmla="*/ 1217110 h 1217109"/>
                <a:gd name="connsiteX11" fmla="*/ 3999126 w 4039575"/>
                <a:gd name="connsiteY11" fmla="*/ 1217110 h 1217109"/>
                <a:gd name="connsiteX12" fmla="*/ 3350558 w 4039575"/>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39575" h="1217109">
                  <a:moveTo>
                    <a:pt x="40450" y="1202804"/>
                  </a:moveTo>
                  <a:lnTo>
                    <a:pt x="37268" y="10257"/>
                  </a:lnTo>
                  <a:lnTo>
                    <a:pt x="3356012" y="10257"/>
                  </a:lnTo>
                  <a:lnTo>
                    <a:pt x="3991399" y="1202804"/>
                  </a:lnTo>
                  <a:lnTo>
                    <a:pt x="40450" y="1202804"/>
                  </a:lnTo>
                  <a:moveTo>
                    <a:pt x="3350558" y="0"/>
                  </a:moveTo>
                  <a:lnTo>
                    <a:pt x="37268" y="0"/>
                  </a:lnTo>
                  <a:lnTo>
                    <a:pt x="3180" y="0"/>
                  </a:lnTo>
                  <a:lnTo>
                    <a:pt x="0" y="1217110"/>
                  </a:lnTo>
                  <a:lnTo>
                    <a:pt x="40450" y="1217110"/>
                  </a:lnTo>
                  <a:lnTo>
                    <a:pt x="4039576" y="1217110"/>
                  </a:lnTo>
                  <a:lnTo>
                    <a:pt x="3999126" y="1217110"/>
                  </a:lnTo>
                  <a:lnTo>
                    <a:pt x="3350558"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8" name="任意多边形: 形状 77">
              <a:extLst>
                <a:ext uri="{FF2B5EF4-FFF2-40B4-BE49-F238E27FC236}">
                  <a16:creationId xmlns:a16="http://schemas.microsoft.com/office/drawing/2014/main" xmlns="" id="{59448C0E-D203-4E16-A011-636D03FB7DC3}"/>
                </a:ext>
              </a:extLst>
            </p:cNvPr>
            <p:cNvSpPr/>
            <p:nvPr/>
          </p:nvSpPr>
          <p:spPr>
            <a:xfrm>
              <a:off x="9422923" y="6267109"/>
              <a:ext cx="4688142" cy="1217109"/>
            </a:xfrm>
            <a:custGeom>
              <a:avLst/>
              <a:gdLst>
                <a:gd name="connsiteX0" fmla="*/ 681747 w 4688143"/>
                <a:gd name="connsiteY0" fmla="*/ 1202804 h 1217109"/>
                <a:gd name="connsiteX1" fmla="*/ 39541 w 4688143"/>
                <a:gd name="connsiteY1" fmla="*/ 10257 h 1217109"/>
                <a:gd name="connsiteX2" fmla="*/ 3358284 w 4688143"/>
                <a:gd name="connsiteY2" fmla="*/ 10257 h 1217109"/>
                <a:gd name="connsiteX3" fmla="*/ 4632697 w 4688143"/>
                <a:gd name="connsiteY3" fmla="*/ 1202804 h 1217109"/>
                <a:gd name="connsiteX4" fmla="*/ 681747 w 4688143"/>
                <a:gd name="connsiteY4" fmla="*/ 1202804 h 1217109"/>
                <a:gd name="connsiteX5" fmla="*/ 3347377 w 4688143"/>
                <a:gd name="connsiteY5" fmla="*/ 0 h 1217109"/>
                <a:gd name="connsiteX6" fmla="*/ 34087 w 4688143"/>
                <a:gd name="connsiteY6" fmla="*/ 0 h 1217109"/>
                <a:gd name="connsiteX7" fmla="*/ 0 w 4688143"/>
                <a:gd name="connsiteY7" fmla="*/ 0 h 1217109"/>
                <a:gd name="connsiteX8" fmla="*/ 648568 w 4688143"/>
                <a:gd name="connsiteY8" fmla="*/ 1217110 h 1217109"/>
                <a:gd name="connsiteX9" fmla="*/ 689018 w 4688143"/>
                <a:gd name="connsiteY9" fmla="*/ 1217110 h 1217109"/>
                <a:gd name="connsiteX10" fmla="*/ 4688144 w 4688143"/>
                <a:gd name="connsiteY10" fmla="*/ 1217110 h 1217109"/>
                <a:gd name="connsiteX11" fmla="*/ 4647696 w 4688143"/>
                <a:gd name="connsiteY11" fmla="*/ 1217110 h 1217109"/>
                <a:gd name="connsiteX12" fmla="*/ 3347377 w 4688143"/>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8143" h="1217109">
                  <a:moveTo>
                    <a:pt x="681747" y="1202804"/>
                  </a:moveTo>
                  <a:lnTo>
                    <a:pt x="39541" y="10257"/>
                  </a:lnTo>
                  <a:lnTo>
                    <a:pt x="3358284" y="10257"/>
                  </a:lnTo>
                  <a:lnTo>
                    <a:pt x="4632697" y="1202804"/>
                  </a:lnTo>
                  <a:lnTo>
                    <a:pt x="681747" y="1202804"/>
                  </a:lnTo>
                  <a:moveTo>
                    <a:pt x="3347377" y="0"/>
                  </a:moveTo>
                  <a:lnTo>
                    <a:pt x="34087" y="0"/>
                  </a:lnTo>
                  <a:lnTo>
                    <a:pt x="0" y="0"/>
                  </a:lnTo>
                  <a:lnTo>
                    <a:pt x="648568" y="1217110"/>
                  </a:lnTo>
                  <a:lnTo>
                    <a:pt x="689018" y="1217110"/>
                  </a:lnTo>
                  <a:lnTo>
                    <a:pt x="4688144" y="1217110"/>
                  </a:lnTo>
                  <a:lnTo>
                    <a:pt x="4647696" y="1217110"/>
                  </a:lnTo>
                  <a:lnTo>
                    <a:pt x="3347377"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9" name="任意多边形: 形状 78">
              <a:extLst>
                <a:ext uri="{FF2B5EF4-FFF2-40B4-BE49-F238E27FC236}">
                  <a16:creationId xmlns:a16="http://schemas.microsoft.com/office/drawing/2014/main" xmlns="" id="{8BD00E98-43EA-42C8-9D90-4758EC5B9EA4}"/>
                </a:ext>
              </a:extLst>
            </p:cNvPr>
            <p:cNvSpPr/>
            <p:nvPr/>
          </p:nvSpPr>
          <p:spPr>
            <a:xfrm>
              <a:off x="12770300" y="6267107"/>
              <a:ext cx="5339895" cy="1217109"/>
            </a:xfrm>
            <a:custGeom>
              <a:avLst/>
              <a:gdLst>
                <a:gd name="connsiteX0" fmla="*/ 1325771 w 5339896"/>
                <a:gd name="connsiteY0" fmla="*/ 1202804 h 1217109"/>
                <a:gd name="connsiteX1" fmla="*/ 44995 w 5339896"/>
                <a:gd name="connsiteY1" fmla="*/ 10257 h 1217109"/>
                <a:gd name="connsiteX2" fmla="*/ 3364193 w 5339896"/>
                <a:gd name="connsiteY2" fmla="*/ 10257 h 1217109"/>
                <a:gd name="connsiteX3" fmla="*/ 5277176 w 5339896"/>
                <a:gd name="connsiteY3" fmla="*/ 1202804 h 1217109"/>
                <a:gd name="connsiteX4" fmla="*/ 1325771 w 5339896"/>
                <a:gd name="connsiteY4" fmla="*/ 1202804 h 1217109"/>
                <a:gd name="connsiteX5" fmla="*/ 3347832 w 5339896"/>
                <a:gd name="connsiteY5" fmla="*/ 0 h 1217109"/>
                <a:gd name="connsiteX6" fmla="*/ 34087 w 5339896"/>
                <a:gd name="connsiteY6" fmla="*/ 0 h 1217109"/>
                <a:gd name="connsiteX7" fmla="*/ 0 w 5339896"/>
                <a:gd name="connsiteY7" fmla="*/ 0 h 1217109"/>
                <a:gd name="connsiteX8" fmla="*/ 1300319 w 5339896"/>
                <a:gd name="connsiteY8" fmla="*/ 1217110 h 1217109"/>
                <a:gd name="connsiteX9" fmla="*/ 1340767 w 5339896"/>
                <a:gd name="connsiteY9" fmla="*/ 1217110 h 1217109"/>
                <a:gd name="connsiteX10" fmla="*/ 5339897 w 5339896"/>
                <a:gd name="connsiteY10" fmla="*/ 1217110 h 1217109"/>
                <a:gd name="connsiteX11" fmla="*/ 5299901 w 5339896"/>
                <a:gd name="connsiteY11" fmla="*/ 1217110 h 1217109"/>
                <a:gd name="connsiteX12" fmla="*/ 3347832 w 5339896"/>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39896" h="1217109">
                  <a:moveTo>
                    <a:pt x="1325771" y="1202804"/>
                  </a:moveTo>
                  <a:lnTo>
                    <a:pt x="44995" y="10257"/>
                  </a:lnTo>
                  <a:lnTo>
                    <a:pt x="3364193" y="10257"/>
                  </a:lnTo>
                  <a:lnTo>
                    <a:pt x="5277176" y="1202804"/>
                  </a:lnTo>
                  <a:lnTo>
                    <a:pt x="1325771" y="1202804"/>
                  </a:lnTo>
                  <a:moveTo>
                    <a:pt x="3347832" y="0"/>
                  </a:moveTo>
                  <a:lnTo>
                    <a:pt x="34087" y="0"/>
                  </a:lnTo>
                  <a:lnTo>
                    <a:pt x="0" y="0"/>
                  </a:lnTo>
                  <a:lnTo>
                    <a:pt x="1300319" y="1217110"/>
                  </a:lnTo>
                  <a:lnTo>
                    <a:pt x="1340767" y="1217110"/>
                  </a:lnTo>
                  <a:lnTo>
                    <a:pt x="5339897" y="1217110"/>
                  </a:lnTo>
                  <a:lnTo>
                    <a:pt x="5299901" y="1217110"/>
                  </a:lnTo>
                  <a:lnTo>
                    <a:pt x="3347832"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0" name="任意多边形: 形状 79">
              <a:extLst>
                <a:ext uri="{FF2B5EF4-FFF2-40B4-BE49-F238E27FC236}">
                  <a16:creationId xmlns:a16="http://schemas.microsoft.com/office/drawing/2014/main" xmlns="" id="{3D57482A-5C49-481E-860C-EF123A869AD3}"/>
                </a:ext>
              </a:extLst>
            </p:cNvPr>
            <p:cNvSpPr/>
            <p:nvPr/>
          </p:nvSpPr>
          <p:spPr>
            <a:xfrm>
              <a:off x="16119042" y="6267109"/>
              <a:ext cx="5991643" cy="1217109"/>
            </a:xfrm>
            <a:custGeom>
              <a:avLst/>
              <a:gdLst>
                <a:gd name="connsiteX0" fmla="*/ 1968430 w 5991643"/>
                <a:gd name="connsiteY0" fmla="*/ 1202804 h 1217109"/>
                <a:gd name="connsiteX1" fmla="*/ 49084 w 5991643"/>
                <a:gd name="connsiteY1" fmla="*/ 10257 h 1217109"/>
                <a:gd name="connsiteX2" fmla="*/ 3368283 w 5991643"/>
                <a:gd name="connsiteY2" fmla="*/ 10257 h 1217109"/>
                <a:gd name="connsiteX3" fmla="*/ 5919835 w 5991643"/>
                <a:gd name="connsiteY3" fmla="*/ 1202804 h 1217109"/>
                <a:gd name="connsiteX4" fmla="*/ 1968430 w 5991643"/>
                <a:gd name="connsiteY4" fmla="*/ 1202804 h 1217109"/>
                <a:gd name="connsiteX5" fmla="*/ 3380101 w 5991643"/>
                <a:gd name="connsiteY5" fmla="*/ 0 h 1217109"/>
                <a:gd name="connsiteX6" fmla="*/ 3346920 w 5991643"/>
                <a:gd name="connsiteY6" fmla="*/ 0 h 1217109"/>
                <a:gd name="connsiteX7" fmla="*/ 33177 w 5991643"/>
                <a:gd name="connsiteY7" fmla="*/ 0 h 1217109"/>
                <a:gd name="connsiteX8" fmla="*/ 0 w 5991643"/>
                <a:gd name="connsiteY8" fmla="*/ 0 h 1217109"/>
                <a:gd name="connsiteX9" fmla="*/ 1952521 w 5991643"/>
                <a:gd name="connsiteY9" fmla="*/ 1217110 h 1217109"/>
                <a:gd name="connsiteX10" fmla="*/ 1992517 w 5991643"/>
                <a:gd name="connsiteY10" fmla="*/ 1217110 h 1217109"/>
                <a:gd name="connsiteX11" fmla="*/ 5991644 w 5991643"/>
                <a:gd name="connsiteY11" fmla="*/ 1217110 h 1217109"/>
                <a:gd name="connsiteX12" fmla="*/ 3380101 w 5991643"/>
                <a:gd name="connsiteY12" fmla="*/ 0 h 121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91643" h="1217109">
                  <a:moveTo>
                    <a:pt x="1968430" y="1202804"/>
                  </a:moveTo>
                  <a:lnTo>
                    <a:pt x="49084" y="10257"/>
                  </a:lnTo>
                  <a:lnTo>
                    <a:pt x="3368283" y="10257"/>
                  </a:lnTo>
                  <a:lnTo>
                    <a:pt x="5919835" y="1202804"/>
                  </a:lnTo>
                  <a:lnTo>
                    <a:pt x="1968430" y="1202804"/>
                  </a:lnTo>
                  <a:moveTo>
                    <a:pt x="3380101" y="0"/>
                  </a:moveTo>
                  <a:lnTo>
                    <a:pt x="3346920" y="0"/>
                  </a:lnTo>
                  <a:lnTo>
                    <a:pt x="33177" y="0"/>
                  </a:lnTo>
                  <a:lnTo>
                    <a:pt x="0" y="0"/>
                  </a:lnTo>
                  <a:lnTo>
                    <a:pt x="1952521" y="1217110"/>
                  </a:lnTo>
                  <a:lnTo>
                    <a:pt x="1992517" y="1217110"/>
                  </a:lnTo>
                  <a:lnTo>
                    <a:pt x="5991644" y="1217110"/>
                  </a:lnTo>
                  <a:lnTo>
                    <a:pt x="3380101" y="0"/>
                  </a:lnTo>
                </a:path>
              </a:pathLst>
            </a:custGeom>
            <a:grpFill/>
            <a:ln w="454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cxnSp>
        <p:nvCxnSpPr>
          <p:cNvPr id="81" name="直接连接符 80">
            <a:extLst>
              <a:ext uri="{FF2B5EF4-FFF2-40B4-BE49-F238E27FC236}">
                <a16:creationId xmlns:a16="http://schemas.microsoft.com/office/drawing/2014/main" xmlns="" id="{91DA1328-EE11-47BC-A2E6-AB9033000238}"/>
              </a:ext>
            </a:extLst>
          </p:cNvPr>
          <p:cNvCxnSpPr>
            <a:cxnSpLocks/>
            <a:endCxn id="71" idx="9"/>
          </p:cNvCxnSpPr>
          <p:nvPr userDrawn="1"/>
        </p:nvCxnSpPr>
        <p:spPr>
          <a:xfrm flipH="1">
            <a:off x="-4254904" y="5495898"/>
            <a:ext cx="5492928" cy="1436456"/>
          </a:xfrm>
          <a:prstGeom prst="line">
            <a:avLst/>
          </a:prstGeom>
          <a:ln w="3175">
            <a:gradFill flip="none" rotWithShape="1">
              <a:gsLst>
                <a:gs pos="0">
                  <a:schemeClr val="bg1"/>
                </a:gs>
                <a:gs pos="10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82" name="任意多边形: 形状 81">
            <a:extLst>
              <a:ext uri="{FF2B5EF4-FFF2-40B4-BE49-F238E27FC236}">
                <a16:creationId xmlns:a16="http://schemas.microsoft.com/office/drawing/2014/main" xmlns="" id="{8A88BD1E-4AA8-4ABB-8D7B-9733732B22AE}"/>
              </a:ext>
            </a:extLst>
          </p:cNvPr>
          <p:cNvSpPr/>
          <p:nvPr userDrawn="1"/>
        </p:nvSpPr>
        <p:spPr>
          <a:xfrm rot="1889490">
            <a:off x="824690" y="386080"/>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3" name="任意多边形: 形状 82">
            <a:extLst>
              <a:ext uri="{FF2B5EF4-FFF2-40B4-BE49-F238E27FC236}">
                <a16:creationId xmlns:a16="http://schemas.microsoft.com/office/drawing/2014/main" xmlns="" id="{CEB94B97-EC45-4DEB-A3A8-B3B78DA049B5}"/>
              </a:ext>
            </a:extLst>
          </p:cNvPr>
          <p:cNvSpPr/>
          <p:nvPr userDrawn="1"/>
        </p:nvSpPr>
        <p:spPr>
          <a:xfrm rot="1889490" flipH="1" flipV="1">
            <a:off x="560003" y="468148"/>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4" name="内容占位符 73">
            <a:extLst>
              <a:ext uri="{FF2B5EF4-FFF2-40B4-BE49-F238E27FC236}">
                <a16:creationId xmlns:a16="http://schemas.microsoft.com/office/drawing/2014/main" xmlns="" id="{55402CEF-9283-47D2-AB3F-4DAD1B6AEF30}"/>
              </a:ext>
            </a:extLst>
          </p:cNvPr>
          <p:cNvSpPr>
            <a:spLocks noGrp="1"/>
          </p:cNvSpPr>
          <p:nvPr>
            <p:ph sz="quarter" idx="11" hasCustomPrompt="1"/>
          </p:nvPr>
        </p:nvSpPr>
        <p:spPr>
          <a:xfrm>
            <a:off x="506121" y="434136"/>
            <a:ext cx="731902"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0">
                      <a:prstClr val="white"/>
                    </a:gs>
                    <a:gs pos="100000">
                      <a:srgbClr val="B9BCFF"/>
                    </a:gs>
                  </a:gsLst>
                  <a:lin ang="5400000" scaled="1"/>
                </a:gradFill>
                <a:effectLst>
                  <a:outerShdw blurRad="546100" dist="38100" dir="5400000" algn="t" rotWithShape="0">
                    <a:srgbClr val="000DFF">
                      <a:alpha val="40000"/>
                    </a:srgbClr>
                  </a:outerShdw>
                </a:effectLst>
                <a:uLnTx/>
                <a:uFillTx/>
                <a:latin typeface="优设标题黑" panose="00000500000000000000" pitchFamily="2" charset="-122"/>
                <a:ea typeface="优设标题黑" panose="00000500000000000000" pitchFamily="2"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01</a:t>
            </a:r>
            <a:endParaRPr lang="zh-CN" altLang="en-US" dirty="0"/>
          </a:p>
        </p:txBody>
      </p:sp>
    </p:spTree>
    <p:extLst>
      <p:ext uri="{BB962C8B-B14F-4D97-AF65-F5344CB8AC3E}">
        <p14:creationId xmlns:p14="http://schemas.microsoft.com/office/powerpoint/2010/main" val="869650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60650A76-1816-4857-A008-48804F42FC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4" name="内容占位符 73">
            <a:extLst>
              <a:ext uri="{FF2B5EF4-FFF2-40B4-BE49-F238E27FC236}">
                <a16:creationId xmlns:a16="http://schemas.microsoft.com/office/drawing/2014/main" xmlns="" id="{4694C260-399B-4330-9908-F84A91FB9B5C}"/>
              </a:ext>
            </a:extLst>
          </p:cNvPr>
          <p:cNvSpPr>
            <a:spLocks noGrp="1"/>
          </p:cNvSpPr>
          <p:nvPr>
            <p:ph sz="quarter" idx="10" hasCustomPrompt="1"/>
          </p:nvPr>
        </p:nvSpPr>
        <p:spPr>
          <a:xfrm>
            <a:off x="1314848" y="434136"/>
            <a:ext cx="3747575"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zh-CN" altLang="en-US" dirty="0"/>
              <a:t>请在这里输入标题</a:t>
            </a:r>
          </a:p>
        </p:txBody>
      </p:sp>
      <p:sp>
        <p:nvSpPr>
          <p:cNvPr id="8" name="任意多边形: 形状 7">
            <a:extLst>
              <a:ext uri="{FF2B5EF4-FFF2-40B4-BE49-F238E27FC236}">
                <a16:creationId xmlns:a16="http://schemas.microsoft.com/office/drawing/2014/main" xmlns="" id="{E09CCA22-1B7F-44A3-B3E0-EC026302736C}"/>
              </a:ext>
            </a:extLst>
          </p:cNvPr>
          <p:cNvSpPr/>
          <p:nvPr userDrawn="1"/>
        </p:nvSpPr>
        <p:spPr>
          <a:xfrm rot="1889490">
            <a:off x="824690" y="386080"/>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任意多边形: 形状 8">
            <a:extLst>
              <a:ext uri="{FF2B5EF4-FFF2-40B4-BE49-F238E27FC236}">
                <a16:creationId xmlns:a16="http://schemas.microsoft.com/office/drawing/2014/main" xmlns="" id="{EF02364F-361C-4069-93CC-4777CF7E4D20}"/>
              </a:ext>
            </a:extLst>
          </p:cNvPr>
          <p:cNvSpPr/>
          <p:nvPr userDrawn="1"/>
        </p:nvSpPr>
        <p:spPr>
          <a:xfrm rot="1889490" flipH="1" flipV="1">
            <a:off x="560003" y="468148"/>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内容占位符 73">
            <a:extLst>
              <a:ext uri="{FF2B5EF4-FFF2-40B4-BE49-F238E27FC236}">
                <a16:creationId xmlns:a16="http://schemas.microsoft.com/office/drawing/2014/main" xmlns="" id="{97923400-F767-4A99-A221-D3BAC8CA180C}"/>
              </a:ext>
            </a:extLst>
          </p:cNvPr>
          <p:cNvSpPr>
            <a:spLocks noGrp="1"/>
          </p:cNvSpPr>
          <p:nvPr>
            <p:ph sz="quarter" idx="11" hasCustomPrompt="1"/>
          </p:nvPr>
        </p:nvSpPr>
        <p:spPr>
          <a:xfrm>
            <a:off x="506121" y="434136"/>
            <a:ext cx="731902"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0">
                      <a:prstClr val="white"/>
                    </a:gs>
                    <a:gs pos="100000">
                      <a:srgbClr val="B9BCFF"/>
                    </a:gs>
                  </a:gsLst>
                  <a:lin ang="5400000" scaled="1"/>
                </a:gradFill>
                <a:effectLst>
                  <a:outerShdw blurRad="546100" dist="38100" dir="5400000" algn="t" rotWithShape="0">
                    <a:srgbClr val="000DFF">
                      <a:alpha val="40000"/>
                    </a:srgbClr>
                  </a:outerShdw>
                </a:effectLst>
                <a:uLnTx/>
                <a:uFillTx/>
                <a:latin typeface="优设标题黑" panose="00000500000000000000" pitchFamily="2" charset="-122"/>
                <a:ea typeface="优设标题黑" panose="00000500000000000000" pitchFamily="2"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01</a:t>
            </a:r>
            <a:endParaRPr lang="zh-CN" altLang="en-US" dirty="0"/>
          </a:p>
        </p:txBody>
      </p:sp>
    </p:spTree>
    <p:extLst>
      <p:ext uri="{BB962C8B-B14F-4D97-AF65-F5344CB8AC3E}">
        <p14:creationId xmlns:p14="http://schemas.microsoft.com/office/powerpoint/2010/main" val="3157225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4">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60650A76-1816-4857-A008-48804F42FC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组合 7">
            <a:extLst>
              <a:ext uri="{FF2B5EF4-FFF2-40B4-BE49-F238E27FC236}">
                <a16:creationId xmlns:a16="http://schemas.microsoft.com/office/drawing/2014/main" xmlns="" id="{20198101-D50A-4EE5-BB1C-837018C9EE10}"/>
              </a:ext>
            </a:extLst>
          </p:cNvPr>
          <p:cNvGrpSpPr/>
          <p:nvPr userDrawn="1"/>
        </p:nvGrpSpPr>
        <p:grpSpPr>
          <a:xfrm>
            <a:off x="695051" y="-2898475"/>
            <a:ext cx="14495150" cy="14204881"/>
            <a:chOff x="695051" y="-2898475"/>
            <a:chExt cx="14495150" cy="14204881"/>
          </a:xfrm>
        </p:grpSpPr>
        <p:sp>
          <p:nvSpPr>
            <p:cNvPr id="9" name="平行四边形 16">
              <a:extLst>
                <a:ext uri="{FF2B5EF4-FFF2-40B4-BE49-F238E27FC236}">
                  <a16:creationId xmlns:a16="http://schemas.microsoft.com/office/drawing/2014/main" xmlns="" id="{19B71146-C743-45A2-9DC8-E97F59A382C5}"/>
                </a:ext>
              </a:extLst>
            </p:cNvPr>
            <p:cNvSpPr/>
            <p:nvPr/>
          </p:nvSpPr>
          <p:spPr>
            <a:xfrm rot="1551618" flipH="1" flipV="1">
              <a:off x="695051" y="-2898475"/>
              <a:ext cx="13012689" cy="6683733"/>
            </a:xfrm>
            <a:custGeom>
              <a:avLst/>
              <a:gdLst>
                <a:gd name="connsiteX0" fmla="*/ 0 w 4725364"/>
                <a:gd name="connsiteY0" fmla="*/ 1866933 h 1866933"/>
                <a:gd name="connsiteX1" fmla="*/ 466733 w 4725364"/>
                <a:gd name="connsiteY1" fmla="*/ 0 h 1866933"/>
                <a:gd name="connsiteX2" fmla="*/ 4725364 w 4725364"/>
                <a:gd name="connsiteY2" fmla="*/ 0 h 1866933"/>
                <a:gd name="connsiteX3" fmla="*/ 4258631 w 4725364"/>
                <a:gd name="connsiteY3" fmla="*/ 1866933 h 1866933"/>
                <a:gd name="connsiteX4" fmla="*/ 0 w 4725364"/>
                <a:gd name="connsiteY4" fmla="*/ 1866933 h 1866933"/>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5294"/>
                <a:gd name="connsiteY0" fmla="*/ 1890914 h 1890914"/>
                <a:gd name="connsiteX1" fmla="*/ 1146663 w 5405294"/>
                <a:gd name="connsiteY1" fmla="*/ 0 h 1890914"/>
                <a:gd name="connsiteX2" fmla="*/ 5405294 w 5405294"/>
                <a:gd name="connsiteY2" fmla="*/ 0 h 1890914"/>
                <a:gd name="connsiteX3" fmla="*/ 4938561 w 5405294"/>
                <a:gd name="connsiteY3" fmla="*/ 1866933 h 1890914"/>
                <a:gd name="connsiteX4" fmla="*/ 0 w 5405294"/>
                <a:gd name="connsiteY4" fmla="*/ 1890914 h 1890914"/>
                <a:gd name="connsiteX0" fmla="*/ 0 w 5405294"/>
                <a:gd name="connsiteY0" fmla="*/ 1890914 h 1890914"/>
                <a:gd name="connsiteX1" fmla="*/ 1146663 w 5405294"/>
                <a:gd name="connsiteY1" fmla="*/ 0 h 1890914"/>
                <a:gd name="connsiteX2" fmla="*/ 5405294 w 5405294"/>
                <a:gd name="connsiteY2" fmla="*/ 0 h 1890914"/>
                <a:gd name="connsiteX3" fmla="*/ 4938561 w 5405294"/>
                <a:gd name="connsiteY3" fmla="*/ 1866933 h 1890914"/>
                <a:gd name="connsiteX4" fmla="*/ 0 w 5405294"/>
                <a:gd name="connsiteY4" fmla="*/ 1890914 h 1890914"/>
                <a:gd name="connsiteX0" fmla="*/ 0 w 5388170"/>
                <a:gd name="connsiteY0" fmla="*/ 1892933 h 1892933"/>
                <a:gd name="connsiteX1" fmla="*/ 1129539 w 5388170"/>
                <a:gd name="connsiteY1" fmla="*/ 0 h 1892933"/>
                <a:gd name="connsiteX2" fmla="*/ 5388170 w 5388170"/>
                <a:gd name="connsiteY2" fmla="*/ 0 h 1892933"/>
                <a:gd name="connsiteX3" fmla="*/ 4921437 w 5388170"/>
                <a:gd name="connsiteY3" fmla="*/ 1866933 h 1892933"/>
                <a:gd name="connsiteX4" fmla="*/ 0 w 5388170"/>
                <a:gd name="connsiteY4" fmla="*/ 1892933 h 1892933"/>
                <a:gd name="connsiteX0" fmla="*/ 0 w 5452218"/>
                <a:gd name="connsiteY0" fmla="*/ 1922171 h 1922171"/>
                <a:gd name="connsiteX1" fmla="*/ 1193587 w 5452218"/>
                <a:gd name="connsiteY1" fmla="*/ 0 h 1922171"/>
                <a:gd name="connsiteX2" fmla="*/ 5452218 w 5452218"/>
                <a:gd name="connsiteY2" fmla="*/ 0 h 1922171"/>
                <a:gd name="connsiteX3" fmla="*/ 4985485 w 5452218"/>
                <a:gd name="connsiteY3" fmla="*/ 1866933 h 1922171"/>
                <a:gd name="connsiteX4" fmla="*/ 0 w 5452218"/>
                <a:gd name="connsiteY4" fmla="*/ 1922171 h 1922171"/>
                <a:gd name="connsiteX0" fmla="*/ 0 w 5452218"/>
                <a:gd name="connsiteY0" fmla="*/ 1922171 h 3387137"/>
                <a:gd name="connsiteX1" fmla="*/ 1193587 w 5452218"/>
                <a:gd name="connsiteY1" fmla="*/ 0 h 3387137"/>
                <a:gd name="connsiteX2" fmla="*/ 5452218 w 5452218"/>
                <a:gd name="connsiteY2" fmla="*/ 0 h 3387137"/>
                <a:gd name="connsiteX3" fmla="*/ 1696744 w 5452218"/>
                <a:gd name="connsiteY3" fmla="*/ 3387137 h 3387137"/>
                <a:gd name="connsiteX4" fmla="*/ 0 w 5452218"/>
                <a:gd name="connsiteY4" fmla="*/ 1922171 h 3387137"/>
                <a:gd name="connsiteX0" fmla="*/ 0 w 5452218"/>
                <a:gd name="connsiteY0" fmla="*/ 1922171 h 4011094"/>
                <a:gd name="connsiteX1" fmla="*/ 1193587 w 5452218"/>
                <a:gd name="connsiteY1" fmla="*/ 0 h 4011094"/>
                <a:gd name="connsiteX2" fmla="*/ 5452218 w 5452218"/>
                <a:gd name="connsiteY2" fmla="*/ 0 h 4011094"/>
                <a:gd name="connsiteX3" fmla="*/ 2075722 w 5452218"/>
                <a:gd name="connsiteY3" fmla="*/ 4011094 h 4011094"/>
                <a:gd name="connsiteX4" fmla="*/ 0 w 5452218"/>
                <a:gd name="connsiteY4" fmla="*/ 1922171 h 4011094"/>
                <a:gd name="connsiteX0" fmla="*/ 0 w 7175781"/>
                <a:gd name="connsiteY0" fmla="*/ 1922171 h 4011094"/>
                <a:gd name="connsiteX1" fmla="*/ 1193587 w 7175781"/>
                <a:gd name="connsiteY1" fmla="*/ 0 h 4011094"/>
                <a:gd name="connsiteX2" fmla="*/ 7175781 w 7175781"/>
                <a:gd name="connsiteY2" fmla="*/ 526794 h 4011094"/>
                <a:gd name="connsiteX3" fmla="*/ 2075722 w 7175781"/>
                <a:gd name="connsiteY3" fmla="*/ 4011094 h 4011094"/>
                <a:gd name="connsiteX4" fmla="*/ 0 w 7175781"/>
                <a:gd name="connsiteY4" fmla="*/ 1922171 h 4011094"/>
                <a:gd name="connsiteX0" fmla="*/ 0 w 7204568"/>
                <a:gd name="connsiteY0" fmla="*/ 1941588 h 4011094"/>
                <a:gd name="connsiteX1" fmla="*/ 1222374 w 7204568"/>
                <a:gd name="connsiteY1" fmla="*/ 0 h 4011094"/>
                <a:gd name="connsiteX2" fmla="*/ 7204568 w 7204568"/>
                <a:gd name="connsiteY2" fmla="*/ 526794 h 4011094"/>
                <a:gd name="connsiteX3" fmla="*/ 2104509 w 7204568"/>
                <a:gd name="connsiteY3" fmla="*/ 4011094 h 4011094"/>
                <a:gd name="connsiteX4" fmla="*/ 0 w 7204568"/>
                <a:gd name="connsiteY4" fmla="*/ 1941588 h 4011094"/>
                <a:gd name="connsiteX0" fmla="*/ 202520 w 7407088"/>
                <a:gd name="connsiteY0" fmla="*/ 1941588 h 5413628"/>
                <a:gd name="connsiteX1" fmla="*/ 1424894 w 7407088"/>
                <a:gd name="connsiteY1" fmla="*/ 0 h 5413628"/>
                <a:gd name="connsiteX2" fmla="*/ 7407088 w 7407088"/>
                <a:gd name="connsiteY2" fmla="*/ 526794 h 5413628"/>
                <a:gd name="connsiteX3" fmla="*/ 0 w 7407088"/>
                <a:gd name="connsiteY3" fmla="*/ 5413628 h 5413628"/>
                <a:gd name="connsiteX4" fmla="*/ 202520 w 7407088"/>
                <a:gd name="connsiteY4" fmla="*/ 1941588 h 5413628"/>
                <a:gd name="connsiteX0" fmla="*/ 0 w 10600932"/>
                <a:gd name="connsiteY0" fmla="*/ 2557073 h 5413628"/>
                <a:gd name="connsiteX1" fmla="*/ 4618738 w 10600932"/>
                <a:gd name="connsiteY1" fmla="*/ 0 h 5413628"/>
                <a:gd name="connsiteX2" fmla="*/ 10600932 w 10600932"/>
                <a:gd name="connsiteY2" fmla="*/ 526794 h 5413628"/>
                <a:gd name="connsiteX3" fmla="*/ 3193844 w 10600932"/>
                <a:gd name="connsiteY3" fmla="*/ 5413628 h 5413628"/>
                <a:gd name="connsiteX4" fmla="*/ 0 w 10600932"/>
                <a:gd name="connsiteY4" fmla="*/ 2557073 h 5413628"/>
                <a:gd name="connsiteX0" fmla="*/ 0 w 10600932"/>
                <a:gd name="connsiteY0" fmla="*/ 2557073 h 6118677"/>
                <a:gd name="connsiteX1" fmla="*/ 4618738 w 10600932"/>
                <a:gd name="connsiteY1" fmla="*/ 0 h 6118677"/>
                <a:gd name="connsiteX2" fmla="*/ 10600932 w 10600932"/>
                <a:gd name="connsiteY2" fmla="*/ 526794 h 6118677"/>
                <a:gd name="connsiteX3" fmla="*/ 2231362 w 10600932"/>
                <a:gd name="connsiteY3" fmla="*/ 6118677 h 6118677"/>
                <a:gd name="connsiteX4" fmla="*/ 0 w 10600932"/>
                <a:gd name="connsiteY4" fmla="*/ 2557073 h 6118677"/>
                <a:gd name="connsiteX0" fmla="*/ 0 w 10600932"/>
                <a:gd name="connsiteY0" fmla="*/ 2557073 h 6118677"/>
                <a:gd name="connsiteX1" fmla="*/ 4618738 w 10600932"/>
                <a:gd name="connsiteY1" fmla="*/ 0 h 6118677"/>
                <a:gd name="connsiteX2" fmla="*/ 10600932 w 10600932"/>
                <a:gd name="connsiteY2" fmla="*/ 526794 h 6118677"/>
                <a:gd name="connsiteX3" fmla="*/ 2231362 w 10600932"/>
                <a:gd name="connsiteY3" fmla="*/ 6118677 h 6118677"/>
                <a:gd name="connsiteX4" fmla="*/ 0 w 10600932"/>
                <a:gd name="connsiteY4" fmla="*/ 2557073 h 6118677"/>
                <a:gd name="connsiteX0" fmla="*/ 0 w 10524391"/>
                <a:gd name="connsiteY0" fmla="*/ 2463561 h 6118677"/>
                <a:gd name="connsiteX1" fmla="*/ 4542197 w 10524391"/>
                <a:gd name="connsiteY1" fmla="*/ 0 h 6118677"/>
                <a:gd name="connsiteX2" fmla="*/ 10524391 w 10524391"/>
                <a:gd name="connsiteY2" fmla="*/ 526794 h 6118677"/>
                <a:gd name="connsiteX3" fmla="*/ 2154821 w 10524391"/>
                <a:gd name="connsiteY3" fmla="*/ 6118677 h 6118677"/>
                <a:gd name="connsiteX4" fmla="*/ 0 w 10524391"/>
                <a:gd name="connsiteY4" fmla="*/ 2463561 h 6118677"/>
                <a:gd name="connsiteX0" fmla="*/ 0 w 10524391"/>
                <a:gd name="connsiteY0" fmla="*/ 2463561 h 6118677"/>
                <a:gd name="connsiteX1" fmla="*/ 4542197 w 10524391"/>
                <a:gd name="connsiteY1" fmla="*/ 0 h 6118677"/>
                <a:gd name="connsiteX2" fmla="*/ 10524391 w 10524391"/>
                <a:gd name="connsiteY2" fmla="*/ 526794 h 6118677"/>
                <a:gd name="connsiteX3" fmla="*/ 2154821 w 10524391"/>
                <a:gd name="connsiteY3" fmla="*/ 6118677 h 6118677"/>
                <a:gd name="connsiteX4" fmla="*/ 0 w 10524391"/>
                <a:gd name="connsiteY4" fmla="*/ 2463561 h 6118677"/>
                <a:gd name="connsiteX0" fmla="*/ 0 w 10524391"/>
                <a:gd name="connsiteY0" fmla="*/ 2463561 h 6118677"/>
                <a:gd name="connsiteX1" fmla="*/ 4542197 w 10524391"/>
                <a:gd name="connsiteY1" fmla="*/ 0 h 6118677"/>
                <a:gd name="connsiteX2" fmla="*/ 10524391 w 10524391"/>
                <a:gd name="connsiteY2" fmla="*/ 526794 h 6118677"/>
                <a:gd name="connsiteX3" fmla="*/ 2154821 w 10524391"/>
                <a:gd name="connsiteY3" fmla="*/ 6118677 h 6118677"/>
                <a:gd name="connsiteX4" fmla="*/ 0 w 10524391"/>
                <a:gd name="connsiteY4" fmla="*/ 2463561 h 6118677"/>
                <a:gd name="connsiteX0" fmla="*/ 0 w 10541436"/>
                <a:gd name="connsiteY0" fmla="*/ 2438292 h 6118677"/>
                <a:gd name="connsiteX1" fmla="*/ 4559242 w 10541436"/>
                <a:gd name="connsiteY1" fmla="*/ 0 h 6118677"/>
                <a:gd name="connsiteX2" fmla="*/ 10541436 w 10541436"/>
                <a:gd name="connsiteY2" fmla="*/ 526794 h 6118677"/>
                <a:gd name="connsiteX3" fmla="*/ 2171866 w 10541436"/>
                <a:gd name="connsiteY3" fmla="*/ 6118677 h 6118677"/>
                <a:gd name="connsiteX4" fmla="*/ 0 w 10541436"/>
                <a:gd name="connsiteY4" fmla="*/ 2438292 h 6118677"/>
                <a:gd name="connsiteX0" fmla="*/ 0 w 10541436"/>
                <a:gd name="connsiteY0" fmla="*/ 2438292 h 6118677"/>
                <a:gd name="connsiteX1" fmla="*/ 4559242 w 10541436"/>
                <a:gd name="connsiteY1" fmla="*/ 0 h 6118677"/>
                <a:gd name="connsiteX2" fmla="*/ 10541436 w 10541436"/>
                <a:gd name="connsiteY2" fmla="*/ 526794 h 6118677"/>
                <a:gd name="connsiteX3" fmla="*/ 2171866 w 10541436"/>
                <a:gd name="connsiteY3" fmla="*/ 6118677 h 6118677"/>
                <a:gd name="connsiteX4" fmla="*/ 0 w 10541436"/>
                <a:gd name="connsiteY4" fmla="*/ 2438292 h 6118677"/>
                <a:gd name="connsiteX0" fmla="*/ 0 w 10541436"/>
                <a:gd name="connsiteY0" fmla="*/ 2438292 h 6118677"/>
                <a:gd name="connsiteX1" fmla="*/ 4559242 w 10541436"/>
                <a:gd name="connsiteY1" fmla="*/ 0 h 6118677"/>
                <a:gd name="connsiteX2" fmla="*/ 10541436 w 10541436"/>
                <a:gd name="connsiteY2" fmla="*/ 526794 h 6118677"/>
                <a:gd name="connsiteX3" fmla="*/ 2171866 w 10541436"/>
                <a:gd name="connsiteY3" fmla="*/ 6118677 h 6118677"/>
                <a:gd name="connsiteX4" fmla="*/ 0 w 10541436"/>
                <a:gd name="connsiteY4" fmla="*/ 2438292 h 6118677"/>
                <a:gd name="connsiteX0" fmla="*/ 0 w 10541436"/>
                <a:gd name="connsiteY0" fmla="*/ 2483545 h 6163930"/>
                <a:gd name="connsiteX1" fmla="*/ 4589995 w 10541436"/>
                <a:gd name="connsiteY1" fmla="*/ 0 h 6163930"/>
                <a:gd name="connsiteX2" fmla="*/ 10541436 w 10541436"/>
                <a:gd name="connsiteY2" fmla="*/ 572047 h 6163930"/>
                <a:gd name="connsiteX3" fmla="*/ 2171866 w 10541436"/>
                <a:gd name="connsiteY3" fmla="*/ 6163930 h 6163930"/>
                <a:gd name="connsiteX4" fmla="*/ 0 w 10541436"/>
                <a:gd name="connsiteY4" fmla="*/ 2483545 h 6163930"/>
                <a:gd name="connsiteX0" fmla="*/ 0 w 10541436"/>
                <a:gd name="connsiteY0" fmla="*/ 2483545 h 6163930"/>
                <a:gd name="connsiteX1" fmla="*/ 4589995 w 10541436"/>
                <a:gd name="connsiteY1" fmla="*/ 0 h 6163930"/>
                <a:gd name="connsiteX2" fmla="*/ 10541436 w 10541436"/>
                <a:gd name="connsiteY2" fmla="*/ 572047 h 6163930"/>
                <a:gd name="connsiteX3" fmla="*/ 2171866 w 10541436"/>
                <a:gd name="connsiteY3" fmla="*/ 6163930 h 6163930"/>
                <a:gd name="connsiteX4" fmla="*/ 0 w 10541436"/>
                <a:gd name="connsiteY4" fmla="*/ 2483545 h 6163930"/>
                <a:gd name="connsiteX0" fmla="*/ 0 w 10541436"/>
                <a:gd name="connsiteY0" fmla="*/ 2483545 h 6163930"/>
                <a:gd name="connsiteX1" fmla="*/ 4589995 w 10541436"/>
                <a:gd name="connsiteY1" fmla="*/ 0 h 6163930"/>
                <a:gd name="connsiteX2" fmla="*/ 10541436 w 10541436"/>
                <a:gd name="connsiteY2" fmla="*/ 572047 h 6163930"/>
                <a:gd name="connsiteX3" fmla="*/ 2171866 w 10541436"/>
                <a:gd name="connsiteY3" fmla="*/ 6163930 h 6163930"/>
                <a:gd name="connsiteX4" fmla="*/ 0 w 10541436"/>
                <a:gd name="connsiteY4" fmla="*/ 2483545 h 6163930"/>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683733"/>
                <a:gd name="connsiteX1" fmla="*/ 4570209 w 10541436"/>
                <a:gd name="connsiteY1" fmla="*/ 0 h 6683733"/>
                <a:gd name="connsiteX2" fmla="*/ 10541436 w 10541436"/>
                <a:gd name="connsiteY2" fmla="*/ 583212 h 6683733"/>
                <a:gd name="connsiteX3" fmla="*/ 1016371 w 10541436"/>
                <a:gd name="connsiteY3" fmla="*/ 6683733 h 6683733"/>
                <a:gd name="connsiteX4" fmla="*/ 0 w 10541436"/>
                <a:gd name="connsiteY4" fmla="*/ 2494710 h 6683733"/>
                <a:gd name="connsiteX0" fmla="*/ 0 w 12685233"/>
                <a:gd name="connsiteY0" fmla="*/ 2494710 h 6683733"/>
                <a:gd name="connsiteX1" fmla="*/ 4570209 w 12685233"/>
                <a:gd name="connsiteY1" fmla="*/ 0 h 6683733"/>
                <a:gd name="connsiteX2" fmla="*/ 12685233 w 12685233"/>
                <a:gd name="connsiteY2" fmla="*/ 848144 h 6683733"/>
                <a:gd name="connsiteX3" fmla="*/ 1016371 w 12685233"/>
                <a:gd name="connsiteY3" fmla="*/ 6683733 h 6683733"/>
                <a:gd name="connsiteX4" fmla="*/ 0 w 12685233"/>
                <a:gd name="connsiteY4" fmla="*/ 2494710 h 6683733"/>
                <a:gd name="connsiteX0" fmla="*/ 0 w 13012689"/>
                <a:gd name="connsiteY0" fmla="*/ 2517946 h 6683733"/>
                <a:gd name="connsiteX1" fmla="*/ 4897665 w 13012689"/>
                <a:gd name="connsiteY1" fmla="*/ 0 h 6683733"/>
                <a:gd name="connsiteX2" fmla="*/ 13012689 w 13012689"/>
                <a:gd name="connsiteY2" fmla="*/ 848144 h 6683733"/>
                <a:gd name="connsiteX3" fmla="*/ 1343827 w 13012689"/>
                <a:gd name="connsiteY3" fmla="*/ 6683733 h 6683733"/>
                <a:gd name="connsiteX4" fmla="*/ 0 w 13012689"/>
                <a:gd name="connsiteY4" fmla="*/ 2517946 h 6683733"/>
                <a:gd name="connsiteX0" fmla="*/ 0 w 13012689"/>
                <a:gd name="connsiteY0" fmla="*/ 2517946 h 6683733"/>
                <a:gd name="connsiteX1" fmla="*/ 4897665 w 13012689"/>
                <a:gd name="connsiteY1" fmla="*/ 0 h 6683733"/>
                <a:gd name="connsiteX2" fmla="*/ 13012689 w 13012689"/>
                <a:gd name="connsiteY2" fmla="*/ 848144 h 6683733"/>
                <a:gd name="connsiteX3" fmla="*/ 1343827 w 13012689"/>
                <a:gd name="connsiteY3" fmla="*/ 6683733 h 6683733"/>
                <a:gd name="connsiteX4" fmla="*/ 0 w 13012689"/>
                <a:gd name="connsiteY4" fmla="*/ 2517946 h 6683733"/>
                <a:gd name="connsiteX0" fmla="*/ 0 w 13012689"/>
                <a:gd name="connsiteY0" fmla="*/ 2517946 h 6683733"/>
                <a:gd name="connsiteX1" fmla="*/ 4897665 w 13012689"/>
                <a:gd name="connsiteY1" fmla="*/ 0 h 6683733"/>
                <a:gd name="connsiteX2" fmla="*/ 13012689 w 13012689"/>
                <a:gd name="connsiteY2" fmla="*/ 848144 h 6683733"/>
                <a:gd name="connsiteX3" fmla="*/ 1343827 w 13012689"/>
                <a:gd name="connsiteY3" fmla="*/ 6683733 h 6683733"/>
                <a:gd name="connsiteX4" fmla="*/ 0 w 13012689"/>
                <a:gd name="connsiteY4" fmla="*/ 2517946 h 6683733"/>
                <a:gd name="connsiteX0" fmla="*/ 0 w 13012689"/>
                <a:gd name="connsiteY0" fmla="*/ 2517946 h 6683733"/>
                <a:gd name="connsiteX1" fmla="*/ 4897665 w 13012689"/>
                <a:gd name="connsiteY1" fmla="*/ 0 h 6683733"/>
                <a:gd name="connsiteX2" fmla="*/ 13012689 w 13012689"/>
                <a:gd name="connsiteY2" fmla="*/ 848144 h 6683733"/>
                <a:gd name="connsiteX3" fmla="*/ 1343827 w 13012689"/>
                <a:gd name="connsiteY3" fmla="*/ 6683733 h 6683733"/>
                <a:gd name="connsiteX4" fmla="*/ 0 w 13012689"/>
                <a:gd name="connsiteY4" fmla="*/ 2517946 h 66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2689" h="6683733">
                  <a:moveTo>
                    <a:pt x="0" y="2517946"/>
                  </a:moveTo>
                  <a:cubicBezTo>
                    <a:pt x="2463730" y="3505140"/>
                    <a:pt x="4489773" y="2049543"/>
                    <a:pt x="4897665" y="0"/>
                  </a:cubicBezTo>
                  <a:lnTo>
                    <a:pt x="13012689" y="848144"/>
                  </a:lnTo>
                  <a:lnTo>
                    <a:pt x="1343827" y="6683733"/>
                  </a:lnTo>
                  <a:lnTo>
                    <a:pt x="0" y="2517946"/>
                  </a:lnTo>
                  <a:close/>
                </a:path>
              </a:pathLst>
            </a:custGeom>
            <a:gradFill flip="none" rotWithShape="1">
              <a:gsLst>
                <a:gs pos="100000">
                  <a:srgbClr val="3429C6">
                    <a:alpha val="0"/>
                  </a:srgbClr>
                </a:gs>
                <a:gs pos="81000">
                  <a:srgbClr val="2F23A5">
                    <a:alpha val="44000"/>
                  </a:srgbClr>
                </a:gs>
                <a:gs pos="34000">
                  <a:srgbClr val="0A0A19">
                    <a:alpha val="0"/>
                  </a:srgbClr>
                </a:gs>
              </a:gsLst>
              <a:lin ang="14400000" scaled="0"/>
              <a:tileRect/>
            </a:gradFill>
            <a:ln>
              <a:gradFill flip="none" rotWithShape="1">
                <a:gsLst>
                  <a:gs pos="0">
                    <a:srgbClr val="0846F6">
                      <a:alpha val="64000"/>
                    </a:srgbClr>
                  </a:gs>
                  <a:gs pos="68000">
                    <a:srgbClr val="0A0A19">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平行四边形 16">
              <a:extLst>
                <a:ext uri="{FF2B5EF4-FFF2-40B4-BE49-F238E27FC236}">
                  <a16:creationId xmlns:a16="http://schemas.microsoft.com/office/drawing/2014/main" xmlns="" id="{48F544AC-AC5F-4374-B466-C2DC804CBB82}"/>
                </a:ext>
              </a:extLst>
            </p:cNvPr>
            <p:cNvSpPr/>
            <p:nvPr/>
          </p:nvSpPr>
          <p:spPr>
            <a:xfrm rot="2040000" flipH="1" flipV="1">
              <a:off x="3475485" y="-2365635"/>
              <a:ext cx="10541436" cy="6175095"/>
            </a:xfrm>
            <a:custGeom>
              <a:avLst/>
              <a:gdLst>
                <a:gd name="connsiteX0" fmla="*/ 0 w 4725364"/>
                <a:gd name="connsiteY0" fmla="*/ 1866933 h 1866933"/>
                <a:gd name="connsiteX1" fmla="*/ 466733 w 4725364"/>
                <a:gd name="connsiteY1" fmla="*/ 0 h 1866933"/>
                <a:gd name="connsiteX2" fmla="*/ 4725364 w 4725364"/>
                <a:gd name="connsiteY2" fmla="*/ 0 h 1866933"/>
                <a:gd name="connsiteX3" fmla="*/ 4258631 w 4725364"/>
                <a:gd name="connsiteY3" fmla="*/ 1866933 h 1866933"/>
                <a:gd name="connsiteX4" fmla="*/ 0 w 4725364"/>
                <a:gd name="connsiteY4" fmla="*/ 1866933 h 1866933"/>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5294"/>
                <a:gd name="connsiteY0" fmla="*/ 1890914 h 1890914"/>
                <a:gd name="connsiteX1" fmla="*/ 1146663 w 5405294"/>
                <a:gd name="connsiteY1" fmla="*/ 0 h 1890914"/>
                <a:gd name="connsiteX2" fmla="*/ 5405294 w 5405294"/>
                <a:gd name="connsiteY2" fmla="*/ 0 h 1890914"/>
                <a:gd name="connsiteX3" fmla="*/ 4938561 w 5405294"/>
                <a:gd name="connsiteY3" fmla="*/ 1866933 h 1890914"/>
                <a:gd name="connsiteX4" fmla="*/ 0 w 5405294"/>
                <a:gd name="connsiteY4" fmla="*/ 1890914 h 1890914"/>
                <a:gd name="connsiteX0" fmla="*/ 0 w 5405294"/>
                <a:gd name="connsiteY0" fmla="*/ 1890914 h 1890914"/>
                <a:gd name="connsiteX1" fmla="*/ 1146663 w 5405294"/>
                <a:gd name="connsiteY1" fmla="*/ 0 h 1890914"/>
                <a:gd name="connsiteX2" fmla="*/ 5405294 w 5405294"/>
                <a:gd name="connsiteY2" fmla="*/ 0 h 1890914"/>
                <a:gd name="connsiteX3" fmla="*/ 4938561 w 5405294"/>
                <a:gd name="connsiteY3" fmla="*/ 1866933 h 1890914"/>
                <a:gd name="connsiteX4" fmla="*/ 0 w 5405294"/>
                <a:gd name="connsiteY4" fmla="*/ 1890914 h 1890914"/>
                <a:gd name="connsiteX0" fmla="*/ 0 w 5388170"/>
                <a:gd name="connsiteY0" fmla="*/ 1892933 h 1892933"/>
                <a:gd name="connsiteX1" fmla="*/ 1129539 w 5388170"/>
                <a:gd name="connsiteY1" fmla="*/ 0 h 1892933"/>
                <a:gd name="connsiteX2" fmla="*/ 5388170 w 5388170"/>
                <a:gd name="connsiteY2" fmla="*/ 0 h 1892933"/>
                <a:gd name="connsiteX3" fmla="*/ 4921437 w 5388170"/>
                <a:gd name="connsiteY3" fmla="*/ 1866933 h 1892933"/>
                <a:gd name="connsiteX4" fmla="*/ 0 w 5388170"/>
                <a:gd name="connsiteY4" fmla="*/ 1892933 h 1892933"/>
                <a:gd name="connsiteX0" fmla="*/ 0 w 5452218"/>
                <a:gd name="connsiteY0" fmla="*/ 1922171 h 1922171"/>
                <a:gd name="connsiteX1" fmla="*/ 1193587 w 5452218"/>
                <a:gd name="connsiteY1" fmla="*/ 0 h 1922171"/>
                <a:gd name="connsiteX2" fmla="*/ 5452218 w 5452218"/>
                <a:gd name="connsiteY2" fmla="*/ 0 h 1922171"/>
                <a:gd name="connsiteX3" fmla="*/ 4985485 w 5452218"/>
                <a:gd name="connsiteY3" fmla="*/ 1866933 h 1922171"/>
                <a:gd name="connsiteX4" fmla="*/ 0 w 5452218"/>
                <a:gd name="connsiteY4" fmla="*/ 1922171 h 1922171"/>
                <a:gd name="connsiteX0" fmla="*/ 0 w 5452218"/>
                <a:gd name="connsiteY0" fmla="*/ 1922171 h 3387137"/>
                <a:gd name="connsiteX1" fmla="*/ 1193587 w 5452218"/>
                <a:gd name="connsiteY1" fmla="*/ 0 h 3387137"/>
                <a:gd name="connsiteX2" fmla="*/ 5452218 w 5452218"/>
                <a:gd name="connsiteY2" fmla="*/ 0 h 3387137"/>
                <a:gd name="connsiteX3" fmla="*/ 1696744 w 5452218"/>
                <a:gd name="connsiteY3" fmla="*/ 3387137 h 3387137"/>
                <a:gd name="connsiteX4" fmla="*/ 0 w 5452218"/>
                <a:gd name="connsiteY4" fmla="*/ 1922171 h 3387137"/>
                <a:gd name="connsiteX0" fmla="*/ 0 w 5452218"/>
                <a:gd name="connsiteY0" fmla="*/ 1922171 h 4011094"/>
                <a:gd name="connsiteX1" fmla="*/ 1193587 w 5452218"/>
                <a:gd name="connsiteY1" fmla="*/ 0 h 4011094"/>
                <a:gd name="connsiteX2" fmla="*/ 5452218 w 5452218"/>
                <a:gd name="connsiteY2" fmla="*/ 0 h 4011094"/>
                <a:gd name="connsiteX3" fmla="*/ 2075722 w 5452218"/>
                <a:gd name="connsiteY3" fmla="*/ 4011094 h 4011094"/>
                <a:gd name="connsiteX4" fmla="*/ 0 w 5452218"/>
                <a:gd name="connsiteY4" fmla="*/ 1922171 h 4011094"/>
                <a:gd name="connsiteX0" fmla="*/ 0 w 7175781"/>
                <a:gd name="connsiteY0" fmla="*/ 1922171 h 4011094"/>
                <a:gd name="connsiteX1" fmla="*/ 1193587 w 7175781"/>
                <a:gd name="connsiteY1" fmla="*/ 0 h 4011094"/>
                <a:gd name="connsiteX2" fmla="*/ 7175781 w 7175781"/>
                <a:gd name="connsiteY2" fmla="*/ 526794 h 4011094"/>
                <a:gd name="connsiteX3" fmla="*/ 2075722 w 7175781"/>
                <a:gd name="connsiteY3" fmla="*/ 4011094 h 4011094"/>
                <a:gd name="connsiteX4" fmla="*/ 0 w 7175781"/>
                <a:gd name="connsiteY4" fmla="*/ 1922171 h 4011094"/>
                <a:gd name="connsiteX0" fmla="*/ 0 w 7204568"/>
                <a:gd name="connsiteY0" fmla="*/ 1941588 h 4011094"/>
                <a:gd name="connsiteX1" fmla="*/ 1222374 w 7204568"/>
                <a:gd name="connsiteY1" fmla="*/ 0 h 4011094"/>
                <a:gd name="connsiteX2" fmla="*/ 7204568 w 7204568"/>
                <a:gd name="connsiteY2" fmla="*/ 526794 h 4011094"/>
                <a:gd name="connsiteX3" fmla="*/ 2104509 w 7204568"/>
                <a:gd name="connsiteY3" fmla="*/ 4011094 h 4011094"/>
                <a:gd name="connsiteX4" fmla="*/ 0 w 7204568"/>
                <a:gd name="connsiteY4" fmla="*/ 1941588 h 4011094"/>
                <a:gd name="connsiteX0" fmla="*/ 202520 w 7407088"/>
                <a:gd name="connsiteY0" fmla="*/ 1941588 h 5413628"/>
                <a:gd name="connsiteX1" fmla="*/ 1424894 w 7407088"/>
                <a:gd name="connsiteY1" fmla="*/ 0 h 5413628"/>
                <a:gd name="connsiteX2" fmla="*/ 7407088 w 7407088"/>
                <a:gd name="connsiteY2" fmla="*/ 526794 h 5413628"/>
                <a:gd name="connsiteX3" fmla="*/ 0 w 7407088"/>
                <a:gd name="connsiteY3" fmla="*/ 5413628 h 5413628"/>
                <a:gd name="connsiteX4" fmla="*/ 202520 w 7407088"/>
                <a:gd name="connsiteY4" fmla="*/ 1941588 h 5413628"/>
                <a:gd name="connsiteX0" fmla="*/ 0 w 10600932"/>
                <a:gd name="connsiteY0" fmla="*/ 2557073 h 5413628"/>
                <a:gd name="connsiteX1" fmla="*/ 4618738 w 10600932"/>
                <a:gd name="connsiteY1" fmla="*/ 0 h 5413628"/>
                <a:gd name="connsiteX2" fmla="*/ 10600932 w 10600932"/>
                <a:gd name="connsiteY2" fmla="*/ 526794 h 5413628"/>
                <a:gd name="connsiteX3" fmla="*/ 3193844 w 10600932"/>
                <a:gd name="connsiteY3" fmla="*/ 5413628 h 5413628"/>
                <a:gd name="connsiteX4" fmla="*/ 0 w 10600932"/>
                <a:gd name="connsiteY4" fmla="*/ 2557073 h 5413628"/>
                <a:gd name="connsiteX0" fmla="*/ 0 w 10600932"/>
                <a:gd name="connsiteY0" fmla="*/ 2557073 h 6118677"/>
                <a:gd name="connsiteX1" fmla="*/ 4618738 w 10600932"/>
                <a:gd name="connsiteY1" fmla="*/ 0 h 6118677"/>
                <a:gd name="connsiteX2" fmla="*/ 10600932 w 10600932"/>
                <a:gd name="connsiteY2" fmla="*/ 526794 h 6118677"/>
                <a:gd name="connsiteX3" fmla="*/ 2231362 w 10600932"/>
                <a:gd name="connsiteY3" fmla="*/ 6118677 h 6118677"/>
                <a:gd name="connsiteX4" fmla="*/ 0 w 10600932"/>
                <a:gd name="connsiteY4" fmla="*/ 2557073 h 6118677"/>
                <a:gd name="connsiteX0" fmla="*/ 0 w 10600932"/>
                <a:gd name="connsiteY0" fmla="*/ 2557073 h 6118677"/>
                <a:gd name="connsiteX1" fmla="*/ 4618738 w 10600932"/>
                <a:gd name="connsiteY1" fmla="*/ 0 h 6118677"/>
                <a:gd name="connsiteX2" fmla="*/ 10600932 w 10600932"/>
                <a:gd name="connsiteY2" fmla="*/ 526794 h 6118677"/>
                <a:gd name="connsiteX3" fmla="*/ 2231362 w 10600932"/>
                <a:gd name="connsiteY3" fmla="*/ 6118677 h 6118677"/>
                <a:gd name="connsiteX4" fmla="*/ 0 w 10600932"/>
                <a:gd name="connsiteY4" fmla="*/ 2557073 h 6118677"/>
                <a:gd name="connsiteX0" fmla="*/ 0 w 10524391"/>
                <a:gd name="connsiteY0" fmla="*/ 2463561 h 6118677"/>
                <a:gd name="connsiteX1" fmla="*/ 4542197 w 10524391"/>
                <a:gd name="connsiteY1" fmla="*/ 0 h 6118677"/>
                <a:gd name="connsiteX2" fmla="*/ 10524391 w 10524391"/>
                <a:gd name="connsiteY2" fmla="*/ 526794 h 6118677"/>
                <a:gd name="connsiteX3" fmla="*/ 2154821 w 10524391"/>
                <a:gd name="connsiteY3" fmla="*/ 6118677 h 6118677"/>
                <a:gd name="connsiteX4" fmla="*/ 0 w 10524391"/>
                <a:gd name="connsiteY4" fmla="*/ 2463561 h 6118677"/>
                <a:gd name="connsiteX0" fmla="*/ 0 w 10524391"/>
                <a:gd name="connsiteY0" fmla="*/ 2463561 h 6118677"/>
                <a:gd name="connsiteX1" fmla="*/ 4542197 w 10524391"/>
                <a:gd name="connsiteY1" fmla="*/ 0 h 6118677"/>
                <a:gd name="connsiteX2" fmla="*/ 10524391 w 10524391"/>
                <a:gd name="connsiteY2" fmla="*/ 526794 h 6118677"/>
                <a:gd name="connsiteX3" fmla="*/ 2154821 w 10524391"/>
                <a:gd name="connsiteY3" fmla="*/ 6118677 h 6118677"/>
                <a:gd name="connsiteX4" fmla="*/ 0 w 10524391"/>
                <a:gd name="connsiteY4" fmla="*/ 2463561 h 6118677"/>
                <a:gd name="connsiteX0" fmla="*/ 0 w 10524391"/>
                <a:gd name="connsiteY0" fmla="*/ 2463561 h 6118677"/>
                <a:gd name="connsiteX1" fmla="*/ 4542197 w 10524391"/>
                <a:gd name="connsiteY1" fmla="*/ 0 h 6118677"/>
                <a:gd name="connsiteX2" fmla="*/ 10524391 w 10524391"/>
                <a:gd name="connsiteY2" fmla="*/ 526794 h 6118677"/>
                <a:gd name="connsiteX3" fmla="*/ 2154821 w 10524391"/>
                <a:gd name="connsiteY3" fmla="*/ 6118677 h 6118677"/>
                <a:gd name="connsiteX4" fmla="*/ 0 w 10524391"/>
                <a:gd name="connsiteY4" fmla="*/ 2463561 h 6118677"/>
                <a:gd name="connsiteX0" fmla="*/ 0 w 10541436"/>
                <a:gd name="connsiteY0" fmla="*/ 2438292 h 6118677"/>
                <a:gd name="connsiteX1" fmla="*/ 4559242 w 10541436"/>
                <a:gd name="connsiteY1" fmla="*/ 0 h 6118677"/>
                <a:gd name="connsiteX2" fmla="*/ 10541436 w 10541436"/>
                <a:gd name="connsiteY2" fmla="*/ 526794 h 6118677"/>
                <a:gd name="connsiteX3" fmla="*/ 2171866 w 10541436"/>
                <a:gd name="connsiteY3" fmla="*/ 6118677 h 6118677"/>
                <a:gd name="connsiteX4" fmla="*/ 0 w 10541436"/>
                <a:gd name="connsiteY4" fmla="*/ 2438292 h 6118677"/>
                <a:gd name="connsiteX0" fmla="*/ 0 w 10541436"/>
                <a:gd name="connsiteY0" fmla="*/ 2438292 h 6118677"/>
                <a:gd name="connsiteX1" fmla="*/ 4559242 w 10541436"/>
                <a:gd name="connsiteY1" fmla="*/ 0 h 6118677"/>
                <a:gd name="connsiteX2" fmla="*/ 10541436 w 10541436"/>
                <a:gd name="connsiteY2" fmla="*/ 526794 h 6118677"/>
                <a:gd name="connsiteX3" fmla="*/ 2171866 w 10541436"/>
                <a:gd name="connsiteY3" fmla="*/ 6118677 h 6118677"/>
                <a:gd name="connsiteX4" fmla="*/ 0 w 10541436"/>
                <a:gd name="connsiteY4" fmla="*/ 2438292 h 6118677"/>
                <a:gd name="connsiteX0" fmla="*/ 0 w 10541436"/>
                <a:gd name="connsiteY0" fmla="*/ 2438292 h 6118677"/>
                <a:gd name="connsiteX1" fmla="*/ 4559242 w 10541436"/>
                <a:gd name="connsiteY1" fmla="*/ 0 h 6118677"/>
                <a:gd name="connsiteX2" fmla="*/ 10541436 w 10541436"/>
                <a:gd name="connsiteY2" fmla="*/ 526794 h 6118677"/>
                <a:gd name="connsiteX3" fmla="*/ 2171866 w 10541436"/>
                <a:gd name="connsiteY3" fmla="*/ 6118677 h 6118677"/>
                <a:gd name="connsiteX4" fmla="*/ 0 w 10541436"/>
                <a:gd name="connsiteY4" fmla="*/ 2438292 h 6118677"/>
                <a:gd name="connsiteX0" fmla="*/ 0 w 10541436"/>
                <a:gd name="connsiteY0" fmla="*/ 2483545 h 6163930"/>
                <a:gd name="connsiteX1" fmla="*/ 4589995 w 10541436"/>
                <a:gd name="connsiteY1" fmla="*/ 0 h 6163930"/>
                <a:gd name="connsiteX2" fmla="*/ 10541436 w 10541436"/>
                <a:gd name="connsiteY2" fmla="*/ 572047 h 6163930"/>
                <a:gd name="connsiteX3" fmla="*/ 2171866 w 10541436"/>
                <a:gd name="connsiteY3" fmla="*/ 6163930 h 6163930"/>
                <a:gd name="connsiteX4" fmla="*/ 0 w 10541436"/>
                <a:gd name="connsiteY4" fmla="*/ 2483545 h 6163930"/>
                <a:gd name="connsiteX0" fmla="*/ 0 w 10541436"/>
                <a:gd name="connsiteY0" fmla="*/ 2483545 h 6163930"/>
                <a:gd name="connsiteX1" fmla="*/ 4589995 w 10541436"/>
                <a:gd name="connsiteY1" fmla="*/ 0 h 6163930"/>
                <a:gd name="connsiteX2" fmla="*/ 10541436 w 10541436"/>
                <a:gd name="connsiteY2" fmla="*/ 572047 h 6163930"/>
                <a:gd name="connsiteX3" fmla="*/ 2171866 w 10541436"/>
                <a:gd name="connsiteY3" fmla="*/ 6163930 h 6163930"/>
                <a:gd name="connsiteX4" fmla="*/ 0 w 10541436"/>
                <a:gd name="connsiteY4" fmla="*/ 2483545 h 6163930"/>
                <a:gd name="connsiteX0" fmla="*/ 0 w 10541436"/>
                <a:gd name="connsiteY0" fmla="*/ 2483545 h 6163930"/>
                <a:gd name="connsiteX1" fmla="*/ 4589995 w 10541436"/>
                <a:gd name="connsiteY1" fmla="*/ 0 h 6163930"/>
                <a:gd name="connsiteX2" fmla="*/ 10541436 w 10541436"/>
                <a:gd name="connsiteY2" fmla="*/ 572047 h 6163930"/>
                <a:gd name="connsiteX3" fmla="*/ 2171866 w 10541436"/>
                <a:gd name="connsiteY3" fmla="*/ 6163930 h 6163930"/>
                <a:gd name="connsiteX4" fmla="*/ 0 w 10541436"/>
                <a:gd name="connsiteY4" fmla="*/ 2483545 h 6163930"/>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1436" h="6175095">
                  <a:moveTo>
                    <a:pt x="0" y="2494710"/>
                  </a:moveTo>
                  <a:cubicBezTo>
                    <a:pt x="2643529" y="3301159"/>
                    <a:pt x="4119388" y="1602383"/>
                    <a:pt x="4570209" y="0"/>
                  </a:cubicBezTo>
                  <a:lnTo>
                    <a:pt x="10541436" y="583212"/>
                  </a:lnTo>
                  <a:lnTo>
                    <a:pt x="2171866" y="6175095"/>
                  </a:lnTo>
                  <a:lnTo>
                    <a:pt x="0" y="2494710"/>
                  </a:lnTo>
                  <a:close/>
                </a:path>
              </a:pathLst>
            </a:custGeom>
            <a:gradFill flip="none" rotWithShape="1">
              <a:gsLst>
                <a:gs pos="100000">
                  <a:srgbClr val="3429C6">
                    <a:alpha val="0"/>
                  </a:srgbClr>
                </a:gs>
                <a:gs pos="81000">
                  <a:srgbClr val="2F23A5">
                    <a:alpha val="44000"/>
                  </a:srgbClr>
                </a:gs>
                <a:gs pos="34000">
                  <a:srgbClr val="0A0A19">
                    <a:alpha val="0"/>
                  </a:srgbClr>
                </a:gs>
              </a:gsLst>
              <a:lin ang="14400000" scaled="0"/>
              <a:tileRect/>
            </a:gradFill>
            <a:ln>
              <a:gradFill flip="none" rotWithShape="1">
                <a:gsLst>
                  <a:gs pos="0">
                    <a:srgbClr val="0846F6">
                      <a:alpha val="64000"/>
                    </a:srgbClr>
                  </a:gs>
                  <a:gs pos="68000">
                    <a:srgbClr val="0A0A19">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平行四边形 16">
              <a:extLst>
                <a:ext uri="{FF2B5EF4-FFF2-40B4-BE49-F238E27FC236}">
                  <a16:creationId xmlns:a16="http://schemas.microsoft.com/office/drawing/2014/main" xmlns="" id="{98CA8C6E-7434-461E-93FF-27D90951E506}"/>
                </a:ext>
              </a:extLst>
            </p:cNvPr>
            <p:cNvSpPr/>
            <p:nvPr/>
          </p:nvSpPr>
          <p:spPr>
            <a:xfrm rot="2695284" flipH="1" flipV="1">
              <a:off x="4805706" y="-2715384"/>
              <a:ext cx="10365172" cy="6473469"/>
            </a:xfrm>
            <a:custGeom>
              <a:avLst/>
              <a:gdLst>
                <a:gd name="connsiteX0" fmla="*/ 0 w 4725364"/>
                <a:gd name="connsiteY0" fmla="*/ 1866933 h 1866933"/>
                <a:gd name="connsiteX1" fmla="*/ 466733 w 4725364"/>
                <a:gd name="connsiteY1" fmla="*/ 0 h 1866933"/>
                <a:gd name="connsiteX2" fmla="*/ 4725364 w 4725364"/>
                <a:gd name="connsiteY2" fmla="*/ 0 h 1866933"/>
                <a:gd name="connsiteX3" fmla="*/ 4258631 w 4725364"/>
                <a:gd name="connsiteY3" fmla="*/ 1866933 h 1866933"/>
                <a:gd name="connsiteX4" fmla="*/ 0 w 4725364"/>
                <a:gd name="connsiteY4" fmla="*/ 1866933 h 1866933"/>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3275"/>
                <a:gd name="connsiteY0" fmla="*/ 1873790 h 1873790"/>
                <a:gd name="connsiteX1" fmla="*/ 1144644 w 5403275"/>
                <a:gd name="connsiteY1" fmla="*/ 0 h 1873790"/>
                <a:gd name="connsiteX2" fmla="*/ 5403275 w 5403275"/>
                <a:gd name="connsiteY2" fmla="*/ 0 h 1873790"/>
                <a:gd name="connsiteX3" fmla="*/ 4936542 w 5403275"/>
                <a:gd name="connsiteY3" fmla="*/ 1866933 h 1873790"/>
                <a:gd name="connsiteX4" fmla="*/ 0 w 5403275"/>
                <a:gd name="connsiteY4" fmla="*/ 1873790 h 1873790"/>
                <a:gd name="connsiteX0" fmla="*/ 0 w 5405294"/>
                <a:gd name="connsiteY0" fmla="*/ 1890914 h 1890914"/>
                <a:gd name="connsiteX1" fmla="*/ 1146663 w 5405294"/>
                <a:gd name="connsiteY1" fmla="*/ 0 h 1890914"/>
                <a:gd name="connsiteX2" fmla="*/ 5405294 w 5405294"/>
                <a:gd name="connsiteY2" fmla="*/ 0 h 1890914"/>
                <a:gd name="connsiteX3" fmla="*/ 4938561 w 5405294"/>
                <a:gd name="connsiteY3" fmla="*/ 1866933 h 1890914"/>
                <a:gd name="connsiteX4" fmla="*/ 0 w 5405294"/>
                <a:gd name="connsiteY4" fmla="*/ 1890914 h 1890914"/>
                <a:gd name="connsiteX0" fmla="*/ 0 w 5405294"/>
                <a:gd name="connsiteY0" fmla="*/ 1890914 h 1890914"/>
                <a:gd name="connsiteX1" fmla="*/ 1146663 w 5405294"/>
                <a:gd name="connsiteY1" fmla="*/ 0 h 1890914"/>
                <a:gd name="connsiteX2" fmla="*/ 5405294 w 5405294"/>
                <a:gd name="connsiteY2" fmla="*/ 0 h 1890914"/>
                <a:gd name="connsiteX3" fmla="*/ 4938561 w 5405294"/>
                <a:gd name="connsiteY3" fmla="*/ 1866933 h 1890914"/>
                <a:gd name="connsiteX4" fmla="*/ 0 w 5405294"/>
                <a:gd name="connsiteY4" fmla="*/ 1890914 h 1890914"/>
                <a:gd name="connsiteX0" fmla="*/ 0 w 5388170"/>
                <a:gd name="connsiteY0" fmla="*/ 1892933 h 1892933"/>
                <a:gd name="connsiteX1" fmla="*/ 1129539 w 5388170"/>
                <a:gd name="connsiteY1" fmla="*/ 0 h 1892933"/>
                <a:gd name="connsiteX2" fmla="*/ 5388170 w 5388170"/>
                <a:gd name="connsiteY2" fmla="*/ 0 h 1892933"/>
                <a:gd name="connsiteX3" fmla="*/ 4921437 w 5388170"/>
                <a:gd name="connsiteY3" fmla="*/ 1866933 h 1892933"/>
                <a:gd name="connsiteX4" fmla="*/ 0 w 5388170"/>
                <a:gd name="connsiteY4" fmla="*/ 1892933 h 1892933"/>
                <a:gd name="connsiteX0" fmla="*/ 0 w 5452218"/>
                <a:gd name="connsiteY0" fmla="*/ 1922171 h 1922171"/>
                <a:gd name="connsiteX1" fmla="*/ 1193587 w 5452218"/>
                <a:gd name="connsiteY1" fmla="*/ 0 h 1922171"/>
                <a:gd name="connsiteX2" fmla="*/ 5452218 w 5452218"/>
                <a:gd name="connsiteY2" fmla="*/ 0 h 1922171"/>
                <a:gd name="connsiteX3" fmla="*/ 4985485 w 5452218"/>
                <a:gd name="connsiteY3" fmla="*/ 1866933 h 1922171"/>
                <a:gd name="connsiteX4" fmla="*/ 0 w 5452218"/>
                <a:gd name="connsiteY4" fmla="*/ 1922171 h 1922171"/>
                <a:gd name="connsiteX0" fmla="*/ 0 w 5452218"/>
                <a:gd name="connsiteY0" fmla="*/ 1922171 h 3387137"/>
                <a:gd name="connsiteX1" fmla="*/ 1193587 w 5452218"/>
                <a:gd name="connsiteY1" fmla="*/ 0 h 3387137"/>
                <a:gd name="connsiteX2" fmla="*/ 5452218 w 5452218"/>
                <a:gd name="connsiteY2" fmla="*/ 0 h 3387137"/>
                <a:gd name="connsiteX3" fmla="*/ 1696744 w 5452218"/>
                <a:gd name="connsiteY3" fmla="*/ 3387137 h 3387137"/>
                <a:gd name="connsiteX4" fmla="*/ 0 w 5452218"/>
                <a:gd name="connsiteY4" fmla="*/ 1922171 h 3387137"/>
                <a:gd name="connsiteX0" fmla="*/ 0 w 5452218"/>
                <a:gd name="connsiteY0" fmla="*/ 1922171 h 4011094"/>
                <a:gd name="connsiteX1" fmla="*/ 1193587 w 5452218"/>
                <a:gd name="connsiteY1" fmla="*/ 0 h 4011094"/>
                <a:gd name="connsiteX2" fmla="*/ 5452218 w 5452218"/>
                <a:gd name="connsiteY2" fmla="*/ 0 h 4011094"/>
                <a:gd name="connsiteX3" fmla="*/ 2075722 w 5452218"/>
                <a:gd name="connsiteY3" fmla="*/ 4011094 h 4011094"/>
                <a:gd name="connsiteX4" fmla="*/ 0 w 5452218"/>
                <a:gd name="connsiteY4" fmla="*/ 1922171 h 4011094"/>
                <a:gd name="connsiteX0" fmla="*/ 0 w 7175781"/>
                <a:gd name="connsiteY0" fmla="*/ 1922171 h 4011094"/>
                <a:gd name="connsiteX1" fmla="*/ 1193587 w 7175781"/>
                <a:gd name="connsiteY1" fmla="*/ 0 h 4011094"/>
                <a:gd name="connsiteX2" fmla="*/ 7175781 w 7175781"/>
                <a:gd name="connsiteY2" fmla="*/ 526794 h 4011094"/>
                <a:gd name="connsiteX3" fmla="*/ 2075722 w 7175781"/>
                <a:gd name="connsiteY3" fmla="*/ 4011094 h 4011094"/>
                <a:gd name="connsiteX4" fmla="*/ 0 w 7175781"/>
                <a:gd name="connsiteY4" fmla="*/ 1922171 h 4011094"/>
                <a:gd name="connsiteX0" fmla="*/ 0 w 7204568"/>
                <a:gd name="connsiteY0" fmla="*/ 1941588 h 4011094"/>
                <a:gd name="connsiteX1" fmla="*/ 1222374 w 7204568"/>
                <a:gd name="connsiteY1" fmla="*/ 0 h 4011094"/>
                <a:gd name="connsiteX2" fmla="*/ 7204568 w 7204568"/>
                <a:gd name="connsiteY2" fmla="*/ 526794 h 4011094"/>
                <a:gd name="connsiteX3" fmla="*/ 2104509 w 7204568"/>
                <a:gd name="connsiteY3" fmla="*/ 4011094 h 4011094"/>
                <a:gd name="connsiteX4" fmla="*/ 0 w 7204568"/>
                <a:gd name="connsiteY4" fmla="*/ 1941588 h 4011094"/>
                <a:gd name="connsiteX0" fmla="*/ 202520 w 7407088"/>
                <a:gd name="connsiteY0" fmla="*/ 1941588 h 5413628"/>
                <a:gd name="connsiteX1" fmla="*/ 1424894 w 7407088"/>
                <a:gd name="connsiteY1" fmla="*/ 0 h 5413628"/>
                <a:gd name="connsiteX2" fmla="*/ 7407088 w 7407088"/>
                <a:gd name="connsiteY2" fmla="*/ 526794 h 5413628"/>
                <a:gd name="connsiteX3" fmla="*/ 0 w 7407088"/>
                <a:gd name="connsiteY3" fmla="*/ 5413628 h 5413628"/>
                <a:gd name="connsiteX4" fmla="*/ 202520 w 7407088"/>
                <a:gd name="connsiteY4" fmla="*/ 1941588 h 5413628"/>
                <a:gd name="connsiteX0" fmla="*/ 0 w 10600932"/>
                <a:gd name="connsiteY0" fmla="*/ 2557073 h 5413628"/>
                <a:gd name="connsiteX1" fmla="*/ 4618738 w 10600932"/>
                <a:gd name="connsiteY1" fmla="*/ 0 h 5413628"/>
                <a:gd name="connsiteX2" fmla="*/ 10600932 w 10600932"/>
                <a:gd name="connsiteY2" fmla="*/ 526794 h 5413628"/>
                <a:gd name="connsiteX3" fmla="*/ 3193844 w 10600932"/>
                <a:gd name="connsiteY3" fmla="*/ 5413628 h 5413628"/>
                <a:gd name="connsiteX4" fmla="*/ 0 w 10600932"/>
                <a:gd name="connsiteY4" fmla="*/ 2557073 h 5413628"/>
                <a:gd name="connsiteX0" fmla="*/ 0 w 10600932"/>
                <a:gd name="connsiteY0" fmla="*/ 2557073 h 6118677"/>
                <a:gd name="connsiteX1" fmla="*/ 4618738 w 10600932"/>
                <a:gd name="connsiteY1" fmla="*/ 0 h 6118677"/>
                <a:gd name="connsiteX2" fmla="*/ 10600932 w 10600932"/>
                <a:gd name="connsiteY2" fmla="*/ 526794 h 6118677"/>
                <a:gd name="connsiteX3" fmla="*/ 2231362 w 10600932"/>
                <a:gd name="connsiteY3" fmla="*/ 6118677 h 6118677"/>
                <a:gd name="connsiteX4" fmla="*/ 0 w 10600932"/>
                <a:gd name="connsiteY4" fmla="*/ 2557073 h 6118677"/>
                <a:gd name="connsiteX0" fmla="*/ 0 w 10600932"/>
                <a:gd name="connsiteY0" fmla="*/ 2557073 h 6118677"/>
                <a:gd name="connsiteX1" fmla="*/ 4618738 w 10600932"/>
                <a:gd name="connsiteY1" fmla="*/ 0 h 6118677"/>
                <a:gd name="connsiteX2" fmla="*/ 10600932 w 10600932"/>
                <a:gd name="connsiteY2" fmla="*/ 526794 h 6118677"/>
                <a:gd name="connsiteX3" fmla="*/ 2231362 w 10600932"/>
                <a:gd name="connsiteY3" fmla="*/ 6118677 h 6118677"/>
                <a:gd name="connsiteX4" fmla="*/ 0 w 10600932"/>
                <a:gd name="connsiteY4" fmla="*/ 2557073 h 6118677"/>
                <a:gd name="connsiteX0" fmla="*/ 0 w 10524391"/>
                <a:gd name="connsiteY0" fmla="*/ 2463561 h 6118677"/>
                <a:gd name="connsiteX1" fmla="*/ 4542197 w 10524391"/>
                <a:gd name="connsiteY1" fmla="*/ 0 h 6118677"/>
                <a:gd name="connsiteX2" fmla="*/ 10524391 w 10524391"/>
                <a:gd name="connsiteY2" fmla="*/ 526794 h 6118677"/>
                <a:gd name="connsiteX3" fmla="*/ 2154821 w 10524391"/>
                <a:gd name="connsiteY3" fmla="*/ 6118677 h 6118677"/>
                <a:gd name="connsiteX4" fmla="*/ 0 w 10524391"/>
                <a:gd name="connsiteY4" fmla="*/ 2463561 h 6118677"/>
                <a:gd name="connsiteX0" fmla="*/ 0 w 10524391"/>
                <a:gd name="connsiteY0" fmla="*/ 2463561 h 6118677"/>
                <a:gd name="connsiteX1" fmla="*/ 4542197 w 10524391"/>
                <a:gd name="connsiteY1" fmla="*/ 0 h 6118677"/>
                <a:gd name="connsiteX2" fmla="*/ 10524391 w 10524391"/>
                <a:gd name="connsiteY2" fmla="*/ 526794 h 6118677"/>
                <a:gd name="connsiteX3" fmla="*/ 2154821 w 10524391"/>
                <a:gd name="connsiteY3" fmla="*/ 6118677 h 6118677"/>
                <a:gd name="connsiteX4" fmla="*/ 0 w 10524391"/>
                <a:gd name="connsiteY4" fmla="*/ 2463561 h 6118677"/>
                <a:gd name="connsiteX0" fmla="*/ 0 w 10524391"/>
                <a:gd name="connsiteY0" fmla="*/ 2463561 h 6118677"/>
                <a:gd name="connsiteX1" fmla="*/ 4542197 w 10524391"/>
                <a:gd name="connsiteY1" fmla="*/ 0 h 6118677"/>
                <a:gd name="connsiteX2" fmla="*/ 10524391 w 10524391"/>
                <a:gd name="connsiteY2" fmla="*/ 526794 h 6118677"/>
                <a:gd name="connsiteX3" fmla="*/ 2154821 w 10524391"/>
                <a:gd name="connsiteY3" fmla="*/ 6118677 h 6118677"/>
                <a:gd name="connsiteX4" fmla="*/ 0 w 10524391"/>
                <a:gd name="connsiteY4" fmla="*/ 2463561 h 6118677"/>
                <a:gd name="connsiteX0" fmla="*/ 0 w 10541436"/>
                <a:gd name="connsiteY0" fmla="*/ 2438292 h 6118677"/>
                <a:gd name="connsiteX1" fmla="*/ 4559242 w 10541436"/>
                <a:gd name="connsiteY1" fmla="*/ 0 h 6118677"/>
                <a:gd name="connsiteX2" fmla="*/ 10541436 w 10541436"/>
                <a:gd name="connsiteY2" fmla="*/ 526794 h 6118677"/>
                <a:gd name="connsiteX3" fmla="*/ 2171866 w 10541436"/>
                <a:gd name="connsiteY3" fmla="*/ 6118677 h 6118677"/>
                <a:gd name="connsiteX4" fmla="*/ 0 w 10541436"/>
                <a:gd name="connsiteY4" fmla="*/ 2438292 h 6118677"/>
                <a:gd name="connsiteX0" fmla="*/ 0 w 10541436"/>
                <a:gd name="connsiteY0" fmla="*/ 2438292 h 6118677"/>
                <a:gd name="connsiteX1" fmla="*/ 4559242 w 10541436"/>
                <a:gd name="connsiteY1" fmla="*/ 0 h 6118677"/>
                <a:gd name="connsiteX2" fmla="*/ 10541436 w 10541436"/>
                <a:gd name="connsiteY2" fmla="*/ 526794 h 6118677"/>
                <a:gd name="connsiteX3" fmla="*/ 2171866 w 10541436"/>
                <a:gd name="connsiteY3" fmla="*/ 6118677 h 6118677"/>
                <a:gd name="connsiteX4" fmla="*/ 0 w 10541436"/>
                <a:gd name="connsiteY4" fmla="*/ 2438292 h 6118677"/>
                <a:gd name="connsiteX0" fmla="*/ 0 w 10541436"/>
                <a:gd name="connsiteY0" fmla="*/ 2438292 h 6118677"/>
                <a:gd name="connsiteX1" fmla="*/ 4559242 w 10541436"/>
                <a:gd name="connsiteY1" fmla="*/ 0 h 6118677"/>
                <a:gd name="connsiteX2" fmla="*/ 10541436 w 10541436"/>
                <a:gd name="connsiteY2" fmla="*/ 526794 h 6118677"/>
                <a:gd name="connsiteX3" fmla="*/ 2171866 w 10541436"/>
                <a:gd name="connsiteY3" fmla="*/ 6118677 h 6118677"/>
                <a:gd name="connsiteX4" fmla="*/ 0 w 10541436"/>
                <a:gd name="connsiteY4" fmla="*/ 2438292 h 6118677"/>
                <a:gd name="connsiteX0" fmla="*/ 0 w 10541436"/>
                <a:gd name="connsiteY0" fmla="*/ 2483545 h 6163930"/>
                <a:gd name="connsiteX1" fmla="*/ 4589995 w 10541436"/>
                <a:gd name="connsiteY1" fmla="*/ 0 h 6163930"/>
                <a:gd name="connsiteX2" fmla="*/ 10541436 w 10541436"/>
                <a:gd name="connsiteY2" fmla="*/ 572047 h 6163930"/>
                <a:gd name="connsiteX3" fmla="*/ 2171866 w 10541436"/>
                <a:gd name="connsiteY3" fmla="*/ 6163930 h 6163930"/>
                <a:gd name="connsiteX4" fmla="*/ 0 w 10541436"/>
                <a:gd name="connsiteY4" fmla="*/ 2483545 h 6163930"/>
                <a:gd name="connsiteX0" fmla="*/ 0 w 10541436"/>
                <a:gd name="connsiteY0" fmla="*/ 2483545 h 6163930"/>
                <a:gd name="connsiteX1" fmla="*/ 4589995 w 10541436"/>
                <a:gd name="connsiteY1" fmla="*/ 0 h 6163930"/>
                <a:gd name="connsiteX2" fmla="*/ 10541436 w 10541436"/>
                <a:gd name="connsiteY2" fmla="*/ 572047 h 6163930"/>
                <a:gd name="connsiteX3" fmla="*/ 2171866 w 10541436"/>
                <a:gd name="connsiteY3" fmla="*/ 6163930 h 6163930"/>
                <a:gd name="connsiteX4" fmla="*/ 0 w 10541436"/>
                <a:gd name="connsiteY4" fmla="*/ 2483545 h 6163930"/>
                <a:gd name="connsiteX0" fmla="*/ 0 w 10541436"/>
                <a:gd name="connsiteY0" fmla="*/ 2483545 h 6163930"/>
                <a:gd name="connsiteX1" fmla="*/ 4589995 w 10541436"/>
                <a:gd name="connsiteY1" fmla="*/ 0 h 6163930"/>
                <a:gd name="connsiteX2" fmla="*/ 10541436 w 10541436"/>
                <a:gd name="connsiteY2" fmla="*/ 572047 h 6163930"/>
                <a:gd name="connsiteX3" fmla="*/ 2171866 w 10541436"/>
                <a:gd name="connsiteY3" fmla="*/ 6163930 h 6163930"/>
                <a:gd name="connsiteX4" fmla="*/ 0 w 10541436"/>
                <a:gd name="connsiteY4" fmla="*/ 2483545 h 6163930"/>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41436"/>
                <a:gd name="connsiteY0" fmla="*/ 2494710 h 6175095"/>
                <a:gd name="connsiteX1" fmla="*/ 4570209 w 10541436"/>
                <a:gd name="connsiteY1" fmla="*/ 0 h 6175095"/>
                <a:gd name="connsiteX2" fmla="*/ 10541436 w 10541436"/>
                <a:gd name="connsiteY2" fmla="*/ 583212 h 6175095"/>
                <a:gd name="connsiteX3" fmla="*/ 2171866 w 10541436"/>
                <a:gd name="connsiteY3" fmla="*/ 6175095 h 6175095"/>
                <a:gd name="connsiteX4" fmla="*/ 0 w 10541436"/>
                <a:gd name="connsiteY4" fmla="*/ 2494710 h 6175095"/>
                <a:gd name="connsiteX0" fmla="*/ 0 w 10515832"/>
                <a:gd name="connsiteY0" fmla="*/ 2435192 h 6175095"/>
                <a:gd name="connsiteX1" fmla="*/ 4544605 w 10515832"/>
                <a:gd name="connsiteY1" fmla="*/ 0 h 6175095"/>
                <a:gd name="connsiteX2" fmla="*/ 10515832 w 10515832"/>
                <a:gd name="connsiteY2" fmla="*/ 583212 h 6175095"/>
                <a:gd name="connsiteX3" fmla="*/ 2146262 w 10515832"/>
                <a:gd name="connsiteY3" fmla="*/ 6175095 h 6175095"/>
                <a:gd name="connsiteX4" fmla="*/ 0 w 10515832"/>
                <a:gd name="connsiteY4" fmla="*/ 2435192 h 6175095"/>
                <a:gd name="connsiteX0" fmla="*/ 0 w 10515832"/>
                <a:gd name="connsiteY0" fmla="*/ 2435192 h 6430394"/>
                <a:gd name="connsiteX1" fmla="*/ 4544605 w 10515832"/>
                <a:gd name="connsiteY1" fmla="*/ 0 h 6430394"/>
                <a:gd name="connsiteX2" fmla="*/ 10515832 w 10515832"/>
                <a:gd name="connsiteY2" fmla="*/ 583212 h 6430394"/>
                <a:gd name="connsiteX3" fmla="*/ 2196958 w 10515832"/>
                <a:gd name="connsiteY3" fmla="*/ 6430394 h 6430394"/>
                <a:gd name="connsiteX4" fmla="*/ 0 w 10515832"/>
                <a:gd name="connsiteY4" fmla="*/ 2435192 h 6430394"/>
                <a:gd name="connsiteX0" fmla="*/ 0 w 10365172"/>
                <a:gd name="connsiteY0" fmla="*/ 2435192 h 6430394"/>
                <a:gd name="connsiteX1" fmla="*/ 4544605 w 10365172"/>
                <a:gd name="connsiteY1" fmla="*/ 0 h 6430394"/>
                <a:gd name="connsiteX2" fmla="*/ 10365172 w 10365172"/>
                <a:gd name="connsiteY2" fmla="*/ 432137 h 6430394"/>
                <a:gd name="connsiteX3" fmla="*/ 2196958 w 10365172"/>
                <a:gd name="connsiteY3" fmla="*/ 6430394 h 6430394"/>
                <a:gd name="connsiteX4" fmla="*/ 0 w 10365172"/>
                <a:gd name="connsiteY4" fmla="*/ 2435192 h 6430394"/>
                <a:gd name="connsiteX0" fmla="*/ 0 w 10365172"/>
                <a:gd name="connsiteY0" fmla="*/ 2478267 h 6473469"/>
                <a:gd name="connsiteX1" fmla="*/ 4566217 w 10365172"/>
                <a:gd name="connsiteY1" fmla="*/ 0 h 6473469"/>
                <a:gd name="connsiteX2" fmla="*/ 10365172 w 10365172"/>
                <a:gd name="connsiteY2" fmla="*/ 475212 h 6473469"/>
                <a:gd name="connsiteX3" fmla="*/ 2196958 w 10365172"/>
                <a:gd name="connsiteY3" fmla="*/ 6473469 h 6473469"/>
                <a:gd name="connsiteX4" fmla="*/ 0 w 10365172"/>
                <a:gd name="connsiteY4" fmla="*/ 2478267 h 6473469"/>
                <a:gd name="connsiteX0" fmla="*/ 0 w 10365172"/>
                <a:gd name="connsiteY0" fmla="*/ 2478267 h 6473469"/>
                <a:gd name="connsiteX1" fmla="*/ 4566217 w 10365172"/>
                <a:gd name="connsiteY1" fmla="*/ 0 h 6473469"/>
                <a:gd name="connsiteX2" fmla="*/ 10365172 w 10365172"/>
                <a:gd name="connsiteY2" fmla="*/ 475212 h 6473469"/>
                <a:gd name="connsiteX3" fmla="*/ 2196958 w 10365172"/>
                <a:gd name="connsiteY3" fmla="*/ 6473469 h 6473469"/>
                <a:gd name="connsiteX4" fmla="*/ 0 w 10365172"/>
                <a:gd name="connsiteY4" fmla="*/ 2478267 h 6473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5172" h="6473469">
                  <a:moveTo>
                    <a:pt x="0" y="2478267"/>
                  </a:moveTo>
                  <a:cubicBezTo>
                    <a:pt x="2643529" y="3284716"/>
                    <a:pt x="4223307" y="1494766"/>
                    <a:pt x="4566217" y="0"/>
                  </a:cubicBezTo>
                  <a:lnTo>
                    <a:pt x="10365172" y="475212"/>
                  </a:lnTo>
                  <a:lnTo>
                    <a:pt x="2196958" y="6473469"/>
                  </a:lnTo>
                  <a:lnTo>
                    <a:pt x="0" y="2478267"/>
                  </a:lnTo>
                  <a:close/>
                </a:path>
              </a:pathLst>
            </a:custGeom>
            <a:gradFill flip="none" rotWithShape="1">
              <a:gsLst>
                <a:gs pos="100000">
                  <a:srgbClr val="3429C6">
                    <a:alpha val="0"/>
                  </a:srgbClr>
                </a:gs>
                <a:gs pos="81000">
                  <a:srgbClr val="2F23A5">
                    <a:alpha val="44000"/>
                  </a:srgbClr>
                </a:gs>
                <a:gs pos="34000">
                  <a:srgbClr val="0A0A19">
                    <a:alpha val="0"/>
                  </a:srgbClr>
                </a:gs>
              </a:gsLst>
              <a:lin ang="14400000" scaled="0"/>
              <a:tileRect/>
            </a:gradFill>
            <a:ln>
              <a:gradFill flip="none" rotWithShape="1">
                <a:gsLst>
                  <a:gs pos="0">
                    <a:srgbClr val="0846F6">
                      <a:alpha val="64000"/>
                    </a:srgbClr>
                  </a:gs>
                  <a:gs pos="68000">
                    <a:srgbClr val="0A0A19">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2" name="图片 11">
              <a:extLst>
                <a:ext uri="{FF2B5EF4-FFF2-40B4-BE49-F238E27FC236}">
                  <a16:creationId xmlns:a16="http://schemas.microsoft.com/office/drawing/2014/main" xmlns="" id="{93112F39-21EF-414E-9FE1-2E549A97D8DC}"/>
                </a:ext>
              </a:extLst>
            </p:cNvPr>
            <p:cNvPicPr>
              <a:picLocks noChangeAspect="1"/>
            </p:cNvPicPr>
            <p:nvPr/>
          </p:nvPicPr>
          <p:blipFill>
            <a:blip r:embed="rId3"/>
            <a:stretch>
              <a:fillRect/>
            </a:stretch>
          </p:blipFill>
          <p:spPr>
            <a:xfrm>
              <a:off x="6588366" y="2719463"/>
              <a:ext cx="6785436" cy="6779340"/>
            </a:xfrm>
            <a:prstGeom prst="rect">
              <a:avLst/>
            </a:prstGeom>
            <a:effectLst>
              <a:outerShdw blurRad="1028700" sx="120000" sy="120000" algn="ctr" rotWithShape="0">
                <a:srgbClr val="2D19EF">
                  <a:alpha val="38824"/>
                </a:srgbClr>
              </a:outerShdw>
            </a:effectLst>
          </p:spPr>
        </p:pic>
        <p:sp>
          <p:nvSpPr>
            <p:cNvPr id="13" name="椭圆 12">
              <a:extLst>
                <a:ext uri="{FF2B5EF4-FFF2-40B4-BE49-F238E27FC236}">
                  <a16:creationId xmlns:a16="http://schemas.microsoft.com/office/drawing/2014/main" xmlns="" id="{6A830FB9-DF41-4D90-8809-52C56AEA63C0}"/>
                </a:ext>
              </a:extLst>
            </p:cNvPr>
            <p:cNvSpPr/>
            <p:nvPr/>
          </p:nvSpPr>
          <p:spPr>
            <a:xfrm rot="21097264">
              <a:off x="6588366" y="2719463"/>
              <a:ext cx="6779340" cy="6779340"/>
            </a:xfrm>
            <a:prstGeom prst="ellipse">
              <a:avLst/>
            </a:prstGeom>
            <a:noFill/>
            <a:ln w="12700">
              <a:gradFill flip="none" rotWithShape="1">
                <a:gsLst>
                  <a:gs pos="0">
                    <a:srgbClr val="0846F6"/>
                  </a:gs>
                  <a:gs pos="65000">
                    <a:srgbClr val="191658"/>
                  </a:gs>
                </a:gsLst>
                <a:lin ang="5400000" scaled="1"/>
                <a:tileRect/>
              </a:gradFill>
            </a:ln>
            <a:effectLst>
              <a:glow rad="647700">
                <a:srgbClr val="2D19EF">
                  <a:alpha val="2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4" name="组合 13">
              <a:extLst>
                <a:ext uri="{FF2B5EF4-FFF2-40B4-BE49-F238E27FC236}">
                  <a16:creationId xmlns:a16="http://schemas.microsoft.com/office/drawing/2014/main" xmlns="" id="{8D4B3145-3ACC-4737-96A4-46D0CCA1FECD}"/>
                </a:ext>
              </a:extLst>
            </p:cNvPr>
            <p:cNvGrpSpPr/>
            <p:nvPr/>
          </p:nvGrpSpPr>
          <p:grpSpPr>
            <a:xfrm>
              <a:off x="4795651" y="911856"/>
              <a:ext cx="10394550" cy="10394550"/>
              <a:chOff x="4795651" y="911856"/>
              <a:chExt cx="10394550" cy="10394550"/>
            </a:xfrm>
          </p:grpSpPr>
          <p:sp>
            <p:nvSpPr>
              <p:cNvPr id="15" name="椭圆 14">
                <a:extLst>
                  <a:ext uri="{FF2B5EF4-FFF2-40B4-BE49-F238E27FC236}">
                    <a16:creationId xmlns:a16="http://schemas.microsoft.com/office/drawing/2014/main" xmlns="" id="{4615877B-DB66-40F2-8EBF-749297D51B5E}"/>
                  </a:ext>
                </a:extLst>
              </p:cNvPr>
              <p:cNvSpPr/>
              <p:nvPr/>
            </p:nvSpPr>
            <p:spPr>
              <a:xfrm>
                <a:off x="4795651" y="911856"/>
                <a:ext cx="10394550" cy="10394550"/>
              </a:xfrm>
              <a:prstGeom prst="ellipse">
                <a:avLst/>
              </a:prstGeom>
              <a:solidFill>
                <a:srgbClr val="2A1FB5">
                  <a:alpha val="2000"/>
                </a:srgbClr>
              </a:solidFill>
              <a:ln>
                <a:solidFill>
                  <a:srgbClr val="0846F6">
                    <a:alpha val="2000"/>
                  </a:srgbClr>
                </a:solidFill>
              </a:ln>
              <a:effectLst>
                <a:outerShdw blurRad="50800" dist="50800" dir="5400000" algn="ctr" rotWithShape="0">
                  <a:srgbClr val="0846F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a16="http://schemas.microsoft.com/office/drawing/2014/main" xmlns="" id="{2FD07A47-2028-4DEF-A10F-4EA9FCD99072}"/>
                  </a:ext>
                </a:extLst>
              </p:cNvPr>
              <p:cNvSpPr/>
              <p:nvPr/>
            </p:nvSpPr>
            <p:spPr>
              <a:xfrm>
                <a:off x="5369751" y="1500848"/>
                <a:ext cx="9216566" cy="9216566"/>
              </a:xfrm>
              <a:prstGeom prst="ellipse">
                <a:avLst/>
              </a:prstGeom>
              <a:solidFill>
                <a:srgbClr val="2A1FB5">
                  <a:alpha val="2000"/>
                </a:srgbClr>
              </a:solidFill>
              <a:ln w="12700" cap="flat" cmpd="sng" algn="ctr">
                <a:solidFill>
                  <a:srgbClr val="0846F6">
                    <a:alpha val="5000"/>
                  </a:srgbClr>
                </a:solidFill>
                <a:prstDash val="solid"/>
                <a:miter lim="800000"/>
                <a:headEnd type="none" w="med" len="med"/>
                <a:tailEnd type="none" w="med" len="med"/>
              </a:ln>
              <a:effectLst>
                <a:outerShdw blurRad="50800" dist="50800" dir="5400000" algn="ctr" rotWithShape="0">
                  <a:srgbClr val="0846F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a16="http://schemas.microsoft.com/office/drawing/2014/main" xmlns="" id="{ECD56E50-0F9E-404B-B26A-D91E8E8B9F80}"/>
                  </a:ext>
                </a:extLst>
              </p:cNvPr>
              <p:cNvSpPr/>
              <p:nvPr/>
            </p:nvSpPr>
            <p:spPr>
              <a:xfrm>
                <a:off x="5958743" y="2089840"/>
                <a:ext cx="8038583" cy="8038583"/>
              </a:xfrm>
              <a:prstGeom prst="ellipse">
                <a:avLst/>
              </a:prstGeom>
              <a:solidFill>
                <a:srgbClr val="2A1FB5">
                  <a:alpha val="1000"/>
                </a:srgbClr>
              </a:solidFill>
              <a:ln>
                <a:solidFill>
                  <a:srgbClr val="0846F6">
                    <a:alpha val="10000"/>
                  </a:srgbClr>
                </a:solidFill>
              </a:ln>
              <a:effectLst>
                <a:outerShdw blurRad="50800" dist="50800" dir="5400000" algn="ctr" rotWithShape="0">
                  <a:srgbClr val="0846F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74" name="内容占位符 73">
            <a:extLst>
              <a:ext uri="{FF2B5EF4-FFF2-40B4-BE49-F238E27FC236}">
                <a16:creationId xmlns:a16="http://schemas.microsoft.com/office/drawing/2014/main" xmlns="" id="{4694C260-399B-4330-9908-F84A91FB9B5C}"/>
              </a:ext>
            </a:extLst>
          </p:cNvPr>
          <p:cNvSpPr>
            <a:spLocks noGrp="1"/>
          </p:cNvSpPr>
          <p:nvPr>
            <p:ph sz="quarter" idx="10" hasCustomPrompt="1"/>
          </p:nvPr>
        </p:nvSpPr>
        <p:spPr>
          <a:xfrm>
            <a:off x="1314848" y="434136"/>
            <a:ext cx="3747575"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zh-CN" altLang="en-US" dirty="0"/>
              <a:t>请在这里输入标题</a:t>
            </a:r>
          </a:p>
        </p:txBody>
      </p:sp>
      <p:sp>
        <p:nvSpPr>
          <p:cNvPr id="18" name="任意多边形: 形状 17">
            <a:extLst>
              <a:ext uri="{FF2B5EF4-FFF2-40B4-BE49-F238E27FC236}">
                <a16:creationId xmlns:a16="http://schemas.microsoft.com/office/drawing/2014/main" xmlns="" id="{30295070-D799-4E23-89D1-C38C5343D99F}"/>
              </a:ext>
            </a:extLst>
          </p:cNvPr>
          <p:cNvSpPr/>
          <p:nvPr userDrawn="1"/>
        </p:nvSpPr>
        <p:spPr>
          <a:xfrm rot="1889490">
            <a:off x="824690" y="386080"/>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9" name="任意多边形: 形状 18">
            <a:extLst>
              <a:ext uri="{FF2B5EF4-FFF2-40B4-BE49-F238E27FC236}">
                <a16:creationId xmlns:a16="http://schemas.microsoft.com/office/drawing/2014/main" xmlns="" id="{336CADC9-E8E5-4EE2-90F3-6B7E9AD067B7}"/>
              </a:ext>
            </a:extLst>
          </p:cNvPr>
          <p:cNvSpPr/>
          <p:nvPr userDrawn="1"/>
        </p:nvSpPr>
        <p:spPr>
          <a:xfrm rot="1889490" flipH="1" flipV="1">
            <a:off x="560003" y="468148"/>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内容占位符 73">
            <a:extLst>
              <a:ext uri="{FF2B5EF4-FFF2-40B4-BE49-F238E27FC236}">
                <a16:creationId xmlns:a16="http://schemas.microsoft.com/office/drawing/2014/main" xmlns="" id="{EF0C2511-D245-41BB-A8DF-5DD87DB5BBC2}"/>
              </a:ext>
            </a:extLst>
          </p:cNvPr>
          <p:cNvSpPr>
            <a:spLocks noGrp="1"/>
          </p:cNvSpPr>
          <p:nvPr>
            <p:ph sz="quarter" idx="11" hasCustomPrompt="1"/>
          </p:nvPr>
        </p:nvSpPr>
        <p:spPr>
          <a:xfrm>
            <a:off x="506121" y="434136"/>
            <a:ext cx="731902"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0">
                      <a:prstClr val="white"/>
                    </a:gs>
                    <a:gs pos="100000">
                      <a:srgbClr val="B9BCFF"/>
                    </a:gs>
                  </a:gsLst>
                  <a:lin ang="5400000" scaled="1"/>
                </a:gradFill>
                <a:effectLst>
                  <a:outerShdw blurRad="546100" dist="38100" dir="5400000" algn="t" rotWithShape="0">
                    <a:srgbClr val="000DFF">
                      <a:alpha val="40000"/>
                    </a:srgbClr>
                  </a:outerShdw>
                </a:effectLst>
                <a:uLnTx/>
                <a:uFillTx/>
                <a:latin typeface="优设标题黑" panose="00000500000000000000" pitchFamily="2" charset="-122"/>
                <a:ea typeface="优设标题黑" panose="00000500000000000000" pitchFamily="2"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01</a:t>
            </a:r>
            <a:endParaRPr lang="zh-CN" altLang="en-US" dirty="0"/>
          </a:p>
        </p:txBody>
      </p:sp>
    </p:spTree>
    <p:extLst>
      <p:ext uri="{BB962C8B-B14F-4D97-AF65-F5344CB8AC3E}">
        <p14:creationId xmlns:p14="http://schemas.microsoft.com/office/powerpoint/2010/main" val="4279335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6">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BF1D809-E8C5-414F-92CA-E44360B1FA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内容占位符 73">
            <a:extLst>
              <a:ext uri="{FF2B5EF4-FFF2-40B4-BE49-F238E27FC236}">
                <a16:creationId xmlns:a16="http://schemas.microsoft.com/office/drawing/2014/main" xmlns="" id="{75C96110-4218-4BB0-882D-647B39361EDA}"/>
              </a:ext>
            </a:extLst>
          </p:cNvPr>
          <p:cNvSpPr>
            <a:spLocks noGrp="1"/>
          </p:cNvSpPr>
          <p:nvPr>
            <p:ph sz="quarter" idx="10" hasCustomPrompt="1"/>
          </p:nvPr>
        </p:nvSpPr>
        <p:spPr>
          <a:xfrm>
            <a:off x="1314848" y="434136"/>
            <a:ext cx="3747575"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优设标题黑" panose="00000500000000000000" pitchFamily="2" charset="-122"/>
                <a:ea typeface="优设标题黑" panose="00000500000000000000" pitchFamily="2" charset="-122"/>
                <a:cs typeface="+mn-cs"/>
              </a:defRPr>
            </a:lvl1pPr>
          </a:lstStyle>
          <a:p>
            <a:pPr lvl="0"/>
            <a:r>
              <a:rPr lang="zh-CN" altLang="en-US" dirty="0"/>
              <a:t>请在这里输入标题</a:t>
            </a:r>
          </a:p>
        </p:txBody>
      </p:sp>
      <p:sp>
        <p:nvSpPr>
          <p:cNvPr id="9" name="任意多边形: 形状 8">
            <a:extLst>
              <a:ext uri="{FF2B5EF4-FFF2-40B4-BE49-F238E27FC236}">
                <a16:creationId xmlns:a16="http://schemas.microsoft.com/office/drawing/2014/main" xmlns="" id="{6AC6FE75-9101-4E54-8298-05EEB5BF28DA}"/>
              </a:ext>
            </a:extLst>
          </p:cNvPr>
          <p:cNvSpPr/>
          <p:nvPr userDrawn="1"/>
        </p:nvSpPr>
        <p:spPr>
          <a:xfrm rot="1889490">
            <a:off x="824690" y="386080"/>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多边形: 形状 9">
            <a:extLst>
              <a:ext uri="{FF2B5EF4-FFF2-40B4-BE49-F238E27FC236}">
                <a16:creationId xmlns:a16="http://schemas.microsoft.com/office/drawing/2014/main" xmlns="" id="{BF612B15-74AB-45B7-B338-A0A45CBCC206}"/>
              </a:ext>
            </a:extLst>
          </p:cNvPr>
          <p:cNvSpPr/>
          <p:nvPr userDrawn="1"/>
        </p:nvSpPr>
        <p:spPr>
          <a:xfrm rot="1889490" flipH="1" flipV="1">
            <a:off x="560003" y="468148"/>
            <a:ext cx="367591" cy="572911"/>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内容占位符 73">
            <a:extLst>
              <a:ext uri="{FF2B5EF4-FFF2-40B4-BE49-F238E27FC236}">
                <a16:creationId xmlns:a16="http://schemas.microsoft.com/office/drawing/2014/main" xmlns="" id="{6510A3A9-E9F1-40BA-BDD0-0CBA1F936D25}"/>
              </a:ext>
            </a:extLst>
          </p:cNvPr>
          <p:cNvSpPr>
            <a:spLocks noGrp="1"/>
          </p:cNvSpPr>
          <p:nvPr>
            <p:ph sz="quarter" idx="11" hasCustomPrompt="1"/>
          </p:nvPr>
        </p:nvSpPr>
        <p:spPr>
          <a:xfrm>
            <a:off x="506121" y="434136"/>
            <a:ext cx="731902" cy="646331"/>
          </a:xfrm>
          <a:prstGeom prst="rect">
            <a:avLst/>
          </a:prstGeom>
        </p:spPr>
        <p:txBody>
          <a:bodyPr/>
          <a:lstStyle>
            <a:lvl1pPr marL="0" indent="0">
              <a:buFontTx/>
              <a:buNone/>
              <a:defRPr kumimoji="0" lang="zh-CN" altLang="en-US" sz="3600" b="0" i="0" u="none" strike="noStrike" kern="1200" cap="none" spc="0" normalizeH="0" baseline="0" dirty="0" smtClean="0">
                <a:ln>
                  <a:noFill/>
                </a:ln>
                <a:gradFill>
                  <a:gsLst>
                    <a:gs pos="0">
                      <a:prstClr val="white"/>
                    </a:gs>
                    <a:gs pos="100000">
                      <a:srgbClr val="B9BCFF"/>
                    </a:gs>
                  </a:gsLst>
                  <a:lin ang="5400000" scaled="1"/>
                </a:gradFill>
                <a:effectLst>
                  <a:outerShdw blurRad="546100" dist="38100" dir="5400000" algn="t" rotWithShape="0">
                    <a:srgbClr val="000DFF">
                      <a:alpha val="40000"/>
                    </a:srgbClr>
                  </a:outerShdw>
                </a:effectLst>
                <a:uLnTx/>
                <a:uFillTx/>
                <a:latin typeface="优设标题黑" panose="00000500000000000000" pitchFamily="2" charset="-122"/>
                <a:ea typeface="优设标题黑" panose="00000500000000000000" pitchFamily="2"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01</a:t>
            </a:r>
            <a:endParaRPr lang="zh-CN" altLang="en-US" dirty="0"/>
          </a:p>
        </p:txBody>
      </p:sp>
    </p:spTree>
    <p:extLst>
      <p:ext uri="{BB962C8B-B14F-4D97-AF65-F5344CB8AC3E}">
        <p14:creationId xmlns:p14="http://schemas.microsoft.com/office/powerpoint/2010/main" val="693870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封面页2">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690A2E8-7B2D-4BF4-BEBC-125A16A3DC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a:extLst>
              <a:ext uri="{FF2B5EF4-FFF2-40B4-BE49-F238E27FC236}">
                <a16:creationId xmlns:a16="http://schemas.microsoft.com/office/drawing/2014/main" xmlns="" id="{96AD9526-5782-4D55-9958-C6656914E2A0}"/>
              </a:ext>
            </a:extLst>
          </p:cNvPr>
          <p:cNvGrpSpPr/>
          <p:nvPr userDrawn="1"/>
        </p:nvGrpSpPr>
        <p:grpSpPr>
          <a:xfrm>
            <a:off x="482600" y="6279417"/>
            <a:ext cx="939595" cy="130019"/>
            <a:chOff x="428366" y="6279417"/>
            <a:chExt cx="939595" cy="130019"/>
          </a:xfrm>
        </p:grpSpPr>
        <p:sp>
          <p:nvSpPr>
            <p:cNvPr id="5" name="椭圆 4">
              <a:extLst>
                <a:ext uri="{FF2B5EF4-FFF2-40B4-BE49-F238E27FC236}">
                  <a16:creationId xmlns:a16="http://schemas.microsoft.com/office/drawing/2014/main" xmlns="" id="{F74BE03D-025D-41D6-A432-D8DDFCAB6CE5}"/>
                </a:ext>
              </a:extLst>
            </p:cNvPr>
            <p:cNvSpPr/>
            <p:nvPr/>
          </p:nvSpPr>
          <p:spPr>
            <a:xfrm>
              <a:off x="428366" y="6279417"/>
              <a:ext cx="130019" cy="13001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77DA4DFB-79B0-4AF6-A947-3E795DF587D9}"/>
                </a:ext>
              </a:extLst>
            </p:cNvPr>
            <p:cNvSpPr/>
            <p:nvPr/>
          </p:nvSpPr>
          <p:spPr>
            <a:xfrm>
              <a:off x="833154" y="6279417"/>
              <a:ext cx="130019" cy="13001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49E491E0-858D-4C5E-B969-8802415B293D}"/>
                </a:ext>
              </a:extLst>
            </p:cNvPr>
            <p:cNvSpPr/>
            <p:nvPr/>
          </p:nvSpPr>
          <p:spPr>
            <a:xfrm>
              <a:off x="1237942" y="6279417"/>
              <a:ext cx="130019" cy="13001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xmlns="" id="{55224C67-2D46-4588-8393-B897D4DAB950}"/>
              </a:ext>
            </a:extLst>
          </p:cNvPr>
          <p:cNvPicPr>
            <a:picLocks noChangeAspect="1"/>
          </p:cNvPicPr>
          <p:nvPr userDrawn="1"/>
        </p:nvPicPr>
        <p:blipFill>
          <a:blip r:embed="rId3"/>
          <a:stretch>
            <a:fillRect/>
          </a:stretch>
        </p:blipFill>
        <p:spPr>
          <a:xfrm>
            <a:off x="218297" y="169337"/>
            <a:ext cx="1846244" cy="829082"/>
          </a:xfrm>
          <a:prstGeom prst="rect">
            <a:avLst/>
          </a:prstGeom>
        </p:spPr>
      </p:pic>
    </p:spTree>
    <p:extLst>
      <p:ext uri="{BB962C8B-B14F-4D97-AF65-F5344CB8AC3E}">
        <p14:creationId xmlns:p14="http://schemas.microsoft.com/office/powerpoint/2010/main" val="2594136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4914709"/>
      </p:ext>
    </p:extLst>
  </p:cSld>
  <p:clrMap bg1="lt1" tx1="dk1" bg2="lt2" tx2="dk2" accent1="accent1" accent2="accent2" accent3="accent3" accent4="accent4" accent5="accent5" accent6="accent6" hlink="hlink" folHlink="folHlink"/>
  <p:sldLayoutIdLst>
    <p:sldLayoutId id="2147483759" r:id="rId1"/>
    <p:sldLayoutId id="2147483777" r:id="rId2"/>
    <p:sldLayoutId id="2147483776" r:id="rId3"/>
    <p:sldLayoutId id="2147483649" r:id="rId4"/>
    <p:sldLayoutId id="2147483651" r:id="rId5"/>
    <p:sldLayoutId id="2147483653" r:id="rId6"/>
    <p:sldLayoutId id="2147483760" r:id="rId7"/>
    <p:sldLayoutId id="2147483761" r:id="rId8"/>
    <p:sldLayoutId id="2147483650" r:id="rId9"/>
    <p:sldLayoutId id="2147483774" r:id="rId10"/>
    <p:sldLayoutId id="2147483790" r:id="rId11"/>
    <p:sldLayoutId id="214748379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00" userDrawn="1">
          <p15:clr>
            <a:srgbClr val="F26B43"/>
          </p15:clr>
        </p15:guide>
        <p15:guide id="2" pos="3840" userDrawn="1">
          <p15:clr>
            <a:srgbClr val="F26B43"/>
          </p15:clr>
        </p15:guide>
        <p15:guide id="3" pos="304" userDrawn="1">
          <p15:clr>
            <a:srgbClr val="F26B43"/>
          </p15:clr>
        </p15:guide>
        <p15:guide id="4" pos="7368" userDrawn="1">
          <p15:clr>
            <a:srgbClr val="F26B43"/>
          </p15:clr>
        </p15:guide>
        <p15:guide id="5" orient="horz" pos="472" userDrawn="1">
          <p15:clr>
            <a:srgbClr val="F26B43"/>
          </p15:clr>
        </p15:guide>
        <p15:guide id="6" orient="horz" pos="536"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jpg"/></Relationships>
</file>

<file path=ppt/slides/_rels/slide25.xml.rels><?xml version="1.0" encoding="UTF-8" standalone="yes"?>
<Relationships xmlns="http://schemas.openxmlformats.org/package/2006/relationships"><Relationship Id="rId8" Type="http://schemas.openxmlformats.org/officeDocument/2006/relationships/image" Target="../media/image24.png"/><Relationship Id="rId13" Type="http://schemas.microsoft.com/office/2007/relationships/hdphoto" Target="../media/hdphoto5.wdp"/><Relationship Id="rId18" Type="http://schemas.openxmlformats.org/officeDocument/2006/relationships/image" Target="../media/image29.png"/><Relationship Id="rId3" Type="http://schemas.openxmlformats.org/officeDocument/2006/relationships/image" Target="../media/image21.png"/><Relationship Id="rId21" Type="http://schemas.microsoft.com/office/2007/relationships/hdphoto" Target="../media/hdphoto9.wdp"/><Relationship Id="rId7" Type="http://schemas.microsoft.com/office/2007/relationships/hdphoto" Target="../media/hdphoto2.wdp"/><Relationship Id="rId12" Type="http://schemas.openxmlformats.org/officeDocument/2006/relationships/image" Target="../media/image26.png"/><Relationship Id="rId17" Type="http://schemas.microsoft.com/office/2007/relationships/hdphoto" Target="../media/hdphoto7.wdp"/><Relationship Id="rId2" Type="http://schemas.openxmlformats.org/officeDocument/2006/relationships/image" Target="../media/image20.png"/><Relationship Id="rId16" Type="http://schemas.openxmlformats.org/officeDocument/2006/relationships/image" Target="../media/image28.png"/><Relationship Id="rId20" Type="http://schemas.openxmlformats.org/officeDocument/2006/relationships/image" Target="../media/image30.png"/><Relationship Id="rId1" Type="http://schemas.openxmlformats.org/officeDocument/2006/relationships/slideLayout" Target="../slideLayouts/slideLayout8.xml"/><Relationship Id="rId6" Type="http://schemas.openxmlformats.org/officeDocument/2006/relationships/image" Target="../media/image23.png"/><Relationship Id="rId11" Type="http://schemas.microsoft.com/office/2007/relationships/hdphoto" Target="../media/hdphoto4.wdp"/><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10" Type="http://schemas.openxmlformats.org/officeDocument/2006/relationships/image" Target="../media/image25.png"/><Relationship Id="rId19" Type="http://schemas.microsoft.com/office/2007/relationships/hdphoto" Target="../media/hdphoto8.wdp"/><Relationship Id="rId4" Type="http://schemas.openxmlformats.org/officeDocument/2006/relationships/image" Target="../media/image22.png"/><Relationship Id="rId9" Type="http://schemas.microsoft.com/office/2007/relationships/hdphoto" Target="../media/hdphoto3.wdp"/><Relationship Id="rId14" Type="http://schemas.openxmlformats.org/officeDocument/2006/relationships/image" Target="../media/image27.png"/><Relationship Id="rId22" Type="http://schemas.openxmlformats.org/officeDocument/2006/relationships/image" Target="../media/image31.png"/></Relationships>
</file>

<file path=ppt/slides/_rels/slide2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3.svg"/><Relationship Id="rId7" Type="http://schemas.openxmlformats.org/officeDocument/2006/relationships/image" Target="../media/image37.svg"/><Relationship Id="rId2" Type="http://schemas.openxmlformats.org/officeDocument/2006/relationships/image" Target="../media/image32.png"/><Relationship Id="rId1" Type="http://schemas.openxmlformats.org/officeDocument/2006/relationships/slideLayout" Target="../slideLayouts/slideLayout8.xml"/><Relationship Id="rId6" Type="http://schemas.openxmlformats.org/officeDocument/2006/relationships/image" Target="../media/image34.png"/><Relationship Id="rId11" Type="http://schemas.openxmlformats.org/officeDocument/2006/relationships/image" Target="../media/image41.svg"/><Relationship Id="rId5" Type="http://schemas.openxmlformats.org/officeDocument/2006/relationships/image" Target="../media/image35.svg"/><Relationship Id="rId10" Type="http://schemas.openxmlformats.org/officeDocument/2006/relationships/image" Target="../media/image36.png"/><Relationship Id="rId4" Type="http://schemas.openxmlformats.org/officeDocument/2006/relationships/image" Target="../media/image33.png"/><Relationship Id="rId9" Type="http://schemas.openxmlformats.org/officeDocument/2006/relationships/image" Target="../media/image39.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a:extLst>
              <a:ext uri="{FF2B5EF4-FFF2-40B4-BE49-F238E27FC236}">
                <a16:creationId xmlns:a16="http://schemas.microsoft.com/office/drawing/2014/main" xmlns="" id="{D4CCDAD8-1C76-4EB1-A0B1-BB896E89C9F4}"/>
              </a:ext>
            </a:extLst>
          </p:cNvPr>
          <p:cNvSpPr txBox="1"/>
          <p:nvPr/>
        </p:nvSpPr>
        <p:spPr>
          <a:xfrm>
            <a:off x="1049500" y="1376048"/>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互</a:t>
            </a:r>
          </a:p>
        </p:txBody>
      </p:sp>
      <p:sp>
        <p:nvSpPr>
          <p:cNvPr id="48" name="文本框 47">
            <a:extLst>
              <a:ext uri="{FF2B5EF4-FFF2-40B4-BE49-F238E27FC236}">
                <a16:creationId xmlns:a16="http://schemas.microsoft.com/office/drawing/2014/main" xmlns="" id="{769856B7-A277-4042-822B-7829FB4588A3}"/>
              </a:ext>
            </a:extLst>
          </p:cNvPr>
          <p:cNvSpPr txBox="1"/>
          <p:nvPr/>
        </p:nvSpPr>
        <p:spPr>
          <a:xfrm>
            <a:off x="2262480" y="1378654"/>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联</a:t>
            </a:r>
          </a:p>
        </p:txBody>
      </p:sp>
      <p:sp>
        <p:nvSpPr>
          <p:cNvPr id="49" name="文本框 48">
            <a:extLst>
              <a:ext uri="{FF2B5EF4-FFF2-40B4-BE49-F238E27FC236}">
                <a16:creationId xmlns:a16="http://schemas.microsoft.com/office/drawing/2014/main" xmlns="" id="{4E1551F9-F580-4B5C-AB2A-852EB601069B}"/>
              </a:ext>
            </a:extLst>
          </p:cNvPr>
          <p:cNvSpPr txBox="1"/>
          <p:nvPr/>
        </p:nvSpPr>
        <p:spPr>
          <a:xfrm>
            <a:off x="3475459" y="1376048"/>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网</a:t>
            </a:r>
          </a:p>
        </p:txBody>
      </p:sp>
      <p:sp>
        <p:nvSpPr>
          <p:cNvPr id="50" name="文本框 49">
            <a:extLst>
              <a:ext uri="{FF2B5EF4-FFF2-40B4-BE49-F238E27FC236}">
                <a16:creationId xmlns:a16="http://schemas.microsoft.com/office/drawing/2014/main" xmlns="" id="{75225A10-2FDE-456C-A032-8AB56AEC96AC}"/>
              </a:ext>
            </a:extLst>
          </p:cNvPr>
          <p:cNvSpPr txBox="1"/>
          <p:nvPr/>
        </p:nvSpPr>
        <p:spPr>
          <a:xfrm>
            <a:off x="1797421" y="2709608"/>
            <a:ext cx="1317990" cy="1569660"/>
          </a:xfrm>
          <a:prstGeom prst="rect">
            <a:avLst/>
          </a:prstGeom>
          <a:noFill/>
        </p:spPr>
        <p:txBody>
          <a:bodyPr wrap="none" rtlCol="0">
            <a:spAutoFit/>
          </a:bodyPr>
          <a:lstStyle/>
          <a:p>
            <a:r>
              <a:rPr kumimoji="0" lang="zh-CN" altLang="en-US" sz="9600" b="0" i="0" u="none" strike="noStrike" kern="1200" cap="none" spc="0" normalizeH="0" baseline="0" noProof="0" dirty="0">
                <a:ln>
                  <a:noFill/>
                </a:ln>
                <a:gradFill flip="none" rotWithShape="1">
                  <a:gsLst>
                    <a:gs pos="93000">
                      <a:schemeClr val="accent1">
                        <a:alpha val="0"/>
                      </a:schemeClr>
                    </a:gs>
                    <a:gs pos="44000">
                      <a:prstClr val="white"/>
                    </a:gs>
                  </a:gsLst>
                  <a:lin ang="1200000" scaled="0"/>
                  <a:tileRect/>
                </a:gradFill>
                <a:effectLst/>
                <a:uLnTx/>
                <a:uFillTx/>
                <a:latin typeface="+mj-ea"/>
                <a:ea typeface="+mj-ea"/>
                <a:cs typeface="+mn-cs"/>
              </a:rPr>
              <a:t>行</a:t>
            </a:r>
            <a:endParaRPr lang="zh-CN" altLang="en-US" sz="9600" dirty="0">
              <a:gradFill flip="none" rotWithShape="1">
                <a:gsLst>
                  <a:gs pos="93000">
                    <a:schemeClr val="accent1">
                      <a:alpha val="0"/>
                    </a:schemeClr>
                  </a:gs>
                  <a:gs pos="44000">
                    <a:prstClr val="white"/>
                  </a:gs>
                </a:gsLst>
                <a:lin ang="1200000" scaled="0"/>
                <a:tileRect/>
              </a:gradFill>
              <a:latin typeface="+mj-ea"/>
              <a:ea typeface="+mj-ea"/>
            </a:endParaRPr>
          </a:p>
        </p:txBody>
      </p:sp>
      <p:sp>
        <p:nvSpPr>
          <p:cNvPr id="51" name="文本框 50">
            <a:extLst>
              <a:ext uri="{FF2B5EF4-FFF2-40B4-BE49-F238E27FC236}">
                <a16:creationId xmlns:a16="http://schemas.microsoft.com/office/drawing/2014/main" xmlns="" id="{683E46B7-6F78-482F-8979-7F62D84EAE29}"/>
              </a:ext>
            </a:extLst>
          </p:cNvPr>
          <p:cNvSpPr txBox="1"/>
          <p:nvPr/>
        </p:nvSpPr>
        <p:spPr>
          <a:xfrm>
            <a:off x="3010401" y="2712214"/>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业</a:t>
            </a:r>
          </a:p>
        </p:txBody>
      </p:sp>
      <p:sp>
        <p:nvSpPr>
          <p:cNvPr id="52" name="文本框 51">
            <a:extLst>
              <a:ext uri="{FF2B5EF4-FFF2-40B4-BE49-F238E27FC236}">
                <a16:creationId xmlns:a16="http://schemas.microsoft.com/office/drawing/2014/main" xmlns="" id="{26132DF1-94AF-49F0-AD29-BCDE6E48BF4E}"/>
              </a:ext>
            </a:extLst>
          </p:cNvPr>
          <p:cNvSpPr txBox="1"/>
          <p:nvPr/>
        </p:nvSpPr>
        <p:spPr>
          <a:xfrm>
            <a:off x="4223380" y="2709608"/>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报</a:t>
            </a:r>
          </a:p>
        </p:txBody>
      </p:sp>
      <p:sp>
        <p:nvSpPr>
          <p:cNvPr id="53" name="文本框 52">
            <a:extLst>
              <a:ext uri="{FF2B5EF4-FFF2-40B4-BE49-F238E27FC236}">
                <a16:creationId xmlns:a16="http://schemas.microsoft.com/office/drawing/2014/main" xmlns="" id="{C9FB9E45-7DAE-4D22-B32D-1DE8466FF776}"/>
              </a:ext>
            </a:extLst>
          </p:cNvPr>
          <p:cNvSpPr txBox="1"/>
          <p:nvPr/>
        </p:nvSpPr>
        <p:spPr>
          <a:xfrm>
            <a:off x="4929515" y="2092628"/>
            <a:ext cx="1120527" cy="261610"/>
          </a:xfrm>
          <a:prstGeom prst="rect">
            <a:avLst/>
          </a:prstGeom>
          <a:noFill/>
        </p:spPr>
        <p:txBody>
          <a:bodyPr wrap="square" rtlCol="0">
            <a:spAutoFit/>
          </a:bodyPr>
          <a:lstStyle>
            <a:defPPr>
              <a:defRPr lang="zh-CN"/>
            </a:defPPr>
            <a:lvl1pPr algn="dist">
              <a:defRPr sz="1200">
                <a:solidFill>
                  <a:schemeClr val="bg1"/>
                </a:solidFill>
                <a:latin typeface="微软雅黑 Light" panose="020B0502040204020203" pitchFamily="34" charset="-122"/>
                <a:ea typeface="微软雅黑 Light" panose="020B0502040204020203" pitchFamily="34" charset="-122"/>
              </a:defRPr>
            </a:lvl1pPr>
          </a:lstStyle>
          <a:p>
            <a:r>
              <a:rPr lang="en-US" altLang="zh-CN" sz="1050" dirty="0">
                <a:latin typeface="+mn-ea"/>
                <a:ea typeface="+mn-ea"/>
              </a:rPr>
              <a:t>20XX-20XX</a:t>
            </a:r>
          </a:p>
        </p:txBody>
      </p:sp>
      <p:sp>
        <p:nvSpPr>
          <p:cNvPr id="58" name="文本框 57">
            <a:extLst>
              <a:ext uri="{FF2B5EF4-FFF2-40B4-BE49-F238E27FC236}">
                <a16:creationId xmlns:a16="http://schemas.microsoft.com/office/drawing/2014/main" xmlns="" id="{845807C9-9FA3-4585-9F77-B2D25593ACCD}"/>
              </a:ext>
            </a:extLst>
          </p:cNvPr>
          <p:cNvSpPr txBox="1"/>
          <p:nvPr/>
        </p:nvSpPr>
        <p:spPr>
          <a:xfrm>
            <a:off x="5441985" y="2709608"/>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告</a:t>
            </a:r>
          </a:p>
        </p:txBody>
      </p:sp>
      <p:sp>
        <p:nvSpPr>
          <p:cNvPr id="59" name="文本框 58">
            <a:extLst>
              <a:ext uri="{FF2B5EF4-FFF2-40B4-BE49-F238E27FC236}">
                <a16:creationId xmlns:a16="http://schemas.microsoft.com/office/drawing/2014/main" xmlns="" id="{AA5FD4CD-B58A-405A-BBFE-C121D4236EDC}"/>
              </a:ext>
            </a:extLst>
          </p:cNvPr>
          <p:cNvSpPr txBox="1"/>
          <p:nvPr/>
        </p:nvSpPr>
        <p:spPr>
          <a:xfrm>
            <a:off x="4877738" y="2283217"/>
            <a:ext cx="1624196" cy="261610"/>
          </a:xfrm>
          <a:prstGeom prst="rect">
            <a:avLst/>
          </a:prstGeom>
          <a:noFill/>
        </p:spPr>
        <p:txBody>
          <a:bodyPr wrap="square" rtlCol="0">
            <a:spAutoFit/>
          </a:bodyPr>
          <a:lstStyle>
            <a:defPPr>
              <a:defRPr lang="zh-CN"/>
            </a:defPPr>
            <a:lvl1pPr algn="dist">
              <a:defRPr sz="1200">
                <a:solidFill>
                  <a:schemeClr val="bg1"/>
                </a:solidFill>
                <a:latin typeface="微软雅黑 Light" panose="020B0502040204020203" pitchFamily="34" charset="-122"/>
                <a:ea typeface="微软雅黑 Light" panose="020B0502040204020203" pitchFamily="34" charset="-122"/>
              </a:defRPr>
            </a:lvl1pPr>
          </a:lstStyle>
          <a:p>
            <a:r>
              <a:rPr lang="en-US" altLang="zh-CN" sz="1050" dirty="0">
                <a:latin typeface="+mn-ea"/>
                <a:ea typeface="+mn-ea"/>
              </a:rPr>
              <a:t>INDUSTRY REPORT</a:t>
            </a:r>
          </a:p>
        </p:txBody>
      </p:sp>
      <p:sp>
        <p:nvSpPr>
          <p:cNvPr id="60" name="任意多边形: 形状 59">
            <a:extLst>
              <a:ext uri="{FF2B5EF4-FFF2-40B4-BE49-F238E27FC236}">
                <a16:creationId xmlns:a16="http://schemas.microsoft.com/office/drawing/2014/main" xmlns="" id="{A7D6CB93-6317-462C-905A-C56F1D3E03E8}"/>
              </a:ext>
            </a:extLst>
          </p:cNvPr>
          <p:cNvSpPr/>
          <p:nvPr/>
        </p:nvSpPr>
        <p:spPr>
          <a:xfrm>
            <a:off x="4793449" y="2181549"/>
            <a:ext cx="1889760" cy="360045"/>
          </a:xfrm>
          <a:custGeom>
            <a:avLst/>
            <a:gdLst>
              <a:gd name="connsiteX0" fmla="*/ 45720 w 1889760"/>
              <a:gd name="connsiteY0" fmla="*/ 0 h 132080"/>
              <a:gd name="connsiteX1" fmla="*/ 0 w 1889760"/>
              <a:gd name="connsiteY1" fmla="*/ 132080 h 132080"/>
              <a:gd name="connsiteX2" fmla="*/ 1889760 w 1889760"/>
              <a:gd name="connsiteY2" fmla="*/ 132080 h 132080"/>
              <a:gd name="connsiteX0" fmla="*/ 99060 w 1889760"/>
              <a:gd name="connsiteY0" fmla="*/ 0 h 274955"/>
              <a:gd name="connsiteX1" fmla="*/ 0 w 1889760"/>
              <a:gd name="connsiteY1" fmla="*/ 274955 h 274955"/>
              <a:gd name="connsiteX2" fmla="*/ 1889760 w 1889760"/>
              <a:gd name="connsiteY2" fmla="*/ 274955 h 274955"/>
              <a:gd name="connsiteX0" fmla="*/ 83820 w 1889760"/>
              <a:gd name="connsiteY0" fmla="*/ 0 h 278765"/>
              <a:gd name="connsiteX1" fmla="*/ 0 w 1889760"/>
              <a:gd name="connsiteY1" fmla="*/ 278765 h 278765"/>
              <a:gd name="connsiteX2" fmla="*/ 1889760 w 1889760"/>
              <a:gd name="connsiteY2" fmla="*/ 278765 h 278765"/>
              <a:gd name="connsiteX0" fmla="*/ 68580 w 1889760"/>
              <a:gd name="connsiteY0" fmla="*/ 0 h 360045"/>
              <a:gd name="connsiteX1" fmla="*/ 0 w 1889760"/>
              <a:gd name="connsiteY1" fmla="*/ 360045 h 360045"/>
              <a:gd name="connsiteX2" fmla="*/ 1889760 w 1889760"/>
              <a:gd name="connsiteY2" fmla="*/ 360045 h 360045"/>
            </a:gdLst>
            <a:ahLst/>
            <a:cxnLst>
              <a:cxn ang="0">
                <a:pos x="connsiteX0" y="connsiteY0"/>
              </a:cxn>
              <a:cxn ang="0">
                <a:pos x="connsiteX1" y="connsiteY1"/>
              </a:cxn>
              <a:cxn ang="0">
                <a:pos x="connsiteX2" y="connsiteY2"/>
              </a:cxn>
            </a:cxnLst>
            <a:rect l="l" t="t" r="r" b="b"/>
            <a:pathLst>
              <a:path w="1889760" h="360045">
                <a:moveTo>
                  <a:pt x="68580" y="0"/>
                </a:moveTo>
                <a:lnTo>
                  <a:pt x="0" y="360045"/>
                </a:lnTo>
                <a:lnTo>
                  <a:pt x="1889760" y="360045"/>
                </a:lnTo>
              </a:path>
            </a:pathLst>
          </a:custGeom>
          <a:noFill/>
          <a:ln w="6350" cap="rnd">
            <a:gradFill flip="none" rotWithShape="1">
              <a:gsLst>
                <a:gs pos="0">
                  <a:schemeClr val="bg1"/>
                </a:gs>
                <a:gs pos="100000">
                  <a:schemeClr val="bg1">
                    <a:alpha val="0"/>
                  </a:schemeClr>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a:extLst>
              <a:ext uri="{FF2B5EF4-FFF2-40B4-BE49-F238E27FC236}">
                <a16:creationId xmlns:a16="http://schemas.microsoft.com/office/drawing/2014/main" xmlns="" id="{020FCBC4-AF8E-4948-AE7F-1195365938D9}"/>
              </a:ext>
            </a:extLst>
          </p:cNvPr>
          <p:cNvSpPr/>
          <p:nvPr/>
        </p:nvSpPr>
        <p:spPr>
          <a:xfrm>
            <a:off x="8716298" y="5270016"/>
            <a:ext cx="2172689" cy="130019"/>
          </a:xfrm>
          <a:prstGeom prst="parallelogram">
            <a:avLst>
              <a:gd name="adj" fmla="val 29624"/>
            </a:avLst>
          </a:prstGeom>
          <a:gradFill>
            <a:gsLst>
              <a:gs pos="100000">
                <a:schemeClr val="bg1">
                  <a:lumMod val="85000"/>
                  <a:alpha val="15000"/>
                </a:schemeClr>
              </a:gs>
              <a:gs pos="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8" name="平行四边形 67">
            <a:extLst>
              <a:ext uri="{FF2B5EF4-FFF2-40B4-BE49-F238E27FC236}">
                <a16:creationId xmlns:a16="http://schemas.microsoft.com/office/drawing/2014/main" xmlns="" id="{1487C6C8-65CA-41C2-AF2A-52387A8C96C6}"/>
              </a:ext>
            </a:extLst>
          </p:cNvPr>
          <p:cNvSpPr/>
          <p:nvPr/>
        </p:nvSpPr>
        <p:spPr>
          <a:xfrm>
            <a:off x="3147947" y="4042465"/>
            <a:ext cx="3474482" cy="71395"/>
          </a:xfrm>
          <a:prstGeom prst="parallelogram">
            <a:avLst>
              <a:gd name="adj" fmla="val 18541"/>
            </a:avLst>
          </a:prstGeom>
          <a:gradFill>
            <a:gsLst>
              <a:gs pos="100000">
                <a:schemeClr val="bg1">
                  <a:alpha val="20000"/>
                </a:schemeClr>
              </a:gs>
              <a:gs pos="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9" name="平行四边形 68">
            <a:extLst>
              <a:ext uri="{FF2B5EF4-FFF2-40B4-BE49-F238E27FC236}">
                <a16:creationId xmlns:a16="http://schemas.microsoft.com/office/drawing/2014/main" xmlns="" id="{066F0C0C-8FB2-4BA1-97A5-BD508601548A}"/>
              </a:ext>
            </a:extLst>
          </p:cNvPr>
          <p:cNvSpPr/>
          <p:nvPr/>
        </p:nvSpPr>
        <p:spPr>
          <a:xfrm>
            <a:off x="428366" y="2711464"/>
            <a:ext cx="3474482" cy="71395"/>
          </a:xfrm>
          <a:prstGeom prst="parallelogram">
            <a:avLst>
              <a:gd name="adj" fmla="val 18541"/>
            </a:avLst>
          </a:prstGeom>
          <a:gradFill>
            <a:gsLst>
              <a:gs pos="100000">
                <a:schemeClr val="bg1">
                  <a:alpha val="20000"/>
                </a:schemeClr>
              </a:gs>
              <a:gs pos="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0" name="文本框 69">
            <a:extLst>
              <a:ext uri="{FF2B5EF4-FFF2-40B4-BE49-F238E27FC236}">
                <a16:creationId xmlns:a16="http://schemas.microsoft.com/office/drawing/2014/main" xmlns="" id="{D3B59F75-B496-45EA-B6C4-03F4F9E4095D}"/>
              </a:ext>
            </a:extLst>
          </p:cNvPr>
          <p:cNvSpPr txBox="1"/>
          <p:nvPr/>
        </p:nvSpPr>
        <p:spPr>
          <a:xfrm>
            <a:off x="9156192" y="5073894"/>
            <a:ext cx="1786663" cy="307777"/>
          </a:xfrm>
          <a:prstGeom prst="rect">
            <a:avLst/>
          </a:prstGeom>
          <a:noFill/>
        </p:spPr>
        <p:txBody>
          <a:bodyPr wrap="square" rtlCol="0">
            <a:spAutoFit/>
          </a:bodyPr>
          <a:lstStyle>
            <a:defPPr>
              <a:defRPr lang="zh-CN"/>
            </a:defPPr>
            <a:lvl1pPr algn="dist">
              <a:defRPr sz="1200">
                <a:solidFill>
                  <a:schemeClr val="bg1"/>
                </a:solidFill>
                <a:latin typeface="微软雅黑 Light" panose="020B0502040204020203" pitchFamily="34" charset="-122"/>
                <a:ea typeface="微软雅黑 Light" panose="020B0502040204020203" pitchFamily="34" charset="-122"/>
              </a:defRPr>
            </a:lvl1pPr>
          </a:lstStyle>
          <a:p>
            <a:r>
              <a:rPr lang="zh-CN" altLang="en-US" sz="1400" dirty="0">
                <a:latin typeface="+mn-ea"/>
                <a:ea typeface="+mn-ea"/>
              </a:rPr>
              <a:t>汇报人：</a:t>
            </a:r>
            <a:r>
              <a:rPr lang="en-US" altLang="zh-CN" sz="1400" dirty="0">
                <a:latin typeface="+mn-ea"/>
                <a:ea typeface="+mn-ea"/>
              </a:rPr>
              <a:t>Microsoft</a:t>
            </a:r>
          </a:p>
        </p:txBody>
      </p:sp>
      <p:sp>
        <p:nvSpPr>
          <p:cNvPr id="72" name="椭圆 71">
            <a:extLst>
              <a:ext uri="{FF2B5EF4-FFF2-40B4-BE49-F238E27FC236}">
                <a16:creationId xmlns:a16="http://schemas.microsoft.com/office/drawing/2014/main" xmlns="" id="{CD6860CD-D67E-4238-910B-113262CAFE41}"/>
              </a:ext>
            </a:extLst>
          </p:cNvPr>
          <p:cNvSpPr/>
          <p:nvPr/>
        </p:nvSpPr>
        <p:spPr>
          <a:xfrm rot="20156573">
            <a:off x="10025837" y="5116716"/>
            <a:ext cx="893323" cy="306599"/>
          </a:xfrm>
          <a:prstGeom prst="ellipse">
            <a:avLst/>
          </a:prstGeom>
          <a:noFill/>
          <a:ln w="3175">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27252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E79A1C36-4B0D-48EC-90C8-7A8CF8DE6DEE}"/>
              </a:ext>
            </a:extLst>
          </p:cNvPr>
          <p:cNvSpPr>
            <a:spLocks noGrp="1"/>
          </p:cNvSpPr>
          <p:nvPr>
            <p:ph sz="quarter" idx="4294967295"/>
          </p:nvPr>
        </p:nvSpPr>
        <p:spPr>
          <a:xfrm>
            <a:off x="506121" y="434136"/>
            <a:ext cx="963864"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02</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3" name="内容占位符 2">
            <a:extLst>
              <a:ext uri="{FF2B5EF4-FFF2-40B4-BE49-F238E27FC236}">
                <a16:creationId xmlns:a16="http://schemas.microsoft.com/office/drawing/2014/main" xmlns="" id="{95EB5F44-ABF3-49E3-AF61-6AF162445F48}"/>
              </a:ext>
            </a:extLst>
          </p:cNvPr>
          <p:cNvSpPr>
            <a:spLocks noGrp="1"/>
          </p:cNvSpPr>
          <p:nvPr>
            <p:ph sz="quarter" idx="10"/>
          </p:nvPr>
        </p:nvSpPr>
        <p:spPr/>
        <p:txBody>
          <a:bodyPr/>
          <a:lstStyle/>
          <a:p>
            <a:r>
              <a:rPr lang="zh-CN" altLang="en-US" dirty="0">
                <a:latin typeface="+mj-ea"/>
                <a:ea typeface="+mj-ea"/>
              </a:rPr>
              <a:t>用户群体分析</a:t>
            </a:r>
          </a:p>
        </p:txBody>
      </p:sp>
      <p:sp>
        <p:nvSpPr>
          <p:cNvPr id="5" name="椭圆 4">
            <a:extLst>
              <a:ext uri="{FF2B5EF4-FFF2-40B4-BE49-F238E27FC236}">
                <a16:creationId xmlns:a16="http://schemas.microsoft.com/office/drawing/2014/main" xmlns="" id="{4BC60874-3047-441F-8772-A8772128AAAD}"/>
              </a:ext>
            </a:extLst>
          </p:cNvPr>
          <p:cNvSpPr/>
          <p:nvPr/>
        </p:nvSpPr>
        <p:spPr>
          <a:xfrm>
            <a:off x="2947494" y="784509"/>
            <a:ext cx="6297013" cy="6297009"/>
          </a:xfrm>
          <a:prstGeom prst="ellipse">
            <a:avLst/>
          </a:prstGeom>
          <a:noFill/>
          <a:ln w="6350">
            <a:gradFill>
              <a:gsLst>
                <a:gs pos="13000">
                  <a:schemeClr val="bg1">
                    <a:alpha val="0"/>
                  </a:schemeClr>
                </a:gs>
                <a:gs pos="25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9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 name="任意多边形: 形状 5">
            <a:extLst>
              <a:ext uri="{FF2B5EF4-FFF2-40B4-BE49-F238E27FC236}">
                <a16:creationId xmlns:a16="http://schemas.microsoft.com/office/drawing/2014/main" xmlns="" id="{6362690C-D26B-4366-9DA8-17E44BAA9391}"/>
              </a:ext>
            </a:extLst>
          </p:cNvPr>
          <p:cNvSpPr/>
          <p:nvPr/>
        </p:nvSpPr>
        <p:spPr>
          <a:xfrm>
            <a:off x="4772391" y="1489083"/>
            <a:ext cx="2647219" cy="2647218"/>
          </a:xfrm>
          <a:custGeom>
            <a:avLst/>
            <a:gdLst>
              <a:gd name="connsiteX0" fmla="*/ 0 w 2232720"/>
              <a:gd name="connsiteY0" fmla="*/ 1116360 h 2232720"/>
              <a:gd name="connsiteX1" fmla="*/ 1116360 w 2232720"/>
              <a:gd name="connsiteY1" fmla="*/ 0 h 2232720"/>
              <a:gd name="connsiteX2" fmla="*/ 2232720 w 2232720"/>
              <a:gd name="connsiteY2" fmla="*/ 1116360 h 2232720"/>
              <a:gd name="connsiteX3" fmla="*/ 1116360 w 2232720"/>
              <a:gd name="connsiteY3" fmla="*/ 2232720 h 2232720"/>
              <a:gd name="connsiteX4" fmla="*/ 0 w 2232720"/>
              <a:gd name="connsiteY4" fmla="*/ 1116360 h 2232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720" h="2232720">
                <a:moveTo>
                  <a:pt x="0" y="1116360"/>
                </a:moveTo>
                <a:cubicBezTo>
                  <a:pt x="0" y="499811"/>
                  <a:pt x="499811" y="0"/>
                  <a:pt x="1116360" y="0"/>
                </a:cubicBezTo>
                <a:cubicBezTo>
                  <a:pt x="1732909" y="0"/>
                  <a:pt x="2232720" y="499811"/>
                  <a:pt x="2232720" y="1116360"/>
                </a:cubicBezTo>
                <a:cubicBezTo>
                  <a:pt x="2232720" y="1732909"/>
                  <a:pt x="1732909" y="2232720"/>
                  <a:pt x="1116360" y="2232720"/>
                </a:cubicBezTo>
                <a:cubicBezTo>
                  <a:pt x="499811" y="2232720"/>
                  <a:pt x="0" y="1732909"/>
                  <a:pt x="0" y="1116360"/>
                </a:cubicBezTo>
                <a:close/>
              </a:path>
            </a:pathLst>
          </a:cu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n-ea"/>
            </a:endParaRPr>
          </a:p>
        </p:txBody>
      </p:sp>
      <p:sp>
        <p:nvSpPr>
          <p:cNvPr id="7" name="任意多边形: 形状 6">
            <a:extLst>
              <a:ext uri="{FF2B5EF4-FFF2-40B4-BE49-F238E27FC236}">
                <a16:creationId xmlns:a16="http://schemas.microsoft.com/office/drawing/2014/main" xmlns="" id="{628F15E2-D932-4458-B65F-986813D973F0}"/>
              </a:ext>
            </a:extLst>
          </p:cNvPr>
          <p:cNvSpPr/>
          <p:nvPr/>
        </p:nvSpPr>
        <p:spPr>
          <a:xfrm>
            <a:off x="5835036" y="3329695"/>
            <a:ext cx="2647219" cy="2647218"/>
          </a:xfrm>
          <a:custGeom>
            <a:avLst/>
            <a:gdLst>
              <a:gd name="connsiteX0" fmla="*/ 0 w 2232720"/>
              <a:gd name="connsiteY0" fmla="*/ 1116360 h 2232720"/>
              <a:gd name="connsiteX1" fmla="*/ 1116360 w 2232720"/>
              <a:gd name="connsiteY1" fmla="*/ 0 h 2232720"/>
              <a:gd name="connsiteX2" fmla="*/ 2232720 w 2232720"/>
              <a:gd name="connsiteY2" fmla="*/ 1116360 h 2232720"/>
              <a:gd name="connsiteX3" fmla="*/ 1116360 w 2232720"/>
              <a:gd name="connsiteY3" fmla="*/ 2232720 h 2232720"/>
              <a:gd name="connsiteX4" fmla="*/ 0 w 2232720"/>
              <a:gd name="connsiteY4" fmla="*/ 1116360 h 2232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720" h="2232720">
                <a:moveTo>
                  <a:pt x="0" y="1116360"/>
                </a:moveTo>
                <a:cubicBezTo>
                  <a:pt x="0" y="499811"/>
                  <a:pt x="499811" y="0"/>
                  <a:pt x="1116360" y="0"/>
                </a:cubicBezTo>
                <a:cubicBezTo>
                  <a:pt x="1732909" y="0"/>
                  <a:pt x="2232720" y="499811"/>
                  <a:pt x="2232720" y="1116360"/>
                </a:cubicBezTo>
                <a:cubicBezTo>
                  <a:pt x="2232720" y="1732909"/>
                  <a:pt x="1732909" y="2232720"/>
                  <a:pt x="1116360" y="2232720"/>
                </a:cubicBezTo>
                <a:cubicBezTo>
                  <a:pt x="499811" y="2232720"/>
                  <a:pt x="0" y="1732909"/>
                  <a:pt x="0" y="1116360"/>
                </a:cubicBezTo>
                <a:close/>
              </a:path>
            </a:pathLst>
          </a:custGeom>
          <a:gradFill flip="none" rotWithShape="1">
            <a:gsLst>
              <a:gs pos="0">
                <a:schemeClr val="bg1">
                  <a:alpha val="7000"/>
                </a:schemeClr>
              </a:gs>
              <a:gs pos="66000">
                <a:schemeClr val="bg1">
                  <a:alpha val="15000"/>
                </a:schemeClr>
              </a:gs>
              <a:gs pos="100000">
                <a:schemeClr val="bg1"/>
              </a:gs>
              <a:gs pos="87000">
                <a:schemeClr val="bg1">
                  <a:alpha val="86000"/>
                </a:schemeClr>
              </a:gs>
            </a:gsLst>
            <a:path path="shape">
              <a:fillToRect l="50000" t="50000" r="50000" b="50000"/>
            </a:path>
            <a:tileRect/>
          </a:gradFill>
          <a:ln w="9525">
            <a:gradFill flip="none" rotWithShape="1">
              <a:gsLst>
                <a:gs pos="2000">
                  <a:schemeClr val="bg1"/>
                </a:gs>
                <a:gs pos="53000">
                  <a:schemeClr val="bg1">
                    <a:alpha val="0"/>
                  </a:schemeClr>
                </a:gs>
                <a:gs pos="100000">
                  <a:schemeClr val="bg1"/>
                </a:gs>
              </a:gsLst>
              <a:lin ang="0" scaled="1"/>
              <a:tileRect/>
            </a:gradFill>
          </a:ln>
          <a:effectLst>
            <a:outerShdw blurRad="355600" sx="104000" sy="104000" algn="ctr" rotWithShape="0">
              <a:schemeClr val="bg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mn-ea"/>
            </a:endParaRPr>
          </a:p>
        </p:txBody>
      </p:sp>
      <p:sp>
        <p:nvSpPr>
          <p:cNvPr id="8" name="任意多边形: 形状 7">
            <a:extLst>
              <a:ext uri="{FF2B5EF4-FFF2-40B4-BE49-F238E27FC236}">
                <a16:creationId xmlns:a16="http://schemas.microsoft.com/office/drawing/2014/main" xmlns="" id="{10D4F8E7-43E6-4B35-9D73-6375197B901A}"/>
              </a:ext>
            </a:extLst>
          </p:cNvPr>
          <p:cNvSpPr/>
          <p:nvPr/>
        </p:nvSpPr>
        <p:spPr>
          <a:xfrm>
            <a:off x="3709745" y="3329695"/>
            <a:ext cx="2647219" cy="2647218"/>
          </a:xfrm>
          <a:custGeom>
            <a:avLst/>
            <a:gdLst>
              <a:gd name="connsiteX0" fmla="*/ 0 w 2232720"/>
              <a:gd name="connsiteY0" fmla="*/ 1116360 h 2232720"/>
              <a:gd name="connsiteX1" fmla="*/ 1116360 w 2232720"/>
              <a:gd name="connsiteY1" fmla="*/ 0 h 2232720"/>
              <a:gd name="connsiteX2" fmla="*/ 2232720 w 2232720"/>
              <a:gd name="connsiteY2" fmla="*/ 1116360 h 2232720"/>
              <a:gd name="connsiteX3" fmla="*/ 1116360 w 2232720"/>
              <a:gd name="connsiteY3" fmla="*/ 2232720 h 2232720"/>
              <a:gd name="connsiteX4" fmla="*/ 0 w 2232720"/>
              <a:gd name="connsiteY4" fmla="*/ 1116360 h 2232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720" h="2232720">
                <a:moveTo>
                  <a:pt x="0" y="1116360"/>
                </a:moveTo>
                <a:cubicBezTo>
                  <a:pt x="0" y="499811"/>
                  <a:pt x="499811" y="0"/>
                  <a:pt x="1116360" y="0"/>
                </a:cubicBezTo>
                <a:cubicBezTo>
                  <a:pt x="1732909" y="0"/>
                  <a:pt x="2232720" y="499811"/>
                  <a:pt x="2232720" y="1116360"/>
                </a:cubicBezTo>
                <a:cubicBezTo>
                  <a:pt x="2232720" y="1732909"/>
                  <a:pt x="1732909" y="2232720"/>
                  <a:pt x="1116360" y="2232720"/>
                </a:cubicBezTo>
                <a:cubicBezTo>
                  <a:pt x="499811" y="2232720"/>
                  <a:pt x="0" y="1732909"/>
                  <a:pt x="0" y="1116360"/>
                </a:cubicBezTo>
                <a:close/>
              </a:path>
            </a:pathLst>
          </a:custGeom>
          <a:gradFill flip="none" rotWithShape="1">
            <a:gsLst>
              <a:gs pos="0">
                <a:schemeClr val="accent2">
                  <a:alpha val="12000"/>
                </a:schemeClr>
              </a:gs>
              <a:gs pos="66000">
                <a:schemeClr val="accent2">
                  <a:alpha val="19000"/>
                </a:schemeClr>
              </a:gs>
              <a:gs pos="100000">
                <a:schemeClr val="accent2">
                  <a:alpha val="59000"/>
                </a:schemeClr>
              </a:gs>
              <a:gs pos="95000">
                <a:schemeClr val="accent2">
                  <a:alpha val="34000"/>
                </a:schemeClr>
              </a:gs>
            </a:gsLst>
            <a:path path="shape">
              <a:fillToRect l="50000" t="50000" r="50000" b="50000"/>
            </a:path>
            <a:tileRect/>
          </a:gradFill>
          <a:ln w="9525">
            <a:gradFill flip="none" rotWithShape="1">
              <a:gsLst>
                <a:gs pos="2000">
                  <a:schemeClr val="accent2"/>
                </a:gs>
                <a:gs pos="53000">
                  <a:schemeClr val="accent2">
                    <a:alpha val="0"/>
                  </a:schemeClr>
                </a:gs>
                <a:gs pos="100000">
                  <a:schemeClr val="accent2"/>
                </a:gs>
              </a:gsLst>
              <a:lin ang="0" scaled="1"/>
              <a:tileRect/>
            </a:gradFill>
          </a:ln>
          <a:effectLst>
            <a:outerShdw blurRad="355600" sx="104000" sy="104000" algn="ctr" rotWithShape="0">
              <a:srgbClr val="EF2174">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mn-ea"/>
            </a:endParaRPr>
          </a:p>
        </p:txBody>
      </p:sp>
      <p:sp>
        <p:nvSpPr>
          <p:cNvPr id="34" name="椭圆 33">
            <a:extLst>
              <a:ext uri="{FF2B5EF4-FFF2-40B4-BE49-F238E27FC236}">
                <a16:creationId xmlns:a16="http://schemas.microsoft.com/office/drawing/2014/main" xmlns="" id="{D8392E9C-A127-478D-B131-D1A59B9C986B}"/>
              </a:ext>
            </a:extLst>
          </p:cNvPr>
          <p:cNvSpPr/>
          <p:nvPr/>
        </p:nvSpPr>
        <p:spPr>
          <a:xfrm>
            <a:off x="2018109" y="-144876"/>
            <a:ext cx="8155783" cy="8155778"/>
          </a:xfrm>
          <a:prstGeom prst="ellipse">
            <a:avLst/>
          </a:prstGeom>
          <a:noFill/>
          <a:ln w="6350">
            <a:gradFill>
              <a:gsLst>
                <a:gs pos="13000">
                  <a:schemeClr val="bg1">
                    <a:alpha val="0"/>
                  </a:schemeClr>
                </a:gs>
                <a:gs pos="25000">
                  <a:schemeClr val="bg1">
                    <a:alpha val="38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9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 name="椭圆 34">
            <a:extLst>
              <a:ext uri="{FF2B5EF4-FFF2-40B4-BE49-F238E27FC236}">
                <a16:creationId xmlns:a16="http://schemas.microsoft.com/office/drawing/2014/main" xmlns="" id="{63B42D33-52D6-4A50-8D56-DF4117A1EE75}"/>
              </a:ext>
            </a:extLst>
          </p:cNvPr>
          <p:cNvSpPr/>
          <p:nvPr/>
        </p:nvSpPr>
        <p:spPr>
          <a:xfrm>
            <a:off x="720878" y="-1442106"/>
            <a:ext cx="10750245" cy="10750238"/>
          </a:xfrm>
          <a:prstGeom prst="ellipse">
            <a:avLst/>
          </a:prstGeom>
          <a:noFill/>
          <a:ln w="6350">
            <a:gradFill>
              <a:gsLst>
                <a:gs pos="13000">
                  <a:schemeClr val="bg1">
                    <a:alpha val="0"/>
                  </a:schemeClr>
                </a:gs>
                <a:gs pos="25000">
                  <a:schemeClr val="bg1">
                    <a:alpha val="38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9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6" name="矩形: 圆角 35">
            <a:extLst>
              <a:ext uri="{FF2B5EF4-FFF2-40B4-BE49-F238E27FC236}">
                <a16:creationId xmlns:a16="http://schemas.microsoft.com/office/drawing/2014/main" xmlns="" id="{D14BE6DB-4A9A-4F19-8FA4-0D05E4EA982F}"/>
              </a:ext>
            </a:extLst>
          </p:cNvPr>
          <p:cNvSpPr/>
          <p:nvPr/>
        </p:nvSpPr>
        <p:spPr>
          <a:xfrm>
            <a:off x="8976966" y="1801524"/>
            <a:ext cx="1853446" cy="367073"/>
          </a:xfrm>
          <a:prstGeom prst="roundRect">
            <a:avLst>
              <a:gd name="adj" fmla="val 50000"/>
            </a:avLst>
          </a:prstGeom>
          <a:gradFill flip="none" rotWithShape="1">
            <a:gsLst>
              <a:gs pos="0">
                <a:schemeClr val="accent1">
                  <a:alpha val="31000"/>
                </a:schemeClr>
              </a:gs>
              <a:gs pos="80000">
                <a:schemeClr val="accent1">
                  <a:alpha val="47000"/>
                </a:schemeClr>
              </a:gs>
              <a:gs pos="100000">
                <a:schemeClr val="accent1"/>
              </a:gs>
              <a:gs pos="95000">
                <a:schemeClr val="accent1">
                  <a:alpha val="80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mn-ea"/>
              </a:rPr>
              <a:t>抖 音</a:t>
            </a:r>
          </a:p>
        </p:txBody>
      </p:sp>
      <p:sp>
        <p:nvSpPr>
          <p:cNvPr id="37" name="椭圆 36">
            <a:extLst>
              <a:ext uri="{FF2B5EF4-FFF2-40B4-BE49-F238E27FC236}">
                <a16:creationId xmlns:a16="http://schemas.microsoft.com/office/drawing/2014/main" xmlns="" id="{7909A221-963D-4C82-A68B-4EF1CA941B8F}"/>
              </a:ext>
            </a:extLst>
          </p:cNvPr>
          <p:cNvSpPr/>
          <p:nvPr/>
        </p:nvSpPr>
        <p:spPr>
          <a:xfrm>
            <a:off x="8775681" y="2322902"/>
            <a:ext cx="130013" cy="130013"/>
          </a:xfrm>
          <a:prstGeom prst="ellipse">
            <a:avLst/>
          </a:prstGeom>
          <a:gradFill flip="none" rotWithShape="1">
            <a:gsLst>
              <a:gs pos="0">
                <a:schemeClr val="accent1"/>
              </a:gs>
              <a:gs pos="54000">
                <a:schemeClr val="accent1">
                  <a:alpha val="47000"/>
                </a:schemeClr>
              </a:gs>
              <a:gs pos="100000">
                <a:schemeClr val="accent1"/>
              </a:gs>
              <a:gs pos="95000">
                <a:schemeClr val="accent1">
                  <a:alpha val="74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38" name="任意多边形: 形状 37">
            <a:extLst>
              <a:ext uri="{FF2B5EF4-FFF2-40B4-BE49-F238E27FC236}">
                <a16:creationId xmlns:a16="http://schemas.microsoft.com/office/drawing/2014/main" xmlns="" id="{BD7CC092-A63E-4A85-927A-55A98A656A78}"/>
              </a:ext>
            </a:extLst>
          </p:cNvPr>
          <p:cNvSpPr/>
          <p:nvPr/>
        </p:nvSpPr>
        <p:spPr>
          <a:xfrm>
            <a:off x="8878550" y="2118397"/>
            <a:ext cx="158877" cy="222123"/>
          </a:xfrm>
          <a:custGeom>
            <a:avLst/>
            <a:gdLst>
              <a:gd name="connsiteX0" fmla="*/ 0 w 188976"/>
              <a:gd name="connsiteY0" fmla="*/ 262128 h 262128"/>
              <a:gd name="connsiteX1" fmla="*/ 188976 w 188976"/>
              <a:gd name="connsiteY1" fmla="*/ 0 h 262128"/>
            </a:gdLst>
            <a:ahLst/>
            <a:cxnLst>
              <a:cxn ang="0">
                <a:pos x="connsiteX0" y="connsiteY0"/>
              </a:cxn>
              <a:cxn ang="0">
                <a:pos x="connsiteX1" y="connsiteY1"/>
              </a:cxn>
            </a:cxnLst>
            <a:rect l="l" t="t" r="r" b="b"/>
            <a:pathLst>
              <a:path w="188976" h="262128">
                <a:moveTo>
                  <a:pt x="0" y="262128"/>
                </a:moveTo>
                <a:lnTo>
                  <a:pt x="188976"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1" name="矩形: 圆角 40">
            <a:extLst>
              <a:ext uri="{FF2B5EF4-FFF2-40B4-BE49-F238E27FC236}">
                <a16:creationId xmlns:a16="http://schemas.microsoft.com/office/drawing/2014/main" xmlns="" id="{307476FF-8175-49E3-9AC6-7BD7270C956F}"/>
              </a:ext>
            </a:extLst>
          </p:cNvPr>
          <p:cNvSpPr/>
          <p:nvPr/>
        </p:nvSpPr>
        <p:spPr>
          <a:xfrm flipH="1">
            <a:off x="8976966" y="5668049"/>
            <a:ext cx="1853446" cy="367073"/>
          </a:xfrm>
          <a:prstGeom prst="roundRect">
            <a:avLst>
              <a:gd name="adj" fmla="val 50000"/>
            </a:avLst>
          </a:prstGeom>
          <a:gradFill flip="none" rotWithShape="1">
            <a:gsLst>
              <a:gs pos="0">
                <a:schemeClr val="accent1">
                  <a:alpha val="31000"/>
                </a:schemeClr>
              </a:gs>
              <a:gs pos="80000">
                <a:schemeClr val="accent1">
                  <a:alpha val="47000"/>
                </a:schemeClr>
              </a:gs>
              <a:gs pos="100000">
                <a:schemeClr val="accent1"/>
              </a:gs>
              <a:gs pos="95000">
                <a:schemeClr val="accent1">
                  <a:alpha val="80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n-ea"/>
              </a:rPr>
              <a:t>B </a:t>
            </a:r>
            <a:r>
              <a:rPr lang="zh-CN" altLang="en-US" dirty="0">
                <a:solidFill>
                  <a:prstClr val="white"/>
                </a:solidFill>
                <a:latin typeface="+mn-ea"/>
              </a:rPr>
              <a:t>站</a:t>
            </a:r>
          </a:p>
        </p:txBody>
      </p:sp>
      <p:sp>
        <p:nvSpPr>
          <p:cNvPr id="42" name="椭圆 41">
            <a:extLst>
              <a:ext uri="{FF2B5EF4-FFF2-40B4-BE49-F238E27FC236}">
                <a16:creationId xmlns:a16="http://schemas.microsoft.com/office/drawing/2014/main" xmlns="" id="{B0ABEEBD-84AC-474D-9F8D-F98B94E117A8}"/>
              </a:ext>
            </a:extLst>
          </p:cNvPr>
          <p:cNvSpPr/>
          <p:nvPr/>
        </p:nvSpPr>
        <p:spPr>
          <a:xfrm flipV="1">
            <a:off x="8775681" y="5383731"/>
            <a:ext cx="130013" cy="130013"/>
          </a:xfrm>
          <a:prstGeom prst="ellipse">
            <a:avLst/>
          </a:prstGeom>
          <a:gradFill flip="none" rotWithShape="1">
            <a:gsLst>
              <a:gs pos="0">
                <a:schemeClr val="accent1"/>
              </a:gs>
              <a:gs pos="54000">
                <a:schemeClr val="accent1">
                  <a:alpha val="47000"/>
                </a:schemeClr>
              </a:gs>
              <a:gs pos="100000">
                <a:schemeClr val="accent1"/>
              </a:gs>
              <a:gs pos="95000">
                <a:schemeClr val="accent1">
                  <a:alpha val="74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43" name="任意多边形: 形状 42">
            <a:extLst>
              <a:ext uri="{FF2B5EF4-FFF2-40B4-BE49-F238E27FC236}">
                <a16:creationId xmlns:a16="http://schemas.microsoft.com/office/drawing/2014/main" xmlns="" id="{079E0C3B-3938-4AAD-B1DD-12F046544F54}"/>
              </a:ext>
            </a:extLst>
          </p:cNvPr>
          <p:cNvSpPr/>
          <p:nvPr/>
        </p:nvSpPr>
        <p:spPr>
          <a:xfrm flipV="1">
            <a:off x="8878550" y="5496126"/>
            <a:ext cx="158877" cy="222123"/>
          </a:xfrm>
          <a:custGeom>
            <a:avLst/>
            <a:gdLst>
              <a:gd name="connsiteX0" fmla="*/ 0 w 188976"/>
              <a:gd name="connsiteY0" fmla="*/ 262128 h 262128"/>
              <a:gd name="connsiteX1" fmla="*/ 188976 w 188976"/>
              <a:gd name="connsiteY1" fmla="*/ 0 h 262128"/>
            </a:gdLst>
            <a:ahLst/>
            <a:cxnLst>
              <a:cxn ang="0">
                <a:pos x="connsiteX0" y="connsiteY0"/>
              </a:cxn>
              <a:cxn ang="0">
                <a:pos x="connsiteX1" y="connsiteY1"/>
              </a:cxn>
            </a:cxnLst>
            <a:rect l="l" t="t" r="r" b="b"/>
            <a:pathLst>
              <a:path w="188976" h="262128">
                <a:moveTo>
                  <a:pt x="0" y="262128"/>
                </a:moveTo>
                <a:lnTo>
                  <a:pt x="188976"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7" name="矩形: 圆角 86">
            <a:extLst>
              <a:ext uri="{FF2B5EF4-FFF2-40B4-BE49-F238E27FC236}">
                <a16:creationId xmlns:a16="http://schemas.microsoft.com/office/drawing/2014/main" xmlns="" id="{8F96A001-5E79-42EA-BC7F-C0E3A9DC4D14}"/>
              </a:ext>
            </a:extLst>
          </p:cNvPr>
          <p:cNvSpPr/>
          <p:nvPr/>
        </p:nvSpPr>
        <p:spPr>
          <a:xfrm flipH="1">
            <a:off x="9447947" y="4353208"/>
            <a:ext cx="1853446" cy="367073"/>
          </a:xfrm>
          <a:prstGeom prst="roundRect">
            <a:avLst>
              <a:gd name="adj" fmla="val 50000"/>
            </a:avLst>
          </a:prstGeom>
          <a:gradFill flip="none" rotWithShape="1">
            <a:gsLst>
              <a:gs pos="0">
                <a:schemeClr val="accent1">
                  <a:alpha val="31000"/>
                </a:schemeClr>
              </a:gs>
              <a:gs pos="80000">
                <a:schemeClr val="accent1">
                  <a:alpha val="47000"/>
                </a:schemeClr>
              </a:gs>
              <a:gs pos="100000">
                <a:schemeClr val="accent1"/>
              </a:gs>
              <a:gs pos="95000">
                <a:schemeClr val="accent1">
                  <a:alpha val="80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mn-ea"/>
              </a:rPr>
              <a:t>小 红 书</a:t>
            </a:r>
          </a:p>
        </p:txBody>
      </p:sp>
      <p:sp>
        <p:nvSpPr>
          <p:cNvPr id="88" name="椭圆 87">
            <a:extLst>
              <a:ext uri="{FF2B5EF4-FFF2-40B4-BE49-F238E27FC236}">
                <a16:creationId xmlns:a16="http://schemas.microsoft.com/office/drawing/2014/main" xmlns="" id="{1D18BCA9-7A57-4560-8BEE-5B5F5938E173}"/>
              </a:ext>
            </a:extLst>
          </p:cNvPr>
          <p:cNvSpPr/>
          <p:nvPr/>
        </p:nvSpPr>
        <p:spPr>
          <a:xfrm flipV="1">
            <a:off x="9148983" y="4250047"/>
            <a:ext cx="130013" cy="130013"/>
          </a:xfrm>
          <a:prstGeom prst="ellipse">
            <a:avLst/>
          </a:prstGeom>
          <a:gradFill flip="none" rotWithShape="1">
            <a:gsLst>
              <a:gs pos="0">
                <a:schemeClr val="accent1"/>
              </a:gs>
              <a:gs pos="54000">
                <a:schemeClr val="accent1">
                  <a:alpha val="47000"/>
                </a:schemeClr>
              </a:gs>
              <a:gs pos="100000">
                <a:schemeClr val="accent1"/>
              </a:gs>
              <a:gs pos="95000">
                <a:schemeClr val="accent1">
                  <a:alpha val="74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89" name="任意多边形: 形状 88">
            <a:extLst>
              <a:ext uri="{FF2B5EF4-FFF2-40B4-BE49-F238E27FC236}">
                <a16:creationId xmlns:a16="http://schemas.microsoft.com/office/drawing/2014/main" xmlns="" id="{69C1DB0F-D9AD-42D3-8A10-5B49A8DBCCFF}"/>
              </a:ext>
            </a:extLst>
          </p:cNvPr>
          <p:cNvSpPr/>
          <p:nvPr/>
        </p:nvSpPr>
        <p:spPr>
          <a:xfrm flipV="1">
            <a:off x="9268569" y="4353206"/>
            <a:ext cx="195716" cy="130013"/>
          </a:xfrm>
          <a:custGeom>
            <a:avLst/>
            <a:gdLst>
              <a:gd name="connsiteX0" fmla="*/ 0 w 188976"/>
              <a:gd name="connsiteY0" fmla="*/ 262128 h 262128"/>
              <a:gd name="connsiteX1" fmla="*/ 188976 w 188976"/>
              <a:gd name="connsiteY1" fmla="*/ 0 h 262128"/>
            </a:gdLst>
            <a:ahLst/>
            <a:cxnLst>
              <a:cxn ang="0">
                <a:pos x="connsiteX0" y="connsiteY0"/>
              </a:cxn>
              <a:cxn ang="0">
                <a:pos x="connsiteX1" y="connsiteY1"/>
              </a:cxn>
            </a:cxnLst>
            <a:rect l="l" t="t" r="r" b="b"/>
            <a:pathLst>
              <a:path w="188976" h="262128">
                <a:moveTo>
                  <a:pt x="0" y="262128"/>
                </a:moveTo>
                <a:lnTo>
                  <a:pt x="188976"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4" name="矩形: 圆角 83">
            <a:extLst>
              <a:ext uri="{FF2B5EF4-FFF2-40B4-BE49-F238E27FC236}">
                <a16:creationId xmlns:a16="http://schemas.microsoft.com/office/drawing/2014/main" xmlns="" id="{055B66F1-2134-427E-AEA7-40B04F001335}"/>
              </a:ext>
            </a:extLst>
          </p:cNvPr>
          <p:cNvSpPr/>
          <p:nvPr/>
        </p:nvSpPr>
        <p:spPr>
          <a:xfrm>
            <a:off x="9447947" y="3116364"/>
            <a:ext cx="1853446" cy="367073"/>
          </a:xfrm>
          <a:prstGeom prst="roundRect">
            <a:avLst>
              <a:gd name="adj" fmla="val 50000"/>
            </a:avLst>
          </a:prstGeom>
          <a:gradFill flip="none" rotWithShape="1">
            <a:gsLst>
              <a:gs pos="0">
                <a:schemeClr val="accent1">
                  <a:alpha val="31000"/>
                </a:schemeClr>
              </a:gs>
              <a:gs pos="80000">
                <a:schemeClr val="accent1">
                  <a:alpha val="47000"/>
                </a:schemeClr>
              </a:gs>
              <a:gs pos="100000">
                <a:schemeClr val="accent1"/>
              </a:gs>
              <a:gs pos="95000">
                <a:schemeClr val="accent1">
                  <a:alpha val="80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mn-ea"/>
              </a:rPr>
              <a:t>快 手</a:t>
            </a:r>
          </a:p>
        </p:txBody>
      </p:sp>
      <p:sp>
        <p:nvSpPr>
          <p:cNvPr id="85" name="椭圆 84">
            <a:extLst>
              <a:ext uri="{FF2B5EF4-FFF2-40B4-BE49-F238E27FC236}">
                <a16:creationId xmlns:a16="http://schemas.microsoft.com/office/drawing/2014/main" xmlns="" id="{1239214B-9A52-4B95-8DB0-1D8DAFA544FA}"/>
              </a:ext>
            </a:extLst>
          </p:cNvPr>
          <p:cNvSpPr/>
          <p:nvPr/>
        </p:nvSpPr>
        <p:spPr>
          <a:xfrm>
            <a:off x="9148983" y="3456585"/>
            <a:ext cx="130013" cy="130013"/>
          </a:xfrm>
          <a:prstGeom prst="ellipse">
            <a:avLst/>
          </a:prstGeom>
          <a:gradFill flip="none" rotWithShape="1">
            <a:gsLst>
              <a:gs pos="0">
                <a:schemeClr val="accent1"/>
              </a:gs>
              <a:gs pos="54000">
                <a:schemeClr val="accent1">
                  <a:alpha val="47000"/>
                </a:schemeClr>
              </a:gs>
              <a:gs pos="100000">
                <a:schemeClr val="accent1"/>
              </a:gs>
              <a:gs pos="95000">
                <a:schemeClr val="accent1">
                  <a:alpha val="74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86" name="任意多边形: 形状 85">
            <a:extLst>
              <a:ext uri="{FF2B5EF4-FFF2-40B4-BE49-F238E27FC236}">
                <a16:creationId xmlns:a16="http://schemas.microsoft.com/office/drawing/2014/main" xmlns="" id="{F79BB5B1-D4C4-4A6B-A750-055EB6D49267}"/>
              </a:ext>
            </a:extLst>
          </p:cNvPr>
          <p:cNvSpPr/>
          <p:nvPr/>
        </p:nvSpPr>
        <p:spPr>
          <a:xfrm>
            <a:off x="9268569" y="3353426"/>
            <a:ext cx="195716" cy="130013"/>
          </a:xfrm>
          <a:custGeom>
            <a:avLst/>
            <a:gdLst>
              <a:gd name="connsiteX0" fmla="*/ 0 w 188976"/>
              <a:gd name="connsiteY0" fmla="*/ 262128 h 262128"/>
              <a:gd name="connsiteX1" fmla="*/ 188976 w 188976"/>
              <a:gd name="connsiteY1" fmla="*/ 0 h 262128"/>
            </a:gdLst>
            <a:ahLst/>
            <a:cxnLst>
              <a:cxn ang="0">
                <a:pos x="connsiteX0" y="connsiteY0"/>
              </a:cxn>
              <a:cxn ang="0">
                <a:pos x="connsiteX1" y="connsiteY1"/>
              </a:cxn>
            </a:cxnLst>
            <a:rect l="l" t="t" r="r" b="b"/>
            <a:pathLst>
              <a:path w="188976" h="262128">
                <a:moveTo>
                  <a:pt x="0" y="262128"/>
                </a:moveTo>
                <a:lnTo>
                  <a:pt x="188976"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7" name="矩形: 圆角 106">
            <a:extLst>
              <a:ext uri="{FF2B5EF4-FFF2-40B4-BE49-F238E27FC236}">
                <a16:creationId xmlns:a16="http://schemas.microsoft.com/office/drawing/2014/main" xmlns="" id="{F550BFB9-BC5E-4F41-AB88-14D1E7F85208}"/>
              </a:ext>
            </a:extLst>
          </p:cNvPr>
          <p:cNvSpPr/>
          <p:nvPr/>
        </p:nvSpPr>
        <p:spPr>
          <a:xfrm flipH="1">
            <a:off x="1347426" y="1801524"/>
            <a:ext cx="1853446" cy="367073"/>
          </a:xfrm>
          <a:prstGeom prst="roundRect">
            <a:avLst>
              <a:gd name="adj" fmla="val 50000"/>
            </a:avLst>
          </a:prstGeom>
          <a:gradFill flip="none" rotWithShape="1">
            <a:gsLst>
              <a:gs pos="0">
                <a:schemeClr val="accent1">
                  <a:alpha val="31000"/>
                </a:schemeClr>
              </a:gs>
              <a:gs pos="80000">
                <a:schemeClr val="accent1">
                  <a:alpha val="47000"/>
                </a:schemeClr>
              </a:gs>
              <a:gs pos="100000">
                <a:schemeClr val="accent1"/>
              </a:gs>
              <a:gs pos="95000">
                <a:schemeClr val="accent1">
                  <a:alpha val="80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white"/>
                </a:solidFill>
                <a:effectLst/>
                <a:uLnTx/>
                <a:uFillTx/>
                <a:latin typeface="+mn-ea"/>
                <a:cs typeface="+mn-cs"/>
              </a:rPr>
              <a:t>淘 宝</a:t>
            </a:r>
          </a:p>
        </p:txBody>
      </p:sp>
      <p:sp>
        <p:nvSpPr>
          <p:cNvPr id="108" name="椭圆 107">
            <a:extLst>
              <a:ext uri="{FF2B5EF4-FFF2-40B4-BE49-F238E27FC236}">
                <a16:creationId xmlns:a16="http://schemas.microsoft.com/office/drawing/2014/main" xmlns="" id="{B07ADB8D-6319-4C05-BAE5-44B34E420A81}"/>
              </a:ext>
            </a:extLst>
          </p:cNvPr>
          <p:cNvSpPr/>
          <p:nvPr/>
        </p:nvSpPr>
        <p:spPr>
          <a:xfrm flipH="1">
            <a:off x="3272144" y="2322902"/>
            <a:ext cx="130013" cy="130013"/>
          </a:xfrm>
          <a:prstGeom prst="ellipse">
            <a:avLst/>
          </a:prstGeom>
          <a:gradFill flip="none" rotWithShape="1">
            <a:gsLst>
              <a:gs pos="0">
                <a:schemeClr val="accent1"/>
              </a:gs>
              <a:gs pos="54000">
                <a:schemeClr val="accent1">
                  <a:alpha val="47000"/>
                </a:schemeClr>
              </a:gs>
              <a:gs pos="100000">
                <a:schemeClr val="accent1"/>
              </a:gs>
              <a:gs pos="95000">
                <a:schemeClr val="accent1">
                  <a:alpha val="74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109" name="任意多边形: 形状 108">
            <a:extLst>
              <a:ext uri="{FF2B5EF4-FFF2-40B4-BE49-F238E27FC236}">
                <a16:creationId xmlns:a16="http://schemas.microsoft.com/office/drawing/2014/main" xmlns="" id="{B5D379AB-E95D-4E80-AD9E-B950790BA8E9}"/>
              </a:ext>
            </a:extLst>
          </p:cNvPr>
          <p:cNvSpPr/>
          <p:nvPr/>
        </p:nvSpPr>
        <p:spPr>
          <a:xfrm flipH="1">
            <a:off x="3140411" y="2118397"/>
            <a:ext cx="158877" cy="222123"/>
          </a:xfrm>
          <a:custGeom>
            <a:avLst/>
            <a:gdLst>
              <a:gd name="connsiteX0" fmla="*/ 0 w 188976"/>
              <a:gd name="connsiteY0" fmla="*/ 262128 h 262128"/>
              <a:gd name="connsiteX1" fmla="*/ 188976 w 188976"/>
              <a:gd name="connsiteY1" fmla="*/ 0 h 262128"/>
            </a:gdLst>
            <a:ahLst/>
            <a:cxnLst>
              <a:cxn ang="0">
                <a:pos x="connsiteX0" y="connsiteY0"/>
              </a:cxn>
              <a:cxn ang="0">
                <a:pos x="connsiteX1" y="connsiteY1"/>
              </a:cxn>
            </a:cxnLst>
            <a:rect l="l" t="t" r="r" b="b"/>
            <a:pathLst>
              <a:path w="188976" h="262128">
                <a:moveTo>
                  <a:pt x="0" y="262128"/>
                </a:moveTo>
                <a:lnTo>
                  <a:pt x="188976"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4" name="矩形: 圆角 103">
            <a:extLst>
              <a:ext uri="{FF2B5EF4-FFF2-40B4-BE49-F238E27FC236}">
                <a16:creationId xmlns:a16="http://schemas.microsoft.com/office/drawing/2014/main" xmlns="" id="{22360C1B-46EA-4D03-B35E-B00CBF94A934}"/>
              </a:ext>
            </a:extLst>
          </p:cNvPr>
          <p:cNvSpPr/>
          <p:nvPr/>
        </p:nvSpPr>
        <p:spPr>
          <a:xfrm>
            <a:off x="1347426" y="5668049"/>
            <a:ext cx="1853446" cy="367073"/>
          </a:xfrm>
          <a:prstGeom prst="roundRect">
            <a:avLst>
              <a:gd name="adj" fmla="val 50000"/>
            </a:avLst>
          </a:prstGeom>
          <a:gradFill flip="none" rotWithShape="1">
            <a:gsLst>
              <a:gs pos="0">
                <a:schemeClr val="accent1">
                  <a:alpha val="31000"/>
                </a:schemeClr>
              </a:gs>
              <a:gs pos="80000">
                <a:schemeClr val="accent1">
                  <a:alpha val="47000"/>
                </a:schemeClr>
              </a:gs>
              <a:gs pos="100000">
                <a:schemeClr val="accent1"/>
              </a:gs>
              <a:gs pos="95000">
                <a:schemeClr val="accent1">
                  <a:alpha val="80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mn-ea"/>
              </a:rPr>
              <a:t>美 团</a:t>
            </a:r>
          </a:p>
        </p:txBody>
      </p:sp>
      <p:sp>
        <p:nvSpPr>
          <p:cNvPr id="105" name="椭圆 104">
            <a:extLst>
              <a:ext uri="{FF2B5EF4-FFF2-40B4-BE49-F238E27FC236}">
                <a16:creationId xmlns:a16="http://schemas.microsoft.com/office/drawing/2014/main" xmlns="" id="{063CFEF5-3E7F-43D4-99ED-FF33EC26B029}"/>
              </a:ext>
            </a:extLst>
          </p:cNvPr>
          <p:cNvSpPr/>
          <p:nvPr/>
        </p:nvSpPr>
        <p:spPr>
          <a:xfrm flipH="1" flipV="1">
            <a:off x="3272144" y="5383731"/>
            <a:ext cx="130013" cy="130013"/>
          </a:xfrm>
          <a:prstGeom prst="ellipse">
            <a:avLst/>
          </a:prstGeom>
          <a:gradFill flip="none" rotWithShape="1">
            <a:gsLst>
              <a:gs pos="0">
                <a:schemeClr val="accent1"/>
              </a:gs>
              <a:gs pos="54000">
                <a:schemeClr val="accent1">
                  <a:alpha val="47000"/>
                </a:schemeClr>
              </a:gs>
              <a:gs pos="100000">
                <a:schemeClr val="accent1"/>
              </a:gs>
              <a:gs pos="95000">
                <a:schemeClr val="accent1">
                  <a:alpha val="74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106" name="任意多边形: 形状 105">
            <a:extLst>
              <a:ext uri="{FF2B5EF4-FFF2-40B4-BE49-F238E27FC236}">
                <a16:creationId xmlns:a16="http://schemas.microsoft.com/office/drawing/2014/main" xmlns="" id="{2C7C2170-4BA1-4BFB-ABE1-9016B0B01ED7}"/>
              </a:ext>
            </a:extLst>
          </p:cNvPr>
          <p:cNvSpPr/>
          <p:nvPr/>
        </p:nvSpPr>
        <p:spPr>
          <a:xfrm flipH="1" flipV="1">
            <a:off x="3140411" y="5496126"/>
            <a:ext cx="158877" cy="222123"/>
          </a:xfrm>
          <a:custGeom>
            <a:avLst/>
            <a:gdLst>
              <a:gd name="connsiteX0" fmla="*/ 0 w 188976"/>
              <a:gd name="connsiteY0" fmla="*/ 262128 h 262128"/>
              <a:gd name="connsiteX1" fmla="*/ 188976 w 188976"/>
              <a:gd name="connsiteY1" fmla="*/ 0 h 262128"/>
            </a:gdLst>
            <a:ahLst/>
            <a:cxnLst>
              <a:cxn ang="0">
                <a:pos x="connsiteX0" y="connsiteY0"/>
              </a:cxn>
              <a:cxn ang="0">
                <a:pos x="connsiteX1" y="connsiteY1"/>
              </a:cxn>
            </a:cxnLst>
            <a:rect l="l" t="t" r="r" b="b"/>
            <a:pathLst>
              <a:path w="188976" h="262128">
                <a:moveTo>
                  <a:pt x="0" y="262128"/>
                </a:moveTo>
                <a:lnTo>
                  <a:pt x="188976"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1" name="矩形: 圆角 100">
            <a:extLst>
              <a:ext uri="{FF2B5EF4-FFF2-40B4-BE49-F238E27FC236}">
                <a16:creationId xmlns:a16="http://schemas.microsoft.com/office/drawing/2014/main" xmlns="" id="{BC440929-A780-4BA4-B067-58A9E7A6C96F}"/>
              </a:ext>
            </a:extLst>
          </p:cNvPr>
          <p:cNvSpPr/>
          <p:nvPr/>
        </p:nvSpPr>
        <p:spPr>
          <a:xfrm>
            <a:off x="876445" y="4353208"/>
            <a:ext cx="1853446" cy="367073"/>
          </a:xfrm>
          <a:prstGeom prst="roundRect">
            <a:avLst>
              <a:gd name="adj" fmla="val 50000"/>
            </a:avLst>
          </a:prstGeom>
          <a:gradFill flip="none" rotWithShape="1">
            <a:gsLst>
              <a:gs pos="0">
                <a:schemeClr val="accent1">
                  <a:alpha val="31000"/>
                </a:schemeClr>
              </a:gs>
              <a:gs pos="80000">
                <a:schemeClr val="accent1">
                  <a:alpha val="47000"/>
                </a:schemeClr>
              </a:gs>
              <a:gs pos="100000">
                <a:schemeClr val="accent1"/>
              </a:gs>
              <a:gs pos="95000">
                <a:schemeClr val="accent1">
                  <a:alpha val="80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mn-ea"/>
              </a:rPr>
              <a:t>京 东</a:t>
            </a:r>
          </a:p>
        </p:txBody>
      </p:sp>
      <p:sp>
        <p:nvSpPr>
          <p:cNvPr id="102" name="椭圆 101">
            <a:extLst>
              <a:ext uri="{FF2B5EF4-FFF2-40B4-BE49-F238E27FC236}">
                <a16:creationId xmlns:a16="http://schemas.microsoft.com/office/drawing/2014/main" xmlns="" id="{4408D41B-F508-47DB-8B0A-CD7E5079DFD8}"/>
              </a:ext>
            </a:extLst>
          </p:cNvPr>
          <p:cNvSpPr/>
          <p:nvPr/>
        </p:nvSpPr>
        <p:spPr>
          <a:xfrm flipH="1" flipV="1">
            <a:off x="2898842" y="4250047"/>
            <a:ext cx="130013" cy="130013"/>
          </a:xfrm>
          <a:prstGeom prst="ellipse">
            <a:avLst/>
          </a:prstGeom>
          <a:gradFill flip="none" rotWithShape="1">
            <a:gsLst>
              <a:gs pos="0">
                <a:schemeClr val="accent1"/>
              </a:gs>
              <a:gs pos="54000">
                <a:schemeClr val="accent1">
                  <a:alpha val="47000"/>
                </a:schemeClr>
              </a:gs>
              <a:gs pos="100000">
                <a:schemeClr val="accent1"/>
              </a:gs>
              <a:gs pos="95000">
                <a:schemeClr val="accent1">
                  <a:alpha val="74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103" name="任意多边形: 形状 102">
            <a:extLst>
              <a:ext uri="{FF2B5EF4-FFF2-40B4-BE49-F238E27FC236}">
                <a16:creationId xmlns:a16="http://schemas.microsoft.com/office/drawing/2014/main" xmlns="" id="{318E0BB9-C171-431B-973E-719A9094B271}"/>
              </a:ext>
            </a:extLst>
          </p:cNvPr>
          <p:cNvSpPr/>
          <p:nvPr/>
        </p:nvSpPr>
        <p:spPr>
          <a:xfrm flipH="1" flipV="1">
            <a:off x="2713553" y="4353206"/>
            <a:ext cx="195716" cy="130013"/>
          </a:xfrm>
          <a:custGeom>
            <a:avLst/>
            <a:gdLst>
              <a:gd name="connsiteX0" fmla="*/ 0 w 188976"/>
              <a:gd name="connsiteY0" fmla="*/ 262128 h 262128"/>
              <a:gd name="connsiteX1" fmla="*/ 188976 w 188976"/>
              <a:gd name="connsiteY1" fmla="*/ 0 h 262128"/>
            </a:gdLst>
            <a:ahLst/>
            <a:cxnLst>
              <a:cxn ang="0">
                <a:pos x="connsiteX0" y="connsiteY0"/>
              </a:cxn>
              <a:cxn ang="0">
                <a:pos x="connsiteX1" y="connsiteY1"/>
              </a:cxn>
            </a:cxnLst>
            <a:rect l="l" t="t" r="r" b="b"/>
            <a:pathLst>
              <a:path w="188976" h="262128">
                <a:moveTo>
                  <a:pt x="0" y="262128"/>
                </a:moveTo>
                <a:lnTo>
                  <a:pt x="188976"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8" name="矩形: 圆角 97">
            <a:extLst>
              <a:ext uri="{FF2B5EF4-FFF2-40B4-BE49-F238E27FC236}">
                <a16:creationId xmlns:a16="http://schemas.microsoft.com/office/drawing/2014/main" xmlns="" id="{01293133-50D1-4938-8F52-9AFEAB9095B0}"/>
              </a:ext>
            </a:extLst>
          </p:cNvPr>
          <p:cNvSpPr/>
          <p:nvPr/>
        </p:nvSpPr>
        <p:spPr>
          <a:xfrm flipH="1">
            <a:off x="876445" y="3116364"/>
            <a:ext cx="1853446" cy="367073"/>
          </a:xfrm>
          <a:prstGeom prst="roundRect">
            <a:avLst>
              <a:gd name="adj" fmla="val 50000"/>
            </a:avLst>
          </a:prstGeom>
          <a:gradFill flip="none" rotWithShape="1">
            <a:gsLst>
              <a:gs pos="0">
                <a:schemeClr val="accent1">
                  <a:alpha val="31000"/>
                </a:schemeClr>
              </a:gs>
              <a:gs pos="80000">
                <a:schemeClr val="accent1">
                  <a:alpha val="47000"/>
                </a:schemeClr>
              </a:gs>
              <a:gs pos="100000">
                <a:schemeClr val="accent1"/>
              </a:gs>
              <a:gs pos="95000">
                <a:schemeClr val="accent1">
                  <a:alpha val="80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mn-ea"/>
              </a:rPr>
              <a:t>唯 品 会</a:t>
            </a:r>
          </a:p>
        </p:txBody>
      </p:sp>
      <p:sp>
        <p:nvSpPr>
          <p:cNvPr id="99" name="椭圆 98">
            <a:extLst>
              <a:ext uri="{FF2B5EF4-FFF2-40B4-BE49-F238E27FC236}">
                <a16:creationId xmlns:a16="http://schemas.microsoft.com/office/drawing/2014/main" xmlns="" id="{F1382E87-EE15-4FDA-850C-6AA24049E432}"/>
              </a:ext>
            </a:extLst>
          </p:cNvPr>
          <p:cNvSpPr/>
          <p:nvPr/>
        </p:nvSpPr>
        <p:spPr>
          <a:xfrm flipH="1">
            <a:off x="2898842" y="3456585"/>
            <a:ext cx="130013" cy="130013"/>
          </a:xfrm>
          <a:prstGeom prst="ellipse">
            <a:avLst/>
          </a:prstGeom>
          <a:gradFill flip="none" rotWithShape="1">
            <a:gsLst>
              <a:gs pos="0">
                <a:schemeClr val="accent1"/>
              </a:gs>
              <a:gs pos="54000">
                <a:schemeClr val="accent1">
                  <a:alpha val="47000"/>
                </a:schemeClr>
              </a:gs>
              <a:gs pos="100000">
                <a:schemeClr val="accent1"/>
              </a:gs>
              <a:gs pos="95000">
                <a:schemeClr val="accent1">
                  <a:alpha val="74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100" name="任意多边形: 形状 99">
            <a:extLst>
              <a:ext uri="{FF2B5EF4-FFF2-40B4-BE49-F238E27FC236}">
                <a16:creationId xmlns:a16="http://schemas.microsoft.com/office/drawing/2014/main" xmlns="" id="{B6C2BF90-BA3E-4CFA-A4E7-70C7C82BB176}"/>
              </a:ext>
            </a:extLst>
          </p:cNvPr>
          <p:cNvSpPr/>
          <p:nvPr/>
        </p:nvSpPr>
        <p:spPr>
          <a:xfrm flipH="1">
            <a:off x="2713553" y="3353426"/>
            <a:ext cx="195716" cy="130013"/>
          </a:xfrm>
          <a:custGeom>
            <a:avLst/>
            <a:gdLst>
              <a:gd name="connsiteX0" fmla="*/ 0 w 188976"/>
              <a:gd name="connsiteY0" fmla="*/ 262128 h 262128"/>
              <a:gd name="connsiteX1" fmla="*/ 188976 w 188976"/>
              <a:gd name="connsiteY1" fmla="*/ 0 h 262128"/>
            </a:gdLst>
            <a:ahLst/>
            <a:cxnLst>
              <a:cxn ang="0">
                <a:pos x="connsiteX0" y="connsiteY0"/>
              </a:cxn>
              <a:cxn ang="0">
                <a:pos x="connsiteX1" y="connsiteY1"/>
              </a:cxn>
            </a:cxnLst>
            <a:rect l="l" t="t" r="r" b="b"/>
            <a:pathLst>
              <a:path w="188976" h="262128">
                <a:moveTo>
                  <a:pt x="0" y="262128"/>
                </a:moveTo>
                <a:lnTo>
                  <a:pt x="188976"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0" name="文本框 109">
            <a:extLst>
              <a:ext uri="{FF2B5EF4-FFF2-40B4-BE49-F238E27FC236}">
                <a16:creationId xmlns:a16="http://schemas.microsoft.com/office/drawing/2014/main" xmlns="" id="{C980C2BC-65B8-468F-A84C-EAE2D597AC01}"/>
              </a:ext>
            </a:extLst>
          </p:cNvPr>
          <p:cNvSpPr txBox="1"/>
          <p:nvPr/>
        </p:nvSpPr>
        <p:spPr>
          <a:xfrm>
            <a:off x="5462102" y="2701702"/>
            <a:ext cx="126779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2000" dirty="0">
                <a:solidFill>
                  <a:prstClr val="white"/>
                </a:solidFill>
                <a:latin typeface="+mn-ea"/>
              </a:rPr>
              <a:t>20-30</a:t>
            </a:r>
            <a:r>
              <a:rPr lang="zh-CN" altLang="en-US" sz="2000" dirty="0">
                <a:solidFill>
                  <a:prstClr val="white"/>
                </a:solidFill>
                <a:latin typeface="+mn-ea"/>
              </a:rPr>
              <a:t>岁</a:t>
            </a:r>
            <a:endParaRPr kumimoji="0" lang="zh-CN" altLang="en-US" sz="2000" b="0" i="0" u="none" strike="noStrike" kern="1200" cap="none" spc="0" normalizeH="0" baseline="0" noProof="0" dirty="0">
              <a:ln>
                <a:noFill/>
              </a:ln>
              <a:solidFill>
                <a:prstClr val="white"/>
              </a:solidFill>
              <a:effectLst/>
              <a:uLnTx/>
              <a:uFillTx/>
              <a:latin typeface="+mn-ea"/>
              <a:cs typeface="+mn-cs"/>
            </a:endParaRPr>
          </a:p>
        </p:txBody>
      </p:sp>
      <p:sp>
        <p:nvSpPr>
          <p:cNvPr id="113" name="椭圆 112">
            <a:extLst>
              <a:ext uri="{FF2B5EF4-FFF2-40B4-BE49-F238E27FC236}">
                <a16:creationId xmlns:a16="http://schemas.microsoft.com/office/drawing/2014/main" xmlns="" id="{8774C859-5C3D-42A5-BF11-3042A528811A}"/>
              </a:ext>
            </a:extLst>
          </p:cNvPr>
          <p:cNvSpPr/>
          <p:nvPr/>
        </p:nvSpPr>
        <p:spPr>
          <a:xfrm>
            <a:off x="5844407" y="2063678"/>
            <a:ext cx="503185" cy="503185"/>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rgbClr val="3B61ED">
                    <a:alpha val="0"/>
                  </a:srgbClr>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grpSp>
        <p:nvGrpSpPr>
          <p:cNvPr id="114" name="组合 113">
            <a:extLst>
              <a:ext uri="{FF2B5EF4-FFF2-40B4-BE49-F238E27FC236}">
                <a16:creationId xmlns:a16="http://schemas.microsoft.com/office/drawing/2014/main" xmlns="" id="{F92E9FD5-B7E9-46B4-91C9-3C349D42426D}"/>
              </a:ext>
            </a:extLst>
          </p:cNvPr>
          <p:cNvGrpSpPr/>
          <p:nvPr/>
        </p:nvGrpSpPr>
        <p:grpSpPr>
          <a:xfrm>
            <a:off x="5946843" y="2155684"/>
            <a:ext cx="298308" cy="297231"/>
            <a:chOff x="1714707" y="2428022"/>
            <a:chExt cx="365106" cy="363787"/>
          </a:xfrm>
          <a:solidFill>
            <a:schemeClr val="bg1"/>
          </a:solidFill>
        </p:grpSpPr>
        <p:sp>
          <p:nvSpPr>
            <p:cNvPr id="115" name="任意多边形: 形状 114">
              <a:extLst>
                <a:ext uri="{FF2B5EF4-FFF2-40B4-BE49-F238E27FC236}">
                  <a16:creationId xmlns:a16="http://schemas.microsoft.com/office/drawing/2014/main" xmlns="" id="{B2CFE694-9EEA-48A1-B437-C8A70C8204C5}"/>
                </a:ext>
              </a:extLst>
            </p:cNvPr>
            <p:cNvSpPr/>
            <p:nvPr/>
          </p:nvSpPr>
          <p:spPr>
            <a:xfrm>
              <a:off x="1714707" y="2428022"/>
              <a:ext cx="280669" cy="350404"/>
            </a:xfrm>
            <a:custGeom>
              <a:avLst/>
              <a:gdLst>
                <a:gd name="connsiteX0" fmla="*/ 169410 w 280669"/>
                <a:gd name="connsiteY0" fmla="*/ 322 h 350404"/>
                <a:gd name="connsiteX1" fmla="*/ 219381 w 280669"/>
                <a:gd name="connsiteY1" fmla="*/ 8824 h 350404"/>
                <a:gd name="connsiteX2" fmla="*/ 256505 w 280669"/>
                <a:gd name="connsiteY2" fmla="*/ 36755 h 350404"/>
                <a:gd name="connsiteX3" fmla="*/ 277372 w 280669"/>
                <a:gd name="connsiteY3" fmla="*/ 77080 h 350404"/>
                <a:gd name="connsiteX4" fmla="*/ 277838 w 280669"/>
                <a:gd name="connsiteY4" fmla="*/ 127272 h 350404"/>
                <a:gd name="connsiteX5" fmla="*/ 260151 w 280669"/>
                <a:gd name="connsiteY5" fmla="*/ 164878 h 350404"/>
                <a:gd name="connsiteX6" fmla="*/ 225774 w 280669"/>
                <a:gd name="connsiteY6" fmla="*/ 194291 h 350404"/>
                <a:gd name="connsiteX7" fmla="*/ 177594 w 280669"/>
                <a:gd name="connsiteY7" fmla="*/ 206227 h 350404"/>
                <a:gd name="connsiteX8" fmla="*/ 129744 w 280669"/>
                <a:gd name="connsiteY8" fmla="*/ 194492 h 350404"/>
                <a:gd name="connsiteX9" fmla="*/ 95535 w 280669"/>
                <a:gd name="connsiteY9" fmla="*/ 165613 h 350404"/>
                <a:gd name="connsiteX10" fmla="*/ 75648 w 280669"/>
                <a:gd name="connsiteY10" fmla="*/ 118798 h 350404"/>
                <a:gd name="connsiteX11" fmla="*/ 77861 w 280669"/>
                <a:gd name="connsiteY11" fmla="*/ 76731 h 350404"/>
                <a:gd name="connsiteX12" fmla="*/ 120981 w 280669"/>
                <a:gd name="connsiteY12" fmla="*/ 16904 h 350404"/>
                <a:gd name="connsiteX13" fmla="*/ 169410 w 280669"/>
                <a:gd name="connsiteY13" fmla="*/ 322 h 350404"/>
                <a:gd name="connsiteX14" fmla="*/ 168185 w 280669"/>
                <a:gd name="connsiteY14" fmla="*/ 19201 h 350404"/>
                <a:gd name="connsiteX15" fmla="*/ 136366 w 280669"/>
                <a:gd name="connsiteY15" fmla="*/ 29422 h 350404"/>
                <a:gd name="connsiteX16" fmla="*/ 106712 w 280669"/>
                <a:gd name="connsiteY16" fmla="*/ 57217 h 350404"/>
                <a:gd name="connsiteX17" fmla="*/ 93170 w 280669"/>
                <a:gd name="connsiteY17" fmla="*/ 101602 h 350404"/>
                <a:gd name="connsiteX18" fmla="*/ 99435 w 280669"/>
                <a:gd name="connsiteY18" fmla="*/ 135123 h 350404"/>
                <a:gd name="connsiteX19" fmla="*/ 126780 w 280669"/>
                <a:gd name="connsiteY19" fmla="*/ 170537 h 350404"/>
                <a:gd name="connsiteX20" fmla="*/ 165092 w 280669"/>
                <a:gd name="connsiteY20" fmla="*/ 186621 h 350404"/>
                <a:gd name="connsiteX21" fmla="*/ 214987 w 280669"/>
                <a:gd name="connsiteY21" fmla="*/ 178802 h 350404"/>
                <a:gd name="connsiteX22" fmla="*/ 247742 w 280669"/>
                <a:gd name="connsiteY22" fmla="*/ 150031 h 350404"/>
                <a:gd name="connsiteX23" fmla="*/ 261958 w 280669"/>
                <a:gd name="connsiteY23" fmla="*/ 103598 h 350404"/>
                <a:gd name="connsiteX24" fmla="*/ 249995 w 280669"/>
                <a:gd name="connsiteY24" fmla="*/ 59739 h 350404"/>
                <a:gd name="connsiteX25" fmla="*/ 218039 w 280669"/>
                <a:gd name="connsiteY25" fmla="*/ 29017 h 350404"/>
                <a:gd name="connsiteX26" fmla="*/ 168185 w 280669"/>
                <a:gd name="connsiteY26" fmla="*/ 19201 h 350404"/>
                <a:gd name="connsiteX27" fmla="*/ 82206 w 280669"/>
                <a:gd name="connsiteY27" fmla="*/ 190199 h 350404"/>
                <a:gd name="connsiteX28" fmla="*/ 89451 w 280669"/>
                <a:gd name="connsiteY28" fmla="*/ 191741 h 350404"/>
                <a:gd name="connsiteX29" fmla="*/ 132768 w 280669"/>
                <a:gd name="connsiteY29" fmla="*/ 214335 h 350404"/>
                <a:gd name="connsiteX30" fmla="*/ 190092 w 280669"/>
                <a:gd name="connsiteY30" fmla="*/ 220929 h 350404"/>
                <a:gd name="connsiteX31" fmla="*/ 198168 w 280669"/>
                <a:gd name="connsiteY31" fmla="*/ 224399 h 350404"/>
                <a:gd name="connsiteX32" fmla="*/ 198939 w 280669"/>
                <a:gd name="connsiteY32" fmla="*/ 234985 h 350404"/>
                <a:gd name="connsiteX33" fmla="*/ 187795 w 280669"/>
                <a:gd name="connsiteY33" fmla="*/ 286683 h 350404"/>
                <a:gd name="connsiteX34" fmla="*/ 203754 w 280669"/>
                <a:gd name="connsiteY34" fmla="*/ 332088 h 350404"/>
                <a:gd name="connsiteX35" fmla="*/ 207839 w 280669"/>
                <a:gd name="connsiteY35" fmla="*/ 339382 h 350404"/>
                <a:gd name="connsiteX36" fmla="*/ 201538 w 280669"/>
                <a:gd name="connsiteY36" fmla="*/ 349907 h 350404"/>
                <a:gd name="connsiteX37" fmla="*/ 195273 w 280669"/>
                <a:gd name="connsiteY37" fmla="*/ 350397 h 350404"/>
                <a:gd name="connsiteX38" fmla="*/ 12151 w 280669"/>
                <a:gd name="connsiteY38" fmla="*/ 350397 h 350404"/>
                <a:gd name="connsiteX39" fmla="*/ 5283 w 280669"/>
                <a:gd name="connsiteY39" fmla="*/ 349450 h 350404"/>
                <a:gd name="connsiteX40" fmla="*/ 195 w 280669"/>
                <a:gd name="connsiteY40" fmla="*/ 343012 h 350404"/>
                <a:gd name="connsiteX41" fmla="*/ 243 w 280669"/>
                <a:gd name="connsiteY41" fmla="*/ 337341 h 350404"/>
                <a:gd name="connsiteX42" fmla="*/ 32042 w 280669"/>
                <a:gd name="connsiteY42" fmla="*/ 241929 h 350404"/>
                <a:gd name="connsiteX43" fmla="*/ 78146 w 280669"/>
                <a:gd name="connsiteY43" fmla="*/ 192086 h 350404"/>
                <a:gd name="connsiteX44" fmla="*/ 82206 w 280669"/>
                <a:gd name="connsiteY44" fmla="*/ 190199 h 350404"/>
                <a:gd name="connsiteX45" fmla="*/ 55829 w 280669"/>
                <a:gd name="connsiteY45" fmla="*/ 240491 h 350404"/>
                <a:gd name="connsiteX46" fmla="*/ 19568 w 280669"/>
                <a:gd name="connsiteY46" fmla="*/ 331723 h 350404"/>
                <a:gd name="connsiteX47" fmla="*/ 181735 w 280669"/>
                <a:gd name="connsiteY47" fmla="*/ 331719 h 350404"/>
                <a:gd name="connsiteX48" fmla="*/ 169402 w 280669"/>
                <a:gd name="connsiteY48" fmla="*/ 290816 h 350404"/>
                <a:gd name="connsiteX49" fmla="*/ 176024 w 280669"/>
                <a:gd name="connsiteY49" fmla="*/ 240158 h 350404"/>
                <a:gd name="connsiteX50" fmla="*/ 84270 w 280669"/>
                <a:gd name="connsiteY50" fmla="*/ 211014 h 350404"/>
                <a:gd name="connsiteX51" fmla="*/ 55829 w 280669"/>
                <a:gd name="connsiteY51" fmla="*/ 240491 h 35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0669" h="350404">
                  <a:moveTo>
                    <a:pt x="169410" y="322"/>
                  </a:moveTo>
                  <a:cubicBezTo>
                    <a:pt x="186429" y="-1027"/>
                    <a:pt x="203783" y="1872"/>
                    <a:pt x="219381" y="8824"/>
                  </a:cubicBezTo>
                  <a:cubicBezTo>
                    <a:pt x="233666" y="15153"/>
                    <a:pt x="246465" y="24792"/>
                    <a:pt x="256505" y="36755"/>
                  </a:cubicBezTo>
                  <a:cubicBezTo>
                    <a:pt x="266336" y="48426"/>
                    <a:pt x="273537" y="62305"/>
                    <a:pt x="277372" y="77080"/>
                  </a:cubicBezTo>
                  <a:cubicBezTo>
                    <a:pt x="281609" y="93437"/>
                    <a:pt x="281761" y="110835"/>
                    <a:pt x="277838" y="127272"/>
                  </a:cubicBezTo>
                  <a:cubicBezTo>
                    <a:pt x="274593" y="140838"/>
                    <a:pt x="268517" y="153714"/>
                    <a:pt x="260151" y="164878"/>
                  </a:cubicBezTo>
                  <a:cubicBezTo>
                    <a:pt x="251051" y="177059"/>
                    <a:pt x="239220" y="187191"/>
                    <a:pt x="225774" y="194291"/>
                  </a:cubicBezTo>
                  <a:cubicBezTo>
                    <a:pt x="211015" y="202151"/>
                    <a:pt x="194305" y="206235"/>
                    <a:pt x="177594" y="206227"/>
                  </a:cubicBezTo>
                  <a:cubicBezTo>
                    <a:pt x="161012" y="206239"/>
                    <a:pt x="144418" y="202235"/>
                    <a:pt x="129744" y="194492"/>
                  </a:cubicBezTo>
                  <a:cubicBezTo>
                    <a:pt x="116406" y="187528"/>
                    <a:pt x="104664" y="177569"/>
                    <a:pt x="95535" y="165613"/>
                  </a:cubicBezTo>
                  <a:cubicBezTo>
                    <a:pt x="85122" y="152003"/>
                    <a:pt x="78202" y="135746"/>
                    <a:pt x="75648" y="118798"/>
                  </a:cubicBezTo>
                  <a:cubicBezTo>
                    <a:pt x="73527" y="104819"/>
                    <a:pt x="74254" y="90405"/>
                    <a:pt x="77861" y="76731"/>
                  </a:cubicBezTo>
                  <a:cubicBezTo>
                    <a:pt x="84202" y="52370"/>
                    <a:pt x="99913" y="30655"/>
                    <a:pt x="120981" y="16904"/>
                  </a:cubicBezTo>
                  <a:cubicBezTo>
                    <a:pt x="135370" y="7386"/>
                    <a:pt x="152213" y="1643"/>
                    <a:pt x="169410" y="322"/>
                  </a:cubicBezTo>
                  <a:moveTo>
                    <a:pt x="168185" y="19201"/>
                  </a:moveTo>
                  <a:cubicBezTo>
                    <a:pt x="157036" y="20438"/>
                    <a:pt x="146141" y="23916"/>
                    <a:pt x="136366" y="29422"/>
                  </a:cubicBezTo>
                  <a:cubicBezTo>
                    <a:pt x="124422" y="36109"/>
                    <a:pt x="114157" y="45735"/>
                    <a:pt x="106712" y="57217"/>
                  </a:cubicBezTo>
                  <a:cubicBezTo>
                    <a:pt x="98158" y="70349"/>
                    <a:pt x="93375" y="85923"/>
                    <a:pt x="93170" y="101602"/>
                  </a:cubicBezTo>
                  <a:cubicBezTo>
                    <a:pt x="92929" y="113047"/>
                    <a:pt x="95081" y="124533"/>
                    <a:pt x="99435" y="135123"/>
                  </a:cubicBezTo>
                  <a:cubicBezTo>
                    <a:pt x="105153" y="149095"/>
                    <a:pt x="114712" y="161464"/>
                    <a:pt x="126780" y="170537"/>
                  </a:cubicBezTo>
                  <a:cubicBezTo>
                    <a:pt x="137932" y="178994"/>
                    <a:pt x="151237" y="184585"/>
                    <a:pt x="165092" y="186621"/>
                  </a:cubicBezTo>
                  <a:cubicBezTo>
                    <a:pt x="182000" y="189175"/>
                    <a:pt x="199674" y="186428"/>
                    <a:pt x="214987" y="178802"/>
                  </a:cubicBezTo>
                  <a:cubicBezTo>
                    <a:pt x="228160" y="172276"/>
                    <a:pt x="239581" y="162260"/>
                    <a:pt x="247742" y="150031"/>
                  </a:cubicBezTo>
                  <a:cubicBezTo>
                    <a:pt x="256918" y="136409"/>
                    <a:pt x="261983" y="120031"/>
                    <a:pt x="261958" y="103598"/>
                  </a:cubicBezTo>
                  <a:cubicBezTo>
                    <a:pt x="262151" y="88245"/>
                    <a:pt x="257918" y="72883"/>
                    <a:pt x="249995" y="59739"/>
                  </a:cubicBezTo>
                  <a:cubicBezTo>
                    <a:pt x="242312" y="46908"/>
                    <a:pt x="231160" y="36189"/>
                    <a:pt x="218039" y="29017"/>
                  </a:cubicBezTo>
                  <a:cubicBezTo>
                    <a:pt x="202959" y="20711"/>
                    <a:pt x="185281" y="17262"/>
                    <a:pt x="168185" y="19201"/>
                  </a:cubicBezTo>
                  <a:close/>
                  <a:moveTo>
                    <a:pt x="82206" y="190199"/>
                  </a:moveTo>
                  <a:cubicBezTo>
                    <a:pt x="84696" y="189749"/>
                    <a:pt x="87395" y="190223"/>
                    <a:pt x="89451" y="191741"/>
                  </a:cubicBezTo>
                  <a:cubicBezTo>
                    <a:pt x="102567" y="201504"/>
                    <a:pt x="117226" y="209235"/>
                    <a:pt x="132768" y="214335"/>
                  </a:cubicBezTo>
                  <a:cubicBezTo>
                    <a:pt x="151169" y="220375"/>
                    <a:pt x="170799" y="222676"/>
                    <a:pt x="190092" y="220929"/>
                  </a:cubicBezTo>
                  <a:cubicBezTo>
                    <a:pt x="193136" y="220652"/>
                    <a:pt x="196281" y="221986"/>
                    <a:pt x="198168" y="224399"/>
                  </a:cubicBezTo>
                  <a:cubicBezTo>
                    <a:pt x="200582" y="227331"/>
                    <a:pt x="200855" y="231724"/>
                    <a:pt x="198939" y="234985"/>
                  </a:cubicBezTo>
                  <a:cubicBezTo>
                    <a:pt x="190317" y="250656"/>
                    <a:pt x="186421" y="268856"/>
                    <a:pt x="187795" y="286683"/>
                  </a:cubicBezTo>
                  <a:cubicBezTo>
                    <a:pt x="188984" y="302876"/>
                    <a:pt x="194582" y="318695"/>
                    <a:pt x="203754" y="332088"/>
                  </a:cubicBezTo>
                  <a:cubicBezTo>
                    <a:pt x="205240" y="334434"/>
                    <a:pt x="207433" y="336498"/>
                    <a:pt x="207839" y="339382"/>
                  </a:cubicBezTo>
                  <a:cubicBezTo>
                    <a:pt x="208698" y="343823"/>
                    <a:pt x="205879" y="348590"/>
                    <a:pt x="201538" y="349907"/>
                  </a:cubicBezTo>
                  <a:cubicBezTo>
                    <a:pt x="199510" y="350542"/>
                    <a:pt x="197365" y="350381"/>
                    <a:pt x="195273" y="350397"/>
                  </a:cubicBezTo>
                  <a:cubicBezTo>
                    <a:pt x="134233" y="350397"/>
                    <a:pt x="73190" y="350393"/>
                    <a:pt x="12151" y="350397"/>
                  </a:cubicBezTo>
                  <a:cubicBezTo>
                    <a:pt x="9846" y="350401"/>
                    <a:pt x="7404" y="350514"/>
                    <a:pt x="5283" y="349450"/>
                  </a:cubicBezTo>
                  <a:cubicBezTo>
                    <a:pt x="2709" y="348249"/>
                    <a:pt x="773" y="345791"/>
                    <a:pt x="195" y="343012"/>
                  </a:cubicBezTo>
                  <a:cubicBezTo>
                    <a:pt x="-210" y="341137"/>
                    <a:pt x="123" y="339221"/>
                    <a:pt x="243" y="337341"/>
                  </a:cubicBezTo>
                  <a:cubicBezTo>
                    <a:pt x="2994" y="303611"/>
                    <a:pt x="13769" y="270459"/>
                    <a:pt x="32042" y="241929"/>
                  </a:cubicBezTo>
                  <a:cubicBezTo>
                    <a:pt x="44287" y="222757"/>
                    <a:pt x="59885" y="205685"/>
                    <a:pt x="78146" y="192086"/>
                  </a:cubicBezTo>
                  <a:cubicBezTo>
                    <a:pt x="79335" y="191163"/>
                    <a:pt x="80716" y="190464"/>
                    <a:pt x="82206" y="190199"/>
                  </a:cubicBezTo>
                  <a:moveTo>
                    <a:pt x="55829" y="240491"/>
                  </a:moveTo>
                  <a:cubicBezTo>
                    <a:pt x="35805" y="266905"/>
                    <a:pt x="23484" y="298868"/>
                    <a:pt x="19568" y="331723"/>
                  </a:cubicBezTo>
                  <a:cubicBezTo>
                    <a:pt x="73624" y="331719"/>
                    <a:pt x="127679" y="331731"/>
                    <a:pt x="181735" y="331719"/>
                  </a:cubicBezTo>
                  <a:cubicBezTo>
                    <a:pt x="175020" y="319057"/>
                    <a:pt x="170811" y="305077"/>
                    <a:pt x="169402" y="290816"/>
                  </a:cubicBezTo>
                  <a:cubicBezTo>
                    <a:pt x="167711" y="273720"/>
                    <a:pt x="169932" y="256230"/>
                    <a:pt x="176024" y="240158"/>
                  </a:cubicBezTo>
                  <a:cubicBezTo>
                    <a:pt x="143414" y="239993"/>
                    <a:pt x="111121" y="229423"/>
                    <a:pt x="84270" y="211014"/>
                  </a:cubicBezTo>
                  <a:cubicBezTo>
                    <a:pt x="73628" y="219620"/>
                    <a:pt x="64086" y="229576"/>
                    <a:pt x="55829" y="240491"/>
                  </a:cubicBezTo>
                  <a:close/>
                </a:path>
              </a:pathLst>
            </a:custGeom>
            <a:grpFill/>
            <a:ln w="400" cap="flat">
              <a:noFill/>
              <a:prstDash val="solid"/>
              <a:miter/>
            </a:ln>
          </p:spPr>
          <p:txBody>
            <a:bodyPr rtlCol="0" anchor="ctr"/>
            <a:lstStyle/>
            <a:p>
              <a:endParaRPr lang="zh-CN" altLang="en-US">
                <a:latin typeface="+mn-ea"/>
              </a:endParaRPr>
            </a:p>
          </p:txBody>
        </p:sp>
        <p:sp>
          <p:nvSpPr>
            <p:cNvPr id="116" name="任意多边形: 形状 115">
              <a:extLst>
                <a:ext uri="{FF2B5EF4-FFF2-40B4-BE49-F238E27FC236}">
                  <a16:creationId xmlns:a16="http://schemas.microsoft.com/office/drawing/2014/main" xmlns="" id="{706C891B-0F7C-4663-A929-4BF454522C77}"/>
                </a:ext>
              </a:extLst>
            </p:cNvPr>
            <p:cNvSpPr/>
            <p:nvPr/>
          </p:nvSpPr>
          <p:spPr>
            <a:xfrm>
              <a:off x="1911592" y="2623588"/>
              <a:ext cx="168221" cy="168221"/>
            </a:xfrm>
            <a:custGeom>
              <a:avLst/>
              <a:gdLst>
                <a:gd name="connsiteX0" fmla="*/ 76543 w 168221"/>
                <a:gd name="connsiteY0" fmla="*/ 336 h 168221"/>
                <a:gd name="connsiteX1" fmla="*/ 122217 w 168221"/>
                <a:gd name="connsiteY1" fmla="*/ 9111 h 168221"/>
                <a:gd name="connsiteX2" fmla="*/ 160466 w 168221"/>
                <a:gd name="connsiteY2" fmla="*/ 48761 h 168221"/>
                <a:gd name="connsiteX3" fmla="*/ 167012 w 168221"/>
                <a:gd name="connsiteY3" fmla="*/ 98427 h 168221"/>
                <a:gd name="connsiteX4" fmla="*/ 148928 w 168221"/>
                <a:gd name="connsiteY4" fmla="*/ 137748 h 168221"/>
                <a:gd name="connsiteX5" fmla="*/ 114089 w 168221"/>
                <a:gd name="connsiteY5" fmla="*/ 162739 h 168221"/>
                <a:gd name="connsiteX6" fmla="*/ 66563 w 168221"/>
                <a:gd name="connsiteY6" fmla="*/ 166402 h 168221"/>
                <a:gd name="connsiteX7" fmla="*/ 25488 w 168221"/>
                <a:gd name="connsiteY7" fmla="*/ 144430 h 168221"/>
                <a:gd name="connsiteX8" fmla="*/ 7532 w 168221"/>
                <a:gd name="connsiteY8" fmla="*/ 118981 h 168221"/>
                <a:gd name="connsiteX9" fmla="*/ 179 w 168221"/>
                <a:gd name="connsiteY9" fmla="*/ 78729 h 168221"/>
                <a:gd name="connsiteX10" fmla="*/ 12106 w 168221"/>
                <a:gd name="connsiteY10" fmla="*/ 40601 h 168221"/>
                <a:gd name="connsiteX11" fmla="*/ 43411 w 168221"/>
                <a:gd name="connsiteY11" fmla="*/ 10477 h 168221"/>
                <a:gd name="connsiteX12" fmla="*/ 76543 w 168221"/>
                <a:gd name="connsiteY12" fmla="*/ 336 h 168221"/>
                <a:gd name="connsiteX13" fmla="*/ 75740 w 168221"/>
                <a:gd name="connsiteY13" fmla="*/ 19219 h 168221"/>
                <a:gd name="connsiteX14" fmla="*/ 54889 w 168221"/>
                <a:gd name="connsiteY14" fmla="*/ 25577 h 168221"/>
                <a:gd name="connsiteX15" fmla="*/ 25042 w 168221"/>
                <a:gd name="connsiteY15" fmla="*/ 55978 h 168221"/>
                <a:gd name="connsiteX16" fmla="*/ 20146 w 168221"/>
                <a:gd name="connsiteY16" fmla="*/ 97921 h 168221"/>
                <a:gd name="connsiteX17" fmla="*/ 36700 w 168221"/>
                <a:gd name="connsiteY17" fmla="*/ 129186 h 168221"/>
                <a:gd name="connsiteX18" fmla="*/ 61957 w 168221"/>
                <a:gd name="connsiteY18" fmla="*/ 145691 h 168221"/>
                <a:gd name="connsiteX19" fmla="*/ 107699 w 168221"/>
                <a:gd name="connsiteY19" fmla="*/ 145157 h 168221"/>
                <a:gd name="connsiteX20" fmla="*/ 140823 w 168221"/>
                <a:gd name="connsiteY20" fmla="*/ 116752 h 168221"/>
                <a:gd name="connsiteX21" fmla="*/ 148156 w 168221"/>
                <a:gd name="connsiteY21" fmla="*/ 70652 h 168221"/>
                <a:gd name="connsiteX22" fmla="*/ 118498 w 168221"/>
                <a:gd name="connsiteY22" fmla="*/ 28460 h 168221"/>
                <a:gd name="connsiteX23" fmla="*/ 75740 w 168221"/>
                <a:gd name="connsiteY23" fmla="*/ 19219 h 16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221" h="168221">
                  <a:moveTo>
                    <a:pt x="76543" y="336"/>
                  </a:moveTo>
                  <a:cubicBezTo>
                    <a:pt x="92185" y="-1065"/>
                    <a:pt x="108233" y="1927"/>
                    <a:pt x="122217" y="9111"/>
                  </a:cubicBezTo>
                  <a:cubicBezTo>
                    <a:pt x="138936" y="17537"/>
                    <a:pt x="152634" y="31765"/>
                    <a:pt x="160466" y="48761"/>
                  </a:cubicBezTo>
                  <a:cubicBezTo>
                    <a:pt x="167654" y="64138"/>
                    <a:pt x="169871" y="81721"/>
                    <a:pt x="167012" y="98427"/>
                  </a:cubicBezTo>
                  <a:cubicBezTo>
                    <a:pt x="164582" y="112820"/>
                    <a:pt x="158257" y="126527"/>
                    <a:pt x="148928" y="137748"/>
                  </a:cubicBezTo>
                  <a:cubicBezTo>
                    <a:pt x="139735" y="148900"/>
                    <a:pt x="127603" y="157603"/>
                    <a:pt x="114089" y="162739"/>
                  </a:cubicBezTo>
                  <a:cubicBezTo>
                    <a:pt x="99037" y="168502"/>
                    <a:pt x="82322" y="169719"/>
                    <a:pt x="66563" y="166402"/>
                  </a:cubicBezTo>
                  <a:cubicBezTo>
                    <a:pt x="51166" y="163149"/>
                    <a:pt x="36728" y="155446"/>
                    <a:pt x="25488" y="144430"/>
                  </a:cubicBezTo>
                  <a:cubicBezTo>
                    <a:pt x="17974" y="137174"/>
                    <a:pt x="11869" y="128479"/>
                    <a:pt x="7532" y="118981"/>
                  </a:cubicBezTo>
                  <a:cubicBezTo>
                    <a:pt x="1809" y="106443"/>
                    <a:pt x="-725" y="92475"/>
                    <a:pt x="179" y="78729"/>
                  </a:cubicBezTo>
                  <a:cubicBezTo>
                    <a:pt x="998" y="65307"/>
                    <a:pt x="5122" y="52094"/>
                    <a:pt x="12106" y="40601"/>
                  </a:cubicBezTo>
                  <a:cubicBezTo>
                    <a:pt x="19672" y="28055"/>
                    <a:pt x="30588" y="17561"/>
                    <a:pt x="43411" y="10477"/>
                  </a:cubicBezTo>
                  <a:cubicBezTo>
                    <a:pt x="53584" y="4830"/>
                    <a:pt x="64953" y="1360"/>
                    <a:pt x="76543" y="336"/>
                  </a:cubicBezTo>
                  <a:moveTo>
                    <a:pt x="75740" y="19219"/>
                  </a:moveTo>
                  <a:cubicBezTo>
                    <a:pt x="68479" y="20140"/>
                    <a:pt x="61428" y="22290"/>
                    <a:pt x="54889" y="25577"/>
                  </a:cubicBezTo>
                  <a:cubicBezTo>
                    <a:pt x="41937" y="32026"/>
                    <a:pt x="31259" y="42914"/>
                    <a:pt x="25042" y="55978"/>
                  </a:cubicBezTo>
                  <a:cubicBezTo>
                    <a:pt x="18825" y="68905"/>
                    <a:pt x="17102" y="83909"/>
                    <a:pt x="20146" y="97921"/>
                  </a:cubicBezTo>
                  <a:cubicBezTo>
                    <a:pt x="22636" y="109608"/>
                    <a:pt x="28471" y="120531"/>
                    <a:pt x="36700" y="129186"/>
                  </a:cubicBezTo>
                  <a:cubicBezTo>
                    <a:pt x="43696" y="136535"/>
                    <a:pt x="52403" y="142262"/>
                    <a:pt x="61957" y="145691"/>
                  </a:cubicBezTo>
                  <a:cubicBezTo>
                    <a:pt x="76611" y="150997"/>
                    <a:pt x="93173" y="150816"/>
                    <a:pt x="107699" y="145157"/>
                  </a:cubicBezTo>
                  <a:cubicBezTo>
                    <a:pt x="121550" y="139832"/>
                    <a:pt x="133426" y="129611"/>
                    <a:pt x="140823" y="116752"/>
                  </a:cubicBezTo>
                  <a:cubicBezTo>
                    <a:pt x="148851" y="102985"/>
                    <a:pt x="151442" y="86226"/>
                    <a:pt x="148156" y="70652"/>
                  </a:cubicBezTo>
                  <a:cubicBezTo>
                    <a:pt x="144594" y="53311"/>
                    <a:pt x="133574" y="37713"/>
                    <a:pt x="118498" y="28460"/>
                  </a:cubicBezTo>
                  <a:cubicBezTo>
                    <a:pt x="105876" y="20573"/>
                    <a:pt x="90491" y="17280"/>
                    <a:pt x="75740" y="19219"/>
                  </a:cubicBezTo>
                  <a:close/>
                </a:path>
              </a:pathLst>
            </a:custGeom>
            <a:grpFill/>
            <a:ln w="400" cap="flat">
              <a:noFill/>
              <a:prstDash val="solid"/>
              <a:miter/>
            </a:ln>
          </p:spPr>
          <p:txBody>
            <a:bodyPr rtlCol="0" anchor="ctr"/>
            <a:lstStyle/>
            <a:p>
              <a:endParaRPr lang="zh-CN" altLang="en-US">
                <a:latin typeface="+mn-ea"/>
              </a:endParaRPr>
            </a:p>
          </p:txBody>
        </p:sp>
        <p:sp>
          <p:nvSpPr>
            <p:cNvPr id="117" name="任意多边形: 形状 116">
              <a:extLst>
                <a:ext uri="{FF2B5EF4-FFF2-40B4-BE49-F238E27FC236}">
                  <a16:creationId xmlns:a16="http://schemas.microsoft.com/office/drawing/2014/main" xmlns="" id="{2ADB7ED6-A407-4C98-9457-0DC110F2E839}"/>
                </a:ext>
              </a:extLst>
            </p:cNvPr>
            <p:cNvSpPr/>
            <p:nvPr/>
          </p:nvSpPr>
          <p:spPr>
            <a:xfrm>
              <a:off x="1946323" y="2674141"/>
              <a:ext cx="98749" cy="67122"/>
            </a:xfrm>
            <a:custGeom>
              <a:avLst/>
              <a:gdLst>
                <a:gd name="connsiteX0" fmla="*/ 82418 w 98749"/>
                <a:gd name="connsiteY0" fmla="*/ 3144 h 67122"/>
                <a:gd name="connsiteX1" fmla="*/ 91410 w 98749"/>
                <a:gd name="connsiteY1" fmla="*/ 216 h 67122"/>
                <a:gd name="connsiteX2" fmla="*/ 97253 w 98749"/>
                <a:gd name="connsiteY2" fmla="*/ 4216 h 67122"/>
                <a:gd name="connsiteX3" fmla="*/ 97591 w 98749"/>
                <a:gd name="connsiteY3" fmla="*/ 13911 h 67122"/>
                <a:gd name="connsiteX4" fmla="*/ 95097 w 98749"/>
                <a:gd name="connsiteY4" fmla="*/ 17015 h 67122"/>
                <a:gd name="connsiteX5" fmla="*/ 54214 w 98749"/>
                <a:gd name="connsiteY5" fmla="*/ 62099 h 67122"/>
                <a:gd name="connsiteX6" fmla="*/ 49154 w 98749"/>
                <a:gd name="connsiteY6" fmla="*/ 66384 h 67122"/>
                <a:gd name="connsiteX7" fmla="*/ 39198 w 98749"/>
                <a:gd name="connsiteY7" fmla="*/ 64701 h 67122"/>
                <a:gd name="connsiteX8" fmla="*/ 2957 w 98749"/>
                <a:gd name="connsiteY8" fmla="*/ 31842 h 67122"/>
                <a:gd name="connsiteX9" fmla="*/ 142 w 98749"/>
                <a:gd name="connsiteY9" fmla="*/ 26569 h 67122"/>
                <a:gd name="connsiteX10" fmla="*/ 4945 w 98749"/>
                <a:gd name="connsiteY10" fmla="*/ 16758 h 67122"/>
                <a:gd name="connsiteX11" fmla="*/ 15355 w 98749"/>
                <a:gd name="connsiteY11" fmla="*/ 17834 h 67122"/>
                <a:gd name="connsiteX12" fmla="*/ 44864 w 98749"/>
                <a:gd name="connsiteY12" fmla="*/ 44545 h 67122"/>
                <a:gd name="connsiteX13" fmla="*/ 82418 w 98749"/>
                <a:gd name="connsiteY13" fmla="*/ 3144 h 6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749" h="67122">
                  <a:moveTo>
                    <a:pt x="82418" y="3144"/>
                  </a:moveTo>
                  <a:cubicBezTo>
                    <a:pt x="84583" y="614"/>
                    <a:pt x="88177" y="-507"/>
                    <a:pt x="91410" y="216"/>
                  </a:cubicBezTo>
                  <a:cubicBezTo>
                    <a:pt x="93800" y="682"/>
                    <a:pt x="95900" y="2212"/>
                    <a:pt x="97253" y="4216"/>
                  </a:cubicBezTo>
                  <a:cubicBezTo>
                    <a:pt x="99125" y="7059"/>
                    <a:pt x="99245" y="10939"/>
                    <a:pt x="97591" y="13911"/>
                  </a:cubicBezTo>
                  <a:cubicBezTo>
                    <a:pt x="96932" y="15071"/>
                    <a:pt x="95988" y="16031"/>
                    <a:pt x="95097" y="17015"/>
                  </a:cubicBezTo>
                  <a:cubicBezTo>
                    <a:pt x="81466" y="32039"/>
                    <a:pt x="67844" y="47071"/>
                    <a:pt x="54214" y="62099"/>
                  </a:cubicBezTo>
                  <a:cubicBezTo>
                    <a:pt x="52736" y="63741"/>
                    <a:pt x="51282" y="65564"/>
                    <a:pt x="49154" y="66384"/>
                  </a:cubicBezTo>
                  <a:cubicBezTo>
                    <a:pt x="45873" y="67813"/>
                    <a:pt x="41824" y="67123"/>
                    <a:pt x="39198" y="64701"/>
                  </a:cubicBezTo>
                  <a:cubicBezTo>
                    <a:pt x="27118" y="53749"/>
                    <a:pt x="15038" y="42794"/>
                    <a:pt x="2957" y="31842"/>
                  </a:cubicBezTo>
                  <a:cubicBezTo>
                    <a:pt x="1468" y="30457"/>
                    <a:pt x="455" y="28577"/>
                    <a:pt x="142" y="26569"/>
                  </a:cubicBezTo>
                  <a:cubicBezTo>
                    <a:pt x="-569" y="22722"/>
                    <a:pt x="1439" y="18525"/>
                    <a:pt x="4945" y="16758"/>
                  </a:cubicBezTo>
                  <a:cubicBezTo>
                    <a:pt x="8210" y="14979"/>
                    <a:pt x="12532" y="15396"/>
                    <a:pt x="15355" y="17834"/>
                  </a:cubicBezTo>
                  <a:cubicBezTo>
                    <a:pt x="25210" y="26714"/>
                    <a:pt x="34993" y="35681"/>
                    <a:pt x="44864" y="44545"/>
                  </a:cubicBezTo>
                  <a:cubicBezTo>
                    <a:pt x="57386" y="30750"/>
                    <a:pt x="69892" y="16935"/>
                    <a:pt x="82418" y="3144"/>
                  </a:cubicBezTo>
                  <a:close/>
                </a:path>
              </a:pathLst>
            </a:custGeom>
            <a:grpFill/>
            <a:ln w="400" cap="flat">
              <a:noFill/>
              <a:prstDash val="solid"/>
              <a:miter/>
            </a:ln>
          </p:spPr>
          <p:txBody>
            <a:bodyPr rtlCol="0" anchor="ctr"/>
            <a:lstStyle/>
            <a:p>
              <a:endParaRPr lang="zh-CN" altLang="en-US">
                <a:latin typeface="+mn-ea"/>
              </a:endParaRPr>
            </a:p>
          </p:txBody>
        </p:sp>
      </p:grpSp>
      <p:sp>
        <p:nvSpPr>
          <p:cNvPr id="126" name="文本框 125">
            <a:extLst>
              <a:ext uri="{FF2B5EF4-FFF2-40B4-BE49-F238E27FC236}">
                <a16:creationId xmlns:a16="http://schemas.microsoft.com/office/drawing/2014/main" xmlns="" id="{A5BF31BD-0BA6-4131-95BA-6D5CE3856EAB}"/>
              </a:ext>
            </a:extLst>
          </p:cNvPr>
          <p:cNvSpPr txBox="1"/>
          <p:nvPr/>
        </p:nvSpPr>
        <p:spPr>
          <a:xfrm>
            <a:off x="4190212" y="4793704"/>
            <a:ext cx="126779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2000" dirty="0">
                <a:solidFill>
                  <a:prstClr val="white"/>
                </a:solidFill>
                <a:latin typeface="+mn-ea"/>
              </a:rPr>
              <a:t>30-40</a:t>
            </a:r>
            <a:r>
              <a:rPr lang="zh-CN" altLang="en-US" sz="2000" dirty="0">
                <a:solidFill>
                  <a:prstClr val="white"/>
                </a:solidFill>
                <a:latin typeface="+mn-ea"/>
              </a:rPr>
              <a:t>岁</a:t>
            </a:r>
            <a:endParaRPr kumimoji="0" lang="zh-CN" altLang="en-US" sz="2000" b="0" i="0" u="none" strike="noStrike" kern="1200" cap="none" spc="0" normalizeH="0" baseline="0" noProof="0" dirty="0">
              <a:ln>
                <a:noFill/>
              </a:ln>
              <a:solidFill>
                <a:prstClr val="white"/>
              </a:solidFill>
              <a:effectLst/>
              <a:uLnTx/>
              <a:uFillTx/>
              <a:latin typeface="+mn-ea"/>
              <a:cs typeface="+mn-cs"/>
            </a:endParaRPr>
          </a:p>
        </p:txBody>
      </p:sp>
      <p:sp>
        <p:nvSpPr>
          <p:cNvPr id="127" name="椭圆 126">
            <a:extLst>
              <a:ext uri="{FF2B5EF4-FFF2-40B4-BE49-F238E27FC236}">
                <a16:creationId xmlns:a16="http://schemas.microsoft.com/office/drawing/2014/main" xmlns="" id="{1928254F-B5D9-42C2-901D-D06639DD4604}"/>
              </a:ext>
            </a:extLst>
          </p:cNvPr>
          <p:cNvSpPr/>
          <p:nvPr/>
        </p:nvSpPr>
        <p:spPr>
          <a:xfrm>
            <a:off x="4572517" y="4155680"/>
            <a:ext cx="503185" cy="503185"/>
          </a:xfrm>
          <a:prstGeom prst="ellipse">
            <a:avLst/>
          </a:prstGeom>
          <a:gradFill flip="none" rotWithShape="1">
            <a:gsLst>
              <a:gs pos="0">
                <a:schemeClr val="accent2">
                  <a:alpha val="12000"/>
                </a:schemeClr>
              </a:gs>
              <a:gs pos="66000">
                <a:schemeClr val="accent2">
                  <a:alpha val="19000"/>
                </a:schemeClr>
              </a:gs>
              <a:gs pos="100000">
                <a:schemeClr val="accent2">
                  <a:alpha val="59000"/>
                </a:schemeClr>
              </a:gs>
              <a:gs pos="95000">
                <a:schemeClr val="accent2">
                  <a:alpha val="34000"/>
                </a:schemeClr>
              </a:gs>
            </a:gsLst>
            <a:path path="shape">
              <a:fillToRect l="50000" t="50000" r="50000" b="50000"/>
            </a:path>
            <a:tileRect/>
          </a:gradFill>
          <a:ln w="9525">
            <a:gradFill flip="none" rotWithShape="1">
              <a:gsLst>
                <a:gs pos="2000">
                  <a:schemeClr val="accent2"/>
                </a:gs>
                <a:gs pos="53000">
                  <a:schemeClr val="accent2">
                    <a:alpha val="0"/>
                  </a:schemeClr>
                </a:gs>
                <a:gs pos="100000">
                  <a:schemeClr val="accent2"/>
                </a:gs>
              </a:gsLst>
              <a:lin ang="0" scaled="1"/>
              <a:tileRect/>
            </a:gradFill>
          </a:ln>
          <a:effectLst>
            <a:outerShdw blurRad="355600" sx="104000" sy="104000" algn="ctr" rotWithShape="0">
              <a:srgbClr val="EF2174">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grpSp>
        <p:nvGrpSpPr>
          <p:cNvPr id="128" name="组合 127">
            <a:extLst>
              <a:ext uri="{FF2B5EF4-FFF2-40B4-BE49-F238E27FC236}">
                <a16:creationId xmlns:a16="http://schemas.microsoft.com/office/drawing/2014/main" xmlns="" id="{FDFF4A5A-EE3F-4102-A0E8-713EA601EE6E}"/>
              </a:ext>
            </a:extLst>
          </p:cNvPr>
          <p:cNvGrpSpPr/>
          <p:nvPr/>
        </p:nvGrpSpPr>
        <p:grpSpPr>
          <a:xfrm>
            <a:off x="4674953" y="4247686"/>
            <a:ext cx="298308" cy="297231"/>
            <a:chOff x="1714707" y="2428022"/>
            <a:chExt cx="365106" cy="363787"/>
          </a:xfrm>
          <a:solidFill>
            <a:schemeClr val="bg1"/>
          </a:solidFill>
        </p:grpSpPr>
        <p:sp>
          <p:nvSpPr>
            <p:cNvPr id="129" name="任意多边形: 形状 128">
              <a:extLst>
                <a:ext uri="{FF2B5EF4-FFF2-40B4-BE49-F238E27FC236}">
                  <a16:creationId xmlns:a16="http://schemas.microsoft.com/office/drawing/2014/main" xmlns="" id="{3EE301B1-55FD-4888-86CB-3CF0E2CFAA5C}"/>
                </a:ext>
              </a:extLst>
            </p:cNvPr>
            <p:cNvSpPr/>
            <p:nvPr/>
          </p:nvSpPr>
          <p:spPr>
            <a:xfrm>
              <a:off x="1714707" y="2428022"/>
              <a:ext cx="280669" cy="350404"/>
            </a:xfrm>
            <a:custGeom>
              <a:avLst/>
              <a:gdLst>
                <a:gd name="connsiteX0" fmla="*/ 169410 w 280669"/>
                <a:gd name="connsiteY0" fmla="*/ 322 h 350404"/>
                <a:gd name="connsiteX1" fmla="*/ 219381 w 280669"/>
                <a:gd name="connsiteY1" fmla="*/ 8824 h 350404"/>
                <a:gd name="connsiteX2" fmla="*/ 256505 w 280669"/>
                <a:gd name="connsiteY2" fmla="*/ 36755 h 350404"/>
                <a:gd name="connsiteX3" fmla="*/ 277372 w 280669"/>
                <a:gd name="connsiteY3" fmla="*/ 77080 h 350404"/>
                <a:gd name="connsiteX4" fmla="*/ 277838 w 280669"/>
                <a:gd name="connsiteY4" fmla="*/ 127272 h 350404"/>
                <a:gd name="connsiteX5" fmla="*/ 260151 w 280669"/>
                <a:gd name="connsiteY5" fmla="*/ 164878 h 350404"/>
                <a:gd name="connsiteX6" fmla="*/ 225774 w 280669"/>
                <a:gd name="connsiteY6" fmla="*/ 194291 h 350404"/>
                <a:gd name="connsiteX7" fmla="*/ 177594 w 280669"/>
                <a:gd name="connsiteY7" fmla="*/ 206227 h 350404"/>
                <a:gd name="connsiteX8" fmla="*/ 129744 w 280669"/>
                <a:gd name="connsiteY8" fmla="*/ 194492 h 350404"/>
                <a:gd name="connsiteX9" fmla="*/ 95535 w 280669"/>
                <a:gd name="connsiteY9" fmla="*/ 165613 h 350404"/>
                <a:gd name="connsiteX10" fmla="*/ 75648 w 280669"/>
                <a:gd name="connsiteY10" fmla="*/ 118798 h 350404"/>
                <a:gd name="connsiteX11" fmla="*/ 77861 w 280669"/>
                <a:gd name="connsiteY11" fmla="*/ 76731 h 350404"/>
                <a:gd name="connsiteX12" fmla="*/ 120981 w 280669"/>
                <a:gd name="connsiteY12" fmla="*/ 16904 h 350404"/>
                <a:gd name="connsiteX13" fmla="*/ 169410 w 280669"/>
                <a:gd name="connsiteY13" fmla="*/ 322 h 350404"/>
                <a:gd name="connsiteX14" fmla="*/ 168185 w 280669"/>
                <a:gd name="connsiteY14" fmla="*/ 19201 h 350404"/>
                <a:gd name="connsiteX15" fmla="*/ 136366 w 280669"/>
                <a:gd name="connsiteY15" fmla="*/ 29422 h 350404"/>
                <a:gd name="connsiteX16" fmla="*/ 106712 w 280669"/>
                <a:gd name="connsiteY16" fmla="*/ 57217 h 350404"/>
                <a:gd name="connsiteX17" fmla="*/ 93170 w 280669"/>
                <a:gd name="connsiteY17" fmla="*/ 101602 h 350404"/>
                <a:gd name="connsiteX18" fmla="*/ 99435 w 280669"/>
                <a:gd name="connsiteY18" fmla="*/ 135123 h 350404"/>
                <a:gd name="connsiteX19" fmla="*/ 126780 w 280669"/>
                <a:gd name="connsiteY19" fmla="*/ 170537 h 350404"/>
                <a:gd name="connsiteX20" fmla="*/ 165092 w 280669"/>
                <a:gd name="connsiteY20" fmla="*/ 186621 h 350404"/>
                <a:gd name="connsiteX21" fmla="*/ 214987 w 280669"/>
                <a:gd name="connsiteY21" fmla="*/ 178802 h 350404"/>
                <a:gd name="connsiteX22" fmla="*/ 247742 w 280669"/>
                <a:gd name="connsiteY22" fmla="*/ 150031 h 350404"/>
                <a:gd name="connsiteX23" fmla="*/ 261958 w 280669"/>
                <a:gd name="connsiteY23" fmla="*/ 103598 h 350404"/>
                <a:gd name="connsiteX24" fmla="*/ 249995 w 280669"/>
                <a:gd name="connsiteY24" fmla="*/ 59739 h 350404"/>
                <a:gd name="connsiteX25" fmla="*/ 218039 w 280669"/>
                <a:gd name="connsiteY25" fmla="*/ 29017 h 350404"/>
                <a:gd name="connsiteX26" fmla="*/ 168185 w 280669"/>
                <a:gd name="connsiteY26" fmla="*/ 19201 h 350404"/>
                <a:gd name="connsiteX27" fmla="*/ 82206 w 280669"/>
                <a:gd name="connsiteY27" fmla="*/ 190199 h 350404"/>
                <a:gd name="connsiteX28" fmla="*/ 89451 w 280669"/>
                <a:gd name="connsiteY28" fmla="*/ 191741 h 350404"/>
                <a:gd name="connsiteX29" fmla="*/ 132768 w 280669"/>
                <a:gd name="connsiteY29" fmla="*/ 214335 h 350404"/>
                <a:gd name="connsiteX30" fmla="*/ 190092 w 280669"/>
                <a:gd name="connsiteY30" fmla="*/ 220929 h 350404"/>
                <a:gd name="connsiteX31" fmla="*/ 198168 w 280669"/>
                <a:gd name="connsiteY31" fmla="*/ 224399 h 350404"/>
                <a:gd name="connsiteX32" fmla="*/ 198939 w 280669"/>
                <a:gd name="connsiteY32" fmla="*/ 234985 h 350404"/>
                <a:gd name="connsiteX33" fmla="*/ 187795 w 280669"/>
                <a:gd name="connsiteY33" fmla="*/ 286683 h 350404"/>
                <a:gd name="connsiteX34" fmla="*/ 203754 w 280669"/>
                <a:gd name="connsiteY34" fmla="*/ 332088 h 350404"/>
                <a:gd name="connsiteX35" fmla="*/ 207839 w 280669"/>
                <a:gd name="connsiteY35" fmla="*/ 339382 h 350404"/>
                <a:gd name="connsiteX36" fmla="*/ 201538 w 280669"/>
                <a:gd name="connsiteY36" fmla="*/ 349907 h 350404"/>
                <a:gd name="connsiteX37" fmla="*/ 195273 w 280669"/>
                <a:gd name="connsiteY37" fmla="*/ 350397 h 350404"/>
                <a:gd name="connsiteX38" fmla="*/ 12151 w 280669"/>
                <a:gd name="connsiteY38" fmla="*/ 350397 h 350404"/>
                <a:gd name="connsiteX39" fmla="*/ 5283 w 280669"/>
                <a:gd name="connsiteY39" fmla="*/ 349450 h 350404"/>
                <a:gd name="connsiteX40" fmla="*/ 195 w 280669"/>
                <a:gd name="connsiteY40" fmla="*/ 343012 h 350404"/>
                <a:gd name="connsiteX41" fmla="*/ 243 w 280669"/>
                <a:gd name="connsiteY41" fmla="*/ 337341 h 350404"/>
                <a:gd name="connsiteX42" fmla="*/ 32042 w 280669"/>
                <a:gd name="connsiteY42" fmla="*/ 241929 h 350404"/>
                <a:gd name="connsiteX43" fmla="*/ 78146 w 280669"/>
                <a:gd name="connsiteY43" fmla="*/ 192086 h 350404"/>
                <a:gd name="connsiteX44" fmla="*/ 82206 w 280669"/>
                <a:gd name="connsiteY44" fmla="*/ 190199 h 350404"/>
                <a:gd name="connsiteX45" fmla="*/ 55829 w 280669"/>
                <a:gd name="connsiteY45" fmla="*/ 240491 h 350404"/>
                <a:gd name="connsiteX46" fmla="*/ 19568 w 280669"/>
                <a:gd name="connsiteY46" fmla="*/ 331723 h 350404"/>
                <a:gd name="connsiteX47" fmla="*/ 181735 w 280669"/>
                <a:gd name="connsiteY47" fmla="*/ 331719 h 350404"/>
                <a:gd name="connsiteX48" fmla="*/ 169402 w 280669"/>
                <a:gd name="connsiteY48" fmla="*/ 290816 h 350404"/>
                <a:gd name="connsiteX49" fmla="*/ 176024 w 280669"/>
                <a:gd name="connsiteY49" fmla="*/ 240158 h 350404"/>
                <a:gd name="connsiteX50" fmla="*/ 84270 w 280669"/>
                <a:gd name="connsiteY50" fmla="*/ 211014 h 350404"/>
                <a:gd name="connsiteX51" fmla="*/ 55829 w 280669"/>
                <a:gd name="connsiteY51" fmla="*/ 240491 h 35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0669" h="350404">
                  <a:moveTo>
                    <a:pt x="169410" y="322"/>
                  </a:moveTo>
                  <a:cubicBezTo>
                    <a:pt x="186429" y="-1027"/>
                    <a:pt x="203783" y="1872"/>
                    <a:pt x="219381" y="8824"/>
                  </a:cubicBezTo>
                  <a:cubicBezTo>
                    <a:pt x="233666" y="15153"/>
                    <a:pt x="246465" y="24792"/>
                    <a:pt x="256505" y="36755"/>
                  </a:cubicBezTo>
                  <a:cubicBezTo>
                    <a:pt x="266336" y="48426"/>
                    <a:pt x="273537" y="62305"/>
                    <a:pt x="277372" y="77080"/>
                  </a:cubicBezTo>
                  <a:cubicBezTo>
                    <a:pt x="281609" y="93437"/>
                    <a:pt x="281761" y="110835"/>
                    <a:pt x="277838" y="127272"/>
                  </a:cubicBezTo>
                  <a:cubicBezTo>
                    <a:pt x="274593" y="140838"/>
                    <a:pt x="268517" y="153714"/>
                    <a:pt x="260151" y="164878"/>
                  </a:cubicBezTo>
                  <a:cubicBezTo>
                    <a:pt x="251051" y="177059"/>
                    <a:pt x="239220" y="187191"/>
                    <a:pt x="225774" y="194291"/>
                  </a:cubicBezTo>
                  <a:cubicBezTo>
                    <a:pt x="211015" y="202151"/>
                    <a:pt x="194305" y="206235"/>
                    <a:pt x="177594" y="206227"/>
                  </a:cubicBezTo>
                  <a:cubicBezTo>
                    <a:pt x="161012" y="206239"/>
                    <a:pt x="144418" y="202235"/>
                    <a:pt x="129744" y="194492"/>
                  </a:cubicBezTo>
                  <a:cubicBezTo>
                    <a:pt x="116406" y="187528"/>
                    <a:pt x="104664" y="177569"/>
                    <a:pt x="95535" y="165613"/>
                  </a:cubicBezTo>
                  <a:cubicBezTo>
                    <a:pt x="85122" y="152003"/>
                    <a:pt x="78202" y="135746"/>
                    <a:pt x="75648" y="118798"/>
                  </a:cubicBezTo>
                  <a:cubicBezTo>
                    <a:pt x="73527" y="104819"/>
                    <a:pt x="74254" y="90405"/>
                    <a:pt x="77861" y="76731"/>
                  </a:cubicBezTo>
                  <a:cubicBezTo>
                    <a:pt x="84202" y="52370"/>
                    <a:pt x="99913" y="30655"/>
                    <a:pt x="120981" y="16904"/>
                  </a:cubicBezTo>
                  <a:cubicBezTo>
                    <a:pt x="135370" y="7386"/>
                    <a:pt x="152213" y="1643"/>
                    <a:pt x="169410" y="322"/>
                  </a:cubicBezTo>
                  <a:moveTo>
                    <a:pt x="168185" y="19201"/>
                  </a:moveTo>
                  <a:cubicBezTo>
                    <a:pt x="157036" y="20438"/>
                    <a:pt x="146141" y="23916"/>
                    <a:pt x="136366" y="29422"/>
                  </a:cubicBezTo>
                  <a:cubicBezTo>
                    <a:pt x="124422" y="36109"/>
                    <a:pt x="114157" y="45735"/>
                    <a:pt x="106712" y="57217"/>
                  </a:cubicBezTo>
                  <a:cubicBezTo>
                    <a:pt x="98158" y="70349"/>
                    <a:pt x="93375" y="85923"/>
                    <a:pt x="93170" y="101602"/>
                  </a:cubicBezTo>
                  <a:cubicBezTo>
                    <a:pt x="92929" y="113047"/>
                    <a:pt x="95081" y="124533"/>
                    <a:pt x="99435" y="135123"/>
                  </a:cubicBezTo>
                  <a:cubicBezTo>
                    <a:pt x="105153" y="149095"/>
                    <a:pt x="114712" y="161464"/>
                    <a:pt x="126780" y="170537"/>
                  </a:cubicBezTo>
                  <a:cubicBezTo>
                    <a:pt x="137932" y="178994"/>
                    <a:pt x="151237" y="184585"/>
                    <a:pt x="165092" y="186621"/>
                  </a:cubicBezTo>
                  <a:cubicBezTo>
                    <a:pt x="182000" y="189175"/>
                    <a:pt x="199674" y="186428"/>
                    <a:pt x="214987" y="178802"/>
                  </a:cubicBezTo>
                  <a:cubicBezTo>
                    <a:pt x="228160" y="172276"/>
                    <a:pt x="239581" y="162260"/>
                    <a:pt x="247742" y="150031"/>
                  </a:cubicBezTo>
                  <a:cubicBezTo>
                    <a:pt x="256918" y="136409"/>
                    <a:pt x="261983" y="120031"/>
                    <a:pt x="261958" y="103598"/>
                  </a:cubicBezTo>
                  <a:cubicBezTo>
                    <a:pt x="262151" y="88245"/>
                    <a:pt x="257918" y="72883"/>
                    <a:pt x="249995" y="59739"/>
                  </a:cubicBezTo>
                  <a:cubicBezTo>
                    <a:pt x="242312" y="46908"/>
                    <a:pt x="231160" y="36189"/>
                    <a:pt x="218039" y="29017"/>
                  </a:cubicBezTo>
                  <a:cubicBezTo>
                    <a:pt x="202959" y="20711"/>
                    <a:pt x="185281" y="17262"/>
                    <a:pt x="168185" y="19201"/>
                  </a:cubicBezTo>
                  <a:close/>
                  <a:moveTo>
                    <a:pt x="82206" y="190199"/>
                  </a:moveTo>
                  <a:cubicBezTo>
                    <a:pt x="84696" y="189749"/>
                    <a:pt x="87395" y="190223"/>
                    <a:pt x="89451" y="191741"/>
                  </a:cubicBezTo>
                  <a:cubicBezTo>
                    <a:pt x="102567" y="201504"/>
                    <a:pt x="117226" y="209235"/>
                    <a:pt x="132768" y="214335"/>
                  </a:cubicBezTo>
                  <a:cubicBezTo>
                    <a:pt x="151169" y="220375"/>
                    <a:pt x="170799" y="222676"/>
                    <a:pt x="190092" y="220929"/>
                  </a:cubicBezTo>
                  <a:cubicBezTo>
                    <a:pt x="193136" y="220652"/>
                    <a:pt x="196281" y="221986"/>
                    <a:pt x="198168" y="224399"/>
                  </a:cubicBezTo>
                  <a:cubicBezTo>
                    <a:pt x="200582" y="227331"/>
                    <a:pt x="200855" y="231724"/>
                    <a:pt x="198939" y="234985"/>
                  </a:cubicBezTo>
                  <a:cubicBezTo>
                    <a:pt x="190317" y="250656"/>
                    <a:pt x="186421" y="268856"/>
                    <a:pt x="187795" y="286683"/>
                  </a:cubicBezTo>
                  <a:cubicBezTo>
                    <a:pt x="188984" y="302876"/>
                    <a:pt x="194582" y="318695"/>
                    <a:pt x="203754" y="332088"/>
                  </a:cubicBezTo>
                  <a:cubicBezTo>
                    <a:pt x="205240" y="334434"/>
                    <a:pt x="207433" y="336498"/>
                    <a:pt x="207839" y="339382"/>
                  </a:cubicBezTo>
                  <a:cubicBezTo>
                    <a:pt x="208698" y="343823"/>
                    <a:pt x="205879" y="348590"/>
                    <a:pt x="201538" y="349907"/>
                  </a:cubicBezTo>
                  <a:cubicBezTo>
                    <a:pt x="199510" y="350542"/>
                    <a:pt x="197365" y="350381"/>
                    <a:pt x="195273" y="350397"/>
                  </a:cubicBezTo>
                  <a:cubicBezTo>
                    <a:pt x="134233" y="350397"/>
                    <a:pt x="73190" y="350393"/>
                    <a:pt x="12151" y="350397"/>
                  </a:cubicBezTo>
                  <a:cubicBezTo>
                    <a:pt x="9846" y="350401"/>
                    <a:pt x="7404" y="350514"/>
                    <a:pt x="5283" y="349450"/>
                  </a:cubicBezTo>
                  <a:cubicBezTo>
                    <a:pt x="2709" y="348249"/>
                    <a:pt x="773" y="345791"/>
                    <a:pt x="195" y="343012"/>
                  </a:cubicBezTo>
                  <a:cubicBezTo>
                    <a:pt x="-210" y="341137"/>
                    <a:pt x="123" y="339221"/>
                    <a:pt x="243" y="337341"/>
                  </a:cubicBezTo>
                  <a:cubicBezTo>
                    <a:pt x="2994" y="303611"/>
                    <a:pt x="13769" y="270459"/>
                    <a:pt x="32042" y="241929"/>
                  </a:cubicBezTo>
                  <a:cubicBezTo>
                    <a:pt x="44287" y="222757"/>
                    <a:pt x="59885" y="205685"/>
                    <a:pt x="78146" y="192086"/>
                  </a:cubicBezTo>
                  <a:cubicBezTo>
                    <a:pt x="79335" y="191163"/>
                    <a:pt x="80716" y="190464"/>
                    <a:pt x="82206" y="190199"/>
                  </a:cubicBezTo>
                  <a:moveTo>
                    <a:pt x="55829" y="240491"/>
                  </a:moveTo>
                  <a:cubicBezTo>
                    <a:pt x="35805" y="266905"/>
                    <a:pt x="23484" y="298868"/>
                    <a:pt x="19568" y="331723"/>
                  </a:cubicBezTo>
                  <a:cubicBezTo>
                    <a:pt x="73624" y="331719"/>
                    <a:pt x="127679" y="331731"/>
                    <a:pt x="181735" y="331719"/>
                  </a:cubicBezTo>
                  <a:cubicBezTo>
                    <a:pt x="175020" y="319057"/>
                    <a:pt x="170811" y="305077"/>
                    <a:pt x="169402" y="290816"/>
                  </a:cubicBezTo>
                  <a:cubicBezTo>
                    <a:pt x="167711" y="273720"/>
                    <a:pt x="169932" y="256230"/>
                    <a:pt x="176024" y="240158"/>
                  </a:cubicBezTo>
                  <a:cubicBezTo>
                    <a:pt x="143414" y="239993"/>
                    <a:pt x="111121" y="229423"/>
                    <a:pt x="84270" y="211014"/>
                  </a:cubicBezTo>
                  <a:cubicBezTo>
                    <a:pt x="73628" y="219620"/>
                    <a:pt x="64086" y="229576"/>
                    <a:pt x="55829" y="240491"/>
                  </a:cubicBezTo>
                  <a:close/>
                </a:path>
              </a:pathLst>
            </a:custGeom>
            <a:grpFill/>
            <a:ln w="400" cap="flat">
              <a:noFill/>
              <a:prstDash val="solid"/>
              <a:miter/>
            </a:ln>
          </p:spPr>
          <p:txBody>
            <a:bodyPr rtlCol="0" anchor="ctr"/>
            <a:lstStyle/>
            <a:p>
              <a:endParaRPr lang="zh-CN" altLang="en-US">
                <a:latin typeface="+mn-ea"/>
              </a:endParaRPr>
            </a:p>
          </p:txBody>
        </p:sp>
        <p:sp>
          <p:nvSpPr>
            <p:cNvPr id="130" name="任意多边形: 形状 129">
              <a:extLst>
                <a:ext uri="{FF2B5EF4-FFF2-40B4-BE49-F238E27FC236}">
                  <a16:creationId xmlns:a16="http://schemas.microsoft.com/office/drawing/2014/main" xmlns="" id="{1B99AAEF-E9B0-486C-815F-A41AE9D8D4AB}"/>
                </a:ext>
              </a:extLst>
            </p:cNvPr>
            <p:cNvSpPr/>
            <p:nvPr/>
          </p:nvSpPr>
          <p:spPr>
            <a:xfrm>
              <a:off x="1911592" y="2623588"/>
              <a:ext cx="168221" cy="168221"/>
            </a:xfrm>
            <a:custGeom>
              <a:avLst/>
              <a:gdLst>
                <a:gd name="connsiteX0" fmla="*/ 76543 w 168221"/>
                <a:gd name="connsiteY0" fmla="*/ 336 h 168221"/>
                <a:gd name="connsiteX1" fmla="*/ 122217 w 168221"/>
                <a:gd name="connsiteY1" fmla="*/ 9111 h 168221"/>
                <a:gd name="connsiteX2" fmla="*/ 160466 w 168221"/>
                <a:gd name="connsiteY2" fmla="*/ 48761 h 168221"/>
                <a:gd name="connsiteX3" fmla="*/ 167012 w 168221"/>
                <a:gd name="connsiteY3" fmla="*/ 98427 h 168221"/>
                <a:gd name="connsiteX4" fmla="*/ 148928 w 168221"/>
                <a:gd name="connsiteY4" fmla="*/ 137748 h 168221"/>
                <a:gd name="connsiteX5" fmla="*/ 114089 w 168221"/>
                <a:gd name="connsiteY5" fmla="*/ 162739 h 168221"/>
                <a:gd name="connsiteX6" fmla="*/ 66563 w 168221"/>
                <a:gd name="connsiteY6" fmla="*/ 166402 h 168221"/>
                <a:gd name="connsiteX7" fmla="*/ 25488 w 168221"/>
                <a:gd name="connsiteY7" fmla="*/ 144430 h 168221"/>
                <a:gd name="connsiteX8" fmla="*/ 7532 w 168221"/>
                <a:gd name="connsiteY8" fmla="*/ 118981 h 168221"/>
                <a:gd name="connsiteX9" fmla="*/ 179 w 168221"/>
                <a:gd name="connsiteY9" fmla="*/ 78729 h 168221"/>
                <a:gd name="connsiteX10" fmla="*/ 12106 w 168221"/>
                <a:gd name="connsiteY10" fmla="*/ 40601 h 168221"/>
                <a:gd name="connsiteX11" fmla="*/ 43411 w 168221"/>
                <a:gd name="connsiteY11" fmla="*/ 10477 h 168221"/>
                <a:gd name="connsiteX12" fmla="*/ 76543 w 168221"/>
                <a:gd name="connsiteY12" fmla="*/ 336 h 168221"/>
                <a:gd name="connsiteX13" fmla="*/ 75740 w 168221"/>
                <a:gd name="connsiteY13" fmla="*/ 19219 h 168221"/>
                <a:gd name="connsiteX14" fmla="*/ 54889 w 168221"/>
                <a:gd name="connsiteY14" fmla="*/ 25577 h 168221"/>
                <a:gd name="connsiteX15" fmla="*/ 25042 w 168221"/>
                <a:gd name="connsiteY15" fmla="*/ 55978 h 168221"/>
                <a:gd name="connsiteX16" fmla="*/ 20146 w 168221"/>
                <a:gd name="connsiteY16" fmla="*/ 97921 h 168221"/>
                <a:gd name="connsiteX17" fmla="*/ 36700 w 168221"/>
                <a:gd name="connsiteY17" fmla="*/ 129186 h 168221"/>
                <a:gd name="connsiteX18" fmla="*/ 61957 w 168221"/>
                <a:gd name="connsiteY18" fmla="*/ 145691 h 168221"/>
                <a:gd name="connsiteX19" fmla="*/ 107699 w 168221"/>
                <a:gd name="connsiteY19" fmla="*/ 145157 h 168221"/>
                <a:gd name="connsiteX20" fmla="*/ 140823 w 168221"/>
                <a:gd name="connsiteY20" fmla="*/ 116752 h 168221"/>
                <a:gd name="connsiteX21" fmla="*/ 148156 w 168221"/>
                <a:gd name="connsiteY21" fmla="*/ 70652 h 168221"/>
                <a:gd name="connsiteX22" fmla="*/ 118498 w 168221"/>
                <a:gd name="connsiteY22" fmla="*/ 28460 h 168221"/>
                <a:gd name="connsiteX23" fmla="*/ 75740 w 168221"/>
                <a:gd name="connsiteY23" fmla="*/ 19219 h 16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221" h="168221">
                  <a:moveTo>
                    <a:pt x="76543" y="336"/>
                  </a:moveTo>
                  <a:cubicBezTo>
                    <a:pt x="92185" y="-1065"/>
                    <a:pt x="108233" y="1927"/>
                    <a:pt x="122217" y="9111"/>
                  </a:cubicBezTo>
                  <a:cubicBezTo>
                    <a:pt x="138936" y="17537"/>
                    <a:pt x="152634" y="31765"/>
                    <a:pt x="160466" y="48761"/>
                  </a:cubicBezTo>
                  <a:cubicBezTo>
                    <a:pt x="167654" y="64138"/>
                    <a:pt x="169871" y="81721"/>
                    <a:pt x="167012" y="98427"/>
                  </a:cubicBezTo>
                  <a:cubicBezTo>
                    <a:pt x="164582" y="112820"/>
                    <a:pt x="158257" y="126527"/>
                    <a:pt x="148928" y="137748"/>
                  </a:cubicBezTo>
                  <a:cubicBezTo>
                    <a:pt x="139735" y="148900"/>
                    <a:pt x="127603" y="157603"/>
                    <a:pt x="114089" y="162739"/>
                  </a:cubicBezTo>
                  <a:cubicBezTo>
                    <a:pt x="99037" y="168502"/>
                    <a:pt x="82322" y="169719"/>
                    <a:pt x="66563" y="166402"/>
                  </a:cubicBezTo>
                  <a:cubicBezTo>
                    <a:pt x="51166" y="163149"/>
                    <a:pt x="36728" y="155446"/>
                    <a:pt x="25488" y="144430"/>
                  </a:cubicBezTo>
                  <a:cubicBezTo>
                    <a:pt x="17974" y="137174"/>
                    <a:pt x="11869" y="128479"/>
                    <a:pt x="7532" y="118981"/>
                  </a:cubicBezTo>
                  <a:cubicBezTo>
                    <a:pt x="1809" y="106443"/>
                    <a:pt x="-725" y="92475"/>
                    <a:pt x="179" y="78729"/>
                  </a:cubicBezTo>
                  <a:cubicBezTo>
                    <a:pt x="998" y="65307"/>
                    <a:pt x="5122" y="52094"/>
                    <a:pt x="12106" y="40601"/>
                  </a:cubicBezTo>
                  <a:cubicBezTo>
                    <a:pt x="19672" y="28055"/>
                    <a:pt x="30588" y="17561"/>
                    <a:pt x="43411" y="10477"/>
                  </a:cubicBezTo>
                  <a:cubicBezTo>
                    <a:pt x="53584" y="4830"/>
                    <a:pt x="64953" y="1360"/>
                    <a:pt x="76543" y="336"/>
                  </a:cubicBezTo>
                  <a:moveTo>
                    <a:pt x="75740" y="19219"/>
                  </a:moveTo>
                  <a:cubicBezTo>
                    <a:pt x="68479" y="20140"/>
                    <a:pt x="61428" y="22290"/>
                    <a:pt x="54889" y="25577"/>
                  </a:cubicBezTo>
                  <a:cubicBezTo>
                    <a:pt x="41937" y="32026"/>
                    <a:pt x="31259" y="42914"/>
                    <a:pt x="25042" y="55978"/>
                  </a:cubicBezTo>
                  <a:cubicBezTo>
                    <a:pt x="18825" y="68905"/>
                    <a:pt x="17102" y="83909"/>
                    <a:pt x="20146" y="97921"/>
                  </a:cubicBezTo>
                  <a:cubicBezTo>
                    <a:pt x="22636" y="109608"/>
                    <a:pt x="28471" y="120531"/>
                    <a:pt x="36700" y="129186"/>
                  </a:cubicBezTo>
                  <a:cubicBezTo>
                    <a:pt x="43696" y="136535"/>
                    <a:pt x="52403" y="142262"/>
                    <a:pt x="61957" y="145691"/>
                  </a:cubicBezTo>
                  <a:cubicBezTo>
                    <a:pt x="76611" y="150997"/>
                    <a:pt x="93173" y="150816"/>
                    <a:pt x="107699" y="145157"/>
                  </a:cubicBezTo>
                  <a:cubicBezTo>
                    <a:pt x="121550" y="139832"/>
                    <a:pt x="133426" y="129611"/>
                    <a:pt x="140823" y="116752"/>
                  </a:cubicBezTo>
                  <a:cubicBezTo>
                    <a:pt x="148851" y="102985"/>
                    <a:pt x="151442" y="86226"/>
                    <a:pt x="148156" y="70652"/>
                  </a:cubicBezTo>
                  <a:cubicBezTo>
                    <a:pt x="144594" y="53311"/>
                    <a:pt x="133574" y="37713"/>
                    <a:pt x="118498" y="28460"/>
                  </a:cubicBezTo>
                  <a:cubicBezTo>
                    <a:pt x="105876" y="20573"/>
                    <a:pt x="90491" y="17280"/>
                    <a:pt x="75740" y="19219"/>
                  </a:cubicBezTo>
                  <a:close/>
                </a:path>
              </a:pathLst>
            </a:custGeom>
            <a:grpFill/>
            <a:ln w="400" cap="flat">
              <a:noFill/>
              <a:prstDash val="solid"/>
              <a:miter/>
            </a:ln>
          </p:spPr>
          <p:txBody>
            <a:bodyPr rtlCol="0" anchor="ctr"/>
            <a:lstStyle/>
            <a:p>
              <a:endParaRPr lang="zh-CN" altLang="en-US">
                <a:latin typeface="+mn-ea"/>
              </a:endParaRPr>
            </a:p>
          </p:txBody>
        </p:sp>
        <p:sp>
          <p:nvSpPr>
            <p:cNvPr id="131" name="任意多边形: 形状 130">
              <a:extLst>
                <a:ext uri="{FF2B5EF4-FFF2-40B4-BE49-F238E27FC236}">
                  <a16:creationId xmlns:a16="http://schemas.microsoft.com/office/drawing/2014/main" xmlns="" id="{F29B5A3B-7061-4081-BC89-8F71A7BBB0CD}"/>
                </a:ext>
              </a:extLst>
            </p:cNvPr>
            <p:cNvSpPr/>
            <p:nvPr/>
          </p:nvSpPr>
          <p:spPr>
            <a:xfrm>
              <a:off x="1946323" y="2674141"/>
              <a:ext cx="98749" cy="67122"/>
            </a:xfrm>
            <a:custGeom>
              <a:avLst/>
              <a:gdLst>
                <a:gd name="connsiteX0" fmla="*/ 82418 w 98749"/>
                <a:gd name="connsiteY0" fmla="*/ 3144 h 67122"/>
                <a:gd name="connsiteX1" fmla="*/ 91410 w 98749"/>
                <a:gd name="connsiteY1" fmla="*/ 216 h 67122"/>
                <a:gd name="connsiteX2" fmla="*/ 97253 w 98749"/>
                <a:gd name="connsiteY2" fmla="*/ 4216 h 67122"/>
                <a:gd name="connsiteX3" fmla="*/ 97591 w 98749"/>
                <a:gd name="connsiteY3" fmla="*/ 13911 h 67122"/>
                <a:gd name="connsiteX4" fmla="*/ 95097 w 98749"/>
                <a:gd name="connsiteY4" fmla="*/ 17015 h 67122"/>
                <a:gd name="connsiteX5" fmla="*/ 54214 w 98749"/>
                <a:gd name="connsiteY5" fmla="*/ 62099 h 67122"/>
                <a:gd name="connsiteX6" fmla="*/ 49154 w 98749"/>
                <a:gd name="connsiteY6" fmla="*/ 66384 h 67122"/>
                <a:gd name="connsiteX7" fmla="*/ 39198 w 98749"/>
                <a:gd name="connsiteY7" fmla="*/ 64701 h 67122"/>
                <a:gd name="connsiteX8" fmla="*/ 2957 w 98749"/>
                <a:gd name="connsiteY8" fmla="*/ 31842 h 67122"/>
                <a:gd name="connsiteX9" fmla="*/ 142 w 98749"/>
                <a:gd name="connsiteY9" fmla="*/ 26569 h 67122"/>
                <a:gd name="connsiteX10" fmla="*/ 4945 w 98749"/>
                <a:gd name="connsiteY10" fmla="*/ 16758 h 67122"/>
                <a:gd name="connsiteX11" fmla="*/ 15355 w 98749"/>
                <a:gd name="connsiteY11" fmla="*/ 17834 h 67122"/>
                <a:gd name="connsiteX12" fmla="*/ 44864 w 98749"/>
                <a:gd name="connsiteY12" fmla="*/ 44545 h 67122"/>
                <a:gd name="connsiteX13" fmla="*/ 82418 w 98749"/>
                <a:gd name="connsiteY13" fmla="*/ 3144 h 6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749" h="67122">
                  <a:moveTo>
                    <a:pt x="82418" y="3144"/>
                  </a:moveTo>
                  <a:cubicBezTo>
                    <a:pt x="84583" y="614"/>
                    <a:pt x="88177" y="-507"/>
                    <a:pt x="91410" y="216"/>
                  </a:cubicBezTo>
                  <a:cubicBezTo>
                    <a:pt x="93800" y="682"/>
                    <a:pt x="95900" y="2212"/>
                    <a:pt x="97253" y="4216"/>
                  </a:cubicBezTo>
                  <a:cubicBezTo>
                    <a:pt x="99125" y="7059"/>
                    <a:pt x="99245" y="10939"/>
                    <a:pt x="97591" y="13911"/>
                  </a:cubicBezTo>
                  <a:cubicBezTo>
                    <a:pt x="96932" y="15071"/>
                    <a:pt x="95988" y="16031"/>
                    <a:pt x="95097" y="17015"/>
                  </a:cubicBezTo>
                  <a:cubicBezTo>
                    <a:pt x="81466" y="32039"/>
                    <a:pt x="67844" y="47071"/>
                    <a:pt x="54214" y="62099"/>
                  </a:cubicBezTo>
                  <a:cubicBezTo>
                    <a:pt x="52736" y="63741"/>
                    <a:pt x="51282" y="65564"/>
                    <a:pt x="49154" y="66384"/>
                  </a:cubicBezTo>
                  <a:cubicBezTo>
                    <a:pt x="45873" y="67813"/>
                    <a:pt x="41824" y="67123"/>
                    <a:pt x="39198" y="64701"/>
                  </a:cubicBezTo>
                  <a:cubicBezTo>
                    <a:pt x="27118" y="53749"/>
                    <a:pt x="15038" y="42794"/>
                    <a:pt x="2957" y="31842"/>
                  </a:cubicBezTo>
                  <a:cubicBezTo>
                    <a:pt x="1468" y="30457"/>
                    <a:pt x="455" y="28577"/>
                    <a:pt x="142" y="26569"/>
                  </a:cubicBezTo>
                  <a:cubicBezTo>
                    <a:pt x="-569" y="22722"/>
                    <a:pt x="1439" y="18525"/>
                    <a:pt x="4945" y="16758"/>
                  </a:cubicBezTo>
                  <a:cubicBezTo>
                    <a:pt x="8210" y="14979"/>
                    <a:pt x="12532" y="15396"/>
                    <a:pt x="15355" y="17834"/>
                  </a:cubicBezTo>
                  <a:cubicBezTo>
                    <a:pt x="25210" y="26714"/>
                    <a:pt x="34993" y="35681"/>
                    <a:pt x="44864" y="44545"/>
                  </a:cubicBezTo>
                  <a:cubicBezTo>
                    <a:pt x="57386" y="30750"/>
                    <a:pt x="69892" y="16935"/>
                    <a:pt x="82418" y="3144"/>
                  </a:cubicBezTo>
                  <a:close/>
                </a:path>
              </a:pathLst>
            </a:custGeom>
            <a:grpFill/>
            <a:ln w="400" cap="flat">
              <a:noFill/>
              <a:prstDash val="solid"/>
              <a:miter/>
            </a:ln>
          </p:spPr>
          <p:txBody>
            <a:bodyPr rtlCol="0" anchor="ctr"/>
            <a:lstStyle/>
            <a:p>
              <a:endParaRPr lang="zh-CN" altLang="en-US">
                <a:latin typeface="+mn-ea"/>
              </a:endParaRPr>
            </a:p>
          </p:txBody>
        </p:sp>
      </p:grpSp>
      <p:sp>
        <p:nvSpPr>
          <p:cNvPr id="134" name="文本框 133">
            <a:extLst>
              <a:ext uri="{FF2B5EF4-FFF2-40B4-BE49-F238E27FC236}">
                <a16:creationId xmlns:a16="http://schemas.microsoft.com/office/drawing/2014/main" xmlns="" id="{6FD24CEC-E34F-4815-BC3C-40DCD358A313}"/>
              </a:ext>
            </a:extLst>
          </p:cNvPr>
          <p:cNvSpPr txBox="1"/>
          <p:nvPr/>
        </p:nvSpPr>
        <p:spPr>
          <a:xfrm>
            <a:off x="6733992" y="4793704"/>
            <a:ext cx="126779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2000" dirty="0">
                <a:solidFill>
                  <a:prstClr val="white"/>
                </a:solidFill>
                <a:latin typeface="+mn-ea"/>
              </a:rPr>
              <a:t>15-20</a:t>
            </a:r>
            <a:r>
              <a:rPr lang="zh-CN" altLang="en-US" sz="2000" dirty="0">
                <a:solidFill>
                  <a:prstClr val="white"/>
                </a:solidFill>
                <a:latin typeface="+mn-ea"/>
              </a:rPr>
              <a:t>岁</a:t>
            </a:r>
            <a:endParaRPr kumimoji="0" lang="zh-CN" altLang="en-US" sz="2000" b="0" i="0" u="none" strike="noStrike" kern="1200" cap="none" spc="0" normalizeH="0" baseline="0" noProof="0" dirty="0">
              <a:ln>
                <a:noFill/>
              </a:ln>
              <a:solidFill>
                <a:prstClr val="white"/>
              </a:solidFill>
              <a:effectLst/>
              <a:uLnTx/>
              <a:uFillTx/>
              <a:latin typeface="+mn-ea"/>
              <a:cs typeface="+mn-cs"/>
            </a:endParaRPr>
          </a:p>
        </p:txBody>
      </p:sp>
      <p:sp>
        <p:nvSpPr>
          <p:cNvPr id="135" name="椭圆 134">
            <a:extLst>
              <a:ext uri="{FF2B5EF4-FFF2-40B4-BE49-F238E27FC236}">
                <a16:creationId xmlns:a16="http://schemas.microsoft.com/office/drawing/2014/main" xmlns="" id="{46D532A2-3EF0-4A63-B817-EE1778EF5B47}"/>
              </a:ext>
            </a:extLst>
          </p:cNvPr>
          <p:cNvSpPr/>
          <p:nvPr/>
        </p:nvSpPr>
        <p:spPr>
          <a:xfrm>
            <a:off x="7116297" y="4155680"/>
            <a:ext cx="503185" cy="503185"/>
          </a:xfrm>
          <a:prstGeom prst="ellipse">
            <a:avLst/>
          </a:prstGeom>
          <a:gradFill flip="none" rotWithShape="1">
            <a:gsLst>
              <a:gs pos="0">
                <a:schemeClr val="bg1">
                  <a:alpha val="7000"/>
                </a:schemeClr>
              </a:gs>
              <a:gs pos="66000">
                <a:schemeClr val="bg1">
                  <a:alpha val="15000"/>
                </a:schemeClr>
              </a:gs>
              <a:gs pos="100000">
                <a:schemeClr val="bg1">
                  <a:alpha val="28000"/>
                </a:schemeClr>
              </a:gs>
              <a:gs pos="87000">
                <a:schemeClr val="bg1">
                  <a:alpha val="34000"/>
                </a:schemeClr>
              </a:gs>
            </a:gsLst>
            <a:path path="shape">
              <a:fillToRect l="50000" t="50000" r="50000" b="50000"/>
            </a:path>
            <a:tileRect/>
          </a:gradFill>
          <a:ln w="9525">
            <a:gradFill flip="none" rotWithShape="1">
              <a:gsLst>
                <a:gs pos="2000">
                  <a:schemeClr val="bg1"/>
                </a:gs>
                <a:gs pos="53000">
                  <a:schemeClr val="bg1">
                    <a:alpha val="0"/>
                  </a:schemeClr>
                </a:gs>
                <a:gs pos="100000">
                  <a:schemeClr val="bg1"/>
                </a:gs>
              </a:gsLst>
              <a:lin ang="0" scaled="1"/>
              <a:tileRect/>
            </a:gradFill>
          </a:ln>
          <a:effectLst>
            <a:outerShdw blurRad="355600" sx="104000" sy="104000" algn="ctr" rotWithShape="0">
              <a:schemeClr val="bg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grpSp>
        <p:nvGrpSpPr>
          <p:cNvPr id="136" name="组合 135">
            <a:extLst>
              <a:ext uri="{FF2B5EF4-FFF2-40B4-BE49-F238E27FC236}">
                <a16:creationId xmlns:a16="http://schemas.microsoft.com/office/drawing/2014/main" xmlns="" id="{8C066634-447D-49F0-BB69-1D295D168EFB}"/>
              </a:ext>
            </a:extLst>
          </p:cNvPr>
          <p:cNvGrpSpPr/>
          <p:nvPr/>
        </p:nvGrpSpPr>
        <p:grpSpPr>
          <a:xfrm>
            <a:off x="7218733" y="4247686"/>
            <a:ext cx="298308" cy="297231"/>
            <a:chOff x="1714707" y="2428022"/>
            <a:chExt cx="365106" cy="363787"/>
          </a:xfrm>
          <a:solidFill>
            <a:schemeClr val="bg1"/>
          </a:solidFill>
        </p:grpSpPr>
        <p:sp>
          <p:nvSpPr>
            <p:cNvPr id="137" name="任意多边形: 形状 136">
              <a:extLst>
                <a:ext uri="{FF2B5EF4-FFF2-40B4-BE49-F238E27FC236}">
                  <a16:creationId xmlns:a16="http://schemas.microsoft.com/office/drawing/2014/main" xmlns="" id="{B33E15AB-C0DE-43CC-9D04-EF0A90B9A328}"/>
                </a:ext>
              </a:extLst>
            </p:cNvPr>
            <p:cNvSpPr/>
            <p:nvPr/>
          </p:nvSpPr>
          <p:spPr>
            <a:xfrm>
              <a:off x="1714707" y="2428022"/>
              <a:ext cx="280669" cy="350404"/>
            </a:xfrm>
            <a:custGeom>
              <a:avLst/>
              <a:gdLst>
                <a:gd name="connsiteX0" fmla="*/ 169410 w 280669"/>
                <a:gd name="connsiteY0" fmla="*/ 322 h 350404"/>
                <a:gd name="connsiteX1" fmla="*/ 219381 w 280669"/>
                <a:gd name="connsiteY1" fmla="*/ 8824 h 350404"/>
                <a:gd name="connsiteX2" fmla="*/ 256505 w 280669"/>
                <a:gd name="connsiteY2" fmla="*/ 36755 h 350404"/>
                <a:gd name="connsiteX3" fmla="*/ 277372 w 280669"/>
                <a:gd name="connsiteY3" fmla="*/ 77080 h 350404"/>
                <a:gd name="connsiteX4" fmla="*/ 277838 w 280669"/>
                <a:gd name="connsiteY4" fmla="*/ 127272 h 350404"/>
                <a:gd name="connsiteX5" fmla="*/ 260151 w 280669"/>
                <a:gd name="connsiteY5" fmla="*/ 164878 h 350404"/>
                <a:gd name="connsiteX6" fmla="*/ 225774 w 280669"/>
                <a:gd name="connsiteY6" fmla="*/ 194291 h 350404"/>
                <a:gd name="connsiteX7" fmla="*/ 177594 w 280669"/>
                <a:gd name="connsiteY7" fmla="*/ 206227 h 350404"/>
                <a:gd name="connsiteX8" fmla="*/ 129744 w 280669"/>
                <a:gd name="connsiteY8" fmla="*/ 194492 h 350404"/>
                <a:gd name="connsiteX9" fmla="*/ 95535 w 280669"/>
                <a:gd name="connsiteY9" fmla="*/ 165613 h 350404"/>
                <a:gd name="connsiteX10" fmla="*/ 75648 w 280669"/>
                <a:gd name="connsiteY10" fmla="*/ 118798 h 350404"/>
                <a:gd name="connsiteX11" fmla="*/ 77861 w 280669"/>
                <a:gd name="connsiteY11" fmla="*/ 76731 h 350404"/>
                <a:gd name="connsiteX12" fmla="*/ 120981 w 280669"/>
                <a:gd name="connsiteY12" fmla="*/ 16904 h 350404"/>
                <a:gd name="connsiteX13" fmla="*/ 169410 w 280669"/>
                <a:gd name="connsiteY13" fmla="*/ 322 h 350404"/>
                <a:gd name="connsiteX14" fmla="*/ 168185 w 280669"/>
                <a:gd name="connsiteY14" fmla="*/ 19201 h 350404"/>
                <a:gd name="connsiteX15" fmla="*/ 136366 w 280669"/>
                <a:gd name="connsiteY15" fmla="*/ 29422 h 350404"/>
                <a:gd name="connsiteX16" fmla="*/ 106712 w 280669"/>
                <a:gd name="connsiteY16" fmla="*/ 57217 h 350404"/>
                <a:gd name="connsiteX17" fmla="*/ 93170 w 280669"/>
                <a:gd name="connsiteY17" fmla="*/ 101602 h 350404"/>
                <a:gd name="connsiteX18" fmla="*/ 99435 w 280669"/>
                <a:gd name="connsiteY18" fmla="*/ 135123 h 350404"/>
                <a:gd name="connsiteX19" fmla="*/ 126780 w 280669"/>
                <a:gd name="connsiteY19" fmla="*/ 170537 h 350404"/>
                <a:gd name="connsiteX20" fmla="*/ 165092 w 280669"/>
                <a:gd name="connsiteY20" fmla="*/ 186621 h 350404"/>
                <a:gd name="connsiteX21" fmla="*/ 214987 w 280669"/>
                <a:gd name="connsiteY21" fmla="*/ 178802 h 350404"/>
                <a:gd name="connsiteX22" fmla="*/ 247742 w 280669"/>
                <a:gd name="connsiteY22" fmla="*/ 150031 h 350404"/>
                <a:gd name="connsiteX23" fmla="*/ 261958 w 280669"/>
                <a:gd name="connsiteY23" fmla="*/ 103598 h 350404"/>
                <a:gd name="connsiteX24" fmla="*/ 249995 w 280669"/>
                <a:gd name="connsiteY24" fmla="*/ 59739 h 350404"/>
                <a:gd name="connsiteX25" fmla="*/ 218039 w 280669"/>
                <a:gd name="connsiteY25" fmla="*/ 29017 h 350404"/>
                <a:gd name="connsiteX26" fmla="*/ 168185 w 280669"/>
                <a:gd name="connsiteY26" fmla="*/ 19201 h 350404"/>
                <a:gd name="connsiteX27" fmla="*/ 82206 w 280669"/>
                <a:gd name="connsiteY27" fmla="*/ 190199 h 350404"/>
                <a:gd name="connsiteX28" fmla="*/ 89451 w 280669"/>
                <a:gd name="connsiteY28" fmla="*/ 191741 h 350404"/>
                <a:gd name="connsiteX29" fmla="*/ 132768 w 280669"/>
                <a:gd name="connsiteY29" fmla="*/ 214335 h 350404"/>
                <a:gd name="connsiteX30" fmla="*/ 190092 w 280669"/>
                <a:gd name="connsiteY30" fmla="*/ 220929 h 350404"/>
                <a:gd name="connsiteX31" fmla="*/ 198168 w 280669"/>
                <a:gd name="connsiteY31" fmla="*/ 224399 h 350404"/>
                <a:gd name="connsiteX32" fmla="*/ 198939 w 280669"/>
                <a:gd name="connsiteY32" fmla="*/ 234985 h 350404"/>
                <a:gd name="connsiteX33" fmla="*/ 187795 w 280669"/>
                <a:gd name="connsiteY33" fmla="*/ 286683 h 350404"/>
                <a:gd name="connsiteX34" fmla="*/ 203754 w 280669"/>
                <a:gd name="connsiteY34" fmla="*/ 332088 h 350404"/>
                <a:gd name="connsiteX35" fmla="*/ 207839 w 280669"/>
                <a:gd name="connsiteY35" fmla="*/ 339382 h 350404"/>
                <a:gd name="connsiteX36" fmla="*/ 201538 w 280669"/>
                <a:gd name="connsiteY36" fmla="*/ 349907 h 350404"/>
                <a:gd name="connsiteX37" fmla="*/ 195273 w 280669"/>
                <a:gd name="connsiteY37" fmla="*/ 350397 h 350404"/>
                <a:gd name="connsiteX38" fmla="*/ 12151 w 280669"/>
                <a:gd name="connsiteY38" fmla="*/ 350397 h 350404"/>
                <a:gd name="connsiteX39" fmla="*/ 5283 w 280669"/>
                <a:gd name="connsiteY39" fmla="*/ 349450 h 350404"/>
                <a:gd name="connsiteX40" fmla="*/ 195 w 280669"/>
                <a:gd name="connsiteY40" fmla="*/ 343012 h 350404"/>
                <a:gd name="connsiteX41" fmla="*/ 243 w 280669"/>
                <a:gd name="connsiteY41" fmla="*/ 337341 h 350404"/>
                <a:gd name="connsiteX42" fmla="*/ 32042 w 280669"/>
                <a:gd name="connsiteY42" fmla="*/ 241929 h 350404"/>
                <a:gd name="connsiteX43" fmla="*/ 78146 w 280669"/>
                <a:gd name="connsiteY43" fmla="*/ 192086 h 350404"/>
                <a:gd name="connsiteX44" fmla="*/ 82206 w 280669"/>
                <a:gd name="connsiteY44" fmla="*/ 190199 h 350404"/>
                <a:gd name="connsiteX45" fmla="*/ 55829 w 280669"/>
                <a:gd name="connsiteY45" fmla="*/ 240491 h 350404"/>
                <a:gd name="connsiteX46" fmla="*/ 19568 w 280669"/>
                <a:gd name="connsiteY46" fmla="*/ 331723 h 350404"/>
                <a:gd name="connsiteX47" fmla="*/ 181735 w 280669"/>
                <a:gd name="connsiteY47" fmla="*/ 331719 h 350404"/>
                <a:gd name="connsiteX48" fmla="*/ 169402 w 280669"/>
                <a:gd name="connsiteY48" fmla="*/ 290816 h 350404"/>
                <a:gd name="connsiteX49" fmla="*/ 176024 w 280669"/>
                <a:gd name="connsiteY49" fmla="*/ 240158 h 350404"/>
                <a:gd name="connsiteX50" fmla="*/ 84270 w 280669"/>
                <a:gd name="connsiteY50" fmla="*/ 211014 h 350404"/>
                <a:gd name="connsiteX51" fmla="*/ 55829 w 280669"/>
                <a:gd name="connsiteY51" fmla="*/ 240491 h 35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0669" h="350404">
                  <a:moveTo>
                    <a:pt x="169410" y="322"/>
                  </a:moveTo>
                  <a:cubicBezTo>
                    <a:pt x="186429" y="-1027"/>
                    <a:pt x="203783" y="1872"/>
                    <a:pt x="219381" y="8824"/>
                  </a:cubicBezTo>
                  <a:cubicBezTo>
                    <a:pt x="233666" y="15153"/>
                    <a:pt x="246465" y="24792"/>
                    <a:pt x="256505" y="36755"/>
                  </a:cubicBezTo>
                  <a:cubicBezTo>
                    <a:pt x="266336" y="48426"/>
                    <a:pt x="273537" y="62305"/>
                    <a:pt x="277372" y="77080"/>
                  </a:cubicBezTo>
                  <a:cubicBezTo>
                    <a:pt x="281609" y="93437"/>
                    <a:pt x="281761" y="110835"/>
                    <a:pt x="277838" y="127272"/>
                  </a:cubicBezTo>
                  <a:cubicBezTo>
                    <a:pt x="274593" y="140838"/>
                    <a:pt x="268517" y="153714"/>
                    <a:pt x="260151" y="164878"/>
                  </a:cubicBezTo>
                  <a:cubicBezTo>
                    <a:pt x="251051" y="177059"/>
                    <a:pt x="239220" y="187191"/>
                    <a:pt x="225774" y="194291"/>
                  </a:cubicBezTo>
                  <a:cubicBezTo>
                    <a:pt x="211015" y="202151"/>
                    <a:pt x="194305" y="206235"/>
                    <a:pt x="177594" y="206227"/>
                  </a:cubicBezTo>
                  <a:cubicBezTo>
                    <a:pt x="161012" y="206239"/>
                    <a:pt x="144418" y="202235"/>
                    <a:pt x="129744" y="194492"/>
                  </a:cubicBezTo>
                  <a:cubicBezTo>
                    <a:pt x="116406" y="187528"/>
                    <a:pt x="104664" y="177569"/>
                    <a:pt x="95535" y="165613"/>
                  </a:cubicBezTo>
                  <a:cubicBezTo>
                    <a:pt x="85122" y="152003"/>
                    <a:pt x="78202" y="135746"/>
                    <a:pt x="75648" y="118798"/>
                  </a:cubicBezTo>
                  <a:cubicBezTo>
                    <a:pt x="73527" y="104819"/>
                    <a:pt x="74254" y="90405"/>
                    <a:pt x="77861" y="76731"/>
                  </a:cubicBezTo>
                  <a:cubicBezTo>
                    <a:pt x="84202" y="52370"/>
                    <a:pt x="99913" y="30655"/>
                    <a:pt x="120981" y="16904"/>
                  </a:cubicBezTo>
                  <a:cubicBezTo>
                    <a:pt x="135370" y="7386"/>
                    <a:pt x="152213" y="1643"/>
                    <a:pt x="169410" y="322"/>
                  </a:cubicBezTo>
                  <a:moveTo>
                    <a:pt x="168185" y="19201"/>
                  </a:moveTo>
                  <a:cubicBezTo>
                    <a:pt x="157036" y="20438"/>
                    <a:pt x="146141" y="23916"/>
                    <a:pt x="136366" y="29422"/>
                  </a:cubicBezTo>
                  <a:cubicBezTo>
                    <a:pt x="124422" y="36109"/>
                    <a:pt x="114157" y="45735"/>
                    <a:pt x="106712" y="57217"/>
                  </a:cubicBezTo>
                  <a:cubicBezTo>
                    <a:pt x="98158" y="70349"/>
                    <a:pt x="93375" y="85923"/>
                    <a:pt x="93170" y="101602"/>
                  </a:cubicBezTo>
                  <a:cubicBezTo>
                    <a:pt x="92929" y="113047"/>
                    <a:pt x="95081" y="124533"/>
                    <a:pt x="99435" y="135123"/>
                  </a:cubicBezTo>
                  <a:cubicBezTo>
                    <a:pt x="105153" y="149095"/>
                    <a:pt x="114712" y="161464"/>
                    <a:pt x="126780" y="170537"/>
                  </a:cubicBezTo>
                  <a:cubicBezTo>
                    <a:pt x="137932" y="178994"/>
                    <a:pt x="151237" y="184585"/>
                    <a:pt x="165092" y="186621"/>
                  </a:cubicBezTo>
                  <a:cubicBezTo>
                    <a:pt x="182000" y="189175"/>
                    <a:pt x="199674" y="186428"/>
                    <a:pt x="214987" y="178802"/>
                  </a:cubicBezTo>
                  <a:cubicBezTo>
                    <a:pt x="228160" y="172276"/>
                    <a:pt x="239581" y="162260"/>
                    <a:pt x="247742" y="150031"/>
                  </a:cubicBezTo>
                  <a:cubicBezTo>
                    <a:pt x="256918" y="136409"/>
                    <a:pt x="261983" y="120031"/>
                    <a:pt x="261958" y="103598"/>
                  </a:cubicBezTo>
                  <a:cubicBezTo>
                    <a:pt x="262151" y="88245"/>
                    <a:pt x="257918" y="72883"/>
                    <a:pt x="249995" y="59739"/>
                  </a:cubicBezTo>
                  <a:cubicBezTo>
                    <a:pt x="242312" y="46908"/>
                    <a:pt x="231160" y="36189"/>
                    <a:pt x="218039" y="29017"/>
                  </a:cubicBezTo>
                  <a:cubicBezTo>
                    <a:pt x="202959" y="20711"/>
                    <a:pt x="185281" y="17262"/>
                    <a:pt x="168185" y="19201"/>
                  </a:cubicBezTo>
                  <a:close/>
                  <a:moveTo>
                    <a:pt x="82206" y="190199"/>
                  </a:moveTo>
                  <a:cubicBezTo>
                    <a:pt x="84696" y="189749"/>
                    <a:pt x="87395" y="190223"/>
                    <a:pt x="89451" y="191741"/>
                  </a:cubicBezTo>
                  <a:cubicBezTo>
                    <a:pt x="102567" y="201504"/>
                    <a:pt x="117226" y="209235"/>
                    <a:pt x="132768" y="214335"/>
                  </a:cubicBezTo>
                  <a:cubicBezTo>
                    <a:pt x="151169" y="220375"/>
                    <a:pt x="170799" y="222676"/>
                    <a:pt x="190092" y="220929"/>
                  </a:cubicBezTo>
                  <a:cubicBezTo>
                    <a:pt x="193136" y="220652"/>
                    <a:pt x="196281" y="221986"/>
                    <a:pt x="198168" y="224399"/>
                  </a:cubicBezTo>
                  <a:cubicBezTo>
                    <a:pt x="200582" y="227331"/>
                    <a:pt x="200855" y="231724"/>
                    <a:pt x="198939" y="234985"/>
                  </a:cubicBezTo>
                  <a:cubicBezTo>
                    <a:pt x="190317" y="250656"/>
                    <a:pt x="186421" y="268856"/>
                    <a:pt x="187795" y="286683"/>
                  </a:cubicBezTo>
                  <a:cubicBezTo>
                    <a:pt x="188984" y="302876"/>
                    <a:pt x="194582" y="318695"/>
                    <a:pt x="203754" y="332088"/>
                  </a:cubicBezTo>
                  <a:cubicBezTo>
                    <a:pt x="205240" y="334434"/>
                    <a:pt x="207433" y="336498"/>
                    <a:pt x="207839" y="339382"/>
                  </a:cubicBezTo>
                  <a:cubicBezTo>
                    <a:pt x="208698" y="343823"/>
                    <a:pt x="205879" y="348590"/>
                    <a:pt x="201538" y="349907"/>
                  </a:cubicBezTo>
                  <a:cubicBezTo>
                    <a:pt x="199510" y="350542"/>
                    <a:pt x="197365" y="350381"/>
                    <a:pt x="195273" y="350397"/>
                  </a:cubicBezTo>
                  <a:cubicBezTo>
                    <a:pt x="134233" y="350397"/>
                    <a:pt x="73190" y="350393"/>
                    <a:pt x="12151" y="350397"/>
                  </a:cubicBezTo>
                  <a:cubicBezTo>
                    <a:pt x="9846" y="350401"/>
                    <a:pt x="7404" y="350514"/>
                    <a:pt x="5283" y="349450"/>
                  </a:cubicBezTo>
                  <a:cubicBezTo>
                    <a:pt x="2709" y="348249"/>
                    <a:pt x="773" y="345791"/>
                    <a:pt x="195" y="343012"/>
                  </a:cubicBezTo>
                  <a:cubicBezTo>
                    <a:pt x="-210" y="341137"/>
                    <a:pt x="123" y="339221"/>
                    <a:pt x="243" y="337341"/>
                  </a:cubicBezTo>
                  <a:cubicBezTo>
                    <a:pt x="2994" y="303611"/>
                    <a:pt x="13769" y="270459"/>
                    <a:pt x="32042" y="241929"/>
                  </a:cubicBezTo>
                  <a:cubicBezTo>
                    <a:pt x="44287" y="222757"/>
                    <a:pt x="59885" y="205685"/>
                    <a:pt x="78146" y="192086"/>
                  </a:cubicBezTo>
                  <a:cubicBezTo>
                    <a:pt x="79335" y="191163"/>
                    <a:pt x="80716" y="190464"/>
                    <a:pt x="82206" y="190199"/>
                  </a:cubicBezTo>
                  <a:moveTo>
                    <a:pt x="55829" y="240491"/>
                  </a:moveTo>
                  <a:cubicBezTo>
                    <a:pt x="35805" y="266905"/>
                    <a:pt x="23484" y="298868"/>
                    <a:pt x="19568" y="331723"/>
                  </a:cubicBezTo>
                  <a:cubicBezTo>
                    <a:pt x="73624" y="331719"/>
                    <a:pt x="127679" y="331731"/>
                    <a:pt x="181735" y="331719"/>
                  </a:cubicBezTo>
                  <a:cubicBezTo>
                    <a:pt x="175020" y="319057"/>
                    <a:pt x="170811" y="305077"/>
                    <a:pt x="169402" y="290816"/>
                  </a:cubicBezTo>
                  <a:cubicBezTo>
                    <a:pt x="167711" y="273720"/>
                    <a:pt x="169932" y="256230"/>
                    <a:pt x="176024" y="240158"/>
                  </a:cubicBezTo>
                  <a:cubicBezTo>
                    <a:pt x="143414" y="239993"/>
                    <a:pt x="111121" y="229423"/>
                    <a:pt x="84270" y="211014"/>
                  </a:cubicBezTo>
                  <a:cubicBezTo>
                    <a:pt x="73628" y="219620"/>
                    <a:pt x="64086" y="229576"/>
                    <a:pt x="55829" y="240491"/>
                  </a:cubicBezTo>
                  <a:close/>
                </a:path>
              </a:pathLst>
            </a:custGeom>
            <a:grpFill/>
            <a:ln w="400" cap="flat">
              <a:noFill/>
              <a:prstDash val="solid"/>
              <a:miter/>
            </a:ln>
          </p:spPr>
          <p:txBody>
            <a:bodyPr rtlCol="0" anchor="ctr"/>
            <a:lstStyle/>
            <a:p>
              <a:endParaRPr lang="zh-CN" altLang="en-US">
                <a:latin typeface="+mn-ea"/>
              </a:endParaRPr>
            </a:p>
          </p:txBody>
        </p:sp>
        <p:sp>
          <p:nvSpPr>
            <p:cNvPr id="138" name="任意多边形: 形状 137">
              <a:extLst>
                <a:ext uri="{FF2B5EF4-FFF2-40B4-BE49-F238E27FC236}">
                  <a16:creationId xmlns:a16="http://schemas.microsoft.com/office/drawing/2014/main" xmlns="" id="{9F177E60-8997-4A18-AA0D-5A50E94E858A}"/>
                </a:ext>
              </a:extLst>
            </p:cNvPr>
            <p:cNvSpPr/>
            <p:nvPr/>
          </p:nvSpPr>
          <p:spPr>
            <a:xfrm>
              <a:off x="1911592" y="2623588"/>
              <a:ext cx="168221" cy="168221"/>
            </a:xfrm>
            <a:custGeom>
              <a:avLst/>
              <a:gdLst>
                <a:gd name="connsiteX0" fmla="*/ 76543 w 168221"/>
                <a:gd name="connsiteY0" fmla="*/ 336 h 168221"/>
                <a:gd name="connsiteX1" fmla="*/ 122217 w 168221"/>
                <a:gd name="connsiteY1" fmla="*/ 9111 h 168221"/>
                <a:gd name="connsiteX2" fmla="*/ 160466 w 168221"/>
                <a:gd name="connsiteY2" fmla="*/ 48761 h 168221"/>
                <a:gd name="connsiteX3" fmla="*/ 167012 w 168221"/>
                <a:gd name="connsiteY3" fmla="*/ 98427 h 168221"/>
                <a:gd name="connsiteX4" fmla="*/ 148928 w 168221"/>
                <a:gd name="connsiteY4" fmla="*/ 137748 h 168221"/>
                <a:gd name="connsiteX5" fmla="*/ 114089 w 168221"/>
                <a:gd name="connsiteY5" fmla="*/ 162739 h 168221"/>
                <a:gd name="connsiteX6" fmla="*/ 66563 w 168221"/>
                <a:gd name="connsiteY6" fmla="*/ 166402 h 168221"/>
                <a:gd name="connsiteX7" fmla="*/ 25488 w 168221"/>
                <a:gd name="connsiteY7" fmla="*/ 144430 h 168221"/>
                <a:gd name="connsiteX8" fmla="*/ 7532 w 168221"/>
                <a:gd name="connsiteY8" fmla="*/ 118981 h 168221"/>
                <a:gd name="connsiteX9" fmla="*/ 179 w 168221"/>
                <a:gd name="connsiteY9" fmla="*/ 78729 h 168221"/>
                <a:gd name="connsiteX10" fmla="*/ 12106 w 168221"/>
                <a:gd name="connsiteY10" fmla="*/ 40601 h 168221"/>
                <a:gd name="connsiteX11" fmla="*/ 43411 w 168221"/>
                <a:gd name="connsiteY11" fmla="*/ 10477 h 168221"/>
                <a:gd name="connsiteX12" fmla="*/ 76543 w 168221"/>
                <a:gd name="connsiteY12" fmla="*/ 336 h 168221"/>
                <a:gd name="connsiteX13" fmla="*/ 75740 w 168221"/>
                <a:gd name="connsiteY13" fmla="*/ 19219 h 168221"/>
                <a:gd name="connsiteX14" fmla="*/ 54889 w 168221"/>
                <a:gd name="connsiteY14" fmla="*/ 25577 h 168221"/>
                <a:gd name="connsiteX15" fmla="*/ 25042 w 168221"/>
                <a:gd name="connsiteY15" fmla="*/ 55978 h 168221"/>
                <a:gd name="connsiteX16" fmla="*/ 20146 w 168221"/>
                <a:gd name="connsiteY16" fmla="*/ 97921 h 168221"/>
                <a:gd name="connsiteX17" fmla="*/ 36700 w 168221"/>
                <a:gd name="connsiteY17" fmla="*/ 129186 h 168221"/>
                <a:gd name="connsiteX18" fmla="*/ 61957 w 168221"/>
                <a:gd name="connsiteY18" fmla="*/ 145691 h 168221"/>
                <a:gd name="connsiteX19" fmla="*/ 107699 w 168221"/>
                <a:gd name="connsiteY19" fmla="*/ 145157 h 168221"/>
                <a:gd name="connsiteX20" fmla="*/ 140823 w 168221"/>
                <a:gd name="connsiteY20" fmla="*/ 116752 h 168221"/>
                <a:gd name="connsiteX21" fmla="*/ 148156 w 168221"/>
                <a:gd name="connsiteY21" fmla="*/ 70652 h 168221"/>
                <a:gd name="connsiteX22" fmla="*/ 118498 w 168221"/>
                <a:gd name="connsiteY22" fmla="*/ 28460 h 168221"/>
                <a:gd name="connsiteX23" fmla="*/ 75740 w 168221"/>
                <a:gd name="connsiteY23" fmla="*/ 19219 h 16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221" h="168221">
                  <a:moveTo>
                    <a:pt x="76543" y="336"/>
                  </a:moveTo>
                  <a:cubicBezTo>
                    <a:pt x="92185" y="-1065"/>
                    <a:pt x="108233" y="1927"/>
                    <a:pt x="122217" y="9111"/>
                  </a:cubicBezTo>
                  <a:cubicBezTo>
                    <a:pt x="138936" y="17537"/>
                    <a:pt x="152634" y="31765"/>
                    <a:pt x="160466" y="48761"/>
                  </a:cubicBezTo>
                  <a:cubicBezTo>
                    <a:pt x="167654" y="64138"/>
                    <a:pt x="169871" y="81721"/>
                    <a:pt x="167012" y="98427"/>
                  </a:cubicBezTo>
                  <a:cubicBezTo>
                    <a:pt x="164582" y="112820"/>
                    <a:pt x="158257" y="126527"/>
                    <a:pt x="148928" y="137748"/>
                  </a:cubicBezTo>
                  <a:cubicBezTo>
                    <a:pt x="139735" y="148900"/>
                    <a:pt x="127603" y="157603"/>
                    <a:pt x="114089" y="162739"/>
                  </a:cubicBezTo>
                  <a:cubicBezTo>
                    <a:pt x="99037" y="168502"/>
                    <a:pt x="82322" y="169719"/>
                    <a:pt x="66563" y="166402"/>
                  </a:cubicBezTo>
                  <a:cubicBezTo>
                    <a:pt x="51166" y="163149"/>
                    <a:pt x="36728" y="155446"/>
                    <a:pt x="25488" y="144430"/>
                  </a:cubicBezTo>
                  <a:cubicBezTo>
                    <a:pt x="17974" y="137174"/>
                    <a:pt x="11869" y="128479"/>
                    <a:pt x="7532" y="118981"/>
                  </a:cubicBezTo>
                  <a:cubicBezTo>
                    <a:pt x="1809" y="106443"/>
                    <a:pt x="-725" y="92475"/>
                    <a:pt x="179" y="78729"/>
                  </a:cubicBezTo>
                  <a:cubicBezTo>
                    <a:pt x="998" y="65307"/>
                    <a:pt x="5122" y="52094"/>
                    <a:pt x="12106" y="40601"/>
                  </a:cubicBezTo>
                  <a:cubicBezTo>
                    <a:pt x="19672" y="28055"/>
                    <a:pt x="30588" y="17561"/>
                    <a:pt x="43411" y="10477"/>
                  </a:cubicBezTo>
                  <a:cubicBezTo>
                    <a:pt x="53584" y="4830"/>
                    <a:pt x="64953" y="1360"/>
                    <a:pt x="76543" y="336"/>
                  </a:cubicBezTo>
                  <a:moveTo>
                    <a:pt x="75740" y="19219"/>
                  </a:moveTo>
                  <a:cubicBezTo>
                    <a:pt x="68479" y="20140"/>
                    <a:pt x="61428" y="22290"/>
                    <a:pt x="54889" y="25577"/>
                  </a:cubicBezTo>
                  <a:cubicBezTo>
                    <a:pt x="41937" y="32026"/>
                    <a:pt x="31259" y="42914"/>
                    <a:pt x="25042" y="55978"/>
                  </a:cubicBezTo>
                  <a:cubicBezTo>
                    <a:pt x="18825" y="68905"/>
                    <a:pt x="17102" y="83909"/>
                    <a:pt x="20146" y="97921"/>
                  </a:cubicBezTo>
                  <a:cubicBezTo>
                    <a:pt x="22636" y="109608"/>
                    <a:pt x="28471" y="120531"/>
                    <a:pt x="36700" y="129186"/>
                  </a:cubicBezTo>
                  <a:cubicBezTo>
                    <a:pt x="43696" y="136535"/>
                    <a:pt x="52403" y="142262"/>
                    <a:pt x="61957" y="145691"/>
                  </a:cubicBezTo>
                  <a:cubicBezTo>
                    <a:pt x="76611" y="150997"/>
                    <a:pt x="93173" y="150816"/>
                    <a:pt x="107699" y="145157"/>
                  </a:cubicBezTo>
                  <a:cubicBezTo>
                    <a:pt x="121550" y="139832"/>
                    <a:pt x="133426" y="129611"/>
                    <a:pt x="140823" y="116752"/>
                  </a:cubicBezTo>
                  <a:cubicBezTo>
                    <a:pt x="148851" y="102985"/>
                    <a:pt x="151442" y="86226"/>
                    <a:pt x="148156" y="70652"/>
                  </a:cubicBezTo>
                  <a:cubicBezTo>
                    <a:pt x="144594" y="53311"/>
                    <a:pt x="133574" y="37713"/>
                    <a:pt x="118498" y="28460"/>
                  </a:cubicBezTo>
                  <a:cubicBezTo>
                    <a:pt x="105876" y="20573"/>
                    <a:pt x="90491" y="17280"/>
                    <a:pt x="75740" y="19219"/>
                  </a:cubicBezTo>
                  <a:close/>
                </a:path>
              </a:pathLst>
            </a:custGeom>
            <a:grpFill/>
            <a:ln w="400" cap="flat">
              <a:noFill/>
              <a:prstDash val="solid"/>
              <a:miter/>
            </a:ln>
          </p:spPr>
          <p:txBody>
            <a:bodyPr rtlCol="0" anchor="ctr"/>
            <a:lstStyle/>
            <a:p>
              <a:endParaRPr lang="zh-CN" altLang="en-US">
                <a:latin typeface="+mn-ea"/>
              </a:endParaRPr>
            </a:p>
          </p:txBody>
        </p:sp>
        <p:sp>
          <p:nvSpPr>
            <p:cNvPr id="139" name="任意多边形: 形状 138">
              <a:extLst>
                <a:ext uri="{FF2B5EF4-FFF2-40B4-BE49-F238E27FC236}">
                  <a16:creationId xmlns:a16="http://schemas.microsoft.com/office/drawing/2014/main" xmlns="" id="{D68432CB-6D74-4B4C-824B-FCDAE03416CF}"/>
                </a:ext>
              </a:extLst>
            </p:cNvPr>
            <p:cNvSpPr/>
            <p:nvPr/>
          </p:nvSpPr>
          <p:spPr>
            <a:xfrm>
              <a:off x="1946323" y="2674141"/>
              <a:ext cx="98749" cy="67122"/>
            </a:xfrm>
            <a:custGeom>
              <a:avLst/>
              <a:gdLst>
                <a:gd name="connsiteX0" fmla="*/ 82418 w 98749"/>
                <a:gd name="connsiteY0" fmla="*/ 3144 h 67122"/>
                <a:gd name="connsiteX1" fmla="*/ 91410 w 98749"/>
                <a:gd name="connsiteY1" fmla="*/ 216 h 67122"/>
                <a:gd name="connsiteX2" fmla="*/ 97253 w 98749"/>
                <a:gd name="connsiteY2" fmla="*/ 4216 h 67122"/>
                <a:gd name="connsiteX3" fmla="*/ 97591 w 98749"/>
                <a:gd name="connsiteY3" fmla="*/ 13911 h 67122"/>
                <a:gd name="connsiteX4" fmla="*/ 95097 w 98749"/>
                <a:gd name="connsiteY4" fmla="*/ 17015 h 67122"/>
                <a:gd name="connsiteX5" fmla="*/ 54214 w 98749"/>
                <a:gd name="connsiteY5" fmla="*/ 62099 h 67122"/>
                <a:gd name="connsiteX6" fmla="*/ 49154 w 98749"/>
                <a:gd name="connsiteY6" fmla="*/ 66384 h 67122"/>
                <a:gd name="connsiteX7" fmla="*/ 39198 w 98749"/>
                <a:gd name="connsiteY7" fmla="*/ 64701 h 67122"/>
                <a:gd name="connsiteX8" fmla="*/ 2957 w 98749"/>
                <a:gd name="connsiteY8" fmla="*/ 31842 h 67122"/>
                <a:gd name="connsiteX9" fmla="*/ 142 w 98749"/>
                <a:gd name="connsiteY9" fmla="*/ 26569 h 67122"/>
                <a:gd name="connsiteX10" fmla="*/ 4945 w 98749"/>
                <a:gd name="connsiteY10" fmla="*/ 16758 h 67122"/>
                <a:gd name="connsiteX11" fmla="*/ 15355 w 98749"/>
                <a:gd name="connsiteY11" fmla="*/ 17834 h 67122"/>
                <a:gd name="connsiteX12" fmla="*/ 44864 w 98749"/>
                <a:gd name="connsiteY12" fmla="*/ 44545 h 67122"/>
                <a:gd name="connsiteX13" fmla="*/ 82418 w 98749"/>
                <a:gd name="connsiteY13" fmla="*/ 3144 h 6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749" h="67122">
                  <a:moveTo>
                    <a:pt x="82418" y="3144"/>
                  </a:moveTo>
                  <a:cubicBezTo>
                    <a:pt x="84583" y="614"/>
                    <a:pt x="88177" y="-507"/>
                    <a:pt x="91410" y="216"/>
                  </a:cubicBezTo>
                  <a:cubicBezTo>
                    <a:pt x="93800" y="682"/>
                    <a:pt x="95900" y="2212"/>
                    <a:pt x="97253" y="4216"/>
                  </a:cubicBezTo>
                  <a:cubicBezTo>
                    <a:pt x="99125" y="7059"/>
                    <a:pt x="99245" y="10939"/>
                    <a:pt x="97591" y="13911"/>
                  </a:cubicBezTo>
                  <a:cubicBezTo>
                    <a:pt x="96932" y="15071"/>
                    <a:pt x="95988" y="16031"/>
                    <a:pt x="95097" y="17015"/>
                  </a:cubicBezTo>
                  <a:cubicBezTo>
                    <a:pt x="81466" y="32039"/>
                    <a:pt x="67844" y="47071"/>
                    <a:pt x="54214" y="62099"/>
                  </a:cubicBezTo>
                  <a:cubicBezTo>
                    <a:pt x="52736" y="63741"/>
                    <a:pt x="51282" y="65564"/>
                    <a:pt x="49154" y="66384"/>
                  </a:cubicBezTo>
                  <a:cubicBezTo>
                    <a:pt x="45873" y="67813"/>
                    <a:pt x="41824" y="67123"/>
                    <a:pt x="39198" y="64701"/>
                  </a:cubicBezTo>
                  <a:cubicBezTo>
                    <a:pt x="27118" y="53749"/>
                    <a:pt x="15038" y="42794"/>
                    <a:pt x="2957" y="31842"/>
                  </a:cubicBezTo>
                  <a:cubicBezTo>
                    <a:pt x="1468" y="30457"/>
                    <a:pt x="455" y="28577"/>
                    <a:pt x="142" y="26569"/>
                  </a:cubicBezTo>
                  <a:cubicBezTo>
                    <a:pt x="-569" y="22722"/>
                    <a:pt x="1439" y="18525"/>
                    <a:pt x="4945" y="16758"/>
                  </a:cubicBezTo>
                  <a:cubicBezTo>
                    <a:pt x="8210" y="14979"/>
                    <a:pt x="12532" y="15396"/>
                    <a:pt x="15355" y="17834"/>
                  </a:cubicBezTo>
                  <a:cubicBezTo>
                    <a:pt x="25210" y="26714"/>
                    <a:pt x="34993" y="35681"/>
                    <a:pt x="44864" y="44545"/>
                  </a:cubicBezTo>
                  <a:cubicBezTo>
                    <a:pt x="57386" y="30750"/>
                    <a:pt x="69892" y="16935"/>
                    <a:pt x="82418" y="3144"/>
                  </a:cubicBezTo>
                  <a:close/>
                </a:path>
              </a:pathLst>
            </a:custGeom>
            <a:grpFill/>
            <a:ln w="400" cap="flat">
              <a:noFill/>
              <a:prstDash val="solid"/>
              <a:miter/>
            </a:ln>
          </p:spPr>
          <p:txBody>
            <a:bodyPr rtlCol="0" anchor="ctr"/>
            <a:lstStyle/>
            <a:p>
              <a:endParaRPr lang="zh-CN" altLang="en-US">
                <a:latin typeface="+mn-ea"/>
              </a:endParaRPr>
            </a:p>
          </p:txBody>
        </p:sp>
      </p:grpSp>
    </p:spTree>
    <p:extLst>
      <p:ext uri="{BB962C8B-B14F-4D97-AF65-F5344CB8AC3E}">
        <p14:creationId xmlns:p14="http://schemas.microsoft.com/office/powerpoint/2010/main" val="4166044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E79A1C36-4B0D-48EC-90C8-7A8CF8DE6DEE}"/>
              </a:ext>
            </a:extLst>
          </p:cNvPr>
          <p:cNvSpPr>
            <a:spLocks noGrp="1"/>
          </p:cNvSpPr>
          <p:nvPr>
            <p:ph sz="quarter" idx="4294967295"/>
          </p:nvPr>
        </p:nvSpPr>
        <p:spPr>
          <a:xfrm>
            <a:off x="506121" y="434136"/>
            <a:ext cx="946140" cy="646331"/>
          </a:xfrm>
          <a:prstGeom prst="rect">
            <a:avLst/>
          </a:prstGeom>
        </p:spPr>
        <p:txBody>
          <a:bodyPr/>
          <a:lstStyle/>
          <a:p>
            <a:pPr marL="0" indent="0">
              <a:buNone/>
            </a:pPr>
            <a:r>
              <a:rPr lang="en-US" altLang="zh-CN" sz="360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a:t>
            </a: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2</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3" name="内容占位符 2">
            <a:extLst>
              <a:ext uri="{FF2B5EF4-FFF2-40B4-BE49-F238E27FC236}">
                <a16:creationId xmlns:a16="http://schemas.microsoft.com/office/drawing/2014/main" xmlns="" id="{95EB5F44-ABF3-49E3-AF61-6AF162445F48}"/>
              </a:ext>
            </a:extLst>
          </p:cNvPr>
          <p:cNvSpPr>
            <a:spLocks noGrp="1"/>
          </p:cNvSpPr>
          <p:nvPr>
            <p:ph sz="quarter" idx="10"/>
          </p:nvPr>
        </p:nvSpPr>
        <p:spPr/>
        <p:txBody>
          <a:bodyPr/>
          <a:lstStyle/>
          <a:p>
            <a:r>
              <a:rPr lang="zh-CN" altLang="en-US" dirty="0">
                <a:latin typeface="+mj-ea"/>
                <a:ea typeface="+mj-ea"/>
              </a:rPr>
              <a:t>用户等级排序</a:t>
            </a:r>
          </a:p>
          <a:p>
            <a:endParaRPr lang="zh-CN" altLang="en-US" dirty="0">
              <a:latin typeface="+mj-ea"/>
              <a:ea typeface="+mj-ea"/>
            </a:endParaRPr>
          </a:p>
        </p:txBody>
      </p:sp>
      <p:sp>
        <p:nvSpPr>
          <p:cNvPr id="4" name="等腰三角形 3">
            <a:extLst>
              <a:ext uri="{FF2B5EF4-FFF2-40B4-BE49-F238E27FC236}">
                <a16:creationId xmlns:a16="http://schemas.microsoft.com/office/drawing/2014/main" xmlns="" id="{3A5BAE88-559E-4151-8BC4-864B6B3757DD}"/>
              </a:ext>
            </a:extLst>
          </p:cNvPr>
          <p:cNvSpPr/>
          <p:nvPr/>
        </p:nvSpPr>
        <p:spPr>
          <a:xfrm>
            <a:off x="735728" y="2002421"/>
            <a:ext cx="2615878" cy="4294208"/>
          </a:xfrm>
          <a:prstGeom prst="triangle">
            <a:avLst/>
          </a:prstGeom>
          <a:gradFill flip="none" rotWithShape="1">
            <a:gsLst>
              <a:gs pos="0">
                <a:schemeClr val="accent1">
                  <a:alpha val="0"/>
                </a:schemeClr>
              </a:gs>
              <a:gs pos="37000">
                <a:schemeClr val="accent1">
                  <a:alpha val="17000"/>
                </a:schemeClr>
              </a:gs>
              <a:gs pos="100000">
                <a:schemeClr val="accent1"/>
              </a:gs>
              <a:gs pos="61000">
                <a:schemeClr val="accent1">
                  <a:alpha val="30000"/>
                </a:schemeClr>
              </a:gs>
            </a:gsLst>
            <a:lin ang="16200000" scaled="1"/>
            <a:tileRect/>
          </a:gradFill>
          <a:ln w="9525">
            <a:gradFill flip="none" rotWithShape="1">
              <a:gsLst>
                <a:gs pos="0">
                  <a:srgbClr val="3B61ED">
                    <a:alpha val="0"/>
                  </a:srgbClr>
                </a:gs>
                <a:gs pos="100000">
                  <a:schemeClr val="accent1"/>
                </a:gs>
              </a:gsLst>
              <a:lin ang="16200000" scaled="1"/>
              <a:tileRect/>
            </a:gradFill>
          </a:ln>
          <a:effectLst>
            <a:outerShdw blurRad="444500" sx="104000" sy="104000" algn="ctr" rotWithShape="0">
              <a:schemeClr val="accent1">
                <a:alpha val="80000"/>
              </a:schemeClr>
            </a:outerShdw>
          </a:effectLst>
          <a:scene3d>
            <a:camera prst="perspectiveRight">
              <a:rot lat="1800000" lon="18599988"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prstClr val="white"/>
                </a:solidFill>
                <a:latin typeface="+mj-ea"/>
                <a:ea typeface="+mj-ea"/>
              </a:rPr>
              <a:t>3</a:t>
            </a:r>
            <a:endParaRPr lang="zh-CN" altLang="en-US" sz="8800" dirty="0">
              <a:solidFill>
                <a:prstClr val="white"/>
              </a:solidFill>
              <a:latin typeface="+mj-ea"/>
              <a:ea typeface="+mj-ea"/>
            </a:endParaRPr>
          </a:p>
        </p:txBody>
      </p:sp>
      <p:sp>
        <p:nvSpPr>
          <p:cNvPr id="47" name="等腰三角形 46">
            <a:extLst>
              <a:ext uri="{FF2B5EF4-FFF2-40B4-BE49-F238E27FC236}">
                <a16:creationId xmlns:a16="http://schemas.microsoft.com/office/drawing/2014/main" xmlns="" id="{42A4E57B-C9A7-4E5F-80BC-AEE8B00BCB1B}"/>
              </a:ext>
            </a:extLst>
          </p:cNvPr>
          <p:cNvSpPr/>
          <p:nvPr/>
        </p:nvSpPr>
        <p:spPr>
          <a:xfrm>
            <a:off x="1452261" y="2949136"/>
            <a:ext cx="2136759" cy="3347494"/>
          </a:xfrm>
          <a:prstGeom prst="triangle">
            <a:avLst/>
          </a:prstGeom>
          <a:gradFill flip="none" rotWithShape="1">
            <a:gsLst>
              <a:gs pos="0">
                <a:schemeClr val="accent2">
                  <a:alpha val="0"/>
                </a:schemeClr>
              </a:gs>
              <a:gs pos="37000">
                <a:schemeClr val="accent2">
                  <a:alpha val="24000"/>
                </a:schemeClr>
              </a:gs>
              <a:gs pos="100000">
                <a:schemeClr val="accent2">
                  <a:alpha val="84000"/>
                </a:schemeClr>
              </a:gs>
              <a:gs pos="67000">
                <a:schemeClr val="accent2">
                  <a:alpha val="27000"/>
                </a:schemeClr>
              </a:gs>
            </a:gsLst>
            <a:lin ang="16200000" scaled="1"/>
            <a:tileRect/>
          </a:gradFill>
          <a:ln w="9525">
            <a:gradFill flip="none" rotWithShape="1">
              <a:gsLst>
                <a:gs pos="0">
                  <a:schemeClr val="accent2">
                    <a:alpha val="0"/>
                  </a:schemeClr>
                </a:gs>
                <a:gs pos="100000">
                  <a:schemeClr val="accent2"/>
                </a:gs>
              </a:gsLst>
              <a:lin ang="16200000" scaled="1"/>
              <a:tileRect/>
            </a:gradFill>
          </a:ln>
          <a:effectLst>
            <a:outerShdw blurRad="444500" sx="104000" sy="104000" algn="ctr" rotWithShape="0">
              <a:schemeClr val="accent2">
                <a:alpha val="80000"/>
              </a:schemeClr>
            </a:outerShdw>
          </a:effectLst>
          <a:scene3d>
            <a:camera prst="perspectiveRight">
              <a:rot lat="1800000" lon="18599988"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prstClr val="white"/>
                </a:solidFill>
                <a:latin typeface="+mj-ea"/>
                <a:ea typeface="+mj-ea"/>
              </a:rPr>
              <a:t>2</a:t>
            </a:r>
            <a:endParaRPr lang="zh-CN" altLang="en-US" sz="4400" dirty="0">
              <a:solidFill>
                <a:prstClr val="white"/>
              </a:solidFill>
              <a:latin typeface="+mj-ea"/>
              <a:ea typeface="+mj-ea"/>
            </a:endParaRPr>
          </a:p>
        </p:txBody>
      </p:sp>
      <p:sp>
        <p:nvSpPr>
          <p:cNvPr id="48" name="等腰三角形 47">
            <a:extLst>
              <a:ext uri="{FF2B5EF4-FFF2-40B4-BE49-F238E27FC236}">
                <a16:creationId xmlns:a16="http://schemas.microsoft.com/office/drawing/2014/main" xmlns="" id="{F682C48E-34E2-4CFC-A357-0B548E5F05D3}"/>
              </a:ext>
            </a:extLst>
          </p:cNvPr>
          <p:cNvSpPr/>
          <p:nvPr/>
        </p:nvSpPr>
        <p:spPr>
          <a:xfrm>
            <a:off x="2207074" y="3926427"/>
            <a:ext cx="1724846" cy="2370201"/>
          </a:xfrm>
          <a:prstGeom prst="triangle">
            <a:avLst/>
          </a:prstGeom>
          <a:gradFill flip="none" rotWithShape="1">
            <a:gsLst>
              <a:gs pos="0">
                <a:schemeClr val="bg1">
                  <a:alpha val="0"/>
                </a:schemeClr>
              </a:gs>
              <a:gs pos="37000">
                <a:schemeClr val="bg1">
                  <a:alpha val="20000"/>
                </a:schemeClr>
              </a:gs>
              <a:gs pos="100000">
                <a:schemeClr val="bg1"/>
              </a:gs>
              <a:gs pos="61000">
                <a:schemeClr val="bg1">
                  <a:alpha val="35000"/>
                </a:schemeClr>
              </a:gs>
            </a:gsLst>
            <a:lin ang="16200000" scaled="1"/>
            <a:tileRect/>
          </a:gradFill>
          <a:ln w="9525">
            <a:gradFill flip="none" rotWithShape="1">
              <a:gsLst>
                <a:gs pos="0">
                  <a:schemeClr val="bg1">
                    <a:alpha val="0"/>
                  </a:schemeClr>
                </a:gs>
                <a:gs pos="100000">
                  <a:schemeClr val="bg1"/>
                </a:gs>
              </a:gsLst>
              <a:lin ang="16200000" scaled="1"/>
              <a:tileRect/>
            </a:gradFill>
          </a:ln>
          <a:effectLst>
            <a:outerShdw blurRad="444500" sx="104000" sy="104000" algn="ctr" rotWithShape="0">
              <a:schemeClr val="bg1">
                <a:alpha val="80000"/>
              </a:schemeClr>
            </a:outerShdw>
          </a:effectLst>
          <a:scene3d>
            <a:camera prst="perspectiveRight">
              <a:rot lat="1800000" lon="18599988"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prstClr val="white"/>
                </a:solidFill>
                <a:latin typeface="+mj-ea"/>
                <a:ea typeface="+mj-ea"/>
              </a:rPr>
              <a:t>1</a:t>
            </a:r>
            <a:endParaRPr lang="zh-CN" altLang="en-US" sz="3600" dirty="0">
              <a:solidFill>
                <a:prstClr val="white"/>
              </a:solidFill>
              <a:latin typeface="+mj-ea"/>
              <a:ea typeface="+mj-ea"/>
            </a:endParaRPr>
          </a:p>
        </p:txBody>
      </p:sp>
      <p:sp>
        <p:nvSpPr>
          <p:cNvPr id="49" name="椭圆 48">
            <a:extLst>
              <a:ext uri="{FF2B5EF4-FFF2-40B4-BE49-F238E27FC236}">
                <a16:creationId xmlns:a16="http://schemas.microsoft.com/office/drawing/2014/main" xmlns="" id="{C6B47861-BC2C-4D93-9848-7AE8EF48A65E}"/>
              </a:ext>
            </a:extLst>
          </p:cNvPr>
          <p:cNvSpPr/>
          <p:nvPr/>
        </p:nvSpPr>
        <p:spPr>
          <a:xfrm>
            <a:off x="1978660" y="1841967"/>
            <a:ext cx="130013" cy="130013"/>
          </a:xfrm>
          <a:prstGeom prst="ellipse">
            <a:avLst/>
          </a:prstGeom>
          <a:gradFill flip="none" rotWithShape="1">
            <a:gsLst>
              <a:gs pos="0">
                <a:schemeClr val="accent1">
                  <a:alpha val="12000"/>
                </a:schemeClr>
              </a:gs>
              <a:gs pos="66000">
                <a:schemeClr val="accent1">
                  <a:alpha val="19000"/>
                </a:schemeClr>
              </a:gs>
              <a:gs pos="100000">
                <a:schemeClr val="accent1">
                  <a:alpha val="60000"/>
                </a:schemeClr>
              </a:gs>
              <a:gs pos="95000">
                <a:schemeClr val="accent1">
                  <a:alpha val="34000"/>
                </a:schemeClr>
              </a:gs>
            </a:gsLst>
            <a:path path="shape">
              <a:fillToRect l="50000" t="50000" r="50000" b="50000"/>
            </a:path>
            <a:tileRect/>
          </a:gradFill>
          <a:ln w="9525">
            <a:solidFill>
              <a:schemeClr val="accent1"/>
            </a:soli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等线" panose="020F0502020204030204"/>
              <a:ea typeface="等线" panose="02010600030101010101" pitchFamily="2" charset="-122"/>
            </a:endParaRPr>
          </a:p>
        </p:txBody>
      </p:sp>
      <p:cxnSp>
        <p:nvCxnSpPr>
          <p:cNvPr id="10" name="直接连接符 9">
            <a:extLst>
              <a:ext uri="{FF2B5EF4-FFF2-40B4-BE49-F238E27FC236}">
                <a16:creationId xmlns:a16="http://schemas.microsoft.com/office/drawing/2014/main" xmlns="" id="{73CD0B6F-7E44-46F5-B35E-CEE6B7A8A918}"/>
              </a:ext>
            </a:extLst>
          </p:cNvPr>
          <p:cNvCxnSpPr>
            <a:cxnSpLocks/>
          </p:cNvCxnSpPr>
          <p:nvPr/>
        </p:nvCxnSpPr>
        <p:spPr>
          <a:xfrm flipV="1">
            <a:off x="2108673" y="1895221"/>
            <a:ext cx="3225327" cy="11753"/>
          </a:xfrm>
          <a:prstGeom prst="line">
            <a:avLst/>
          </a:prstGeom>
          <a:gradFill flip="none" rotWithShape="1">
            <a:gsLst>
              <a:gs pos="0">
                <a:schemeClr val="accent1"/>
              </a:gs>
              <a:gs pos="54000">
                <a:schemeClr val="accent1">
                  <a:alpha val="47000"/>
                </a:schemeClr>
              </a:gs>
              <a:gs pos="100000">
                <a:schemeClr val="accent1"/>
              </a:gs>
              <a:gs pos="95000">
                <a:schemeClr val="accent1">
                  <a:alpha val="74000"/>
                </a:schemeClr>
              </a:gs>
            </a:gsLst>
            <a:path path="shape">
              <a:fillToRect l="50000" t="50000" r="50000" b="50000"/>
            </a:path>
            <a:tileRect/>
          </a:gradFill>
          <a:ln w="9525">
            <a:gradFill flip="none" rotWithShape="1">
              <a:gsLst>
                <a:gs pos="0">
                  <a:schemeClr val="accent1"/>
                </a:gs>
                <a:gs pos="50000">
                  <a:schemeClr val="accent1">
                    <a:alpha val="44000"/>
                  </a:schemeClr>
                </a:gs>
                <a:gs pos="100000">
                  <a:schemeClr val="accent1">
                    <a:alpha val="0"/>
                  </a:schemeClr>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50" name="椭圆 49">
            <a:extLst>
              <a:ext uri="{FF2B5EF4-FFF2-40B4-BE49-F238E27FC236}">
                <a16:creationId xmlns:a16="http://schemas.microsoft.com/office/drawing/2014/main" xmlns="" id="{524664FD-C314-4A3B-8356-BFFEF5F7115F}"/>
              </a:ext>
            </a:extLst>
          </p:cNvPr>
          <p:cNvSpPr/>
          <p:nvPr/>
        </p:nvSpPr>
        <p:spPr>
          <a:xfrm>
            <a:off x="2449537" y="2840601"/>
            <a:ext cx="130013" cy="130013"/>
          </a:xfrm>
          <a:prstGeom prst="ellipse">
            <a:avLst/>
          </a:prstGeom>
          <a:gradFill flip="none" rotWithShape="1">
            <a:gsLst>
              <a:gs pos="0">
                <a:schemeClr val="accent2">
                  <a:alpha val="12000"/>
                </a:schemeClr>
              </a:gs>
              <a:gs pos="66000">
                <a:schemeClr val="accent2">
                  <a:alpha val="19000"/>
                </a:schemeClr>
              </a:gs>
              <a:gs pos="100000">
                <a:schemeClr val="accent2">
                  <a:alpha val="59000"/>
                </a:schemeClr>
              </a:gs>
              <a:gs pos="95000">
                <a:schemeClr val="accent2">
                  <a:alpha val="34000"/>
                </a:schemeClr>
              </a:gs>
            </a:gsLst>
            <a:path path="shape">
              <a:fillToRect l="50000" t="50000" r="50000" b="50000"/>
            </a:path>
            <a:tileRect/>
          </a:gradFill>
          <a:ln w="9525">
            <a:gradFill flip="none" rotWithShape="1">
              <a:gsLst>
                <a:gs pos="2000">
                  <a:schemeClr val="accent2"/>
                </a:gs>
                <a:gs pos="53000">
                  <a:schemeClr val="accent2"/>
                </a:gs>
                <a:gs pos="100000">
                  <a:schemeClr val="accent2"/>
                </a:gs>
              </a:gsLst>
              <a:lin ang="0" scaled="1"/>
              <a:tileRect/>
            </a:gradFill>
          </a:ln>
          <a:effectLst>
            <a:outerShdw blurRad="127000" sx="104000" sy="104000" algn="ctr" rotWithShape="0">
              <a:srgbClr val="EF2174">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等线" panose="020F0502020204030204"/>
              <a:ea typeface="等线" panose="02010600030101010101" pitchFamily="2" charset="-122"/>
            </a:endParaRPr>
          </a:p>
        </p:txBody>
      </p:sp>
      <p:cxnSp>
        <p:nvCxnSpPr>
          <p:cNvPr id="54" name="直接连接符 53">
            <a:extLst>
              <a:ext uri="{FF2B5EF4-FFF2-40B4-BE49-F238E27FC236}">
                <a16:creationId xmlns:a16="http://schemas.microsoft.com/office/drawing/2014/main" xmlns="" id="{AD003780-A1A4-443D-B294-E28441357A5B}"/>
              </a:ext>
            </a:extLst>
          </p:cNvPr>
          <p:cNvCxnSpPr>
            <a:cxnSpLocks/>
          </p:cNvCxnSpPr>
          <p:nvPr/>
        </p:nvCxnSpPr>
        <p:spPr>
          <a:xfrm flipV="1">
            <a:off x="2579550" y="2889875"/>
            <a:ext cx="2740734" cy="9986"/>
          </a:xfrm>
          <a:prstGeom prst="line">
            <a:avLst/>
          </a:prstGeom>
          <a:ln>
            <a:gradFill flip="none" rotWithShape="1">
              <a:gsLst>
                <a:gs pos="0">
                  <a:schemeClr val="accent2"/>
                </a:gs>
                <a:gs pos="10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a16="http://schemas.microsoft.com/office/drawing/2014/main" xmlns="" id="{99890851-E5C0-4BF3-8BC5-73810AEF5336}"/>
              </a:ext>
            </a:extLst>
          </p:cNvPr>
          <p:cNvSpPr/>
          <p:nvPr/>
        </p:nvSpPr>
        <p:spPr>
          <a:xfrm>
            <a:off x="3001808" y="3790428"/>
            <a:ext cx="130013" cy="130013"/>
          </a:xfrm>
          <a:prstGeom prst="ellipse">
            <a:avLst/>
          </a:prstGeom>
          <a:gradFill flip="none" rotWithShape="1">
            <a:gsLst>
              <a:gs pos="0">
                <a:schemeClr val="bg1">
                  <a:alpha val="7000"/>
                </a:schemeClr>
              </a:gs>
              <a:gs pos="66000">
                <a:schemeClr val="bg1">
                  <a:alpha val="15000"/>
                </a:schemeClr>
              </a:gs>
              <a:gs pos="100000">
                <a:schemeClr val="bg1">
                  <a:alpha val="41000"/>
                </a:schemeClr>
              </a:gs>
              <a:gs pos="87000">
                <a:schemeClr val="bg1">
                  <a:alpha val="40000"/>
                </a:schemeClr>
              </a:gs>
            </a:gsLst>
            <a:path path="shape">
              <a:fillToRect l="50000" t="50000" r="50000" b="50000"/>
            </a:path>
            <a:tileRect/>
          </a:gradFill>
          <a:ln w="9525">
            <a:gradFill flip="none" rotWithShape="1">
              <a:gsLst>
                <a:gs pos="2000">
                  <a:schemeClr val="bg1"/>
                </a:gs>
                <a:gs pos="53000">
                  <a:schemeClr val="bg1">
                    <a:alpha val="0"/>
                  </a:schemeClr>
                </a:gs>
                <a:gs pos="100000">
                  <a:schemeClr val="bg1"/>
                </a:gs>
              </a:gsLst>
              <a:lin ang="0" scaled="1"/>
              <a:tileRect/>
            </a:gradFill>
          </a:ln>
          <a:effectLst>
            <a:outerShdw blurRad="355600" sx="104000" sy="104000" algn="ctr" rotWithShape="0">
              <a:schemeClr val="bg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等线" panose="020F0502020204030204"/>
              <a:ea typeface="等线" panose="02010600030101010101" pitchFamily="2" charset="-122"/>
            </a:endParaRPr>
          </a:p>
        </p:txBody>
      </p:sp>
      <p:cxnSp>
        <p:nvCxnSpPr>
          <p:cNvPr id="55" name="直接连接符 54">
            <a:extLst>
              <a:ext uri="{FF2B5EF4-FFF2-40B4-BE49-F238E27FC236}">
                <a16:creationId xmlns:a16="http://schemas.microsoft.com/office/drawing/2014/main" xmlns="" id="{FBACE196-1CCA-4A40-B357-6BC7D95E83F9}"/>
              </a:ext>
            </a:extLst>
          </p:cNvPr>
          <p:cNvCxnSpPr>
            <a:cxnSpLocks/>
          </p:cNvCxnSpPr>
          <p:nvPr/>
        </p:nvCxnSpPr>
        <p:spPr>
          <a:xfrm flipV="1">
            <a:off x="3131821" y="3855674"/>
            <a:ext cx="2021986" cy="1"/>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 name="平行四边形 24">
            <a:extLst>
              <a:ext uri="{FF2B5EF4-FFF2-40B4-BE49-F238E27FC236}">
                <a16:creationId xmlns:a16="http://schemas.microsoft.com/office/drawing/2014/main" xmlns="" id="{5359ECE2-078D-4EDA-BD37-26F2FF0AD183}"/>
              </a:ext>
            </a:extLst>
          </p:cNvPr>
          <p:cNvSpPr/>
          <p:nvPr/>
        </p:nvSpPr>
        <p:spPr>
          <a:xfrm flipH="1">
            <a:off x="4655746" y="1698784"/>
            <a:ext cx="2519680" cy="340840"/>
          </a:xfrm>
          <a:prstGeom prst="parallelogram">
            <a:avLst/>
          </a:prstGeom>
          <a:gradFill flip="none" rotWithShape="1">
            <a:gsLst>
              <a:gs pos="2000">
                <a:schemeClr val="accent1">
                  <a:alpha val="79000"/>
                </a:schemeClr>
              </a:gs>
              <a:gs pos="100000">
                <a:schemeClr val="accent1">
                  <a:alpha val="0"/>
                </a:schemeClr>
              </a:gs>
            </a:gsLst>
            <a:lin ang="10800000" scaled="1"/>
            <a:tileRect/>
          </a:gradFill>
          <a:ln>
            <a:gradFill flip="none" rotWithShape="1">
              <a:gsLst>
                <a:gs pos="0">
                  <a:schemeClr val="accent1"/>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1" name="平行四边形 110">
            <a:extLst>
              <a:ext uri="{FF2B5EF4-FFF2-40B4-BE49-F238E27FC236}">
                <a16:creationId xmlns:a16="http://schemas.microsoft.com/office/drawing/2014/main" xmlns="" id="{378D0DD4-971D-4811-86B8-071BF605FEE9}"/>
              </a:ext>
            </a:extLst>
          </p:cNvPr>
          <p:cNvSpPr/>
          <p:nvPr/>
        </p:nvSpPr>
        <p:spPr>
          <a:xfrm flipH="1">
            <a:off x="4915445" y="2691899"/>
            <a:ext cx="2519680" cy="340840"/>
          </a:xfrm>
          <a:prstGeom prst="parallelogram">
            <a:avLst/>
          </a:prstGeom>
          <a:gradFill flip="none" rotWithShape="1">
            <a:gsLst>
              <a:gs pos="2000">
                <a:schemeClr val="accent1">
                  <a:alpha val="79000"/>
                </a:schemeClr>
              </a:gs>
              <a:gs pos="100000">
                <a:schemeClr val="accent1">
                  <a:alpha val="0"/>
                </a:schemeClr>
              </a:gs>
            </a:gsLst>
            <a:lin ang="10800000" scaled="1"/>
            <a:tileRect/>
          </a:gradFill>
          <a:ln>
            <a:gradFill flip="none" rotWithShape="1">
              <a:gsLst>
                <a:gs pos="0">
                  <a:schemeClr val="accent1"/>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2" name="平行四边形 111">
            <a:extLst>
              <a:ext uri="{FF2B5EF4-FFF2-40B4-BE49-F238E27FC236}">
                <a16:creationId xmlns:a16="http://schemas.microsoft.com/office/drawing/2014/main" xmlns="" id="{F25C321A-9BCD-47DB-98FC-A83343E1AB25}"/>
              </a:ext>
            </a:extLst>
          </p:cNvPr>
          <p:cNvSpPr/>
          <p:nvPr/>
        </p:nvSpPr>
        <p:spPr>
          <a:xfrm flipH="1">
            <a:off x="5175143" y="3685014"/>
            <a:ext cx="2519680" cy="340840"/>
          </a:xfrm>
          <a:prstGeom prst="parallelogram">
            <a:avLst/>
          </a:prstGeom>
          <a:gradFill flip="none" rotWithShape="1">
            <a:gsLst>
              <a:gs pos="2000">
                <a:schemeClr val="accent1">
                  <a:alpha val="79000"/>
                </a:schemeClr>
              </a:gs>
              <a:gs pos="100000">
                <a:schemeClr val="accent1">
                  <a:alpha val="0"/>
                </a:schemeClr>
              </a:gs>
            </a:gsLst>
            <a:lin ang="10800000" scaled="1"/>
            <a:tileRect/>
          </a:gradFill>
          <a:ln>
            <a:gradFill flip="none" rotWithShape="1">
              <a:gsLst>
                <a:gs pos="0">
                  <a:schemeClr val="accent1"/>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3" name="文本框 112">
            <a:extLst>
              <a:ext uri="{FF2B5EF4-FFF2-40B4-BE49-F238E27FC236}">
                <a16:creationId xmlns:a16="http://schemas.microsoft.com/office/drawing/2014/main" xmlns="" id="{5D970BC2-84EC-41E5-B912-BBCBF1253027}"/>
              </a:ext>
            </a:extLst>
          </p:cNvPr>
          <p:cNvSpPr txBox="1"/>
          <p:nvPr/>
        </p:nvSpPr>
        <p:spPr>
          <a:xfrm>
            <a:off x="4915445" y="1680823"/>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mn-ea"/>
                <a:cs typeface="+mn-cs"/>
              </a:rPr>
              <a:t>20-30</a:t>
            </a:r>
            <a:r>
              <a:rPr kumimoji="0" lang="zh-CN" altLang="en-US" sz="1800" b="0" i="0" u="none" strike="noStrike" kern="1200" cap="none" spc="0" normalizeH="0" baseline="0" noProof="0" dirty="0">
                <a:ln>
                  <a:noFill/>
                </a:ln>
                <a:solidFill>
                  <a:prstClr val="white"/>
                </a:solidFill>
                <a:effectLst/>
                <a:uLnTx/>
                <a:uFillTx/>
                <a:latin typeface="+mn-ea"/>
                <a:cs typeface="+mn-cs"/>
              </a:rPr>
              <a:t>岁</a:t>
            </a:r>
          </a:p>
        </p:txBody>
      </p:sp>
      <p:sp>
        <p:nvSpPr>
          <p:cNvPr id="114" name="文本框 113">
            <a:extLst>
              <a:ext uri="{FF2B5EF4-FFF2-40B4-BE49-F238E27FC236}">
                <a16:creationId xmlns:a16="http://schemas.microsoft.com/office/drawing/2014/main" xmlns="" id="{959F4714-7B92-4AB4-B21C-84054024639A}"/>
              </a:ext>
            </a:extLst>
          </p:cNvPr>
          <p:cNvSpPr txBox="1"/>
          <p:nvPr/>
        </p:nvSpPr>
        <p:spPr>
          <a:xfrm>
            <a:off x="5175143" y="2675795"/>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mn-ea"/>
                <a:cs typeface="+mn-cs"/>
              </a:rPr>
              <a:t>30-40</a:t>
            </a:r>
            <a:r>
              <a:rPr kumimoji="0" lang="zh-CN" altLang="en-US" sz="1800" b="0" i="0" u="none" strike="noStrike" kern="1200" cap="none" spc="0" normalizeH="0" baseline="0" noProof="0" dirty="0">
                <a:ln>
                  <a:noFill/>
                </a:ln>
                <a:solidFill>
                  <a:prstClr val="white"/>
                </a:solidFill>
                <a:effectLst/>
                <a:uLnTx/>
                <a:uFillTx/>
                <a:latin typeface="+mn-ea"/>
                <a:cs typeface="+mn-cs"/>
              </a:rPr>
              <a:t>岁</a:t>
            </a:r>
          </a:p>
        </p:txBody>
      </p:sp>
      <p:sp>
        <p:nvSpPr>
          <p:cNvPr id="115" name="文本框 114">
            <a:extLst>
              <a:ext uri="{FF2B5EF4-FFF2-40B4-BE49-F238E27FC236}">
                <a16:creationId xmlns:a16="http://schemas.microsoft.com/office/drawing/2014/main" xmlns="" id="{60A76794-6389-405E-92F0-6FB9B8F393F7}"/>
              </a:ext>
            </a:extLst>
          </p:cNvPr>
          <p:cNvSpPr txBox="1"/>
          <p:nvPr/>
        </p:nvSpPr>
        <p:spPr>
          <a:xfrm>
            <a:off x="5336834" y="3670768"/>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mn-ea"/>
                <a:cs typeface="+mn-cs"/>
              </a:rPr>
              <a:t>15-20</a:t>
            </a:r>
            <a:r>
              <a:rPr kumimoji="0" lang="zh-CN" altLang="en-US" sz="1800" b="0" i="0" u="none" strike="noStrike" kern="1200" cap="none" spc="0" normalizeH="0" baseline="0" noProof="0" dirty="0">
                <a:ln>
                  <a:noFill/>
                </a:ln>
                <a:solidFill>
                  <a:prstClr val="white"/>
                </a:solidFill>
                <a:effectLst/>
                <a:uLnTx/>
                <a:uFillTx/>
                <a:latin typeface="+mn-ea"/>
                <a:cs typeface="+mn-cs"/>
              </a:rPr>
              <a:t>岁</a:t>
            </a:r>
          </a:p>
        </p:txBody>
      </p:sp>
      <p:sp>
        <p:nvSpPr>
          <p:cNvPr id="119" name="文本框 118">
            <a:extLst>
              <a:ext uri="{FF2B5EF4-FFF2-40B4-BE49-F238E27FC236}">
                <a16:creationId xmlns:a16="http://schemas.microsoft.com/office/drawing/2014/main" xmlns="" id="{DB2128BB-F3D1-4F66-A2FB-AF71E40DD113}"/>
              </a:ext>
            </a:extLst>
          </p:cNvPr>
          <p:cNvSpPr txBox="1"/>
          <p:nvPr/>
        </p:nvSpPr>
        <p:spPr>
          <a:xfrm>
            <a:off x="5062423" y="2138368"/>
            <a:ext cx="7943153" cy="377411"/>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购买力较强，并且能够长时间持续消费，受到折扣影响因素较大。</a:t>
            </a:r>
          </a:p>
        </p:txBody>
      </p:sp>
      <p:sp>
        <p:nvSpPr>
          <p:cNvPr id="120" name="文本框 119">
            <a:extLst>
              <a:ext uri="{FF2B5EF4-FFF2-40B4-BE49-F238E27FC236}">
                <a16:creationId xmlns:a16="http://schemas.microsoft.com/office/drawing/2014/main" xmlns="" id="{3418845B-941D-4DD3-926F-B1F6CA5DBFE8}"/>
              </a:ext>
            </a:extLst>
          </p:cNvPr>
          <p:cNvSpPr txBox="1"/>
          <p:nvPr/>
        </p:nvSpPr>
        <p:spPr>
          <a:xfrm>
            <a:off x="5358451" y="3168079"/>
            <a:ext cx="7943153" cy="377411"/>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购买力适中，基本上是短时间持续消费，受到折扣影响因素较小。</a:t>
            </a:r>
          </a:p>
        </p:txBody>
      </p:sp>
      <p:sp>
        <p:nvSpPr>
          <p:cNvPr id="121" name="文本框 120">
            <a:extLst>
              <a:ext uri="{FF2B5EF4-FFF2-40B4-BE49-F238E27FC236}">
                <a16:creationId xmlns:a16="http://schemas.microsoft.com/office/drawing/2014/main" xmlns="" id="{D321D235-DC37-4E83-BDF6-484A7C5BD663}"/>
              </a:ext>
            </a:extLst>
          </p:cNvPr>
          <p:cNvSpPr txBox="1"/>
          <p:nvPr/>
        </p:nvSpPr>
        <p:spPr>
          <a:xfrm>
            <a:off x="5667507" y="4197790"/>
            <a:ext cx="7943153" cy="377411"/>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购买力较差，短时间持续消费，基本不受影响。</a:t>
            </a:r>
          </a:p>
        </p:txBody>
      </p:sp>
    </p:spTree>
    <p:extLst>
      <p:ext uri="{BB962C8B-B14F-4D97-AF65-F5344CB8AC3E}">
        <p14:creationId xmlns:p14="http://schemas.microsoft.com/office/powerpoint/2010/main" val="2809740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a:extLst>
              <a:ext uri="{FF2B5EF4-FFF2-40B4-BE49-F238E27FC236}">
                <a16:creationId xmlns:a16="http://schemas.microsoft.com/office/drawing/2014/main" xmlns="" id="{74539B2E-FA84-4D39-89A6-2129922B3A2E}"/>
              </a:ext>
            </a:extLst>
          </p:cNvPr>
          <p:cNvSpPr>
            <a:spLocks noGrp="1"/>
          </p:cNvSpPr>
          <p:nvPr>
            <p:ph sz="quarter" idx="11"/>
          </p:nvPr>
        </p:nvSpPr>
        <p:spPr>
          <a:xfrm>
            <a:off x="506120" y="434136"/>
            <a:ext cx="926753" cy="646331"/>
          </a:xfrm>
        </p:spPr>
        <p:txBody>
          <a:bodyPr/>
          <a:lstStyle/>
          <a:p>
            <a:r>
              <a:rPr lang="en-US" altLang="zh-CN" dirty="0">
                <a:latin typeface="+mj-ea"/>
                <a:ea typeface="+mj-ea"/>
              </a:rPr>
              <a:t>02</a:t>
            </a:r>
            <a:endParaRPr lang="zh-CN" altLang="en-US" dirty="0">
              <a:latin typeface="+mj-ea"/>
              <a:ea typeface="+mj-ea"/>
            </a:endParaRPr>
          </a:p>
        </p:txBody>
      </p:sp>
      <p:sp>
        <p:nvSpPr>
          <p:cNvPr id="8" name="内容占位符 7">
            <a:extLst>
              <a:ext uri="{FF2B5EF4-FFF2-40B4-BE49-F238E27FC236}">
                <a16:creationId xmlns:a16="http://schemas.microsoft.com/office/drawing/2014/main" xmlns="" id="{563E3FCF-BB9A-4BD7-96D1-C946F9224E63}"/>
              </a:ext>
            </a:extLst>
          </p:cNvPr>
          <p:cNvSpPr>
            <a:spLocks noGrp="1"/>
          </p:cNvSpPr>
          <p:nvPr>
            <p:ph sz="quarter" idx="10"/>
          </p:nvPr>
        </p:nvSpPr>
        <p:spPr/>
        <p:txBody>
          <a:bodyPr/>
          <a:lstStyle/>
          <a:p>
            <a:r>
              <a:rPr lang="zh-CN" altLang="en-US" dirty="0">
                <a:latin typeface="+mj-ea"/>
                <a:ea typeface="+mj-ea"/>
              </a:rPr>
              <a:t>操作流程循环图</a:t>
            </a:r>
          </a:p>
        </p:txBody>
      </p:sp>
      <p:sp>
        <p:nvSpPr>
          <p:cNvPr id="11" name="椭圆 10">
            <a:extLst>
              <a:ext uri="{FF2B5EF4-FFF2-40B4-BE49-F238E27FC236}">
                <a16:creationId xmlns:a16="http://schemas.microsoft.com/office/drawing/2014/main" xmlns="" id="{9782361F-E8A0-4106-8124-9F410600CA4F}"/>
              </a:ext>
            </a:extLst>
          </p:cNvPr>
          <p:cNvSpPr/>
          <p:nvPr/>
        </p:nvSpPr>
        <p:spPr>
          <a:xfrm>
            <a:off x="2612487" y="0"/>
            <a:ext cx="6967026" cy="6967026"/>
          </a:xfrm>
          <a:prstGeom prst="ellipse">
            <a:avLst/>
          </a:prstGeom>
          <a:gradFill>
            <a:gsLst>
              <a:gs pos="100000">
                <a:schemeClr val="accent2">
                  <a:alpha val="8000"/>
                </a:schemeClr>
              </a:gs>
              <a:gs pos="0">
                <a:schemeClr val="accent2">
                  <a:alpha val="8000"/>
                </a:schemeClr>
              </a:gs>
              <a:gs pos="50000">
                <a:schemeClr val="accent2">
                  <a:alpha val="0"/>
                </a:schemeClr>
              </a:gs>
            </a:gsLst>
            <a:lin ang="0" scaled="1"/>
          </a:gradFill>
          <a:ln w="6350">
            <a:gradFill flip="none" rotWithShape="1">
              <a:gsLst>
                <a:gs pos="80000">
                  <a:srgbClr val="479EB3">
                    <a:alpha val="0"/>
                  </a:srgbClr>
                </a:gs>
                <a:gs pos="20000">
                  <a:schemeClr val="accent2">
                    <a:alpha val="0"/>
                  </a:schemeClr>
                </a:gs>
                <a:gs pos="0">
                  <a:schemeClr val="accent2"/>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sp>
        <p:nvSpPr>
          <p:cNvPr id="12" name="弧形 11">
            <a:extLst>
              <a:ext uri="{FF2B5EF4-FFF2-40B4-BE49-F238E27FC236}">
                <a16:creationId xmlns:a16="http://schemas.microsoft.com/office/drawing/2014/main" xmlns="" id="{ED78EEFF-A9C2-44A3-98AD-21398240D3D2}"/>
              </a:ext>
            </a:extLst>
          </p:cNvPr>
          <p:cNvSpPr/>
          <p:nvPr/>
        </p:nvSpPr>
        <p:spPr>
          <a:xfrm>
            <a:off x="4266452" y="1599453"/>
            <a:ext cx="3659098" cy="3659094"/>
          </a:xfrm>
          <a:prstGeom prst="arc">
            <a:avLst>
              <a:gd name="adj1" fmla="val 10214044"/>
              <a:gd name="adj2" fmla="val 310579"/>
            </a:avLst>
          </a:prstGeom>
          <a:ln w="317500">
            <a:gradFill flip="none" rotWithShape="1">
              <a:gsLst>
                <a:gs pos="0">
                  <a:schemeClr val="accent2">
                    <a:alpha val="40000"/>
                  </a:schemeClr>
                </a:gs>
                <a:gs pos="100000">
                  <a:schemeClr val="accent2">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13" name="弧形 12">
            <a:extLst>
              <a:ext uri="{FF2B5EF4-FFF2-40B4-BE49-F238E27FC236}">
                <a16:creationId xmlns:a16="http://schemas.microsoft.com/office/drawing/2014/main" xmlns="" id="{CF2FA62C-3072-4B88-BD68-7FEB7C76E437}"/>
              </a:ext>
            </a:extLst>
          </p:cNvPr>
          <p:cNvSpPr/>
          <p:nvPr/>
        </p:nvSpPr>
        <p:spPr>
          <a:xfrm rot="10800000">
            <a:off x="4266452" y="1599453"/>
            <a:ext cx="3659098" cy="3659094"/>
          </a:xfrm>
          <a:prstGeom prst="arc">
            <a:avLst>
              <a:gd name="adj1" fmla="val 10214044"/>
              <a:gd name="adj2" fmla="val 310579"/>
            </a:avLst>
          </a:prstGeom>
          <a:ln w="317500">
            <a:gradFill flip="none" rotWithShape="1">
              <a:gsLst>
                <a:gs pos="0">
                  <a:schemeClr val="accent2">
                    <a:alpha val="40000"/>
                  </a:schemeClr>
                </a:gs>
                <a:gs pos="100000">
                  <a:schemeClr val="accent2">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14" name="椭圆 13">
            <a:extLst>
              <a:ext uri="{FF2B5EF4-FFF2-40B4-BE49-F238E27FC236}">
                <a16:creationId xmlns:a16="http://schemas.microsoft.com/office/drawing/2014/main" xmlns="" id="{2B61030D-8186-4DA0-B83E-D81E876CFBE4}"/>
              </a:ext>
            </a:extLst>
          </p:cNvPr>
          <p:cNvSpPr/>
          <p:nvPr/>
        </p:nvSpPr>
        <p:spPr>
          <a:xfrm>
            <a:off x="4761483" y="2081028"/>
            <a:ext cx="2669034" cy="2669034"/>
          </a:xfrm>
          <a:prstGeom prst="ellipse">
            <a:avLst/>
          </a:prstGeom>
          <a:gradFill flip="none" rotWithShape="1">
            <a:gsLst>
              <a:gs pos="0">
                <a:schemeClr val="accent2">
                  <a:alpha val="12000"/>
                </a:schemeClr>
              </a:gs>
              <a:gs pos="66000">
                <a:schemeClr val="accent2">
                  <a:alpha val="19000"/>
                </a:schemeClr>
              </a:gs>
              <a:gs pos="100000">
                <a:schemeClr val="accent2">
                  <a:alpha val="59000"/>
                </a:schemeClr>
              </a:gs>
              <a:gs pos="95000">
                <a:schemeClr val="accent2">
                  <a:alpha val="34000"/>
                </a:schemeClr>
              </a:gs>
            </a:gsLst>
            <a:path path="shape">
              <a:fillToRect l="50000" t="50000" r="50000" b="50000"/>
            </a:path>
            <a:tileRect/>
          </a:gradFill>
          <a:ln w="9525">
            <a:gradFill flip="none" rotWithShape="1">
              <a:gsLst>
                <a:gs pos="2000">
                  <a:schemeClr val="accent2"/>
                </a:gs>
                <a:gs pos="53000">
                  <a:schemeClr val="accent2">
                    <a:alpha val="0"/>
                  </a:schemeClr>
                </a:gs>
                <a:gs pos="100000">
                  <a:schemeClr val="accent2"/>
                </a:gs>
              </a:gsLst>
              <a:lin ang="0" scaled="1"/>
              <a:tileRect/>
            </a:gradFill>
          </a:ln>
          <a:effectLst>
            <a:outerShdw blurRad="355600" sx="104000" sy="104000" algn="ctr" rotWithShape="0">
              <a:srgbClr val="EF2174">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sp>
        <p:nvSpPr>
          <p:cNvPr id="21" name="文本框 20">
            <a:extLst>
              <a:ext uri="{FF2B5EF4-FFF2-40B4-BE49-F238E27FC236}">
                <a16:creationId xmlns:a16="http://schemas.microsoft.com/office/drawing/2014/main" xmlns="" id="{2705FB25-F429-4F7A-90DA-1D4B1B670632}"/>
              </a:ext>
            </a:extLst>
          </p:cNvPr>
          <p:cNvSpPr txBox="1"/>
          <p:nvPr/>
        </p:nvSpPr>
        <p:spPr>
          <a:xfrm rot="152647">
            <a:off x="5443609" y="1655854"/>
            <a:ext cx="1435100" cy="369332"/>
          </a:xfrm>
          <a:prstGeom prst="rect">
            <a:avLst/>
          </a:prstGeom>
          <a:noFill/>
        </p:spPr>
        <p:txBody>
          <a:bodyPr wrap="none" rtlCol="0">
            <a:prstTxWarp prst="textArchUp">
              <a:avLst>
                <a:gd name="adj" fmla="val 10691800"/>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pc="1200" dirty="0">
                <a:solidFill>
                  <a:schemeClr val="bg1"/>
                </a:solidFill>
                <a:latin typeface="+mn-ea"/>
              </a:rPr>
              <a:t>选品分析</a:t>
            </a:r>
            <a:endParaRPr kumimoji="0" lang="zh-CN" altLang="en-US" sz="1800" b="0" i="0" u="none" strike="noStrike" kern="1200" cap="none" spc="1200" normalizeH="0" baseline="0" noProof="0" dirty="0">
              <a:ln>
                <a:noFill/>
              </a:ln>
              <a:solidFill>
                <a:schemeClr val="bg1"/>
              </a:solidFill>
              <a:effectLst/>
              <a:uLnTx/>
              <a:uFillTx/>
              <a:latin typeface="+mn-ea"/>
            </a:endParaRPr>
          </a:p>
        </p:txBody>
      </p:sp>
      <p:sp>
        <p:nvSpPr>
          <p:cNvPr id="22" name="文本框 21">
            <a:extLst>
              <a:ext uri="{FF2B5EF4-FFF2-40B4-BE49-F238E27FC236}">
                <a16:creationId xmlns:a16="http://schemas.microsoft.com/office/drawing/2014/main" xmlns="" id="{AE47AA43-3E06-42B2-AEF0-6F4E0B23A2A0}"/>
              </a:ext>
            </a:extLst>
          </p:cNvPr>
          <p:cNvSpPr txBox="1"/>
          <p:nvPr/>
        </p:nvSpPr>
        <p:spPr>
          <a:xfrm rot="21448769">
            <a:off x="5453827" y="4909190"/>
            <a:ext cx="1435100" cy="369332"/>
          </a:xfrm>
          <a:prstGeom prst="rect">
            <a:avLst/>
          </a:prstGeom>
          <a:noFill/>
        </p:spPr>
        <p:txBody>
          <a:bodyPr wrap="none" rtlCol="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200" normalizeH="0" baseline="0" noProof="0" dirty="0">
                <a:ln>
                  <a:noFill/>
                </a:ln>
                <a:solidFill>
                  <a:schemeClr val="bg1"/>
                </a:solidFill>
                <a:effectLst/>
                <a:uLnTx/>
                <a:uFillTx/>
                <a:latin typeface="+mn-ea"/>
                <a:cs typeface="+mn-cs"/>
              </a:rPr>
              <a:t>直播带货</a:t>
            </a:r>
          </a:p>
        </p:txBody>
      </p:sp>
      <p:sp>
        <p:nvSpPr>
          <p:cNvPr id="23" name="椭圆 22">
            <a:extLst>
              <a:ext uri="{FF2B5EF4-FFF2-40B4-BE49-F238E27FC236}">
                <a16:creationId xmlns:a16="http://schemas.microsoft.com/office/drawing/2014/main" xmlns="" id="{5EB5EB88-1A1A-4B0A-A996-6F5DDC799A8F}"/>
              </a:ext>
            </a:extLst>
          </p:cNvPr>
          <p:cNvSpPr/>
          <p:nvPr/>
        </p:nvSpPr>
        <p:spPr>
          <a:xfrm>
            <a:off x="8998118" y="4511796"/>
            <a:ext cx="626104" cy="626102"/>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n-ea"/>
            </a:endParaRPr>
          </a:p>
        </p:txBody>
      </p:sp>
      <p:sp>
        <p:nvSpPr>
          <p:cNvPr id="24" name="椭圆 23">
            <a:extLst>
              <a:ext uri="{FF2B5EF4-FFF2-40B4-BE49-F238E27FC236}">
                <a16:creationId xmlns:a16="http://schemas.microsoft.com/office/drawing/2014/main" xmlns="" id="{ECB23F3E-1435-4201-9A35-7780D99DD692}"/>
              </a:ext>
            </a:extLst>
          </p:cNvPr>
          <p:cNvSpPr/>
          <p:nvPr/>
        </p:nvSpPr>
        <p:spPr>
          <a:xfrm>
            <a:off x="8998118" y="1807864"/>
            <a:ext cx="626104" cy="626102"/>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n-ea"/>
            </a:endParaRPr>
          </a:p>
        </p:txBody>
      </p:sp>
      <p:sp>
        <p:nvSpPr>
          <p:cNvPr id="25" name="椭圆 24">
            <a:extLst>
              <a:ext uri="{FF2B5EF4-FFF2-40B4-BE49-F238E27FC236}">
                <a16:creationId xmlns:a16="http://schemas.microsoft.com/office/drawing/2014/main" xmlns="" id="{A503562F-4F16-4DC8-8E76-8CBE5C5EAC05}"/>
              </a:ext>
            </a:extLst>
          </p:cNvPr>
          <p:cNvSpPr/>
          <p:nvPr/>
        </p:nvSpPr>
        <p:spPr>
          <a:xfrm>
            <a:off x="9261954" y="3152463"/>
            <a:ext cx="626104" cy="626102"/>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n-ea"/>
            </a:endParaRPr>
          </a:p>
        </p:txBody>
      </p:sp>
      <p:sp>
        <p:nvSpPr>
          <p:cNvPr id="26" name="椭圆 25">
            <a:extLst>
              <a:ext uri="{FF2B5EF4-FFF2-40B4-BE49-F238E27FC236}">
                <a16:creationId xmlns:a16="http://schemas.microsoft.com/office/drawing/2014/main" xmlns="" id="{29133B1A-C1A1-490B-AD5A-EC20A4261A65}"/>
              </a:ext>
            </a:extLst>
          </p:cNvPr>
          <p:cNvSpPr/>
          <p:nvPr/>
        </p:nvSpPr>
        <p:spPr>
          <a:xfrm>
            <a:off x="2595284" y="4511796"/>
            <a:ext cx="626104" cy="626102"/>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n-ea"/>
            </a:endParaRPr>
          </a:p>
        </p:txBody>
      </p:sp>
      <p:sp>
        <p:nvSpPr>
          <p:cNvPr id="27" name="椭圆 26">
            <a:extLst>
              <a:ext uri="{FF2B5EF4-FFF2-40B4-BE49-F238E27FC236}">
                <a16:creationId xmlns:a16="http://schemas.microsoft.com/office/drawing/2014/main" xmlns="" id="{076951E5-80F9-4353-B0BF-00DF8826B5FA}"/>
              </a:ext>
            </a:extLst>
          </p:cNvPr>
          <p:cNvSpPr/>
          <p:nvPr/>
        </p:nvSpPr>
        <p:spPr>
          <a:xfrm>
            <a:off x="2595284" y="1807864"/>
            <a:ext cx="626104" cy="626102"/>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n-ea"/>
            </a:endParaRPr>
          </a:p>
        </p:txBody>
      </p:sp>
      <p:sp>
        <p:nvSpPr>
          <p:cNvPr id="28" name="椭圆 27">
            <a:extLst>
              <a:ext uri="{FF2B5EF4-FFF2-40B4-BE49-F238E27FC236}">
                <a16:creationId xmlns:a16="http://schemas.microsoft.com/office/drawing/2014/main" xmlns="" id="{A901D0A2-8193-4CA2-A775-D15550500EF6}"/>
              </a:ext>
            </a:extLst>
          </p:cNvPr>
          <p:cNvSpPr/>
          <p:nvPr/>
        </p:nvSpPr>
        <p:spPr>
          <a:xfrm>
            <a:off x="2371126" y="3152463"/>
            <a:ext cx="626104" cy="626102"/>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n-ea"/>
            </a:endParaRPr>
          </a:p>
        </p:txBody>
      </p:sp>
      <p:sp>
        <p:nvSpPr>
          <p:cNvPr id="30" name="矩形 29">
            <a:extLst>
              <a:ext uri="{FF2B5EF4-FFF2-40B4-BE49-F238E27FC236}">
                <a16:creationId xmlns:a16="http://schemas.microsoft.com/office/drawing/2014/main" xmlns="" id="{35547987-03CF-49CD-ACB5-DC7F4665953D}"/>
              </a:ext>
            </a:extLst>
          </p:cNvPr>
          <p:cNvSpPr/>
          <p:nvPr/>
        </p:nvSpPr>
        <p:spPr>
          <a:xfrm>
            <a:off x="9928250" y="3033662"/>
            <a:ext cx="1005403" cy="78752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市场价值</a:t>
            </a:r>
            <a:endParaRPr kumimoji="0" lang="en-US" altLang="zh-CN" sz="1600" b="0" i="0" u="none" strike="noStrike" kern="1200" cap="none" spc="0" normalizeH="0" baseline="0" noProof="0" dirty="0">
              <a:ln>
                <a:noFill/>
              </a:ln>
              <a:solidFill>
                <a:prstClr val="white"/>
              </a:solidFill>
              <a:effectLst/>
              <a:uLnTx/>
              <a:uFillTx/>
              <a:latin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业内第一</a:t>
            </a:r>
          </a:p>
        </p:txBody>
      </p:sp>
      <p:sp>
        <p:nvSpPr>
          <p:cNvPr id="29" name="矩形 28">
            <a:extLst>
              <a:ext uri="{FF2B5EF4-FFF2-40B4-BE49-F238E27FC236}">
                <a16:creationId xmlns:a16="http://schemas.microsoft.com/office/drawing/2014/main" xmlns="" id="{644821AA-0A3C-4603-91EF-2D56007C541F}"/>
              </a:ext>
            </a:extLst>
          </p:cNvPr>
          <p:cNvSpPr/>
          <p:nvPr/>
        </p:nvSpPr>
        <p:spPr>
          <a:xfrm>
            <a:off x="9624222" y="1678827"/>
            <a:ext cx="1005403" cy="78752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净资产</a:t>
            </a:r>
            <a:endParaRPr kumimoji="0" lang="en-US" altLang="zh-CN" sz="1600" b="0" i="0" u="none" strike="noStrike" kern="1200" cap="none" spc="0" normalizeH="0" baseline="0" noProof="0" dirty="0">
              <a:ln>
                <a:noFill/>
              </a:ln>
              <a:solidFill>
                <a:prstClr val="white"/>
              </a:solidFill>
              <a:effectLst/>
              <a:uLnTx/>
              <a:uFillTx/>
              <a:latin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业内第一</a:t>
            </a:r>
          </a:p>
        </p:txBody>
      </p:sp>
      <p:sp>
        <p:nvSpPr>
          <p:cNvPr id="32" name="矩形 31">
            <a:extLst>
              <a:ext uri="{FF2B5EF4-FFF2-40B4-BE49-F238E27FC236}">
                <a16:creationId xmlns:a16="http://schemas.microsoft.com/office/drawing/2014/main" xmlns="" id="{A3ED91B5-645E-4882-ADA4-E787DBDF6CA5}"/>
              </a:ext>
            </a:extLst>
          </p:cNvPr>
          <p:cNvSpPr/>
          <p:nvPr/>
        </p:nvSpPr>
        <p:spPr>
          <a:xfrm>
            <a:off x="1115691" y="1683756"/>
            <a:ext cx="1415772" cy="78752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rPr>
              <a:t>观察产品</a:t>
            </a:r>
            <a:endParaRPr kumimoji="0" lang="en-US" altLang="zh-CN" sz="1600" b="0" i="0" u="none" strike="noStrike" kern="1200" cap="none" spc="0" normalizeH="0" baseline="0" noProof="0" dirty="0">
              <a:ln>
                <a:noFill/>
              </a:ln>
              <a:solidFill>
                <a:prstClr val="white"/>
              </a:solidFill>
              <a:effectLst/>
              <a:uLnTx/>
              <a:uFillTx/>
              <a:latin typeface="+mn-ea"/>
            </a:endParaRPr>
          </a:p>
          <a:p>
            <a:pPr marL="0" marR="0" lvl="0" indent="0" algn="r" defTabSz="914400" rtl="0" eaLnBrk="1" fontAlgn="auto" latinLnBrk="0" hangingPunct="1">
              <a:lnSpc>
                <a:spcPct val="150000"/>
              </a:lnSpc>
              <a:spcBef>
                <a:spcPts val="0"/>
              </a:spcBef>
              <a:spcAft>
                <a:spcPts val="0"/>
              </a:spcAft>
              <a:buClrTx/>
              <a:buSzTx/>
              <a:buFontTx/>
              <a:buNone/>
              <a:tabLst/>
              <a:defRPr/>
            </a:pPr>
            <a:r>
              <a:rPr lang="zh-CN" altLang="en-US" sz="1600" dirty="0">
                <a:solidFill>
                  <a:prstClr val="white"/>
                </a:solidFill>
                <a:latin typeface="+mn-ea"/>
              </a:rPr>
              <a:t>确认产品资质</a:t>
            </a:r>
            <a:endParaRPr kumimoji="0" lang="zh-CN" altLang="en-US" sz="1600" b="0" i="0" u="none" strike="noStrike" kern="1200" cap="none" spc="0" normalizeH="0" baseline="0" noProof="0" dirty="0">
              <a:ln>
                <a:noFill/>
              </a:ln>
              <a:solidFill>
                <a:prstClr val="white"/>
              </a:solidFill>
              <a:effectLst/>
              <a:uLnTx/>
              <a:uFillTx/>
              <a:latin typeface="+mn-ea"/>
            </a:endParaRPr>
          </a:p>
        </p:txBody>
      </p:sp>
      <p:sp>
        <p:nvSpPr>
          <p:cNvPr id="33" name="矩形 32">
            <a:extLst>
              <a:ext uri="{FF2B5EF4-FFF2-40B4-BE49-F238E27FC236}">
                <a16:creationId xmlns:a16="http://schemas.microsoft.com/office/drawing/2014/main" xmlns="" id="{5B83AD44-BDEC-4BFA-AD79-4A4762C8CD94}"/>
              </a:ext>
            </a:extLst>
          </p:cNvPr>
          <p:cNvSpPr/>
          <p:nvPr/>
        </p:nvSpPr>
        <p:spPr>
          <a:xfrm>
            <a:off x="909706" y="3033662"/>
            <a:ext cx="1415772" cy="78752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创新带货流程</a:t>
            </a:r>
            <a:endParaRPr kumimoji="0" lang="en-US" altLang="zh-CN" sz="1600" b="0" i="0" u="none" strike="noStrike" kern="1200" cap="none" spc="0" normalizeH="0" baseline="0" noProof="0" dirty="0">
              <a:ln>
                <a:noFill/>
              </a:ln>
              <a:solidFill>
                <a:prstClr val="white"/>
              </a:solidFill>
              <a:effectLst/>
              <a:uLnTx/>
              <a:uFillTx/>
              <a:latin typeface="+mn-ea"/>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吸引观众</a:t>
            </a:r>
          </a:p>
        </p:txBody>
      </p:sp>
      <p:sp>
        <p:nvSpPr>
          <p:cNvPr id="31" name="矩形 30">
            <a:extLst>
              <a:ext uri="{FF2B5EF4-FFF2-40B4-BE49-F238E27FC236}">
                <a16:creationId xmlns:a16="http://schemas.microsoft.com/office/drawing/2014/main" xmlns="" id="{7957C3EC-0BBA-4565-816B-5EE92F7FAE58}"/>
              </a:ext>
            </a:extLst>
          </p:cNvPr>
          <p:cNvSpPr/>
          <p:nvPr/>
        </p:nvSpPr>
        <p:spPr>
          <a:xfrm>
            <a:off x="9624222" y="4422051"/>
            <a:ext cx="1415772" cy="78752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业务综合实力</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业内第一</a:t>
            </a:r>
          </a:p>
        </p:txBody>
      </p:sp>
      <p:sp>
        <p:nvSpPr>
          <p:cNvPr id="34" name="矩形 33">
            <a:extLst>
              <a:ext uri="{FF2B5EF4-FFF2-40B4-BE49-F238E27FC236}">
                <a16:creationId xmlns:a16="http://schemas.microsoft.com/office/drawing/2014/main" xmlns="" id="{AA08426D-BD79-4E36-8B24-F579D8B464D9}"/>
              </a:ext>
            </a:extLst>
          </p:cNvPr>
          <p:cNvSpPr/>
          <p:nvPr/>
        </p:nvSpPr>
        <p:spPr>
          <a:xfrm>
            <a:off x="705322" y="4426980"/>
            <a:ext cx="1826141" cy="78752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rPr>
              <a:t>多家合作共赢</a:t>
            </a:r>
            <a:endParaRPr kumimoji="0" lang="en-US" altLang="zh-CN" sz="1600" b="0" i="0" u="none" strike="noStrike" kern="1200" cap="none" spc="0" normalizeH="0" baseline="0" noProof="0" dirty="0">
              <a:ln>
                <a:noFill/>
              </a:ln>
              <a:solidFill>
                <a:prstClr val="white"/>
              </a:solidFill>
              <a:effectLst/>
              <a:uLnTx/>
              <a:uFillTx/>
              <a:latin typeface="+mn-ea"/>
            </a:endParaRPr>
          </a:p>
          <a:p>
            <a:pPr marL="0" marR="0" lvl="0" indent="0" algn="r" defTabSz="914400" rtl="0" eaLnBrk="1" fontAlgn="auto" latinLnBrk="0" hangingPunct="1">
              <a:lnSpc>
                <a:spcPct val="150000"/>
              </a:lnSpc>
              <a:spcBef>
                <a:spcPts val="0"/>
              </a:spcBef>
              <a:spcAft>
                <a:spcPts val="0"/>
              </a:spcAft>
              <a:buClrTx/>
              <a:buSzTx/>
              <a:buFontTx/>
              <a:buNone/>
              <a:tabLst/>
              <a:defRPr/>
            </a:pPr>
            <a:r>
              <a:rPr lang="zh-CN" altLang="en-US" sz="1600" dirty="0">
                <a:solidFill>
                  <a:prstClr val="white"/>
                </a:solidFill>
                <a:latin typeface="+mn-ea"/>
              </a:rPr>
              <a:t>矩阵推广</a:t>
            </a:r>
            <a:endParaRPr kumimoji="0" lang="zh-CN" altLang="en-US" sz="1600" b="0" i="0" u="none" strike="noStrike" kern="1200" cap="none" spc="0" normalizeH="0" baseline="0" noProof="0" dirty="0">
              <a:ln>
                <a:noFill/>
              </a:ln>
              <a:solidFill>
                <a:prstClr val="white"/>
              </a:solidFill>
              <a:effectLst/>
              <a:uLnTx/>
              <a:uFillTx/>
              <a:latin typeface="+mn-ea"/>
            </a:endParaRPr>
          </a:p>
        </p:txBody>
      </p:sp>
      <p:sp>
        <p:nvSpPr>
          <p:cNvPr id="35" name="Freeform 11">
            <a:extLst>
              <a:ext uri="{FF2B5EF4-FFF2-40B4-BE49-F238E27FC236}">
                <a16:creationId xmlns:a16="http://schemas.microsoft.com/office/drawing/2014/main" xmlns="" id="{565EC5DE-10A2-4319-A1F8-C180FC076B37}"/>
              </a:ext>
            </a:extLst>
          </p:cNvPr>
          <p:cNvSpPr>
            <a:spLocks noEditPoints="1"/>
          </p:cNvSpPr>
          <p:nvPr/>
        </p:nvSpPr>
        <p:spPr bwMode="auto">
          <a:xfrm>
            <a:off x="9169799" y="1980661"/>
            <a:ext cx="282742" cy="280509"/>
          </a:xfrm>
          <a:custGeom>
            <a:avLst/>
            <a:gdLst>
              <a:gd name="T0" fmla="*/ 31 w 2621"/>
              <a:gd name="T1" fmla="*/ 2132 h 2604"/>
              <a:gd name="T2" fmla="*/ 1310 w 2621"/>
              <a:gd name="T3" fmla="*/ 2604 h 2604"/>
              <a:gd name="T4" fmla="*/ 2589 w 2621"/>
              <a:gd name="T5" fmla="*/ 2132 h 2604"/>
              <a:gd name="T6" fmla="*/ 1310 w 2621"/>
              <a:gd name="T7" fmla="*/ 955 h 2604"/>
              <a:gd name="T8" fmla="*/ 1310 w 2621"/>
              <a:gd name="T9" fmla="*/ 0 h 2604"/>
              <a:gd name="T10" fmla="*/ 1310 w 2621"/>
              <a:gd name="T11" fmla="*/ 955 h 2604"/>
              <a:gd name="T12" fmla="*/ 732 w 2621"/>
              <a:gd name="T13" fmla="*/ 1163 h 2604"/>
              <a:gd name="T14" fmla="*/ 0 w 2621"/>
              <a:gd name="T15" fmla="*/ 984 h 2604"/>
              <a:gd name="T16" fmla="*/ 1889 w 2621"/>
              <a:gd name="T17" fmla="*/ 1163 h 2604"/>
              <a:gd name="T18" fmla="*/ 2621 w 2621"/>
              <a:gd name="T19" fmla="*/ 984 h 2604"/>
              <a:gd name="T20" fmla="*/ 1889 w 2621"/>
              <a:gd name="T21" fmla="*/ 1163 h 2604"/>
              <a:gd name="T22" fmla="*/ 1889 w 2621"/>
              <a:gd name="T23" fmla="*/ 1746 h 2604"/>
              <a:gd name="T24" fmla="*/ 2589 w 2621"/>
              <a:gd name="T25" fmla="*/ 1315 h 2604"/>
              <a:gd name="T26" fmla="*/ 732 w 2621"/>
              <a:gd name="T27" fmla="*/ 1746 h 2604"/>
              <a:gd name="T28" fmla="*/ 31 w 2621"/>
              <a:gd name="T29" fmla="*/ 1315 h 2604"/>
              <a:gd name="T30" fmla="*/ 732 w 2621"/>
              <a:gd name="T31" fmla="*/ 1746 h 2604"/>
              <a:gd name="T32" fmla="*/ 732 w 2621"/>
              <a:gd name="T33" fmla="*/ 1990 h 2604"/>
              <a:gd name="T34" fmla="*/ 0 w 2621"/>
              <a:gd name="T35" fmla="*/ 1811 h 2604"/>
              <a:gd name="T36" fmla="*/ 1889 w 2621"/>
              <a:gd name="T37" fmla="*/ 1990 h 2604"/>
              <a:gd name="T38" fmla="*/ 2621 w 2621"/>
              <a:gd name="T39" fmla="*/ 1811 h 2604"/>
              <a:gd name="T40" fmla="*/ 1889 w 2621"/>
              <a:gd name="T41" fmla="*/ 1990 h 2604"/>
              <a:gd name="T42" fmla="*/ 1297 w 2621"/>
              <a:gd name="T43" fmla="*/ 2298 h 2604"/>
              <a:gd name="T44" fmla="*/ 1377 w 2621"/>
              <a:gd name="T45" fmla="*/ 2238 h 2604"/>
              <a:gd name="T46" fmla="*/ 1647 w 2621"/>
              <a:gd name="T47" fmla="*/ 2094 h 2604"/>
              <a:gd name="T48" fmla="*/ 1714 w 2621"/>
              <a:gd name="T49" fmla="*/ 1789 h 2604"/>
              <a:gd name="T50" fmla="*/ 1522 w 2621"/>
              <a:gd name="T51" fmla="*/ 1654 h 2604"/>
              <a:gd name="T52" fmla="*/ 1407 w 2621"/>
              <a:gd name="T53" fmla="*/ 1346 h 2604"/>
              <a:gd name="T54" fmla="*/ 1490 w 2621"/>
              <a:gd name="T55" fmla="*/ 1383 h 2604"/>
              <a:gd name="T56" fmla="*/ 1595 w 2621"/>
              <a:gd name="T57" fmla="*/ 1418 h 2604"/>
              <a:gd name="T58" fmla="*/ 1695 w 2621"/>
              <a:gd name="T59" fmla="*/ 1339 h 2604"/>
              <a:gd name="T60" fmla="*/ 1624 w 2621"/>
              <a:gd name="T61" fmla="*/ 1250 h 2604"/>
              <a:gd name="T62" fmla="*/ 1411 w 2621"/>
              <a:gd name="T63" fmla="*/ 1174 h 2604"/>
              <a:gd name="T64" fmla="*/ 1390 w 2621"/>
              <a:gd name="T65" fmla="*/ 1053 h 2604"/>
              <a:gd name="T66" fmla="*/ 1281 w 2621"/>
              <a:gd name="T67" fmla="*/ 1053 h 2604"/>
              <a:gd name="T68" fmla="*/ 1254 w 2621"/>
              <a:gd name="T69" fmla="*/ 1167 h 2604"/>
              <a:gd name="T70" fmla="*/ 877 w 2621"/>
              <a:gd name="T71" fmla="*/ 1452 h 2604"/>
              <a:gd name="T72" fmla="*/ 991 w 2621"/>
              <a:gd name="T73" fmla="*/ 1642 h 2604"/>
              <a:gd name="T74" fmla="*/ 1234 w 2621"/>
              <a:gd name="T75" fmla="*/ 1741 h 2604"/>
              <a:gd name="T76" fmla="*/ 1105 w 2621"/>
              <a:gd name="T77" fmla="*/ 1962 h 2604"/>
              <a:gd name="T78" fmla="*/ 995 w 2621"/>
              <a:gd name="T79" fmla="*/ 1919 h 2604"/>
              <a:gd name="T80" fmla="*/ 922 w 2621"/>
              <a:gd name="T81" fmla="*/ 2057 h 2604"/>
              <a:gd name="T82" fmla="*/ 1108 w 2621"/>
              <a:gd name="T83" fmla="*/ 2147 h 2604"/>
              <a:gd name="T84" fmla="*/ 1218 w 2621"/>
              <a:gd name="T85" fmla="*/ 2238 h 2604"/>
              <a:gd name="T86" fmla="*/ 1391 w 2621"/>
              <a:gd name="T87" fmla="*/ 1794 h 2604"/>
              <a:gd name="T88" fmla="*/ 1508 w 2621"/>
              <a:gd name="T89" fmla="*/ 1912 h 2604"/>
              <a:gd name="T90" fmla="*/ 1383 w 2621"/>
              <a:gd name="T91" fmla="*/ 2021 h 2604"/>
              <a:gd name="T92" fmla="*/ 1149 w 2621"/>
              <a:gd name="T93" fmla="*/ 1514 h 2604"/>
              <a:gd name="T94" fmla="*/ 1151 w 2621"/>
              <a:gd name="T95" fmla="*/ 1366 h 2604"/>
              <a:gd name="T96" fmla="*/ 1240 w 2621"/>
              <a:gd name="T97" fmla="*/ 1563 h 2604"/>
              <a:gd name="T98" fmla="*/ 1149 w 2621"/>
              <a:gd name="T99" fmla="*/ 1514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21" h="2604">
                <a:moveTo>
                  <a:pt x="1310" y="2436"/>
                </a:moveTo>
                <a:cubicBezTo>
                  <a:pt x="684" y="2436"/>
                  <a:pt x="161" y="2306"/>
                  <a:pt x="31" y="2132"/>
                </a:cubicBezTo>
                <a:cubicBezTo>
                  <a:pt x="11" y="2159"/>
                  <a:pt x="0" y="2187"/>
                  <a:pt x="0" y="2216"/>
                </a:cubicBezTo>
                <a:cubicBezTo>
                  <a:pt x="0" y="2430"/>
                  <a:pt x="586" y="2604"/>
                  <a:pt x="1310" y="2604"/>
                </a:cubicBezTo>
                <a:cubicBezTo>
                  <a:pt x="2034" y="2604"/>
                  <a:pt x="2621" y="2430"/>
                  <a:pt x="2621" y="2216"/>
                </a:cubicBezTo>
                <a:cubicBezTo>
                  <a:pt x="2621" y="2187"/>
                  <a:pt x="2610" y="2159"/>
                  <a:pt x="2589" y="2132"/>
                </a:cubicBezTo>
                <a:cubicBezTo>
                  <a:pt x="2460" y="2306"/>
                  <a:pt x="1937" y="2436"/>
                  <a:pt x="1310" y="2436"/>
                </a:cubicBezTo>
                <a:close/>
                <a:moveTo>
                  <a:pt x="1310" y="955"/>
                </a:moveTo>
                <a:cubicBezTo>
                  <a:pt x="2034" y="955"/>
                  <a:pt x="2621" y="741"/>
                  <a:pt x="2621" y="477"/>
                </a:cubicBezTo>
                <a:cubicBezTo>
                  <a:pt x="2621" y="214"/>
                  <a:pt x="2034" y="0"/>
                  <a:pt x="1310" y="0"/>
                </a:cubicBezTo>
                <a:cubicBezTo>
                  <a:pt x="586" y="0"/>
                  <a:pt x="0" y="214"/>
                  <a:pt x="0" y="477"/>
                </a:cubicBezTo>
                <a:cubicBezTo>
                  <a:pt x="0" y="741"/>
                  <a:pt x="586" y="955"/>
                  <a:pt x="1310" y="955"/>
                </a:cubicBezTo>
                <a:close/>
                <a:moveTo>
                  <a:pt x="732" y="1331"/>
                </a:moveTo>
                <a:cubicBezTo>
                  <a:pt x="732" y="1163"/>
                  <a:pt x="732" y="1163"/>
                  <a:pt x="732" y="1163"/>
                </a:cubicBezTo>
                <a:cubicBezTo>
                  <a:pt x="380" y="1112"/>
                  <a:pt x="118" y="1016"/>
                  <a:pt x="31" y="900"/>
                </a:cubicBezTo>
                <a:cubicBezTo>
                  <a:pt x="11" y="927"/>
                  <a:pt x="0" y="955"/>
                  <a:pt x="0" y="984"/>
                </a:cubicBezTo>
                <a:cubicBezTo>
                  <a:pt x="0" y="1136"/>
                  <a:pt x="298" y="1268"/>
                  <a:pt x="732" y="1331"/>
                </a:cubicBezTo>
                <a:close/>
                <a:moveTo>
                  <a:pt x="1889" y="1163"/>
                </a:moveTo>
                <a:cubicBezTo>
                  <a:pt x="1889" y="1331"/>
                  <a:pt x="1889" y="1331"/>
                  <a:pt x="1889" y="1331"/>
                </a:cubicBezTo>
                <a:cubicBezTo>
                  <a:pt x="2322" y="1268"/>
                  <a:pt x="2621" y="1136"/>
                  <a:pt x="2621" y="984"/>
                </a:cubicBezTo>
                <a:cubicBezTo>
                  <a:pt x="2621" y="955"/>
                  <a:pt x="2610" y="927"/>
                  <a:pt x="2589" y="900"/>
                </a:cubicBezTo>
                <a:cubicBezTo>
                  <a:pt x="2503" y="1016"/>
                  <a:pt x="2240" y="1112"/>
                  <a:pt x="1889" y="1163"/>
                </a:cubicBezTo>
                <a:close/>
                <a:moveTo>
                  <a:pt x="1889" y="1578"/>
                </a:moveTo>
                <a:cubicBezTo>
                  <a:pt x="1889" y="1746"/>
                  <a:pt x="1889" y="1746"/>
                  <a:pt x="1889" y="1746"/>
                </a:cubicBezTo>
                <a:cubicBezTo>
                  <a:pt x="2322" y="1682"/>
                  <a:pt x="2621" y="1551"/>
                  <a:pt x="2621" y="1398"/>
                </a:cubicBezTo>
                <a:cubicBezTo>
                  <a:pt x="2621" y="1370"/>
                  <a:pt x="2610" y="1342"/>
                  <a:pt x="2589" y="1315"/>
                </a:cubicBezTo>
                <a:cubicBezTo>
                  <a:pt x="2503" y="1431"/>
                  <a:pt x="2240" y="1527"/>
                  <a:pt x="1889" y="1578"/>
                </a:cubicBezTo>
                <a:close/>
                <a:moveTo>
                  <a:pt x="732" y="1746"/>
                </a:moveTo>
                <a:cubicBezTo>
                  <a:pt x="732" y="1578"/>
                  <a:pt x="732" y="1578"/>
                  <a:pt x="732" y="1578"/>
                </a:cubicBezTo>
                <a:cubicBezTo>
                  <a:pt x="380" y="1527"/>
                  <a:pt x="118" y="1431"/>
                  <a:pt x="31" y="1315"/>
                </a:cubicBezTo>
                <a:cubicBezTo>
                  <a:pt x="11" y="1342"/>
                  <a:pt x="0" y="1370"/>
                  <a:pt x="0" y="1398"/>
                </a:cubicBezTo>
                <a:cubicBezTo>
                  <a:pt x="0" y="1551"/>
                  <a:pt x="298" y="1682"/>
                  <a:pt x="732" y="1746"/>
                </a:cubicBezTo>
                <a:close/>
                <a:moveTo>
                  <a:pt x="732" y="2158"/>
                </a:moveTo>
                <a:cubicBezTo>
                  <a:pt x="732" y="1990"/>
                  <a:pt x="732" y="1990"/>
                  <a:pt x="732" y="1990"/>
                </a:cubicBezTo>
                <a:cubicBezTo>
                  <a:pt x="380" y="1939"/>
                  <a:pt x="118" y="1843"/>
                  <a:pt x="31" y="1727"/>
                </a:cubicBezTo>
                <a:cubicBezTo>
                  <a:pt x="11" y="1754"/>
                  <a:pt x="0" y="1782"/>
                  <a:pt x="0" y="1811"/>
                </a:cubicBezTo>
                <a:cubicBezTo>
                  <a:pt x="0" y="1963"/>
                  <a:pt x="298" y="2095"/>
                  <a:pt x="732" y="2158"/>
                </a:cubicBezTo>
                <a:close/>
                <a:moveTo>
                  <a:pt x="1889" y="1990"/>
                </a:moveTo>
                <a:cubicBezTo>
                  <a:pt x="1889" y="2158"/>
                  <a:pt x="1889" y="2158"/>
                  <a:pt x="1889" y="2158"/>
                </a:cubicBezTo>
                <a:cubicBezTo>
                  <a:pt x="2322" y="2095"/>
                  <a:pt x="2621" y="1963"/>
                  <a:pt x="2621" y="1811"/>
                </a:cubicBezTo>
                <a:cubicBezTo>
                  <a:pt x="2621" y="1782"/>
                  <a:pt x="2610" y="1754"/>
                  <a:pt x="2589" y="1727"/>
                </a:cubicBezTo>
                <a:cubicBezTo>
                  <a:pt x="2503" y="1843"/>
                  <a:pt x="2240" y="1939"/>
                  <a:pt x="1889" y="1990"/>
                </a:cubicBezTo>
                <a:close/>
                <a:moveTo>
                  <a:pt x="1243" y="2283"/>
                </a:moveTo>
                <a:cubicBezTo>
                  <a:pt x="1260" y="2293"/>
                  <a:pt x="1278" y="2298"/>
                  <a:pt x="1297" y="2298"/>
                </a:cubicBezTo>
                <a:cubicBezTo>
                  <a:pt x="1317" y="2298"/>
                  <a:pt x="1335" y="2293"/>
                  <a:pt x="1352" y="2283"/>
                </a:cubicBezTo>
                <a:cubicBezTo>
                  <a:pt x="1368" y="2273"/>
                  <a:pt x="1377" y="2258"/>
                  <a:pt x="1377" y="2238"/>
                </a:cubicBezTo>
                <a:cubicBezTo>
                  <a:pt x="1379" y="2178"/>
                  <a:pt x="1379" y="2178"/>
                  <a:pt x="1379" y="2178"/>
                </a:cubicBezTo>
                <a:cubicBezTo>
                  <a:pt x="1493" y="2171"/>
                  <a:pt x="1582" y="2143"/>
                  <a:pt x="1647" y="2094"/>
                </a:cubicBezTo>
                <a:cubicBezTo>
                  <a:pt x="1712" y="2046"/>
                  <a:pt x="1744" y="1982"/>
                  <a:pt x="1744" y="1902"/>
                </a:cubicBezTo>
                <a:cubicBezTo>
                  <a:pt x="1744" y="1858"/>
                  <a:pt x="1734" y="1820"/>
                  <a:pt x="1714" y="1789"/>
                </a:cubicBezTo>
                <a:cubicBezTo>
                  <a:pt x="1694" y="1758"/>
                  <a:pt x="1667" y="1731"/>
                  <a:pt x="1634" y="1709"/>
                </a:cubicBezTo>
                <a:cubicBezTo>
                  <a:pt x="1601" y="1687"/>
                  <a:pt x="1564" y="1669"/>
                  <a:pt x="1522" y="1654"/>
                </a:cubicBezTo>
                <a:cubicBezTo>
                  <a:pt x="1480" y="1639"/>
                  <a:pt x="1439" y="1626"/>
                  <a:pt x="1397" y="1613"/>
                </a:cubicBezTo>
                <a:cubicBezTo>
                  <a:pt x="1407" y="1346"/>
                  <a:pt x="1407" y="1346"/>
                  <a:pt x="1407" y="1346"/>
                </a:cubicBezTo>
                <a:cubicBezTo>
                  <a:pt x="1426" y="1351"/>
                  <a:pt x="1442" y="1358"/>
                  <a:pt x="1455" y="1365"/>
                </a:cubicBezTo>
                <a:cubicBezTo>
                  <a:pt x="1469" y="1372"/>
                  <a:pt x="1480" y="1378"/>
                  <a:pt x="1490" y="1383"/>
                </a:cubicBezTo>
                <a:cubicBezTo>
                  <a:pt x="1504" y="1392"/>
                  <a:pt x="1520" y="1401"/>
                  <a:pt x="1537" y="1408"/>
                </a:cubicBezTo>
                <a:cubicBezTo>
                  <a:pt x="1554" y="1415"/>
                  <a:pt x="1573" y="1418"/>
                  <a:pt x="1595" y="1418"/>
                </a:cubicBezTo>
                <a:cubicBezTo>
                  <a:pt x="1631" y="1418"/>
                  <a:pt x="1657" y="1411"/>
                  <a:pt x="1672" y="1396"/>
                </a:cubicBezTo>
                <a:cubicBezTo>
                  <a:pt x="1688" y="1381"/>
                  <a:pt x="1695" y="1362"/>
                  <a:pt x="1695" y="1339"/>
                </a:cubicBezTo>
                <a:cubicBezTo>
                  <a:pt x="1695" y="1327"/>
                  <a:pt x="1689" y="1314"/>
                  <a:pt x="1677" y="1298"/>
                </a:cubicBezTo>
                <a:cubicBezTo>
                  <a:pt x="1665" y="1282"/>
                  <a:pt x="1647" y="1266"/>
                  <a:pt x="1624" y="1250"/>
                </a:cubicBezTo>
                <a:cubicBezTo>
                  <a:pt x="1600" y="1235"/>
                  <a:pt x="1571" y="1220"/>
                  <a:pt x="1535" y="1206"/>
                </a:cubicBezTo>
                <a:cubicBezTo>
                  <a:pt x="1500" y="1192"/>
                  <a:pt x="1458" y="1182"/>
                  <a:pt x="1411" y="1174"/>
                </a:cubicBezTo>
                <a:cubicBezTo>
                  <a:pt x="1415" y="1098"/>
                  <a:pt x="1415" y="1098"/>
                  <a:pt x="1415" y="1098"/>
                </a:cubicBezTo>
                <a:cubicBezTo>
                  <a:pt x="1415" y="1078"/>
                  <a:pt x="1407" y="1064"/>
                  <a:pt x="1390" y="1053"/>
                </a:cubicBezTo>
                <a:cubicBezTo>
                  <a:pt x="1373" y="1043"/>
                  <a:pt x="1355" y="1038"/>
                  <a:pt x="1335" y="1038"/>
                </a:cubicBezTo>
                <a:cubicBezTo>
                  <a:pt x="1316" y="1038"/>
                  <a:pt x="1298" y="1043"/>
                  <a:pt x="1281" y="1053"/>
                </a:cubicBezTo>
                <a:cubicBezTo>
                  <a:pt x="1264" y="1064"/>
                  <a:pt x="1256" y="1078"/>
                  <a:pt x="1256" y="1098"/>
                </a:cubicBezTo>
                <a:cubicBezTo>
                  <a:pt x="1254" y="1167"/>
                  <a:pt x="1254" y="1167"/>
                  <a:pt x="1254" y="1167"/>
                </a:cubicBezTo>
                <a:cubicBezTo>
                  <a:pt x="1134" y="1172"/>
                  <a:pt x="1041" y="1200"/>
                  <a:pt x="976" y="1252"/>
                </a:cubicBezTo>
                <a:cubicBezTo>
                  <a:pt x="910" y="1304"/>
                  <a:pt x="877" y="1370"/>
                  <a:pt x="877" y="1452"/>
                </a:cubicBezTo>
                <a:cubicBezTo>
                  <a:pt x="877" y="1495"/>
                  <a:pt x="887" y="1532"/>
                  <a:pt x="908" y="1563"/>
                </a:cubicBezTo>
                <a:cubicBezTo>
                  <a:pt x="929" y="1593"/>
                  <a:pt x="956" y="1620"/>
                  <a:pt x="991" y="1642"/>
                </a:cubicBezTo>
                <a:cubicBezTo>
                  <a:pt x="1025" y="1664"/>
                  <a:pt x="1063" y="1682"/>
                  <a:pt x="1105" y="1698"/>
                </a:cubicBezTo>
                <a:cubicBezTo>
                  <a:pt x="1148" y="1713"/>
                  <a:pt x="1191" y="1727"/>
                  <a:pt x="1234" y="1741"/>
                </a:cubicBezTo>
                <a:cubicBezTo>
                  <a:pt x="1223" y="2012"/>
                  <a:pt x="1223" y="2012"/>
                  <a:pt x="1223" y="2012"/>
                </a:cubicBezTo>
                <a:cubicBezTo>
                  <a:pt x="1172" y="2000"/>
                  <a:pt x="1133" y="1983"/>
                  <a:pt x="1105" y="1962"/>
                </a:cubicBezTo>
                <a:cubicBezTo>
                  <a:pt x="1090" y="1951"/>
                  <a:pt x="1073" y="1942"/>
                  <a:pt x="1056" y="1933"/>
                </a:cubicBezTo>
                <a:cubicBezTo>
                  <a:pt x="1039" y="1925"/>
                  <a:pt x="1018" y="1920"/>
                  <a:pt x="995" y="1919"/>
                </a:cubicBezTo>
                <a:cubicBezTo>
                  <a:pt x="926" y="1919"/>
                  <a:pt x="891" y="1943"/>
                  <a:pt x="891" y="1991"/>
                </a:cubicBezTo>
                <a:cubicBezTo>
                  <a:pt x="891" y="2015"/>
                  <a:pt x="901" y="2038"/>
                  <a:pt x="922" y="2057"/>
                </a:cubicBezTo>
                <a:cubicBezTo>
                  <a:pt x="943" y="2077"/>
                  <a:pt x="969" y="2095"/>
                  <a:pt x="1002" y="2110"/>
                </a:cubicBezTo>
                <a:cubicBezTo>
                  <a:pt x="1034" y="2124"/>
                  <a:pt x="1069" y="2137"/>
                  <a:pt x="1108" y="2147"/>
                </a:cubicBezTo>
                <a:cubicBezTo>
                  <a:pt x="1147" y="2157"/>
                  <a:pt x="1185" y="2165"/>
                  <a:pt x="1219" y="2170"/>
                </a:cubicBezTo>
                <a:cubicBezTo>
                  <a:pt x="1218" y="2238"/>
                  <a:pt x="1218" y="2238"/>
                  <a:pt x="1218" y="2238"/>
                </a:cubicBezTo>
                <a:cubicBezTo>
                  <a:pt x="1218" y="2258"/>
                  <a:pt x="1226" y="2273"/>
                  <a:pt x="1243" y="2283"/>
                </a:cubicBezTo>
                <a:close/>
                <a:moveTo>
                  <a:pt x="1391" y="1794"/>
                </a:moveTo>
                <a:cubicBezTo>
                  <a:pt x="1426" y="1809"/>
                  <a:pt x="1454" y="1825"/>
                  <a:pt x="1476" y="1844"/>
                </a:cubicBezTo>
                <a:cubicBezTo>
                  <a:pt x="1497" y="1863"/>
                  <a:pt x="1508" y="1886"/>
                  <a:pt x="1508" y="1912"/>
                </a:cubicBezTo>
                <a:cubicBezTo>
                  <a:pt x="1508" y="1945"/>
                  <a:pt x="1497" y="1970"/>
                  <a:pt x="1474" y="1988"/>
                </a:cubicBezTo>
                <a:cubicBezTo>
                  <a:pt x="1452" y="2005"/>
                  <a:pt x="1422" y="2016"/>
                  <a:pt x="1383" y="2021"/>
                </a:cubicBezTo>
                <a:lnTo>
                  <a:pt x="1391" y="1794"/>
                </a:lnTo>
                <a:close/>
                <a:moveTo>
                  <a:pt x="1149" y="1514"/>
                </a:moveTo>
                <a:cubicBezTo>
                  <a:pt x="1126" y="1496"/>
                  <a:pt x="1114" y="1473"/>
                  <a:pt x="1114" y="1444"/>
                </a:cubicBezTo>
                <a:cubicBezTo>
                  <a:pt x="1114" y="1412"/>
                  <a:pt x="1127" y="1386"/>
                  <a:pt x="1151" y="1366"/>
                </a:cubicBezTo>
                <a:cubicBezTo>
                  <a:pt x="1175" y="1347"/>
                  <a:pt x="1208" y="1335"/>
                  <a:pt x="1248" y="1331"/>
                </a:cubicBezTo>
                <a:cubicBezTo>
                  <a:pt x="1240" y="1563"/>
                  <a:pt x="1240" y="1563"/>
                  <a:pt x="1240" y="1563"/>
                </a:cubicBezTo>
                <a:cubicBezTo>
                  <a:pt x="1202" y="1548"/>
                  <a:pt x="1172" y="1532"/>
                  <a:pt x="1149" y="1514"/>
                </a:cubicBezTo>
                <a:close/>
                <a:moveTo>
                  <a:pt x="1149" y="1514"/>
                </a:moveTo>
                <a:cubicBezTo>
                  <a:pt x="1149" y="1514"/>
                  <a:pt x="1149" y="1514"/>
                  <a:pt x="1149" y="15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37" name="Freeform 15">
            <a:extLst>
              <a:ext uri="{FF2B5EF4-FFF2-40B4-BE49-F238E27FC236}">
                <a16:creationId xmlns:a16="http://schemas.microsoft.com/office/drawing/2014/main" xmlns="" id="{A1A31B28-700A-4268-BEDF-6C25277615D3}"/>
              </a:ext>
            </a:extLst>
          </p:cNvPr>
          <p:cNvSpPr>
            <a:spLocks noEditPoints="1"/>
          </p:cNvSpPr>
          <p:nvPr/>
        </p:nvSpPr>
        <p:spPr bwMode="auto">
          <a:xfrm>
            <a:off x="9433635" y="3315979"/>
            <a:ext cx="282742" cy="299071"/>
          </a:xfrm>
          <a:custGeom>
            <a:avLst/>
            <a:gdLst>
              <a:gd name="T0" fmla="*/ 1451 w 2709"/>
              <a:gd name="T1" fmla="*/ 352 h 2868"/>
              <a:gd name="T2" fmla="*/ 2113 w 2709"/>
              <a:gd name="T3" fmla="*/ 352 h 2868"/>
              <a:gd name="T4" fmla="*/ 1665 w 2709"/>
              <a:gd name="T5" fmla="*/ 1290 h 2868"/>
              <a:gd name="T6" fmla="*/ 1667 w 2709"/>
              <a:gd name="T7" fmla="*/ 1295 h 2868"/>
              <a:gd name="T8" fmla="*/ 1771 w 2709"/>
              <a:gd name="T9" fmla="*/ 1295 h 2868"/>
              <a:gd name="T10" fmla="*/ 2189 w 2709"/>
              <a:gd name="T11" fmla="*/ 421 h 2868"/>
              <a:gd name="T12" fmla="*/ 2602 w 2709"/>
              <a:gd name="T13" fmla="*/ 1295 h 2868"/>
              <a:gd name="T14" fmla="*/ 2709 w 2709"/>
              <a:gd name="T15" fmla="*/ 1295 h 2868"/>
              <a:gd name="T16" fmla="*/ 2264 w 2709"/>
              <a:gd name="T17" fmla="*/ 352 h 2868"/>
              <a:gd name="T18" fmla="*/ 2264 w 2709"/>
              <a:gd name="T19" fmla="*/ 352 h 2868"/>
              <a:gd name="T20" fmla="*/ 2264 w 2709"/>
              <a:gd name="T21" fmla="*/ 251 h 2868"/>
              <a:gd name="T22" fmla="*/ 1526 w 2709"/>
              <a:gd name="T23" fmla="*/ 251 h 2868"/>
              <a:gd name="T24" fmla="*/ 1526 w 2709"/>
              <a:gd name="T25" fmla="*/ 186 h 2868"/>
              <a:gd name="T26" fmla="*/ 1340 w 2709"/>
              <a:gd name="T27" fmla="*/ 0 h 2868"/>
              <a:gd name="T28" fmla="*/ 1154 w 2709"/>
              <a:gd name="T29" fmla="*/ 186 h 2868"/>
              <a:gd name="T30" fmla="*/ 1154 w 2709"/>
              <a:gd name="T31" fmla="*/ 251 h 2868"/>
              <a:gd name="T32" fmla="*/ 438 w 2709"/>
              <a:gd name="T33" fmla="*/ 251 h 2868"/>
              <a:gd name="T34" fmla="*/ 438 w 2709"/>
              <a:gd name="T35" fmla="*/ 352 h 2868"/>
              <a:gd name="T36" fmla="*/ 448 w 2709"/>
              <a:gd name="T37" fmla="*/ 352 h 2868"/>
              <a:gd name="T38" fmla="*/ 0 w 2709"/>
              <a:gd name="T39" fmla="*/ 1290 h 2868"/>
              <a:gd name="T40" fmla="*/ 2 w 2709"/>
              <a:gd name="T41" fmla="*/ 1295 h 2868"/>
              <a:gd name="T42" fmla="*/ 106 w 2709"/>
              <a:gd name="T43" fmla="*/ 1295 h 2868"/>
              <a:gd name="T44" fmla="*/ 524 w 2709"/>
              <a:gd name="T45" fmla="*/ 421 h 2868"/>
              <a:gd name="T46" fmla="*/ 937 w 2709"/>
              <a:gd name="T47" fmla="*/ 1295 h 2868"/>
              <a:gd name="T48" fmla="*/ 1044 w 2709"/>
              <a:gd name="T49" fmla="*/ 1295 h 2868"/>
              <a:gd name="T50" fmla="*/ 599 w 2709"/>
              <a:gd name="T51" fmla="*/ 352 h 2868"/>
              <a:gd name="T52" fmla="*/ 1223 w 2709"/>
              <a:gd name="T53" fmla="*/ 352 h 2868"/>
              <a:gd name="T54" fmla="*/ 1223 w 2709"/>
              <a:gd name="T55" fmla="*/ 2528 h 2868"/>
              <a:gd name="T56" fmla="*/ 438 w 2709"/>
              <a:gd name="T57" fmla="*/ 2763 h 2868"/>
              <a:gd name="T58" fmla="*/ 438 w 2709"/>
              <a:gd name="T59" fmla="*/ 2868 h 2868"/>
              <a:gd name="T60" fmla="*/ 2264 w 2709"/>
              <a:gd name="T61" fmla="*/ 2868 h 2868"/>
              <a:gd name="T62" fmla="*/ 2264 w 2709"/>
              <a:gd name="T63" fmla="*/ 2763 h 2868"/>
              <a:gd name="T64" fmla="*/ 1451 w 2709"/>
              <a:gd name="T65" fmla="*/ 2528 h 2868"/>
              <a:gd name="T66" fmla="*/ 1451 w 2709"/>
              <a:gd name="T67" fmla="*/ 352 h 2868"/>
              <a:gd name="T68" fmla="*/ 1451 w 2709"/>
              <a:gd name="T69" fmla="*/ 352 h 2868"/>
              <a:gd name="T70" fmla="*/ 1451 w 2709"/>
              <a:gd name="T71" fmla="*/ 352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09" h="2868">
                <a:moveTo>
                  <a:pt x="1451" y="352"/>
                </a:moveTo>
                <a:cubicBezTo>
                  <a:pt x="2113" y="352"/>
                  <a:pt x="2113" y="352"/>
                  <a:pt x="2113" y="352"/>
                </a:cubicBezTo>
                <a:cubicBezTo>
                  <a:pt x="1665" y="1290"/>
                  <a:pt x="1665" y="1290"/>
                  <a:pt x="1665" y="1290"/>
                </a:cubicBezTo>
                <a:cubicBezTo>
                  <a:pt x="1667" y="1295"/>
                  <a:pt x="1667" y="1295"/>
                  <a:pt x="1667" y="1295"/>
                </a:cubicBezTo>
                <a:cubicBezTo>
                  <a:pt x="1771" y="1295"/>
                  <a:pt x="1771" y="1295"/>
                  <a:pt x="1771" y="1295"/>
                </a:cubicBezTo>
                <a:cubicBezTo>
                  <a:pt x="2189" y="421"/>
                  <a:pt x="2189" y="421"/>
                  <a:pt x="2189" y="421"/>
                </a:cubicBezTo>
                <a:cubicBezTo>
                  <a:pt x="2602" y="1295"/>
                  <a:pt x="2602" y="1295"/>
                  <a:pt x="2602" y="1295"/>
                </a:cubicBezTo>
                <a:cubicBezTo>
                  <a:pt x="2709" y="1295"/>
                  <a:pt x="2709" y="1295"/>
                  <a:pt x="2709" y="1295"/>
                </a:cubicBezTo>
                <a:cubicBezTo>
                  <a:pt x="2264" y="352"/>
                  <a:pt x="2264" y="352"/>
                  <a:pt x="2264" y="352"/>
                </a:cubicBezTo>
                <a:cubicBezTo>
                  <a:pt x="2264" y="352"/>
                  <a:pt x="2264" y="352"/>
                  <a:pt x="2264" y="352"/>
                </a:cubicBezTo>
                <a:cubicBezTo>
                  <a:pt x="2264" y="251"/>
                  <a:pt x="2264" y="251"/>
                  <a:pt x="2264" y="251"/>
                </a:cubicBezTo>
                <a:cubicBezTo>
                  <a:pt x="1526" y="251"/>
                  <a:pt x="1526" y="251"/>
                  <a:pt x="1526" y="251"/>
                </a:cubicBezTo>
                <a:cubicBezTo>
                  <a:pt x="1526" y="186"/>
                  <a:pt x="1526" y="186"/>
                  <a:pt x="1526" y="186"/>
                </a:cubicBezTo>
                <a:cubicBezTo>
                  <a:pt x="1526" y="84"/>
                  <a:pt x="1442" y="0"/>
                  <a:pt x="1340" y="0"/>
                </a:cubicBezTo>
                <a:cubicBezTo>
                  <a:pt x="1237" y="0"/>
                  <a:pt x="1154" y="84"/>
                  <a:pt x="1154" y="186"/>
                </a:cubicBezTo>
                <a:cubicBezTo>
                  <a:pt x="1154" y="251"/>
                  <a:pt x="1154" y="251"/>
                  <a:pt x="1154" y="251"/>
                </a:cubicBezTo>
                <a:cubicBezTo>
                  <a:pt x="438" y="251"/>
                  <a:pt x="438" y="251"/>
                  <a:pt x="438" y="251"/>
                </a:cubicBezTo>
                <a:cubicBezTo>
                  <a:pt x="438" y="352"/>
                  <a:pt x="438" y="352"/>
                  <a:pt x="438" y="352"/>
                </a:cubicBezTo>
                <a:cubicBezTo>
                  <a:pt x="448" y="352"/>
                  <a:pt x="448" y="352"/>
                  <a:pt x="448" y="352"/>
                </a:cubicBezTo>
                <a:cubicBezTo>
                  <a:pt x="0" y="1290"/>
                  <a:pt x="0" y="1290"/>
                  <a:pt x="0" y="1290"/>
                </a:cubicBezTo>
                <a:cubicBezTo>
                  <a:pt x="2" y="1295"/>
                  <a:pt x="2" y="1295"/>
                  <a:pt x="2" y="1295"/>
                </a:cubicBezTo>
                <a:cubicBezTo>
                  <a:pt x="106" y="1295"/>
                  <a:pt x="106" y="1295"/>
                  <a:pt x="106" y="1295"/>
                </a:cubicBezTo>
                <a:cubicBezTo>
                  <a:pt x="524" y="421"/>
                  <a:pt x="524" y="421"/>
                  <a:pt x="524" y="421"/>
                </a:cubicBezTo>
                <a:cubicBezTo>
                  <a:pt x="937" y="1295"/>
                  <a:pt x="937" y="1295"/>
                  <a:pt x="937" y="1295"/>
                </a:cubicBezTo>
                <a:cubicBezTo>
                  <a:pt x="1044" y="1295"/>
                  <a:pt x="1044" y="1295"/>
                  <a:pt x="1044" y="1295"/>
                </a:cubicBezTo>
                <a:cubicBezTo>
                  <a:pt x="599" y="352"/>
                  <a:pt x="599" y="352"/>
                  <a:pt x="599" y="352"/>
                </a:cubicBezTo>
                <a:cubicBezTo>
                  <a:pt x="1223" y="352"/>
                  <a:pt x="1223" y="352"/>
                  <a:pt x="1223" y="352"/>
                </a:cubicBezTo>
                <a:cubicBezTo>
                  <a:pt x="1223" y="2528"/>
                  <a:pt x="1223" y="2528"/>
                  <a:pt x="1223" y="2528"/>
                </a:cubicBezTo>
                <a:cubicBezTo>
                  <a:pt x="438" y="2763"/>
                  <a:pt x="438" y="2763"/>
                  <a:pt x="438" y="2763"/>
                </a:cubicBezTo>
                <a:cubicBezTo>
                  <a:pt x="438" y="2868"/>
                  <a:pt x="438" y="2868"/>
                  <a:pt x="438" y="2868"/>
                </a:cubicBezTo>
                <a:cubicBezTo>
                  <a:pt x="2264" y="2868"/>
                  <a:pt x="2264" y="2868"/>
                  <a:pt x="2264" y="2868"/>
                </a:cubicBezTo>
                <a:cubicBezTo>
                  <a:pt x="2264" y="2763"/>
                  <a:pt x="2264" y="2763"/>
                  <a:pt x="2264" y="2763"/>
                </a:cubicBezTo>
                <a:cubicBezTo>
                  <a:pt x="1451" y="2528"/>
                  <a:pt x="1451" y="2528"/>
                  <a:pt x="1451" y="2528"/>
                </a:cubicBezTo>
                <a:lnTo>
                  <a:pt x="1451" y="352"/>
                </a:lnTo>
                <a:close/>
                <a:moveTo>
                  <a:pt x="1451" y="352"/>
                </a:moveTo>
                <a:cubicBezTo>
                  <a:pt x="1451" y="352"/>
                  <a:pt x="1451" y="352"/>
                  <a:pt x="1451" y="35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79EB3"/>
              </a:solidFill>
              <a:effectLst/>
              <a:uLnTx/>
              <a:uFillTx/>
              <a:latin typeface="+mn-ea"/>
              <a:cs typeface="+mn-cs"/>
            </a:endParaRPr>
          </a:p>
        </p:txBody>
      </p:sp>
      <p:sp>
        <p:nvSpPr>
          <p:cNvPr id="38" name="Freeform 16">
            <a:extLst>
              <a:ext uri="{FF2B5EF4-FFF2-40B4-BE49-F238E27FC236}">
                <a16:creationId xmlns:a16="http://schemas.microsoft.com/office/drawing/2014/main" xmlns="" id="{7BF71DBC-9BF5-4406-B5E2-D4B07125850A}"/>
              </a:ext>
            </a:extLst>
          </p:cNvPr>
          <p:cNvSpPr>
            <a:spLocks noEditPoints="1"/>
          </p:cNvSpPr>
          <p:nvPr/>
        </p:nvSpPr>
        <p:spPr bwMode="auto">
          <a:xfrm>
            <a:off x="9433635" y="3463828"/>
            <a:ext cx="109157" cy="56264"/>
          </a:xfrm>
          <a:custGeom>
            <a:avLst/>
            <a:gdLst>
              <a:gd name="T0" fmla="*/ 1045 w 1045"/>
              <a:gd name="T1" fmla="*/ 17 h 540"/>
              <a:gd name="T2" fmla="*/ 1044 w 1045"/>
              <a:gd name="T3" fmla="*/ 0 h 540"/>
              <a:gd name="T4" fmla="*/ 1 w 1045"/>
              <a:gd name="T5" fmla="*/ 0 h 540"/>
              <a:gd name="T6" fmla="*/ 0 w 1045"/>
              <a:gd name="T7" fmla="*/ 17 h 540"/>
              <a:gd name="T8" fmla="*/ 522 w 1045"/>
              <a:gd name="T9" fmla="*/ 540 h 540"/>
              <a:gd name="T10" fmla="*/ 1045 w 1045"/>
              <a:gd name="T11" fmla="*/ 17 h 540"/>
              <a:gd name="T12" fmla="*/ 1045 w 1045"/>
              <a:gd name="T13" fmla="*/ 17 h 540"/>
              <a:gd name="T14" fmla="*/ 1045 w 1045"/>
              <a:gd name="T15" fmla="*/ 17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5" h="540">
                <a:moveTo>
                  <a:pt x="1045" y="17"/>
                </a:moveTo>
                <a:cubicBezTo>
                  <a:pt x="1045" y="11"/>
                  <a:pt x="1044" y="5"/>
                  <a:pt x="1044" y="0"/>
                </a:cubicBezTo>
                <a:cubicBezTo>
                  <a:pt x="1" y="0"/>
                  <a:pt x="1" y="0"/>
                  <a:pt x="1" y="0"/>
                </a:cubicBezTo>
                <a:cubicBezTo>
                  <a:pt x="0" y="5"/>
                  <a:pt x="0" y="11"/>
                  <a:pt x="0" y="17"/>
                </a:cubicBezTo>
                <a:cubicBezTo>
                  <a:pt x="0" y="305"/>
                  <a:pt x="234" y="540"/>
                  <a:pt x="522" y="540"/>
                </a:cubicBezTo>
                <a:cubicBezTo>
                  <a:pt x="811" y="540"/>
                  <a:pt x="1045" y="305"/>
                  <a:pt x="1045" y="17"/>
                </a:cubicBezTo>
                <a:close/>
                <a:moveTo>
                  <a:pt x="1045" y="17"/>
                </a:moveTo>
                <a:cubicBezTo>
                  <a:pt x="1045" y="17"/>
                  <a:pt x="1045" y="17"/>
                  <a:pt x="1045" y="1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79EB3"/>
              </a:solidFill>
              <a:effectLst/>
              <a:uLnTx/>
              <a:uFillTx/>
              <a:latin typeface="+mn-ea"/>
              <a:cs typeface="+mn-cs"/>
            </a:endParaRPr>
          </a:p>
        </p:txBody>
      </p:sp>
      <p:sp>
        <p:nvSpPr>
          <p:cNvPr id="39" name="Freeform 17">
            <a:extLst>
              <a:ext uri="{FF2B5EF4-FFF2-40B4-BE49-F238E27FC236}">
                <a16:creationId xmlns:a16="http://schemas.microsoft.com/office/drawing/2014/main" xmlns="" id="{6B7AA4B2-44CB-4CF2-9406-74E9BF9DC591}"/>
              </a:ext>
            </a:extLst>
          </p:cNvPr>
          <p:cNvSpPr>
            <a:spLocks noEditPoints="1"/>
          </p:cNvSpPr>
          <p:nvPr/>
        </p:nvSpPr>
        <p:spPr bwMode="auto">
          <a:xfrm>
            <a:off x="9607398" y="3463828"/>
            <a:ext cx="108979" cy="56264"/>
          </a:xfrm>
          <a:custGeom>
            <a:avLst/>
            <a:gdLst>
              <a:gd name="T0" fmla="*/ 0 w 1044"/>
              <a:gd name="T1" fmla="*/ 0 h 540"/>
              <a:gd name="T2" fmla="*/ 0 w 1044"/>
              <a:gd name="T3" fmla="*/ 17 h 540"/>
              <a:gd name="T4" fmla="*/ 522 w 1044"/>
              <a:gd name="T5" fmla="*/ 540 h 540"/>
              <a:gd name="T6" fmla="*/ 1044 w 1044"/>
              <a:gd name="T7" fmla="*/ 17 h 540"/>
              <a:gd name="T8" fmla="*/ 1043 w 1044"/>
              <a:gd name="T9" fmla="*/ 0 h 540"/>
              <a:gd name="T10" fmla="*/ 0 w 1044"/>
              <a:gd name="T11" fmla="*/ 0 h 540"/>
              <a:gd name="T12" fmla="*/ 0 w 1044"/>
              <a:gd name="T13" fmla="*/ 0 h 540"/>
              <a:gd name="T14" fmla="*/ 0 w 1044"/>
              <a:gd name="T15" fmla="*/ 0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4" h="540">
                <a:moveTo>
                  <a:pt x="0" y="0"/>
                </a:moveTo>
                <a:cubicBezTo>
                  <a:pt x="0" y="5"/>
                  <a:pt x="0" y="11"/>
                  <a:pt x="0" y="17"/>
                </a:cubicBezTo>
                <a:cubicBezTo>
                  <a:pt x="0" y="305"/>
                  <a:pt x="234" y="540"/>
                  <a:pt x="522" y="540"/>
                </a:cubicBezTo>
                <a:cubicBezTo>
                  <a:pt x="810" y="540"/>
                  <a:pt x="1044" y="305"/>
                  <a:pt x="1044" y="17"/>
                </a:cubicBezTo>
                <a:cubicBezTo>
                  <a:pt x="1044" y="11"/>
                  <a:pt x="1044" y="5"/>
                  <a:pt x="1043" y="0"/>
                </a:cubicBezTo>
                <a:lnTo>
                  <a:pt x="0" y="0"/>
                </a:lnTo>
                <a:close/>
                <a:moveTo>
                  <a:pt x="0" y="0"/>
                </a:moveTo>
                <a:cubicBezTo>
                  <a:pt x="0" y="0"/>
                  <a:pt x="0" y="0"/>
                  <a:pt x="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79EB3"/>
              </a:solidFill>
              <a:effectLst/>
              <a:uLnTx/>
              <a:uFillTx/>
              <a:latin typeface="+mn-ea"/>
              <a:cs typeface="+mn-cs"/>
            </a:endParaRPr>
          </a:p>
        </p:txBody>
      </p:sp>
      <p:sp>
        <p:nvSpPr>
          <p:cNvPr id="40" name="Freeform 21">
            <a:extLst>
              <a:ext uri="{FF2B5EF4-FFF2-40B4-BE49-F238E27FC236}">
                <a16:creationId xmlns:a16="http://schemas.microsoft.com/office/drawing/2014/main" xmlns="" id="{05F3B4A0-82BD-49B2-AC50-EAC93F358CB0}"/>
              </a:ext>
            </a:extLst>
          </p:cNvPr>
          <p:cNvSpPr>
            <a:spLocks noEditPoints="1"/>
          </p:cNvSpPr>
          <p:nvPr/>
        </p:nvSpPr>
        <p:spPr bwMode="auto">
          <a:xfrm>
            <a:off x="9156482" y="4673181"/>
            <a:ext cx="309376" cy="303333"/>
          </a:xfrm>
          <a:custGeom>
            <a:avLst/>
            <a:gdLst>
              <a:gd name="T0" fmla="*/ 0 w 3003"/>
              <a:gd name="T1" fmla="*/ 2799 h 3004"/>
              <a:gd name="T2" fmla="*/ 204 w 3003"/>
              <a:gd name="T3" fmla="*/ 3004 h 3004"/>
              <a:gd name="T4" fmla="*/ 2798 w 3003"/>
              <a:gd name="T5" fmla="*/ 3004 h 3004"/>
              <a:gd name="T6" fmla="*/ 3003 w 3003"/>
              <a:gd name="T7" fmla="*/ 2799 h 3004"/>
              <a:gd name="T8" fmla="*/ 3003 w 3003"/>
              <a:gd name="T9" fmla="*/ 1365 h 3004"/>
              <a:gd name="T10" fmla="*/ 0 w 3003"/>
              <a:gd name="T11" fmla="*/ 1365 h 3004"/>
              <a:gd name="T12" fmla="*/ 0 w 3003"/>
              <a:gd name="T13" fmla="*/ 2799 h 3004"/>
              <a:gd name="T14" fmla="*/ 1297 w 3003"/>
              <a:gd name="T15" fmla="*/ 1639 h 3004"/>
              <a:gd name="T16" fmla="*/ 1706 w 3003"/>
              <a:gd name="T17" fmla="*/ 1639 h 3004"/>
              <a:gd name="T18" fmla="*/ 1774 w 3003"/>
              <a:gd name="T19" fmla="*/ 1707 h 3004"/>
              <a:gd name="T20" fmla="*/ 1706 w 3003"/>
              <a:gd name="T21" fmla="*/ 1775 h 3004"/>
              <a:gd name="T22" fmla="*/ 1297 w 3003"/>
              <a:gd name="T23" fmla="*/ 1775 h 3004"/>
              <a:gd name="T24" fmla="*/ 1228 w 3003"/>
              <a:gd name="T25" fmla="*/ 1707 h 3004"/>
              <a:gd name="T26" fmla="*/ 1297 w 3003"/>
              <a:gd name="T27" fmla="*/ 1639 h 3004"/>
              <a:gd name="T28" fmla="*/ 2798 w 3003"/>
              <a:gd name="T29" fmla="*/ 683 h 3004"/>
              <a:gd name="T30" fmla="*/ 204 w 3003"/>
              <a:gd name="T31" fmla="*/ 683 h 3004"/>
              <a:gd name="T32" fmla="*/ 0 w 3003"/>
              <a:gd name="T33" fmla="*/ 888 h 3004"/>
              <a:gd name="T34" fmla="*/ 0 w 3003"/>
              <a:gd name="T35" fmla="*/ 1229 h 3004"/>
              <a:gd name="T36" fmla="*/ 3003 w 3003"/>
              <a:gd name="T37" fmla="*/ 1229 h 3004"/>
              <a:gd name="T38" fmla="*/ 3003 w 3003"/>
              <a:gd name="T39" fmla="*/ 888 h 3004"/>
              <a:gd name="T40" fmla="*/ 2798 w 3003"/>
              <a:gd name="T41" fmla="*/ 683 h 3004"/>
              <a:gd name="T42" fmla="*/ 887 w 3003"/>
              <a:gd name="T43" fmla="*/ 546 h 3004"/>
              <a:gd name="T44" fmla="*/ 955 w 3003"/>
              <a:gd name="T45" fmla="*/ 478 h 3004"/>
              <a:gd name="T46" fmla="*/ 955 w 3003"/>
              <a:gd name="T47" fmla="*/ 246 h 3004"/>
              <a:gd name="T48" fmla="*/ 1071 w 3003"/>
              <a:gd name="T49" fmla="*/ 137 h 3004"/>
              <a:gd name="T50" fmla="*/ 1931 w 3003"/>
              <a:gd name="T51" fmla="*/ 137 h 3004"/>
              <a:gd name="T52" fmla="*/ 2048 w 3003"/>
              <a:gd name="T53" fmla="*/ 246 h 3004"/>
              <a:gd name="T54" fmla="*/ 2048 w 3003"/>
              <a:gd name="T55" fmla="*/ 478 h 3004"/>
              <a:gd name="T56" fmla="*/ 2116 w 3003"/>
              <a:gd name="T57" fmla="*/ 546 h 3004"/>
              <a:gd name="T58" fmla="*/ 2184 w 3003"/>
              <a:gd name="T59" fmla="*/ 478 h 3004"/>
              <a:gd name="T60" fmla="*/ 2184 w 3003"/>
              <a:gd name="T61" fmla="*/ 246 h 3004"/>
              <a:gd name="T62" fmla="*/ 1931 w 3003"/>
              <a:gd name="T63" fmla="*/ 0 h 3004"/>
              <a:gd name="T64" fmla="*/ 1071 w 3003"/>
              <a:gd name="T65" fmla="*/ 0 h 3004"/>
              <a:gd name="T66" fmla="*/ 819 w 3003"/>
              <a:gd name="T67" fmla="*/ 246 h 3004"/>
              <a:gd name="T68" fmla="*/ 819 w 3003"/>
              <a:gd name="T69" fmla="*/ 478 h 3004"/>
              <a:gd name="T70" fmla="*/ 887 w 3003"/>
              <a:gd name="T71" fmla="*/ 546 h 3004"/>
              <a:gd name="T72" fmla="*/ 887 w 3003"/>
              <a:gd name="T73" fmla="*/ 546 h 3004"/>
              <a:gd name="T74" fmla="*/ 887 w 3003"/>
              <a:gd name="T75" fmla="*/ 546 h 3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3" h="3004">
                <a:moveTo>
                  <a:pt x="0" y="2799"/>
                </a:moveTo>
                <a:cubicBezTo>
                  <a:pt x="0" y="2915"/>
                  <a:pt x="88" y="3004"/>
                  <a:pt x="204" y="3004"/>
                </a:cubicBezTo>
                <a:cubicBezTo>
                  <a:pt x="2798" y="3004"/>
                  <a:pt x="2798" y="3004"/>
                  <a:pt x="2798" y="3004"/>
                </a:cubicBezTo>
                <a:cubicBezTo>
                  <a:pt x="2915" y="3004"/>
                  <a:pt x="3003" y="2915"/>
                  <a:pt x="3003" y="2799"/>
                </a:cubicBezTo>
                <a:cubicBezTo>
                  <a:pt x="3003" y="1365"/>
                  <a:pt x="3003" y="1365"/>
                  <a:pt x="3003" y="1365"/>
                </a:cubicBezTo>
                <a:cubicBezTo>
                  <a:pt x="0" y="1365"/>
                  <a:pt x="0" y="1365"/>
                  <a:pt x="0" y="1365"/>
                </a:cubicBezTo>
                <a:lnTo>
                  <a:pt x="0" y="2799"/>
                </a:lnTo>
                <a:close/>
                <a:moveTo>
                  <a:pt x="1297" y="1639"/>
                </a:moveTo>
                <a:cubicBezTo>
                  <a:pt x="1706" y="1639"/>
                  <a:pt x="1706" y="1639"/>
                  <a:pt x="1706" y="1639"/>
                </a:cubicBezTo>
                <a:cubicBezTo>
                  <a:pt x="1747" y="1639"/>
                  <a:pt x="1774" y="1666"/>
                  <a:pt x="1774" y="1707"/>
                </a:cubicBezTo>
                <a:cubicBezTo>
                  <a:pt x="1774" y="1748"/>
                  <a:pt x="1747" y="1775"/>
                  <a:pt x="1706" y="1775"/>
                </a:cubicBezTo>
                <a:cubicBezTo>
                  <a:pt x="1297" y="1775"/>
                  <a:pt x="1297" y="1775"/>
                  <a:pt x="1297" y="1775"/>
                </a:cubicBezTo>
                <a:cubicBezTo>
                  <a:pt x="1256" y="1775"/>
                  <a:pt x="1228" y="1748"/>
                  <a:pt x="1228" y="1707"/>
                </a:cubicBezTo>
                <a:cubicBezTo>
                  <a:pt x="1228" y="1666"/>
                  <a:pt x="1256" y="1639"/>
                  <a:pt x="1297" y="1639"/>
                </a:cubicBezTo>
                <a:close/>
                <a:moveTo>
                  <a:pt x="2798" y="683"/>
                </a:moveTo>
                <a:cubicBezTo>
                  <a:pt x="204" y="683"/>
                  <a:pt x="204" y="683"/>
                  <a:pt x="204" y="683"/>
                </a:cubicBezTo>
                <a:cubicBezTo>
                  <a:pt x="88" y="683"/>
                  <a:pt x="0" y="772"/>
                  <a:pt x="0" y="888"/>
                </a:cubicBezTo>
                <a:cubicBezTo>
                  <a:pt x="0" y="1229"/>
                  <a:pt x="0" y="1229"/>
                  <a:pt x="0" y="1229"/>
                </a:cubicBezTo>
                <a:cubicBezTo>
                  <a:pt x="3003" y="1229"/>
                  <a:pt x="3003" y="1229"/>
                  <a:pt x="3003" y="1229"/>
                </a:cubicBezTo>
                <a:cubicBezTo>
                  <a:pt x="3003" y="888"/>
                  <a:pt x="3003" y="888"/>
                  <a:pt x="3003" y="888"/>
                </a:cubicBezTo>
                <a:cubicBezTo>
                  <a:pt x="3003" y="772"/>
                  <a:pt x="2915" y="683"/>
                  <a:pt x="2798" y="683"/>
                </a:cubicBezTo>
                <a:close/>
                <a:moveTo>
                  <a:pt x="887" y="546"/>
                </a:moveTo>
                <a:cubicBezTo>
                  <a:pt x="928" y="546"/>
                  <a:pt x="955" y="519"/>
                  <a:pt x="955" y="478"/>
                </a:cubicBezTo>
                <a:cubicBezTo>
                  <a:pt x="955" y="246"/>
                  <a:pt x="955" y="246"/>
                  <a:pt x="955" y="246"/>
                </a:cubicBezTo>
                <a:cubicBezTo>
                  <a:pt x="955" y="184"/>
                  <a:pt x="1010" y="137"/>
                  <a:pt x="1071" y="137"/>
                </a:cubicBezTo>
                <a:cubicBezTo>
                  <a:pt x="1931" y="137"/>
                  <a:pt x="1931" y="137"/>
                  <a:pt x="1931" y="137"/>
                </a:cubicBezTo>
                <a:cubicBezTo>
                  <a:pt x="1993" y="137"/>
                  <a:pt x="2048" y="184"/>
                  <a:pt x="2048" y="246"/>
                </a:cubicBezTo>
                <a:cubicBezTo>
                  <a:pt x="2048" y="478"/>
                  <a:pt x="2048" y="478"/>
                  <a:pt x="2048" y="478"/>
                </a:cubicBezTo>
                <a:cubicBezTo>
                  <a:pt x="2048" y="519"/>
                  <a:pt x="2075" y="546"/>
                  <a:pt x="2116" y="546"/>
                </a:cubicBezTo>
                <a:cubicBezTo>
                  <a:pt x="2157" y="546"/>
                  <a:pt x="2184" y="519"/>
                  <a:pt x="2184" y="478"/>
                </a:cubicBezTo>
                <a:cubicBezTo>
                  <a:pt x="2184" y="246"/>
                  <a:pt x="2184" y="246"/>
                  <a:pt x="2184" y="246"/>
                </a:cubicBezTo>
                <a:cubicBezTo>
                  <a:pt x="2184" y="109"/>
                  <a:pt x="2068" y="0"/>
                  <a:pt x="1931" y="0"/>
                </a:cubicBezTo>
                <a:cubicBezTo>
                  <a:pt x="1071" y="0"/>
                  <a:pt x="1071" y="0"/>
                  <a:pt x="1071" y="0"/>
                </a:cubicBezTo>
                <a:cubicBezTo>
                  <a:pt x="935" y="0"/>
                  <a:pt x="819" y="109"/>
                  <a:pt x="819" y="246"/>
                </a:cubicBezTo>
                <a:cubicBezTo>
                  <a:pt x="819" y="478"/>
                  <a:pt x="819" y="478"/>
                  <a:pt x="819" y="478"/>
                </a:cubicBezTo>
                <a:cubicBezTo>
                  <a:pt x="819" y="519"/>
                  <a:pt x="846" y="546"/>
                  <a:pt x="887" y="546"/>
                </a:cubicBezTo>
                <a:close/>
                <a:moveTo>
                  <a:pt x="887" y="546"/>
                </a:moveTo>
                <a:cubicBezTo>
                  <a:pt x="887" y="546"/>
                  <a:pt x="887" y="546"/>
                  <a:pt x="887" y="54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41" name="Freeform 25">
            <a:extLst>
              <a:ext uri="{FF2B5EF4-FFF2-40B4-BE49-F238E27FC236}">
                <a16:creationId xmlns:a16="http://schemas.microsoft.com/office/drawing/2014/main" xmlns="" id="{5075795A-3801-4A41-B736-DEDCA7E9C05F}"/>
              </a:ext>
            </a:extLst>
          </p:cNvPr>
          <p:cNvSpPr>
            <a:spLocks noEditPoints="1"/>
          </p:cNvSpPr>
          <p:nvPr/>
        </p:nvSpPr>
        <p:spPr bwMode="auto">
          <a:xfrm>
            <a:off x="2534268" y="3315979"/>
            <a:ext cx="299820" cy="299071"/>
          </a:xfrm>
          <a:custGeom>
            <a:avLst/>
            <a:gdLst>
              <a:gd name="T0" fmla="*/ 699 w 3275"/>
              <a:gd name="T1" fmla="*/ 1626 h 3272"/>
              <a:gd name="T2" fmla="*/ 1168 w 3275"/>
              <a:gd name="T3" fmla="*/ 813 h 3272"/>
              <a:gd name="T4" fmla="*/ 2105 w 3275"/>
              <a:gd name="T5" fmla="*/ 813 h 3272"/>
              <a:gd name="T6" fmla="*/ 2573 w 3275"/>
              <a:gd name="T7" fmla="*/ 1626 h 3272"/>
              <a:gd name="T8" fmla="*/ 2105 w 3275"/>
              <a:gd name="T9" fmla="*/ 2439 h 3272"/>
              <a:gd name="T10" fmla="*/ 1168 w 3275"/>
              <a:gd name="T11" fmla="*/ 2439 h 3272"/>
              <a:gd name="T12" fmla="*/ 699 w 3275"/>
              <a:gd name="T13" fmla="*/ 1626 h 3272"/>
              <a:gd name="T14" fmla="*/ 1812 w 3275"/>
              <a:gd name="T15" fmla="*/ 3036 h 3272"/>
              <a:gd name="T16" fmla="*/ 1930 w 3275"/>
              <a:gd name="T17" fmla="*/ 3154 h 3272"/>
              <a:gd name="T18" fmla="*/ 1812 w 3275"/>
              <a:gd name="T19" fmla="*/ 3272 h 3272"/>
              <a:gd name="T20" fmla="*/ 1461 w 3275"/>
              <a:gd name="T21" fmla="*/ 3272 h 3272"/>
              <a:gd name="T22" fmla="*/ 1343 w 3275"/>
              <a:gd name="T23" fmla="*/ 3154 h 3272"/>
              <a:gd name="T24" fmla="*/ 1461 w 3275"/>
              <a:gd name="T25" fmla="*/ 3036 h 3272"/>
              <a:gd name="T26" fmla="*/ 1812 w 3275"/>
              <a:gd name="T27" fmla="*/ 3036 h 3272"/>
              <a:gd name="T28" fmla="*/ 1636 w 3275"/>
              <a:gd name="T29" fmla="*/ 581 h 3272"/>
              <a:gd name="T30" fmla="*/ 1553 w 3275"/>
              <a:gd name="T31" fmla="*/ 546 h 3272"/>
              <a:gd name="T32" fmla="*/ 1519 w 3275"/>
              <a:gd name="T33" fmla="*/ 463 h 3272"/>
              <a:gd name="T34" fmla="*/ 1519 w 3275"/>
              <a:gd name="T35" fmla="*/ 111 h 3272"/>
              <a:gd name="T36" fmla="*/ 1636 w 3275"/>
              <a:gd name="T37" fmla="*/ 0 h 3272"/>
              <a:gd name="T38" fmla="*/ 1754 w 3275"/>
              <a:gd name="T39" fmla="*/ 111 h 3272"/>
              <a:gd name="T40" fmla="*/ 1754 w 3275"/>
              <a:gd name="T41" fmla="*/ 463 h 3272"/>
              <a:gd name="T42" fmla="*/ 1636 w 3275"/>
              <a:gd name="T43" fmla="*/ 581 h 3272"/>
              <a:gd name="T44" fmla="*/ 727 w 3275"/>
              <a:gd name="T45" fmla="*/ 890 h 3272"/>
              <a:gd name="T46" fmla="*/ 479 w 3275"/>
              <a:gd name="T47" fmla="*/ 641 h 3272"/>
              <a:gd name="T48" fmla="*/ 484 w 3275"/>
              <a:gd name="T49" fmla="*/ 480 h 3272"/>
              <a:gd name="T50" fmla="*/ 645 w 3275"/>
              <a:gd name="T51" fmla="*/ 474 h 3272"/>
              <a:gd name="T52" fmla="*/ 894 w 3275"/>
              <a:gd name="T53" fmla="*/ 723 h 3272"/>
              <a:gd name="T54" fmla="*/ 888 w 3275"/>
              <a:gd name="T55" fmla="*/ 883 h 3272"/>
              <a:gd name="T56" fmla="*/ 727 w 3275"/>
              <a:gd name="T57" fmla="*/ 890 h 3272"/>
              <a:gd name="T58" fmla="*/ 469 w 3275"/>
              <a:gd name="T59" fmla="*/ 1516 h 3272"/>
              <a:gd name="T60" fmla="*/ 587 w 3275"/>
              <a:gd name="T61" fmla="*/ 1634 h 3272"/>
              <a:gd name="T62" fmla="*/ 469 w 3275"/>
              <a:gd name="T63" fmla="*/ 1752 h 3272"/>
              <a:gd name="T64" fmla="*/ 118 w 3275"/>
              <a:gd name="T65" fmla="*/ 1752 h 3272"/>
              <a:gd name="T66" fmla="*/ 0 w 3275"/>
              <a:gd name="T67" fmla="*/ 1634 h 3272"/>
              <a:gd name="T68" fmla="*/ 118 w 3275"/>
              <a:gd name="T69" fmla="*/ 1516 h 3272"/>
              <a:gd name="T70" fmla="*/ 469 w 3275"/>
              <a:gd name="T71" fmla="*/ 1516 h 3272"/>
              <a:gd name="T72" fmla="*/ 3157 w 3275"/>
              <a:gd name="T73" fmla="*/ 1514 h 3272"/>
              <a:gd name="T74" fmla="*/ 3275 w 3275"/>
              <a:gd name="T75" fmla="*/ 1632 h 3272"/>
              <a:gd name="T76" fmla="*/ 3157 w 3275"/>
              <a:gd name="T77" fmla="*/ 1750 h 3272"/>
              <a:gd name="T78" fmla="*/ 2805 w 3275"/>
              <a:gd name="T79" fmla="*/ 1750 h 3272"/>
              <a:gd name="T80" fmla="*/ 2687 w 3275"/>
              <a:gd name="T81" fmla="*/ 1632 h 3272"/>
              <a:gd name="T82" fmla="*/ 2805 w 3275"/>
              <a:gd name="T83" fmla="*/ 1514 h 3272"/>
              <a:gd name="T84" fmla="*/ 3157 w 3275"/>
              <a:gd name="T85" fmla="*/ 1514 h 3272"/>
              <a:gd name="T86" fmla="*/ 2546 w 3275"/>
              <a:gd name="T87" fmla="*/ 888 h 3272"/>
              <a:gd name="T88" fmla="*/ 2379 w 3275"/>
              <a:gd name="T89" fmla="*/ 888 h 3272"/>
              <a:gd name="T90" fmla="*/ 2379 w 3275"/>
              <a:gd name="T91" fmla="*/ 721 h 3272"/>
              <a:gd name="T92" fmla="*/ 2628 w 3275"/>
              <a:gd name="T93" fmla="*/ 472 h 3272"/>
              <a:gd name="T94" fmla="*/ 2795 w 3275"/>
              <a:gd name="T95" fmla="*/ 473 h 3272"/>
              <a:gd name="T96" fmla="*/ 2795 w 3275"/>
              <a:gd name="T97" fmla="*/ 639 h 3272"/>
              <a:gd name="T98" fmla="*/ 2546 w 3275"/>
              <a:gd name="T99" fmla="*/ 888 h 3272"/>
              <a:gd name="T100" fmla="*/ 2019 w 3275"/>
              <a:gd name="T101" fmla="*/ 2682 h 3272"/>
              <a:gd name="T102" fmla="*/ 2137 w 3275"/>
              <a:gd name="T103" fmla="*/ 2800 h 3272"/>
              <a:gd name="T104" fmla="*/ 2019 w 3275"/>
              <a:gd name="T105" fmla="*/ 2918 h 3272"/>
              <a:gd name="T106" fmla="*/ 1254 w 3275"/>
              <a:gd name="T107" fmla="*/ 2918 h 3272"/>
              <a:gd name="T108" fmla="*/ 1136 w 3275"/>
              <a:gd name="T109" fmla="*/ 2800 h 3272"/>
              <a:gd name="T110" fmla="*/ 1254 w 3275"/>
              <a:gd name="T111" fmla="*/ 2682 h 3272"/>
              <a:gd name="T112" fmla="*/ 2019 w 3275"/>
              <a:gd name="T113" fmla="*/ 2682 h 3272"/>
              <a:gd name="T114" fmla="*/ 2019 w 3275"/>
              <a:gd name="T115" fmla="*/ 2682 h 3272"/>
              <a:gd name="T116" fmla="*/ 2019 w 3275"/>
              <a:gd name="T117" fmla="*/ 2682 h 3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75" h="3272">
                <a:moveTo>
                  <a:pt x="699" y="1626"/>
                </a:moveTo>
                <a:cubicBezTo>
                  <a:pt x="699" y="1291"/>
                  <a:pt x="878" y="981"/>
                  <a:pt x="1168" y="813"/>
                </a:cubicBezTo>
                <a:cubicBezTo>
                  <a:pt x="1458" y="646"/>
                  <a:pt x="1815" y="646"/>
                  <a:pt x="2105" y="813"/>
                </a:cubicBezTo>
                <a:cubicBezTo>
                  <a:pt x="2395" y="981"/>
                  <a:pt x="2573" y="1291"/>
                  <a:pt x="2573" y="1626"/>
                </a:cubicBezTo>
                <a:cubicBezTo>
                  <a:pt x="2573" y="1961"/>
                  <a:pt x="2395" y="2271"/>
                  <a:pt x="2105" y="2439"/>
                </a:cubicBezTo>
                <a:cubicBezTo>
                  <a:pt x="1815" y="2606"/>
                  <a:pt x="1458" y="2606"/>
                  <a:pt x="1168" y="2439"/>
                </a:cubicBezTo>
                <a:cubicBezTo>
                  <a:pt x="878" y="2271"/>
                  <a:pt x="699" y="1961"/>
                  <a:pt x="699" y="1626"/>
                </a:cubicBezTo>
                <a:close/>
                <a:moveTo>
                  <a:pt x="1812" y="3036"/>
                </a:moveTo>
                <a:cubicBezTo>
                  <a:pt x="1877" y="3036"/>
                  <a:pt x="1930" y="3089"/>
                  <a:pt x="1930" y="3154"/>
                </a:cubicBezTo>
                <a:cubicBezTo>
                  <a:pt x="1930" y="3219"/>
                  <a:pt x="1877" y="3272"/>
                  <a:pt x="1812" y="3272"/>
                </a:cubicBezTo>
                <a:cubicBezTo>
                  <a:pt x="1461" y="3272"/>
                  <a:pt x="1461" y="3272"/>
                  <a:pt x="1461" y="3272"/>
                </a:cubicBezTo>
                <a:cubicBezTo>
                  <a:pt x="1396" y="3272"/>
                  <a:pt x="1343" y="3219"/>
                  <a:pt x="1343" y="3154"/>
                </a:cubicBezTo>
                <a:cubicBezTo>
                  <a:pt x="1343" y="3089"/>
                  <a:pt x="1396" y="3036"/>
                  <a:pt x="1461" y="3036"/>
                </a:cubicBezTo>
                <a:lnTo>
                  <a:pt x="1812" y="3036"/>
                </a:lnTo>
                <a:close/>
                <a:moveTo>
                  <a:pt x="1636" y="581"/>
                </a:moveTo>
                <a:cubicBezTo>
                  <a:pt x="1605" y="581"/>
                  <a:pt x="1575" y="568"/>
                  <a:pt x="1553" y="546"/>
                </a:cubicBezTo>
                <a:cubicBezTo>
                  <a:pt x="1531" y="524"/>
                  <a:pt x="1519" y="494"/>
                  <a:pt x="1519" y="463"/>
                </a:cubicBezTo>
                <a:cubicBezTo>
                  <a:pt x="1519" y="111"/>
                  <a:pt x="1519" y="111"/>
                  <a:pt x="1519" y="111"/>
                </a:cubicBezTo>
                <a:cubicBezTo>
                  <a:pt x="1522" y="49"/>
                  <a:pt x="1574" y="0"/>
                  <a:pt x="1636" y="0"/>
                </a:cubicBezTo>
                <a:cubicBezTo>
                  <a:pt x="1699" y="0"/>
                  <a:pt x="1750" y="49"/>
                  <a:pt x="1754" y="111"/>
                </a:cubicBezTo>
                <a:cubicBezTo>
                  <a:pt x="1754" y="463"/>
                  <a:pt x="1754" y="463"/>
                  <a:pt x="1754" y="463"/>
                </a:cubicBezTo>
                <a:cubicBezTo>
                  <a:pt x="1754" y="528"/>
                  <a:pt x="1701" y="581"/>
                  <a:pt x="1636" y="581"/>
                </a:cubicBezTo>
                <a:close/>
                <a:moveTo>
                  <a:pt x="727" y="890"/>
                </a:moveTo>
                <a:cubicBezTo>
                  <a:pt x="479" y="641"/>
                  <a:pt x="479" y="641"/>
                  <a:pt x="479" y="641"/>
                </a:cubicBezTo>
                <a:cubicBezTo>
                  <a:pt x="438" y="594"/>
                  <a:pt x="440" y="524"/>
                  <a:pt x="484" y="480"/>
                </a:cubicBezTo>
                <a:cubicBezTo>
                  <a:pt x="528" y="436"/>
                  <a:pt x="598" y="433"/>
                  <a:pt x="645" y="474"/>
                </a:cubicBezTo>
                <a:cubicBezTo>
                  <a:pt x="894" y="723"/>
                  <a:pt x="894" y="723"/>
                  <a:pt x="894" y="723"/>
                </a:cubicBezTo>
                <a:cubicBezTo>
                  <a:pt x="934" y="770"/>
                  <a:pt x="931" y="840"/>
                  <a:pt x="888" y="883"/>
                </a:cubicBezTo>
                <a:cubicBezTo>
                  <a:pt x="844" y="927"/>
                  <a:pt x="774" y="930"/>
                  <a:pt x="727" y="890"/>
                </a:cubicBezTo>
                <a:close/>
                <a:moveTo>
                  <a:pt x="469" y="1516"/>
                </a:moveTo>
                <a:cubicBezTo>
                  <a:pt x="534" y="1516"/>
                  <a:pt x="587" y="1569"/>
                  <a:pt x="587" y="1634"/>
                </a:cubicBezTo>
                <a:cubicBezTo>
                  <a:pt x="587" y="1699"/>
                  <a:pt x="534" y="1752"/>
                  <a:pt x="469" y="1752"/>
                </a:cubicBezTo>
                <a:cubicBezTo>
                  <a:pt x="118" y="1752"/>
                  <a:pt x="118" y="1752"/>
                  <a:pt x="118" y="1752"/>
                </a:cubicBezTo>
                <a:cubicBezTo>
                  <a:pt x="53" y="1752"/>
                  <a:pt x="0" y="1699"/>
                  <a:pt x="0" y="1634"/>
                </a:cubicBezTo>
                <a:cubicBezTo>
                  <a:pt x="0" y="1569"/>
                  <a:pt x="53" y="1516"/>
                  <a:pt x="118" y="1516"/>
                </a:cubicBezTo>
                <a:cubicBezTo>
                  <a:pt x="469" y="1516"/>
                  <a:pt x="469" y="1516"/>
                  <a:pt x="469" y="1516"/>
                </a:cubicBezTo>
                <a:close/>
                <a:moveTo>
                  <a:pt x="3157" y="1514"/>
                </a:moveTo>
                <a:cubicBezTo>
                  <a:pt x="3222" y="1514"/>
                  <a:pt x="3275" y="1566"/>
                  <a:pt x="3275" y="1632"/>
                </a:cubicBezTo>
                <a:cubicBezTo>
                  <a:pt x="3275" y="1697"/>
                  <a:pt x="3222" y="1750"/>
                  <a:pt x="3157" y="1750"/>
                </a:cubicBezTo>
                <a:cubicBezTo>
                  <a:pt x="2805" y="1750"/>
                  <a:pt x="2805" y="1750"/>
                  <a:pt x="2805" y="1750"/>
                </a:cubicBezTo>
                <a:cubicBezTo>
                  <a:pt x="2740" y="1750"/>
                  <a:pt x="2687" y="1697"/>
                  <a:pt x="2687" y="1632"/>
                </a:cubicBezTo>
                <a:cubicBezTo>
                  <a:pt x="2687" y="1566"/>
                  <a:pt x="2740" y="1514"/>
                  <a:pt x="2805" y="1514"/>
                </a:cubicBezTo>
                <a:lnTo>
                  <a:pt x="3157" y="1514"/>
                </a:lnTo>
                <a:close/>
                <a:moveTo>
                  <a:pt x="2546" y="888"/>
                </a:moveTo>
                <a:cubicBezTo>
                  <a:pt x="2500" y="934"/>
                  <a:pt x="2425" y="934"/>
                  <a:pt x="2379" y="888"/>
                </a:cubicBezTo>
                <a:cubicBezTo>
                  <a:pt x="2333" y="842"/>
                  <a:pt x="2333" y="767"/>
                  <a:pt x="2379" y="721"/>
                </a:cubicBezTo>
                <a:cubicBezTo>
                  <a:pt x="2628" y="472"/>
                  <a:pt x="2628" y="472"/>
                  <a:pt x="2628" y="472"/>
                </a:cubicBezTo>
                <a:cubicBezTo>
                  <a:pt x="2674" y="426"/>
                  <a:pt x="2749" y="426"/>
                  <a:pt x="2795" y="473"/>
                </a:cubicBezTo>
                <a:cubicBezTo>
                  <a:pt x="2841" y="519"/>
                  <a:pt x="2841" y="593"/>
                  <a:pt x="2795" y="639"/>
                </a:cubicBezTo>
                <a:cubicBezTo>
                  <a:pt x="2546" y="888"/>
                  <a:pt x="2546" y="888"/>
                  <a:pt x="2546" y="888"/>
                </a:cubicBezTo>
                <a:close/>
                <a:moveTo>
                  <a:pt x="2019" y="2682"/>
                </a:moveTo>
                <a:cubicBezTo>
                  <a:pt x="2084" y="2682"/>
                  <a:pt x="2137" y="2735"/>
                  <a:pt x="2137" y="2800"/>
                </a:cubicBezTo>
                <a:cubicBezTo>
                  <a:pt x="2137" y="2865"/>
                  <a:pt x="2084" y="2918"/>
                  <a:pt x="2019" y="2918"/>
                </a:cubicBezTo>
                <a:cubicBezTo>
                  <a:pt x="1254" y="2918"/>
                  <a:pt x="1254" y="2918"/>
                  <a:pt x="1254" y="2918"/>
                </a:cubicBezTo>
                <a:cubicBezTo>
                  <a:pt x="1189" y="2918"/>
                  <a:pt x="1136" y="2865"/>
                  <a:pt x="1136" y="2800"/>
                </a:cubicBezTo>
                <a:cubicBezTo>
                  <a:pt x="1136" y="2735"/>
                  <a:pt x="1189" y="2682"/>
                  <a:pt x="1254" y="2682"/>
                </a:cubicBezTo>
                <a:cubicBezTo>
                  <a:pt x="2019" y="2682"/>
                  <a:pt x="2019" y="2682"/>
                  <a:pt x="2019" y="2682"/>
                </a:cubicBezTo>
                <a:close/>
                <a:moveTo>
                  <a:pt x="2019" y="2682"/>
                </a:moveTo>
                <a:cubicBezTo>
                  <a:pt x="2019" y="2682"/>
                  <a:pt x="2019" y="2682"/>
                  <a:pt x="2019" y="26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42" name="Freeform 29">
            <a:extLst>
              <a:ext uri="{FF2B5EF4-FFF2-40B4-BE49-F238E27FC236}">
                <a16:creationId xmlns:a16="http://schemas.microsoft.com/office/drawing/2014/main" xmlns="" id="{B54C3759-F6F3-4E05-A5CB-5E37486A79FA}"/>
              </a:ext>
            </a:extLst>
          </p:cNvPr>
          <p:cNvSpPr>
            <a:spLocks noEditPoints="1"/>
          </p:cNvSpPr>
          <p:nvPr/>
        </p:nvSpPr>
        <p:spPr bwMode="auto">
          <a:xfrm>
            <a:off x="2774627" y="2029184"/>
            <a:ext cx="267418" cy="183462"/>
          </a:xfrm>
          <a:custGeom>
            <a:avLst/>
            <a:gdLst>
              <a:gd name="T0" fmla="*/ 2849 w 2850"/>
              <a:gd name="T1" fmla="*/ 980 h 1958"/>
              <a:gd name="T2" fmla="*/ 2824 w 2850"/>
              <a:gd name="T3" fmla="*/ 873 h 1958"/>
              <a:gd name="T4" fmla="*/ 2256 w 2850"/>
              <a:gd name="T5" fmla="*/ 258 h 1958"/>
              <a:gd name="T6" fmla="*/ 1425 w 2850"/>
              <a:gd name="T7" fmla="*/ 2 h 1958"/>
              <a:gd name="T8" fmla="*/ 1425 w 2850"/>
              <a:gd name="T9" fmla="*/ 0 h 1958"/>
              <a:gd name="T10" fmla="*/ 594 w 2850"/>
              <a:gd name="T11" fmla="*/ 256 h 1958"/>
              <a:gd name="T12" fmla="*/ 27 w 2850"/>
              <a:gd name="T13" fmla="*/ 871 h 1958"/>
              <a:gd name="T14" fmla="*/ 1 w 2850"/>
              <a:gd name="T15" fmla="*/ 978 h 1958"/>
              <a:gd name="T16" fmla="*/ 1 w 2850"/>
              <a:gd name="T17" fmla="*/ 978 h 1958"/>
              <a:gd name="T18" fmla="*/ 26 w 2850"/>
              <a:gd name="T19" fmla="*/ 1086 h 1958"/>
              <a:gd name="T20" fmla="*/ 593 w 2850"/>
              <a:gd name="T21" fmla="*/ 1700 h 1958"/>
              <a:gd name="T22" fmla="*/ 1425 w 2850"/>
              <a:gd name="T23" fmla="*/ 1957 h 1958"/>
              <a:gd name="T24" fmla="*/ 1425 w 2850"/>
              <a:gd name="T25" fmla="*/ 1958 h 1958"/>
              <a:gd name="T26" fmla="*/ 2256 w 2850"/>
              <a:gd name="T27" fmla="*/ 1702 h 1958"/>
              <a:gd name="T28" fmla="*/ 2824 w 2850"/>
              <a:gd name="T29" fmla="*/ 1088 h 1958"/>
              <a:gd name="T30" fmla="*/ 2849 w 2850"/>
              <a:gd name="T31" fmla="*/ 980 h 1958"/>
              <a:gd name="T32" fmla="*/ 1425 w 2850"/>
              <a:gd name="T33" fmla="*/ 1513 h 1958"/>
              <a:gd name="T34" fmla="*/ 891 w 2850"/>
              <a:gd name="T35" fmla="*/ 979 h 1958"/>
              <a:gd name="T36" fmla="*/ 1425 w 2850"/>
              <a:gd name="T37" fmla="*/ 445 h 1958"/>
              <a:gd name="T38" fmla="*/ 1959 w 2850"/>
              <a:gd name="T39" fmla="*/ 979 h 1958"/>
              <a:gd name="T40" fmla="*/ 1425 w 2850"/>
              <a:gd name="T41" fmla="*/ 1513 h 1958"/>
              <a:gd name="T42" fmla="*/ 1425 w 2850"/>
              <a:gd name="T43" fmla="*/ 1513 h 1958"/>
              <a:gd name="T44" fmla="*/ 1425 w 2850"/>
              <a:gd name="T45" fmla="*/ 1513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50" h="1958">
                <a:moveTo>
                  <a:pt x="2849" y="980"/>
                </a:moveTo>
                <a:cubicBezTo>
                  <a:pt x="2849" y="919"/>
                  <a:pt x="2825" y="874"/>
                  <a:pt x="2824" y="873"/>
                </a:cubicBezTo>
                <a:cubicBezTo>
                  <a:pt x="2631" y="504"/>
                  <a:pt x="2271" y="268"/>
                  <a:pt x="2256" y="258"/>
                </a:cubicBezTo>
                <a:cubicBezTo>
                  <a:pt x="1998" y="89"/>
                  <a:pt x="1718" y="2"/>
                  <a:pt x="1425" y="2"/>
                </a:cubicBezTo>
                <a:cubicBezTo>
                  <a:pt x="1425" y="0"/>
                  <a:pt x="1425" y="0"/>
                  <a:pt x="1425" y="0"/>
                </a:cubicBezTo>
                <a:cubicBezTo>
                  <a:pt x="1131" y="0"/>
                  <a:pt x="852" y="86"/>
                  <a:pt x="594" y="256"/>
                </a:cubicBezTo>
                <a:cubicBezTo>
                  <a:pt x="579" y="266"/>
                  <a:pt x="219" y="502"/>
                  <a:pt x="27" y="871"/>
                </a:cubicBezTo>
                <a:cubicBezTo>
                  <a:pt x="25" y="873"/>
                  <a:pt x="1" y="917"/>
                  <a:pt x="1" y="978"/>
                </a:cubicBezTo>
                <a:cubicBezTo>
                  <a:pt x="1" y="978"/>
                  <a:pt x="1" y="978"/>
                  <a:pt x="1" y="978"/>
                </a:cubicBezTo>
                <a:cubicBezTo>
                  <a:pt x="0" y="1039"/>
                  <a:pt x="25" y="1084"/>
                  <a:pt x="26" y="1086"/>
                </a:cubicBezTo>
                <a:cubicBezTo>
                  <a:pt x="219" y="1454"/>
                  <a:pt x="579" y="1691"/>
                  <a:pt x="593" y="1700"/>
                </a:cubicBezTo>
                <a:cubicBezTo>
                  <a:pt x="852" y="1870"/>
                  <a:pt x="1131" y="1956"/>
                  <a:pt x="1425" y="1957"/>
                </a:cubicBezTo>
                <a:cubicBezTo>
                  <a:pt x="1425" y="1958"/>
                  <a:pt x="1425" y="1958"/>
                  <a:pt x="1425" y="1958"/>
                </a:cubicBezTo>
                <a:cubicBezTo>
                  <a:pt x="1718" y="1958"/>
                  <a:pt x="1998" y="1872"/>
                  <a:pt x="2256" y="1702"/>
                </a:cubicBezTo>
                <a:cubicBezTo>
                  <a:pt x="2271" y="1692"/>
                  <a:pt x="2631" y="1456"/>
                  <a:pt x="2824" y="1088"/>
                </a:cubicBezTo>
                <a:cubicBezTo>
                  <a:pt x="2825" y="1086"/>
                  <a:pt x="2850" y="1041"/>
                  <a:pt x="2849" y="980"/>
                </a:cubicBezTo>
                <a:close/>
                <a:moveTo>
                  <a:pt x="1425" y="1513"/>
                </a:moveTo>
                <a:cubicBezTo>
                  <a:pt x="1130" y="1513"/>
                  <a:pt x="891" y="1274"/>
                  <a:pt x="891" y="979"/>
                </a:cubicBezTo>
                <a:cubicBezTo>
                  <a:pt x="891" y="684"/>
                  <a:pt x="1130" y="445"/>
                  <a:pt x="1425" y="445"/>
                </a:cubicBezTo>
                <a:cubicBezTo>
                  <a:pt x="1720" y="445"/>
                  <a:pt x="1959" y="684"/>
                  <a:pt x="1959" y="979"/>
                </a:cubicBezTo>
                <a:cubicBezTo>
                  <a:pt x="1959" y="1274"/>
                  <a:pt x="1720" y="1513"/>
                  <a:pt x="1425" y="1513"/>
                </a:cubicBezTo>
                <a:close/>
                <a:moveTo>
                  <a:pt x="1425" y="1513"/>
                </a:moveTo>
                <a:cubicBezTo>
                  <a:pt x="1425" y="1513"/>
                  <a:pt x="1425" y="1513"/>
                  <a:pt x="1425" y="15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44" name="Freeform 5">
            <a:extLst>
              <a:ext uri="{FF2B5EF4-FFF2-40B4-BE49-F238E27FC236}">
                <a16:creationId xmlns:a16="http://schemas.microsoft.com/office/drawing/2014/main" xmlns="" id="{A571562A-A6B0-4575-9AE4-AB6F9BBFA518}"/>
              </a:ext>
            </a:extLst>
          </p:cNvPr>
          <p:cNvSpPr>
            <a:spLocks noEditPoints="1"/>
          </p:cNvSpPr>
          <p:nvPr/>
        </p:nvSpPr>
        <p:spPr bwMode="auto">
          <a:xfrm>
            <a:off x="2844266" y="4668248"/>
            <a:ext cx="217972" cy="179485"/>
          </a:xfrm>
          <a:custGeom>
            <a:avLst/>
            <a:gdLst>
              <a:gd name="T0" fmla="*/ 369 w 2335"/>
              <a:gd name="T1" fmla="*/ 1639 h 1925"/>
              <a:gd name="T2" fmla="*/ 1147 w 2335"/>
              <a:gd name="T3" fmla="*/ 1208 h 1925"/>
              <a:gd name="T4" fmla="*/ 1208 w 2335"/>
              <a:gd name="T5" fmla="*/ 1147 h 1925"/>
              <a:gd name="T6" fmla="*/ 1946 w 2335"/>
              <a:gd name="T7" fmla="*/ 1925 h 1925"/>
              <a:gd name="T8" fmla="*/ 2314 w 2335"/>
              <a:gd name="T9" fmla="*/ 1188 h 1925"/>
              <a:gd name="T10" fmla="*/ 2048 w 2335"/>
              <a:gd name="T11" fmla="*/ 574 h 1925"/>
              <a:gd name="T12" fmla="*/ 901 w 2335"/>
              <a:gd name="T13" fmla="*/ 553 h 1925"/>
              <a:gd name="T14" fmla="*/ 0 w 2335"/>
              <a:gd name="T15" fmla="*/ 1475 h 1925"/>
              <a:gd name="T16" fmla="*/ 369 w 2335"/>
              <a:gd name="T17" fmla="*/ 1639 h 1925"/>
              <a:gd name="T18" fmla="*/ 369 w 2335"/>
              <a:gd name="T19" fmla="*/ 1639 h 1925"/>
              <a:gd name="T20" fmla="*/ 369 w 2335"/>
              <a:gd name="T21" fmla="*/ 1639 h 1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5" h="1925">
                <a:moveTo>
                  <a:pt x="369" y="1639"/>
                </a:moveTo>
                <a:cubicBezTo>
                  <a:pt x="758" y="1639"/>
                  <a:pt x="1147" y="1208"/>
                  <a:pt x="1147" y="1208"/>
                </a:cubicBezTo>
                <a:cubicBezTo>
                  <a:pt x="1208" y="1147"/>
                  <a:pt x="1208" y="1147"/>
                  <a:pt x="1208" y="1147"/>
                </a:cubicBezTo>
                <a:cubicBezTo>
                  <a:pt x="1946" y="1925"/>
                  <a:pt x="1946" y="1925"/>
                  <a:pt x="1946" y="1925"/>
                </a:cubicBezTo>
                <a:cubicBezTo>
                  <a:pt x="2089" y="1782"/>
                  <a:pt x="2314" y="1516"/>
                  <a:pt x="2314" y="1188"/>
                </a:cubicBezTo>
                <a:cubicBezTo>
                  <a:pt x="2335" y="963"/>
                  <a:pt x="2232" y="758"/>
                  <a:pt x="2048" y="574"/>
                </a:cubicBezTo>
                <a:cubicBezTo>
                  <a:pt x="1495" y="0"/>
                  <a:pt x="922" y="533"/>
                  <a:pt x="901" y="553"/>
                </a:cubicBezTo>
                <a:cubicBezTo>
                  <a:pt x="0" y="1475"/>
                  <a:pt x="0" y="1475"/>
                  <a:pt x="0" y="1475"/>
                </a:cubicBezTo>
                <a:cubicBezTo>
                  <a:pt x="102" y="1577"/>
                  <a:pt x="225" y="1639"/>
                  <a:pt x="369" y="1639"/>
                </a:cubicBezTo>
                <a:close/>
                <a:moveTo>
                  <a:pt x="369" y="1639"/>
                </a:moveTo>
                <a:cubicBezTo>
                  <a:pt x="369" y="1639"/>
                  <a:pt x="369" y="1639"/>
                  <a:pt x="369" y="163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45" name="Freeform 6">
            <a:extLst>
              <a:ext uri="{FF2B5EF4-FFF2-40B4-BE49-F238E27FC236}">
                <a16:creationId xmlns:a16="http://schemas.microsoft.com/office/drawing/2014/main" xmlns="" id="{F1518D26-EFF2-4980-BFE2-25C4309A5729}"/>
              </a:ext>
            </a:extLst>
          </p:cNvPr>
          <p:cNvSpPr>
            <a:spLocks noEditPoints="1"/>
          </p:cNvSpPr>
          <p:nvPr/>
        </p:nvSpPr>
        <p:spPr bwMode="auto">
          <a:xfrm>
            <a:off x="2784963" y="4836268"/>
            <a:ext cx="57415" cy="63035"/>
          </a:xfrm>
          <a:custGeom>
            <a:avLst/>
            <a:gdLst>
              <a:gd name="T0" fmla="*/ 594 w 615"/>
              <a:gd name="T1" fmla="*/ 185 h 676"/>
              <a:gd name="T2" fmla="*/ 615 w 615"/>
              <a:gd name="T3" fmla="*/ 123 h 676"/>
              <a:gd name="T4" fmla="*/ 574 w 615"/>
              <a:gd name="T5" fmla="*/ 41 h 676"/>
              <a:gd name="T6" fmla="*/ 451 w 615"/>
              <a:gd name="T7" fmla="*/ 0 h 676"/>
              <a:gd name="T8" fmla="*/ 369 w 615"/>
              <a:gd name="T9" fmla="*/ 41 h 676"/>
              <a:gd name="T10" fmla="*/ 41 w 615"/>
              <a:gd name="T11" fmla="*/ 451 h 676"/>
              <a:gd name="T12" fmla="*/ 62 w 615"/>
              <a:gd name="T13" fmla="*/ 635 h 676"/>
              <a:gd name="T14" fmla="*/ 205 w 615"/>
              <a:gd name="T15" fmla="*/ 635 h 676"/>
              <a:gd name="T16" fmla="*/ 205 w 615"/>
              <a:gd name="T17" fmla="*/ 615 h 676"/>
              <a:gd name="T18" fmla="*/ 533 w 615"/>
              <a:gd name="T19" fmla="*/ 205 h 676"/>
              <a:gd name="T20" fmla="*/ 594 w 615"/>
              <a:gd name="T21" fmla="*/ 185 h 676"/>
              <a:gd name="T22" fmla="*/ 594 w 615"/>
              <a:gd name="T23" fmla="*/ 185 h 676"/>
              <a:gd name="T24" fmla="*/ 594 w 615"/>
              <a:gd name="T25" fmla="*/ 185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5" h="676">
                <a:moveTo>
                  <a:pt x="594" y="185"/>
                </a:moveTo>
                <a:cubicBezTo>
                  <a:pt x="615" y="164"/>
                  <a:pt x="615" y="144"/>
                  <a:pt x="615" y="123"/>
                </a:cubicBezTo>
                <a:cubicBezTo>
                  <a:pt x="615" y="82"/>
                  <a:pt x="594" y="62"/>
                  <a:pt x="574" y="41"/>
                </a:cubicBezTo>
                <a:cubicBezTo>
                  <a:pt x="533" y="0"/>
                  <a:pt x="492" y="0"/>
                  <a:pt x="451" y="0"/>
                </a:cubicBezTo>
                <a:cubicBezTo>
                  <a:pt x="430" y="0"/>
                  <a:pt x="389" y="21"/>
                  <a:pt x="369" y="41"/>
                </a:cubicBezTo>
                <a:cubicBezTo>
                  <a:pt x="41" y="451"/>
                  <a:pt x="41" y="451"/>
                  <a:pt x="41" y="451"/>
                </a:cubicBezTo>
                <a:cubicBezTo>
                  <a:pt x="0" y="512"/>
                  <a:pt x="0" y="594"/>
                  <a:pt x="62" y="635"/>
                </a:cubicBezTo>
                <a:cubicBezTo>
                  <a:pt x="103" y="676"/>
                  <a:pt x="164" y="676"/>
                  <a:pt x="205" y="635"/>
                </a:cubicBezTo>
                <a:cubicBezTo>
                  <a:pt x="205" y="615"/>
                  <a:pt x="205" y="615"/>
                  <a:pt x="205" y="615"/>
                </a:cubicBezTo>
                <a:cubicBezTo>
                  <a:pt x="533" y="205"/>
                  <a:pt x="533" y="205"/>
                  <a:pt x="533" y="205"/>
                </a:cubicBezTo>
                <a:cubicBezTo>
                  <a:pt x="553" y="205"/>
                  <a:pt x="574" y="205"/>
                  <a:pt x="594" y="185"/>
                </a:cubicBezTo>
                <a:close/>
                <a:moveTo>
                  <a:pt x="594" y="185"/>
                </a:moveTo>
                <a:cubicBezTo>
                  <a:pt x="594" y="185"/>
                  <a:pt x="594" y="185"/>
                  <a:pt x="594" y="18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46" name="Freeform 7">
            <a:extLst>
              <a:ext uri="{FF2B5EF4-FFF2-40B4-BE49-F238E27FC236}">
                <a16:creationId xmlns:a16="http://schemas.microsoft.com/office/drawing/2014/main" xmlns="" id="{6E9EAE15-A1D5-44EA-8E4F-05DEB789B6B3}"/>
              </a:ext>
            </a:extLst>
          </p:cNvPr>
          <p:cNvSpPr>
            <a:spLocks noEditPoints="1"/>
          </p:cNvSpPr>
          <p:nvPr/>
        </p:nvSpPr>
        <p:spPr bwMode="auto">
          <a:xfrm>
            <a:off x="2813648" y="4861176"/>
            <a:ext cx="55437" cy="62901"/>
          </a:xfrm>
          <a:custGeom>
            <a:avLst/>
            <a:gdLst>
              <a:gd name="T0" fmla="*/ 574 w 594"/>
              <a:gd name="T1" fmla="*/ 204 h 675"/>
              <a:gd name="T2" fmla="*/ 594 w 594"/>
              <a:gd name="T3" fmla="*/ 122 h 675"/>
              <a:gd name="T4" fmla="*/ 553 w 594"/>
              <a:gd name="T5" fmla="*/ 41 h 675"/>
              <a:gd name="T6" fmla="*/ 451 w 594"/>
              <a:gd name="T7" fmla="*/ 0 h 675"/>
              <a:gd name="T8" fmla="*/ 390 w 594"/>
              <a:gd name="T9" fmla="*/ 20 h 675"/>
              <a:gd name="T10" fmla="*/ 390 w 594"/>
              <a:gd name="T11" fmla="*/ 41 h 675"/>
              <a:gd name="T12" fmla="*/ 62 w 594"/>
              <a:gd name="T13" fmla="*/ 450 h 675"/>
              <a:gd name="T14" fmla="*/ 21 w 594"/>
              <a:gd name="T15" fmla="*/ 491 h 675"/>
              <a:gd name="T16" fmla="*/ 62 w 594"/>
              <a:gd name="T17" fmla="*/ 655 h 675"/>
              <a:gd name="T18" fmla="*/ 164 w 594"/>
              <a:gd name="T19" fmla="*/ 675 h 675"/>
              <a:gd name="T20" fmla="*/ 226 w 594"/>
              <a:gd name="T21" fmla="*/ 655 h 675"/>
              <a:gd name="T22" fmla="*/ 553 w 594"/>
              <a:gd name="T23" fmla="*/ 245 h 675"/>
              <a:gd name="T24" fmla="*/ 574 w 594"/>
              <a:gd name="T25" fmla="*/ 204 h 675"/>
              <a:gd name="T26" fmla="*/ 574 w 594"/>
              <a:gd name="T27" fmla="*/ 204 h 675"/>
              <a:gd name="T28" fmla="*/ 574 w 594"/>
              <a:gd name="T29" fmla="*/ 20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4" h="675">
                <a:moveTo>
                  <a:pt x="574" y="204"/>
                </a:moveTo>
                <a:cubicBezTo>
                  <a:pt x="574" y="184"/>
                  <a:pt x="594" y="143"/>
                  <a:pt x="594" y="122"/>
                </a:cubicBezTo>
                <a:cubicBezTo>
                  <a:pt x="594" y="82"/>
                  <a:pt x="574" y="61"/>
                  <a:pt x="553" y="41"/>
                </a:cubicBezTo>
                <a:cubicBezTo>
                  <a:pt x="512" y="0"/>
                  <a:pt x="492" y="0"/>
                  <a:pt x="451" y="0"/>
                </a:cubicBezTo>
                <a:cubicBezTo>
                  <a:pt x="430" y="0"/>
                  <a:pt x="410" y="0"/>
                  <a:pt x="390" y="20"/>
                </a:cubicBezTo>
                <a:cubicBezTo>
                  <a:pt x="390" y="41"/>
                  <a:pt x="390" y="41"/>
                  <a:pt x="390" y="41"/>
                </a:cubicBezTo>
                <a:cubicBezTo>
                  <a:pt x="62" y="450"/>
                  <a:pt x="62" y="450"/>
                  <a:pt x="62" y="450"/>
                </a:cubicBezTo>
                <a:cubicBezTo>
                  <a:pt x="62" y="471"/>
                  <a:pt x="41" y="471"/>
                  <a:pt x="21" y="491"/>
                </a:cubicBezTo>
                <a:cubicBezTo>
                  <a:pt x="0" y="553"/>
                  <a:pt x="0" y="614"/>
                  <a:pt x="62" y="655"/>
                </a:cubicBezTo>
                <a:cubicBezTo>
                  <a:pt x="82" y="675"/>
                  <a:pt x="123" y="675"/>
                  <a:pt x="164" y="675"/>
                </a:cubicBezTo>
                <a:cubicBezTo>
                  <a:pt x="185" y="675"/>
                  <a:pt x="205" y="655"/>
                  <a:pt x="226" y="655"/>
                </a:cubicBezTo>
                <a:cubicBezTo>
                  <a:pt x="553" y="245"/>
                  <a:pt x="553" y="245"/>
                  <a:pt x="553" y="245"/>
                </a:cubicBezTo>
                <a:cubicBezTo>
                  <a:pt x="553" y="225"/>
                  <a:pt x="553" y="204"/>
                  <a:pt x="574" y="204"/>
                </a:cubicBezTo>
                <a:close/>
                <a:moveTo>
                  <a:pt x="574" y="204"/>
                </a:moveTo>
                <a:cubicBezTo>
                  <a:pt x="574" y="204"/>
                  <a:pt x="574" y="204"/>
                  <a:pt x="574" y="20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47" name="Freeform 8">
            <a:extLst>
              <a:ext uri="{FF2B5EF4-FFF2-40B4-BE49-F238E27FC236}">
                <a16:creationId xmlns:a16="http://schemas.microsoft.com/office/drawing/2014/main" xmlns="" id="{BE1884C1-4338-4150-830E-93C34CE9CBEA}"/>
              </a:ext>
            </a:extLst>
          </p:cNvPr>
          <p:cNvSpPr>
            <a:spLocks noEditPoints="1"/>
          </p:cNvSpPr>
          <p:nvPr/>
        </p:nvSpPr>
        <p:spPr bwMode="auto">
          <a:xfrm>
            <a:off x="2840400" y="4887838"/>
            <a:ext cx="55482" cy="61147"/>
          </a:xfrm>
          <a:custGeom>
            <a:avLst/>
            <a:gdLst>
              <a:gd name="T0" fmla="*/ 574 w 594"/>
              <a:gd name="T1" fmla="*/ 185 h 656"/>
              <a:gd name="T2" fmla="*/ 533 w 594"/>
              <a:gd name="T3" fmla="*/ 21 h 656"/>
              <a:gd name="T4" fmla="*/ 451 w 594"/>
              <a:gd name="T5" fmla="*/ 0 h 656"/>
              <a:gd name="T6" fmla="*/ 430 w 594"/>
              <a:gd name="T7" fmla="*/ 0 h 656"/>
              <a:gd name="T8" fmla="*/ 369 w 594"/>
              <a:gd name="T9" fmla="*/ 21 h 656"/>
              <a:gd name="T10" fmla="*/ 41 w 594"/>
              <a:gd name="T11" fmla="*/ 430 h 656"/>
              <a:gd name="T12" fmla="*/ 21 w 594"/>
              <a:gd name="T13" fmla="*/ 451 h 656"/>
              <a:gd name="T14" fmla="*/ 0 w 594"/>
              <a:gd name="T15" fmla="*/ 533 h 656"/>
              <a:gd name="T16" fmla="*/ 41 w 594"/>
              <a:gd name="T17" fmla="*/ 615 h 656"/>
              <a:gd name="T18" fmla="*/ 143 w 594"/>
              <a:gd name="T19" fmla="*/ 635 h 656"/>
              <a:gd name="T20" fmla="*/ 225 w 594"/>
              <a:gd name="T21" fmla="*/ 594 h 656"/>
              <a:gd name="T22" fmla="*/ 246 w 594"/>
              <a:gd name="T23" fmla="*/ 574 h 656"/>
              <a:gd name="T24" fmla="*/ 574 w 594"/>
              <a:gd name="T25" fmla="*/ 185 h 656"/>
              <a:gd name="T26" fmla="*/ 574 w 594"/>
              <a:gd name="T27" fmla="*/ 185 h 656"/>
              <a:gd name="T28" fmla="*/ 574 w 594"/>
              <a:gd name="T29" fmla="*/ 185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4" h="656">
                <a:moveTo>
                  <a:pt x="574" y="185"/>
                </a:moveTo>
                <a:cubicBezTo>
                  <a:pt x="594" y="123"/>
                  <a:pt x="594" y="62"/>
                  <a:pt x="533" y="21"/>
                </a:cubicBezTo>
                <a:cubicBezTo>
                  <a:pt x="512" y="0"/>
                  <a:pt x="492" y="0"/>
                  <a:pt x="451" y="0"/>
                </a:cubicBezTo>
                <a:cubicBezTo>
                  <a:pt x="430" y="0"/>
                  <a:pt x="430" y="0"/>
                  <a:pt x="430" y="0"/>
                </a:cubicBezTo>
                <a:cubicBezTo>
                  <a:pt x="410" y="0"/>
                  <a:pt x="389" y="21"/>
                  <a:pt x="369" y="21"/>
                </a:cubicBezTo>
                <a:cubicBezTo>
                  <a:pt x="41" y="430"/>
                  <a:pt x="41" y="430"/>
                  <a:pt x="41" y="430"/>
                </a:cubicBezTo>
                <a:cubicBezTo>
                  <a:pt x="21" y="451"/>
                  <a:pt x="21" y="451"/>
                  <a:pt x="21" y="451"/>
                </a:cubicBezTo>
                <a:cubicBezTo>
                  <a:pt x="0" y="471"/>
                  <a:pt x="0" y="512"/>
                  <a:pt x="0" y="533"/>
                </a:cubicBezTo>
                <a:cubicBezTo>
                  <a:pt x="0" y="574"/>
                  <a:pt x="21" y="594"/>
                  <a:pt x="41" y="615"/>
                </a:cubicBezTo>
                <a:cubicBezTo>
                  <a:pt x="62" y="635"/>
                  <a:pt x="103" y="656"/>
                  <a:pt x="143" y="635"/>
                </a:cubicBezTo>
                <a:cubicBezTo>
                  <a:pt x="164" y="635"/>
                  <a:pt x="205" y="615"/>
                  <a:pt x="225" y="594"/>
                </a:cubicBezTo>
                <a:cubicBezTo>
                  <a:pt x="225" y="594"/>
                  <a:pt x="225" y="574"/>
                  <a:pt x="246" y="574"/>
                </a:cubicBezTo>
                <a:lnTo>
                  <a:pt x="574" y="185"/>
                </a:lnTo>
                <a:close/>
                <a:moveTo>
                  <a:pt x="574" y="185"/>
                </a:moveTo>
                <a:cubicBezTo>
                  <a:pt x="574" y="185"/>
                  <a:pt x="574" y="185"/>
                  <a:pt x="574" y="18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48" name="Freeform 9">
            <a:extLst>
              <a:ext uri="{FF2B5EF4-FFF2-40B4-BE49-F238E27FC236}">
                <a16:creationId xmlns:a16="http://schemas.microsoft.com/office/drawing/2014/main" xmlns="" id="{C830EF2A-BF98-4BFA-813A-1775A34726D1}"/>
              </a:ext>
            </a:extLst>
          </p:cNvPr>
          <p:cNvSpPr>
            <a:spLocks noEditPoints="1"/>
          </p:cNvSpPr>
          <p:nvPr/>
        </p:nvSpPr>
        <p:spPr bwMode="auto">
          <a:xfrm>
            <a:off x="2872907" y="4910768"/>
            <a:ext cx="53594" cy="63035"/>
          </a:xfrm>
          <a:custGeom>
            <a:avLst/>
            <a:gdLst>
              <a:gd name="T0" fmla="*/ 574 w 574"/>
              <a:gd name="T1" fmla="*/ 102 h 676"/>
              <a:gd name="T2" fmla="*/ 533 w 574"/>
              <a:gd name="T3" fmla="*/ 21 h 676"/>
              <a:gd name="T4" fmla="*/ 451 w 574"/>
              <a:gd name="T5" fmla="*/ 0 h 676"/>
              <a:gd name="T6" fmla="*/ 369 w 574"/>
              <a:gd name="T7" fmla="*/ 41 h 676"/>
              <a:gd name="T8" fmla="*/ 348 w 574"/>
              <a:gd name="T9" fmla="*/ 62 h 676"/>
              <a:gd name="T10" fmla="*/ 21 w 574"/>
              <a:gd name="T11" fmla="*/ 471 h 676"/>
              <a:gd name="T12" fmla="*/ 21 w 574"/>
              <a:gd name="T13" fmla="*/ 492 h 676"/>
              <a:gd name="T14" fmla="*/ 0 w 574"/>
              <a:gd name="T15" fmla="*/ 553 h 676"/>
              <a:gd name="T16" fmla="*/ 41 w 574"/>
              <a:gd name="T17" fmla="*/ 635 h 676"/>
              <a:gd name="T18" fmla="*/ 226 w 574"/>
              <a:gd name="T19" fmla="*/ 614 h 676"/>
              <a:gd name="T20" fmla="*/ 553 w 574"/>
              <a:gd name="T21" fmla="*/ 205 h 676"/>
              <a:gd name="T22" fmla="*/ 574 w 574"/>
              <a:gd name="T23" fmla="*/ 102 h 676"/>
              <a:gd name="T24" fmla="*/ 574 w 574"/>
              <a:gd name="T25" fmla="*/ 102 h 676"/>
              <a:gd name="T26" fmla="*/ 574 w 574"/>
              <a:gd name="T27" fmla="*/ 10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4" h="676">
                <a:moveTo>
                  <a:pt x="574" y="102"/>
                </a:moveTo>
                <a:cubicBezTo>
                  <a:pt x="574" y="62"/>
                  <a:pt x="553" y="41"/>
                  <a:pt x="533" y="21"/>
                </a:cubicBezTo>
                <a:cubicBezTo>
                  <a:pt x="512" y="0"/>
                  <a:pt x="471" y="0"/>
                  <a:pt x="451" y="0"/>
                </a:cubicBezTo>
                <a:cubicBezTo>
                  <a:pt x="410" y="0"/>
                  <a:pt x="389" y="21"/>
                  <a:pt x="369" y="41"/>
                </a:cubicBezTo>
                <a:cubicBezTo>
                  <a:pt x="369" y="41"/>
                  <a:pt x="369" y="62"/>
                  <a:pt x="348" y="62"/>
                </a:cubicBezTo>
                <a:cubicBezTo>
                  <a:pt x="21" y="471"/>
                  <a:pt x="21" y="471"/>
                  <a:pt x="21" y="471"/>
                </a:cubicBezTo>
                <a:cubicBezTo>
                  <a:pt x="21" y="492"/>
                  <a:pt x="21" y="492"/>
                  <a:pt x="21" y="492"/>
                </a:cubicBezTo>
                <a:cubicBezTo>
                  <a:pt x="0" y="512"/>
                  <a:pt x="0" y="533"/>
                  <a:pt x="0" y="553"/>
                </a:cubicBezTo>
                <a:cubicBezTo>
                  <a:pt x="0" y="594"/>
                  <a:pt x="21" y="614"/>
                  <a:pt x="41" y="635"/>
                </a:cubicBezTo>
                <a:cubicBezTo>
                  <a:pt x="103" y="676"/>
                  <a:pt x="185" y="676"/>
                  <a:pt x="226" y="614"/>
                </a:cubicBezTo>
                <a:cubicBezTo>
                  <a:pt x="553" y="205"/>
                  <a:pt x="553" y="205"/>
                  <a:pt x="553" y="205"/>
                </a:cubicBezTo>
                <a:cubicBezTo>
                  <a:pt x="553" y="164"/>
                  <a:pt x="574" y="143"/>
                  <a:pt x="574" y="102"/>
                </a:cubicBezTo>
                <a:close/>
                <a:moveTo>
                  <a:pt x="574" y="102"/>
                </a:moveTo>
                <a:cubicBezTo>
                  <a:pt x="574" y="102"/>
                  <a:pt x="574" y="102"/>
                  <a:pt x="574" y="10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49" name="Freeform 10">
            <a:extLst>
              <a:ext uri="{FF2B5EF4-FFF2-40B4-BE49-F238E27FC236}">
                <a16:creationId xmlns:a16="http://schemas.microsoft.com/office/drawing/2014/main" xmlns="" id="{7D586171-8CA7-450F-84F4-24FAFF7AC4CB}"/>
              </a:ext>
            </a:extLst>
          </p:cNvPr>
          <p:cNvSpPr>
            <a:spLocks noEditPoints="1"/>
          </p:cNvSpPr>
          <p:nvPr/>
        </p:nvSpPr>
        <p:spPr bwMode="auto">
          <a:xfrm>
            <a:off x="2909235" y="4947052"/>
            <a:ext cx="32597" cy="34395"/>
          </a:xfrm>
          <a:custGeom>
            <a:avLst/>
            <a:gdLst>
              <a:gd name="T0" fmla="*/ 185 w 349"/>
              <a:gd name="T1" fmla="*/ 0 h 369"/>
              <a:gd name="T2" fmla="*/ 0 w 349"/>
              <a:gd name="T3" fmla="*/ 225 h 369"/>
              <a:gd name="T4" fmla="*/ 103 w 349"/>
              <a:gd name="T5" fmla="*/ 328 h 369"/>
              <a:gd name="T6" fmla="*/ 205 w 349"/>
              <a:gd name="T7" fmla="*/ 369 h 369"/>
              <a:gd name="T8" fmla="*/ 308 w 349"/>
              <a:gd name="T9" fmla="*/ 328 h 369"/>
              <a:gd name="T10" fmla="*/ 349 w 349"/>
              <a:gd name="T11" fmla="*/ 225 h 369"/>
              <a:gd name="T12" fmla="*/ 308 w 349"/>
              <a:gd name="T13" fmla="*/ 123 h 369"/>
              <a:gd name="T14" fmla="*/ 185 w 349"/>
              <a:gd name="T15" fmla="*/ 0 h 369"/>
              <a:gd name="T16" fmla="*/ 185 w 349"/>
              <a:gd name="T17" fmla="*/ 0 h 369"/>
              <a:gd name="T18" fmla="*/ 185 w 349"/>
              <a:gd name="T19"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369">
                <a:moveTo>
                  <a:pt x="185" y="0"/>
                </a:moveTo>
                <a:cubicBezTo>
                  <a:pt x="0" y="225"/>
                  <a:pt x="0" y="225"/>
                  <a:pt x="0" y="225"/>
                </a:cubicBezTo>
                <a:cubicBezTo>
                  <a:pt x="103" y="328"/>
                  <a:pt x="103" y="328"/>
                  <a:pt x="103" y="328"/>
                </a:cubicBezTo>
                <a:cubicBezTo>
                  <a:pt x="123" y="348"/>
                  <a:pt x="164" y="369"/>
                  <a:pt x="205" y="369"/>
                </a:cubicBezTo>
                <a:cubicBezTo>
                  <a:pt x="246" y="369"/>
                  <a:pt x="287" y="348"/>
                  <a:pt x="308" y="328"/>
                </a:cubicBezTo>
                <a:cubicBezTo>
                  <a:pt x="328" y="307"/>
                  <a:pt x="349" y="266"/>
                  <a:pt x="349" y="225"/>
                </a:cubicBezTo>
                <a:cubicBezTo>
                  <a:pt x="349" y="185"/>
                  <a:pt x="328" y="144"/>
                  <a:pt x="308" y="123"/>
                </a:cubicBezTo>
                <a:lnTo>
                  <a:pt x="185" y="0"/>
                </a:lnTo>
                <a:close/>
                <a:moveTo>
                  <a:pt x="185" y="0"/>
                </a:moveTo>
                <a:cubicBezTo>
                  <a:pt x="185" y="0"/>
                  <a:pt x="185" y="0"/>
                  <a:pt x="185"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sp>
        <p:nvSpPr>
          <p:cNvPr id="50" name="Freeform 11">
            <a:extLst>
              <a:ext uri="{FF2B5EF4-FFF2-40B4-BE49-F238E27FC236}">
                <a16:creationId xmlns:a16="http://schemas.microsoft.com/office/drawing/2014/main" xmlns="" id="{BA6F815C-6F6A-401B-98E6-99A59AFB586D}"/>
              </a:ext>
            </a:extLst>
          </p:cNvPr>
          <p:cNvSpPr>
            <a:spLocks noEditPoints="1"/>
          </p:cNvSpPr>
          <p:nvPr/>
        </p:nvSpPr>
        <p:spPr bwMode="auto">
          <a:xfrm>
            <a:off x="2754434" y="4700710"/>
            <a:ext cx="275342" cy="250164"/>
          </a:xfrm>
          <a:custGeom>
            <a:avLst/>
            <a:gdLst>
              <a:gd name="T0" fmla="*/ 2416 w 2949"/>
              <a:gd name="T1" fmla="*/ 1291 h 2683"/>
              <a:gd name="T2" fmla="*/ 2416 w 2949"/>
              <a:gd name="T3" fmla="*/ 1291 h 2683"/>
              <a:gd name="T4" fmla="*/ 2150 w 2949"/>
              <a:gd name="T5" fmla="*/ 1004 h 2683"/>
              <a:gd name="T6" fmla="*/ 1331 w 2949"/>
              <a:gd name="T7" fmla="*/ 1434 h 2683"/>
              <a:gd name="T8" fmla="*/ 798 w 2949"/>
              <a:gd name="T9" fmla="*/ 1168 h 2683"/>
              <a:gd name="T10" fmla="*/ 757 w 2949"/>
              <a:gd name="T11" fmla="*/ 1106 h 2683"/>
              <a:gd name="T12" fmla="*/ 1515 w 2949"/>
              <a:gd name="T13" fmla="*/ 348 h 2683"/>
              <a:gd name="T14" fmla="*/ 1433 w 2949"/>
              <a:gd name="T15" fmla="*/ 267 h 2683"/>
              <a:gd name="T16" fmla="*/ 819 w 2949"/>
              <a:gd name="T17" fmla="*/ 0 h 2683"/>
              <a:gd name="T18" fmla="*/ 225 w 2949"/>
              <a:gd name="T19" fmla="*/ 267 h 2683"/>
              <a:gd name="T20" fmla="*/ 0 w 2949"/>
              <a:gd name="T21" fmla="*/ 779 h 2683"/>
              <a:gd name="T22" fmla="*/ 409 w 2949"/>
              <a:gd name="T23" fmla="*/ 1598 h 2683"/>
              <a:gd name="T24" fmla="*/ 573 w 2949"/>
              <a:gd name="T25" fmla="*/ 1393 h 2683"/>
              <a:gd name="T26" fmla="*/ 757 w 2949"/>
              <a:gd name="T27" fmla="*/ 1291 h 2683"/>
              <a:gd name="T28" fmla="*/ 962 w 2949"/>
              <a:gd name="T29" fmla="*/ 1352 h 2683"/>
              <a:gd name="T30" fmla="*/ 1064 w 2949"/>
              <a:gd name="T31" fmla="*/ 1536 h 2683"/>
              <a:gd name="T32" fmla="*/ 1064 w 2949"/>
              <a:gd name="T33" fmla="*/ 1557 h 2683"/>
              <a:gd name="T34" fmla="*/ 1249 w 2949"/>
              <a:gd name="T35" fmla="*/ 1618 h 2683"/>
              <a:gd name="T36" fmla="*/ 1351 w 2949"/>
              <a:gd name="T37" fmla="*/ 1803 h 2683"/>
              <a:gd name="T38" fmla="*/ 1351 w 2949"/>
              <a:gd name="T39" fmla="*/ 1823 h 2683"/>
              <a:gd name="T40" fmla="*/ 1536 w 2949"/>
              <a:gd name="T41" fmla="*/ 1884 h 2683"/>
              <a:gd name="T42" fmla="*/ 1638 w 2949"/>
              <a:gd name="T43" fmla="*/ 2069 h 2683"/>
              <a:gd name="T44" fmla="*/ 1863 w 2949"/>
              <a:gd name="T45" fmla="*/ 2130 h 2683"/>
              <a:gd name="T46" fmla="*/ 1966 w 2949"/>
              <a:gd name="T47" fmla="*/ 2315 h 2683"/>
              <a:gd name="T48" fmla="*/ 1925 w 2949"/>
              <a:gd name="T49" fmla="*/ 2499 h 2683"/>
              <a:gd name="T50" fmla="*/ 2068 w 2949"/>
              <a:gd name="T51" fmla="*/ 2642 h 2683"/>
              <a:gd name="T52" fmla="*/ 2170 w 2949"/>
              <a:gd name="T53" fmla="*/ 2683 h 2683"/>
              <a:gd name="T54" fmla="*/ 2273 w 2949"/>
              <a:gd name="T55" fmla="*/ 2642 h 2683"/>
              <a:gd name="T56" fmla="*/ 2314 w 2949"/>
              <a:gd name="T57" fmla="*/ 2540 h 2683"/>
              <a:gd name="T58" fmla="*/ 2273 w 2949"/>
              <a:gd name="T59" fmla="*/ 2437 h 2683"/>
              <a:gd name="T60" fmla="*/ 2252 w 2949"/>
              <a:gd name="T61" fmla="*/ 2417 h 2683"/>
              <a:gd name="T62" fmla="*/ 1740 w 2949"/>
              <a:gd name="T63" fmla="*/ 1884 h 2683"/>
              <a:gd name="T64" fmla="*/ 1740 w 2949"/>
              <a:gd name="T65" fmla="*/ 1782 h 2683"/>
              <a:gd name="T66" fmla="*/ 1843 w 2949"/>
              <a:gd name="T67" fmla="*/ 1782 h 2683"/>
              <a:gd name="T68" fmla="*/ 1863 w 2949"/>
              <a:gd name="T69" fmla="*/ 1803 h 2683"/>
              <a:gd name="T70" fmla="*/ 2375 w 2949"/>
              <a:gd name="T71" fmla="*/ 2335 h 2683"/>
              <a:gd name="T72" fmla="*/ 2580 w 2949"/>
              <a:gd name="T73" fmla="*/ 2335 h 2683"/>
              <a:gd name="T74" fmla="*/ 2600 w 2949"/>
              <a:gd name="T75" fmla="*/ 2151 h 2683"/>
              <a:gd name="T76" fmla="*/ 2580 w 2949"/>
              <a:gd name="T77" fmla="*/ 2130 h 2683"/>
              <a:gd name="T78" fmla="*/ 2068 w 2949"/>
              <a:gd name="T79" fmla="*/ 1598 h 2683"/>
              <a:gd name="T80" fmla="*/ 2068 w 2949"/>
              <a:gd name="T81" fmla="*/ 1495 h 2683"/>
              <a:gd name="T82" fmla="*/ 2150 w 2949"/>
              <a:gd name="T83" fmla="*/ 1475 h 2683"/>
              <a:gd name="T84" fmla="*/ 2191 w 2949"/>
              <a:gd name="T85" fmla="*/ 1495 h 2683"/>
              <a:gd name="T86" fmla="*/ 2703 w 2949"/>
              <a:gd name="T87" fmla="*/ 2028 h 2683"/>
              <a:gd name="T88" fmla="*/ 2723 w 2949"/>
              <a:gd name="T89" fmla="*/ 2048 h 2683"/>
              <a:gd name="T90" fmla="*/ 2908 w 2949"/>
              <a:gd name="T91" fmla="*/ 2028 h 2683"/>
              <a:gd name="T92" fmla="*/ 2949 w 2949"/>
              <a:gd name="T93" fmla="*/ 1925 h 2683"/>
              <a:gd name="T94" fmla="*/ 2908 w 2949"/>
              <a:gd name="T95" fmla="*/ 1823 h 2683"/>
              <a:gd name="T96" fmla="*/ 2416 w 2949"/>
              <a:gd name="T97" fmla="*/ 1291 h 2683"/>
              <a:gd name="T98" fmla="*/ 2416 w 2949"/>
              <a:gd name="T99" fmla="*/ 1291 h 2683"/>
              <a:gd name="T100" fmla="*/ 2416 w 2949"/>
              <a:gd name="T101" fmla="*/ 1291 h 2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49" h="2683">
                <a:moveTo>
                  <a:pt x="2416" y="1291"/>
                </a:moveTo>
                <a:cubicBezTo>
                  <a:pt x="2416" y="1291"/>
                  <a:pt x="2416" y="1270"/>
                  <a:pt x="2416" y="1291"/>
                </a:cubicBezTo>
                <a:cubicBezTo>
                  <a:pt x="2150" y="1004"/>
                  <a:pt x="2150" y="1004"/>
                  <a:pt x="2150" y="1004"/>
                </a:cubicBezTo>
                <a:cubicBezTo>
                  <a:pt x="2027" y="1147"/>
                  <a:pt x="1699" y="1434"/>
                  <a:pt x="1331" y="1434"/>
                </a:cubicBezTo>
                <a:cubicBezTo>
                  <a:pt x="1126" y="1434"/>
                  <a:pt x="942" y="1352"/>
                  <a:pt x="798" y="1168"/>
                </a:cubicBezTo>
                <a:cubicBezTo>
                  <a:pt x="757" y="1106"/>
                  <a:pt x="757" y="1106"/>
                  <a:pt x="757" y="1106"/>
                </a:cubicBezTo>
                <a:cubicBezTo>
                  <a:pt x="1515" y="348"/>
                  <a:pt x="1515" y="348"/>
                  <a:pt x="1515" y="348"/>
                </a:cubicBezTo>
                <a:cubicBezTo>
                  <a:pt x="1433" y="267"/>
                  <a:pt x="1433" y="267"/>
                  <a:pt x="1433" y="267"/>
                </a:cubicBezTo>
                <a:cubicBezTo>
                  <a:pt x="1433" y="267"/>
                  <a:pt x="1167" y="0"/>
                  <a:pt x="819" y="0"/>
                </a:cubicBezTo>
                <a:cubicBezTo>
                  <a:pt x="614" y="0"/>
                  <a:pt x="409" y="82"/>
                  <a:pt x="225" y="267"/>
                </a:cubicBezTo>
                <a:cubicBezTo>
                  <a:pt x="61" y="410"/>
                  <a:pt x="0" y="594"/>
                  <a:pt x="0" y="779"/>
                </a:cubicBezTo>
                <a:cubicBezTo>
                  <a:pt x="0" y="1147"/>
                  <a:pt x="307" y="1475"/>
                  <a:pt x="409" y="1598"/>
                </a:cubicBezTo>
                <a:cubicBezTo>
                  <a:pt x="573" y="1393"/>
                  <a:pt x="573" y="1393"/>
                  <a:pt x="573" y="1393"/>
                </a:cubicBezTo>
                <a:cubicBezTo>
                  <a:pt x="614" y="1331"/>
                  <a:pt x="696" y="1291"/>
                  <a:pt x="757" y="1291"/>
                </a:cubicBezTo>
                <a:cubicBezTo>
                  <a:pt x="839" y="1291"/>
                  <a:pt x="901" y="1311"/>
                  <a:pt x="962" y="1352"/>
                </a:cubicBezTo>
                <a:cubicBezTo>
                  <a:pt x="1024" y="1393"/>
                  <a:pt x="1064" y="1475"/>
                  <a:pt x="1064" y="1536"/>
                </a:cubicBezTo>
                <a:cubicBezTo>
                  <a:pt x="1064" y="1557"/>
                  <a:pt x="1064" y="1557"/>
                  <a:pt x="1064" y="1557"/>
                </a:cubicBezTo>
                <a:cubicBezTo>
                  <a:pt x="1126" y="1557"/>
                  <a:pt x="1208" y="1577"/>
                  <a:pt x="1249" y="1618"/>
                </a:cubicBezTo>
                <a:cubicBezTo>
                  <a:pt x="1310" y="1659"/>
                  <a:pt x="1351" y="1741"/>
                  <a:pt x="1351" y="1803"/>
                </a:cubicBezTo>
                <a:cubicBezTo>
                  <a:pt x="1351" y="1823"/>
                  <a:pt x="1351" y="1823"/>
                  <a:pt x="1351" y="1823"/>
                </a:cubicBezTo>
                <a:cubicBezTo>
                  <a:pt x="1413" y="1823"/>
                  <a:pt x="1495" y="1843"/>
                  <a:pt x="1536" y="1884"/>
                </a:cubicBezTo>
                <a:cubicBezTo>
                  <a:pt x="1597" y="1925"/>
                  <a:pt x="1638" y="2007"/>
                  <a:pt x="1638" y="2069"/>
                </a:cubicBezTo>
                <a:cubicBezTo>
                  <a:pt x="1720" y="2048"/>
                  <a:pt x="1802" y="2069"/>
                  <a:pt x="1863" y="2130"/>
                </a:cubicBezTo>
                <a:cubicBezTo>
                  <a:pt x="1925" y="2171"/>
                  <a:pt x="1966" y="2253"/>
                  <a:pt x="1966" y="2315"/>
                </a:cubicBezTo>
                <a:cubicBezTo>
                  <a:pt x="1966" y="2376"/>
                  <a:pt x="1966" y="2437"/>
                  <a:pt x="1925" y="2499"/>
                </a:cubicBezTo>
                <a:cubicBezTo>
                  <a:pt x="2068" y="2642"/>
                  <a:pt x="2068" y="2642"/>
                  <a:pt x="2068" y="2642"/>
                </a:cubicBezTo>
                <a:cubicBezTo>
                  <a:pt x="2088" y="2663"/>
                  <a:pt x="2129" y="2683"/>
                  <a:pt x="2170" y="2683"/>
                </a:cubicBezTo>
                <a:cubicBezTo>
                  <a:pt x="2211" y="2683"/>
                  <a:pt x="2252" y="2663"/>
                  <a:pt x="2273" y="2642"/>
                </a:cubicBezTo>
                <a:cubicBezTo>
                  <a:pt x="2293" y="2622"/>
                  <a:pt x="2314" y="2581"/>
                  <a:pt x="2314" y="2540"/>
                </a:cubicBezTo>
                <a:cubicBezTo>
                  <a:pt x="2314" y="2499"/>
                  <a:pt x="2293" y="2458"/>
                  <a:pt x="2273" y="2437"/>
                </a:cubicBezTo>
                <a:cubicBezTo>
                  <a:pt x="2252" y="2417"/>
                  <a:pt x="2252" y="2417"/>
                  <a:pt x="2252" y="2417"/>
                </a:cubicBezTo>
                <a:cubicBezTo>
                  <a:pt x="1740" y="1884"/>
                  <a:pt x="1740" y="1884"/>
                  <a:pt x="1740" y="1884"/>
                </a:cubicBezTo>
                <a:cubicBezTo>
                  <a:pt x="1720" y="1843"/>
                  <a:pt x="1720" y="1803"/>
                  <a:pt x="1740" y="1782"/>
                </a:cubicBezTo>
                <a:cubicBezTo>
                  <a:pt x="1761" y="1762"/>
                  <a:pt x="1802" y="1762"/>
                  <a:pt x="1843" y="1782"/>
                </a:cubicBezTo>
                <a:cubicBezTo>
                  <a:pt x="1843" y="1782"/>
                  <a:pt x="1863" y="1782"/>
                  <a:pt x="1863" y="1803"/>
                </a:cubicBezTo>
                <a:cubicBezTo>
                  <a:pt x="2375" y="2335"/>
                  <a:pt x="2375" y="2335"/>
                  <a:pt x="2375" y="2335"/>
                </a:cubicBezTo>
                <a:cubicBezTo>
                  <a:pt x="2437" y="2376"/>
                  <a:pt x="2519" y="2376"/>
                  <a:pt x="2580" y="2335"/>
                </a:cubicBezTo>
                <a:cubicBezTo>
                  <a:pt x="2641" y="2294"/>
                  <a:pt x="2641" y="2212"/>
                  <a:pt x="2600" y="2151"/>
                </a:cubicBezTo>
                <a:cubicBezTo>
                  <a:pt x="2580" y="2130"/>
                  <a:pt x="2580" y="2130"/>
                  <a:pt x="2580" y="2130"/>
                </a:cubicBezTo>
                <a:cubicBezTo>
                  <a:pt x="2068" y="1598"/>
                  <a:pt x="2068" y="1598"/>
                  <a:pt x="2068" y="1598"/>
                </a:cubicBezTo>
                <a:cubicBezTo>
                  <a:pt x="2048" y="1557"/>
                  <a:pt x="2048" y="1516"/>
                  <a:pt x="2068" y="1495"/>
                </a:cubicBezTo>
                <a:cubicBezTo>
                  <a:pt x="2088" y="1475"/>
                  <a:pt x="2129" y="1475"/>
                  <a:pt x="2150" y="1475"/>
                </a:cubicBezTo>
                <a:cubicBezTo>
                  <a:pt x="2170" y="1475"/>
                  <a:pt x="2170" y="1475"/>
                  <a:pt x="2191" y="1495"/>
                </a:cubicBezTo>
                <a:cubicBezTo>
                  <a:pt x="2703" y="2028"/>
                  <a:pt x="2703" y="2028"/>
                  <a:pt x="2703" y="2028"/>
                </a:cubicBezTo>
                <a:cubicBezTo>
                  <a:pt x="2703" y="2028"/>
                  <a:pt x="2703" y="2048"/>
                  <a:pt x="2723" y="2048"/>
                </a:cubicBezTo>
                <a:cubicBezTo>
                  <a:pt x="2785" y="2089"/>
                  <a:pt x="2846" y="2089"/>
                  <a:pt x="2908" y="2028"/>
                </a:cubicBezTo>
                <a:cubicBezTo>
                  <a:pt x="2928" y="2007"/>
                  <a:pt x="2949" y="1966"/>
                  <a:pt x="2949" y="1925"/>
                </a:cubicBezTo>
                <a:cubicBezTo>
                  <a:pt x="2949" y="1884"/>
                  <a:pt x="2928" y="1843"/>
                  <a:pt x="2908" y="1823"/>
                </a:cubicBezTo>
                <a:lnTo>
                  <a:pt x="2416" y="1291"/>
                </a:lnTo>
                <a:close/>
                <a:moveTo>
                  <a:pt x="2416" y="1291"/>
                </a:moveTo>
                <a:cubicBezTo>
                  <a:pt x="2416" y="1291"/>
                  <a:pt x="2416" y="1291"/>
                  <a:pt x="2416" y="129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mn-ea"/>
              <a:cs typeface="+mn-cs"/>
            </a:endParaRPr>
          </a:p>
        </p:txBody>
      </p:sp>
      <p:pic>
        <p:nvPicPr>
          <p:cNvPr id="58" name="图片 57">
            <a:extLst>
              <a:ext uri="{FF2B5EF4-FFF2-40B4-BE49-F238E27FC236}">
                <a16:creationId xmlns:a16="http://schemas.microsoft.com/office/drawing/2014/main" xmlns="" id="{86CE8556-FCA3-4774-93AE-48F352C100F0}"/>
              </a:ext>
            </a:extLst>
          </p:cNvPr>
          <p:cNvPicPr>
            <a:picLocks noChangeAspect="1"/>
          </p:cNvPicPr>
          <p:nvPr/>
        </p:nvPicPr>
        <p:blipFill>
          <a:blip r:embed="rId2"/>
          <a:stretch>
            <a:fillRect/>
          </a:stretch>
        </p:blipFill>
        <p:spPr>
          <a:xfrm>
            <a:off x="5172878" y="2599918"/>
            <a:ext cx="1846244" cy="829082"/>
          </a:xfrm>
          <a:prstGeom prst="rect">
            <a:avLst/>
          </a:prstGeom>
        </p:spPr>
      </p:pic>
      <p:sp>
        <p:nvSpPr>
          <p:cNvPr id="59" name="矩形 58">
            <a:extLst>
              <a:ext uri="{FF2B5EF4-FFF2-40B4-BE49-F238E27FC236}">
                <a16:creationId xmlns:a16="http://schemas.microsoft.com/office/drawing/2014/main" xmlns="" id="{7D9B54D9-194B-4CBA-9B08-68BB4783BEF6}"/>
              </a:ext>
            </a:extLst>
          </p:cNvPr>
          <p:cNvSpPr/>
          <p:nvPr/>
        </p:nvSpPr>
        <p:spPr>
          <a:xfrm>
            <a:off x="4900941" y="3220686"/>
            <a:ext cx="2390118" cy="707886"/>
          </a:xfrm>
          <a:prstGeom prst="rect">
            <a:avLst/>
          </a:prstGeom>
        </p:spPr>
        <p:txBody>
          <a:bodyPr wrap="square">
            <a:spAutoFit/>
          </a:bodyPr>
          <a:lstStyle/>
          <a:p>
            <a:pPr algn="dist">
              <a:defRPr/>
            </a:pPr>
            <a:r>
              <a:rPr lang="zh-CN" altLang="en-US" sz="4000" dirty="0">
                <a:gradFill>
                  <a:gsLst>
                    <a:gs pos="38000">
                      <a:prstClr val="white"/>
                    </a:gs>
                    <a:gs pos="100000">
                      <a:srgbClr val="B9BCFF"/>
                    </a:gs>
                  </a:gsLst>
                  <a:lin ang="5400000" scaled="1"/>
                </a:gradFill>
                <a:effectLst>
                  <a:outerShdw dist="63500" dir="5400000" algn="t" rotWithShape="0">
                    <a:srgbClr val="575FFF">
                      <a:alpha val="40000"/>
                    </a:srgbClr>
                  </a:outerShdw>
                </a:effectLst>
                <a:latin typeface="+mj-ea"/>
                <a:ea typeface="+mj-ea"/>
              </a:rPr>
              <a:t>操作流程</a:t>
            </a:r>
          </a:p>
        </p:txBody>
      </p:sp>
    </p:spTree>
    <p:extLst>
      <p:ext uri="{BB962C8B-B14F-4D97-AF65-F5344CB8AC3E}">
        <p14:creationId xmlns:p14="http://schemas.microsoft.com/office/powerpoint/2010/main" val="993264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2913552A-F79A-44BB-ACC8-7F310AF5D0D5}"/>
              </a:ext>
            </a:extLst>
          </p:cNvPr>
          <p:cNvSpPr>
            <a:spLocks noGrp="1"/>
          </p:cNvSpPr>
          <p:nvPr>
            <p:ph sz="quarter" idx="4294967295"/>
          </p:nvPr>
        </p:nvSpPr>
        <p:spPr>
          <a:xfrm>
            <a:off x="506120" y="434136"/>
            <a:ext cx="895959"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02</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3" name="内容占位符 2">
            <a:extLst>
              <a:ext uri="{FF2B5EF4-FFF2-40B4-BE49-F238E27FC236}">
                <a16:creationId xmlns:a16="http://schemas.microsoft.com/office/drawing/2014/main" xmlns="" id="{34BDFAA1-D48C-426C-87E3-8CD523D6D23B}"/>
              </a:ext>
            </a:extLst>
          </p:cNvPr>
          <p:cNvSpPr>
            <a:spLocks noGrp="1"/>
          </p:cNvSpPr>
          <p:nvPr>
            <p:ph sz="quarter" idx="10"/>
          </p:nvPr>
        </p:nvSpPr>
        <p:spPr/>
        <p:txBody>
          <a:bodyPr/>
          <a:lstStyle/>
          <a:p>
            <a:r>
              <a:rPr lang="en-US" altLang="zh-CN" dirty="0">
                <a:latin typeface="+mj-ea"/>
                <a:ea typeface="+mj-ea"/>
              </a:rPr>
              <a:t>SWOT</a:t>
            </a:r>
            <a:r>
              <a:rPr lang="zh-CN" altLang="en-US" dirty="0">
                <a:latin typeface="+mj-ea"/>
                <a:ea typeface="+mj-ea"/>
              </a:rPr>
              <a:t>分析</a:t>
            </a:r>
          </a:p>
        </p:txBody>
      </p:sp>
      <p:sp>
        <p:nvSpPr>
          <p:cNvPr id="5" name="椭圆 4">
            <a:extLst>
              <a:ext uri="{FF2B5EF4-FFF2-40B4-BE49-F238E27FC236}">
                <a16:creationId xmlns:a16="http://schemas.microsoft.com/office/drawing/2014/main" xmlns="" id="{1BC43F74-757E-48F3-8C10-44D1AC6E0DF8}"/>
              </a:ext>
            </a:extLst>
          </p:cNvPr>
          <p:cNvSpPr/>
          <p:nvPr/>
        </p:nvSpPr>
        <p:spPr>
          <a:xfrm>
            <a:off x="2849301" y="5079310"/>
            <a:ext cx="6493398" cy="951739"/>
          </a:xfrm>
          <a:prstGeom prst="ellipse">
            <a:avLst/>
          </a:prstGeom>
          <a:gradFill>
            <a:gsLst>
              <a:gs pos="100000">
                <a:schemeClr val="accent1">
                  <a:alpha val="78000"/>
                </a:schemeClr>
              </a:gs>
              <a:gs pos="57000">
                <a:schemeClr val="accent1">
                  <a:alpha val="33000"/>
                </a:schemeClr>
              </a:gs>
              <a:gs pos="0">
                <a:schemeClr val="accent1">
                  <a:alpha val="7000"/>
                </a:schemeClr>
              </a:gs>
            </a:gsLst>
            <a:lin ang="5400000" scaled="1"/>
          </a:gradFill>
          <a:ln w="3175">
            <a:gradFill flip="none" rotWithShape="1">
              <a:gsLst>
                <a:gs pos="0">
                  <a:schemeClr val="accent1"/>
                </a:gs>
                <a:gs pos="75000">
                  <a:schemeClr val="accent1">
                    <a:alpha val="0"/>
                  </a:schemeClr>
                </a:gs>
              </a:gsLst>
              <a:lin ang="16200000" scaled="1"/>
              <a:tileRect/>
            </a:gradFill>
          </a:ln>
          <a:effectLst>
            <a:outerShdw blurRad="508000" dist="381000" dir="6000000" sx="93000" sy="93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ea typeface="TTTGB Medium" panose="020C06030202040F0204" pitchFamily="34" charset="-122"/>
            </a:endParaRPr>
          </a:p>
        </p:txBody>
      </p:sp>
      <p:sp>
        <p:nvSpPr>
          <p:cNvPr id="6" name="椭圆 5">
            <a:extLst>
              <a:ext uri="{FF2B5EF4-FFF2-40B4-BE49-F238E27FC236}">
                <a16:creationId xmlns:a16="http://schemas.microsoft.com/office/drawing/2014/main" xmlns="" id="{6EC9E24B-66D4-40C9-87AA-897429809B10}"/>
              </a:ext>
            </a:extLst>
          </p:cNvPr>
          <p:cNvSpPr/>
          <p:nvPr/>
        </p:nvSpPr>
        <p:spPr>
          <a:xfrm>
            <a:off x="2066081" y="5270159"/>
            <a:ext cx="8001838" cy="1247459"/>
          </a:xfrm>
          <a:prstGeom prst="ellipse">
            <a:avLst/>
          </a:prstGeom>
          <a:gradFill>
            <a:gsLst>
              <a:gs pos="100000">
                <a:schemeClr val="accent1">
                  <a:alpha val="78000"/>
                </a:schemeClr>
              </a:gs>
              <a:gs pos="57000">
                <a:schemeClr val="accent1">
                  <a:alpha val="33000"/>
                </a:schemeClr>
              </a:gs>
              <a:gs pos="0">
                <a:schemeClr val="accent1">
                  <a:alpha val="7000"/>
                </a:schemeClr>
              </a:gs>
            </a:gsLst>
            <a:lin ang="5400000" scaled="1"/>
          </a:gradFill>
          <a:ln w="3175">
            <a:gradFill flip="none" rotWithShape="1">
              <a:gsLst>
                <a:gs pos="0">
                  <a:schemeClr val="accent1"/>
                </a:gs>
                <a:gs pos="75000">
                  <a:schemeClr val="accent1">
                    <a:alpha val="0"/>
                  </a:schemeClr>
                </a:gs>
              </a:gsLst>
              <a:lin ang="16200000" scaled="1"/>
              <a:tileRect/>
            </a:gradFill>
          </a:ln>
          <a:effectLst>
            <a:outerShdw blurRad="508000" dist="381000" dir="6000000" sx="93000" sy="93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ea typeface="TTTGB Medium" panose="020C06030202040F0204" pitchFamily="34" charset="-122"/>
            </a:endParaRPr>
          </a:p>
        </p:txBody>
      </p:sp>
      <p:sp>
        <p:nvSpPr>
          <p:cNvPr id="8" name="六边形 7">
            <a:extLst>
              <a:ext uri="{FF2B5EF4-FFF2-40B4-BE49-F238E27FC236}">
                <a16:creationId xmlns:a16="http://schemas.microsoft.com/office/drawing/2014/main" xmlns="" id="{52861CD9-E4AF-4D25-8825-4ABCC019E509}"/>
              </a:ext>
            </a:extLst>
          </p:cNvPr>
          <p:cNvSpPr/>
          <p:nvPr/>
        </p:nvSpPr>
        <p:spPr>
          <a:xfrm>
            <a:off x="4016625" y="4706884"/>
            <a:ext cx="1238492" cy="1067666"/>
          </a:xfrm>
          <a:prstGeom prst="hexagon">
            <a:avLst/>
          </a:prstGeom>
          <a:gradFill>
            <a:gsLst>
              <a:gs pos="2000">
                <a:schemeClr val="accent2">
                  <a:alpha val="39000"/>
                </a:schemeClr>
              </a:gs>
              <a:gs pos="100000">
                <a:schemeClr val="accent2">
                  <a:alpha val="86000"/>
                </a:schemeClr>
              </a:gs>
            </a:gsLst>
            <a:lin ang="0" scaled="1"/>
          </a:gradFill>
          <a:ln w="9525">
            <a:gradFill flip="none" rotWithShape="1">
              <a:gsLst>
                <a:gs pos="2000">
                  <a:schemeClr val="accent2">
                    <a:alpha val="0"/>
                  </a:schemeClr>
                </a:gs>
                <a:gs pos="53000">
                  <a:schemeClr val="accent2">
                    <a:alpha val="0"/>
                  </a:schemeClr>
                </a:gs>
                <a:gs pos="100000">
                  <a:schemeClr val="accent2"/>
                </a:gs>
              </a:gsLst>
              <a:lin ang="0" scaled="1"/>
              <a:tileRect/>
            </a:gradFill>
            <a:round/>
          </a:ln>
          <a:effectLst>
            <a:outerShdw blurRad="355600" sx="104000" sy="104000" algn="ctr" rotWithShape="0">
              <a:srgbClr val="EF2174">
                <a:alpha val="80000"/>
              </a:srgbClr>
            </a:outerShdw>
          </a:effectLst>
          <a:scene3d>
            <a:camera prst="isometricOffAxis2Top">
              <a:rot lat="18468316" lon="2398450" rev="19106366"/>
            </a:camera>
            <a:lightRig rig="threePt" dir="t"/>
          </a:scene3d>
          <a:sp3d prstMaterial="matte">
            <a:bevelT w="0" prst="angl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prstClr val="white"/>
                </a:solidFill>
                <a:latin typeface="+mj-ea"/>
                <a:ea typeface="+mj-ea"/>
              </a:rPr>
              <a:t>S</a:t>
            </a:r>
            <a:endParaRPr lang="zh-CN" altLang="en-US" sz="4400" dirty="0">
              <a:solidFill>
                <a:prstClr val="white"/>
              </a:solidFill>
              <a:latin typeface="+mj-ea"/>
              <a:ea typeface="+mj-ea"/>
            </a:endParaRPr>
          </a:p>
        </p:txBody>
      </p:sp>
      <p:sp>
        <p:nvSpPr>
          <p:cNvPr id="9" name="六边形 8">
            <a:extLst>
              <a:ext uri="{FF2B5EF4-FFF2-40B4-BE49-F238E27FC236}">
                <a16:creationId xmlns:a16="http://schemas.microsoft.com/office/drawing/2014/main" xmlns="" id="{5DDE5C66-B6E4-4D2A-B827-204AA5E0F0AE}"/>
              </a:ext>
            </a:extLst>
          </p:cNvPr>
          <p:cNvSpPr/>
          <p:nvPr/>
        </p:nvSpPr>
        <p:spPr>
          <a:xfrm>
            <a:off x="5268286" y="4325820"/>
            <a:ext cx="1238492" cy="1067666"/>
          </a:xfrm>
          <a:prstGeom prst="hexagon">
            <a:avLst/>
          </a:prstGeom>
          <a:gradFill>
            <a:gsLst>
              <a:gs pos="2000">
                <a:schemeClr val="accent1">
                  <a:alpha val="20000"/>
                </a:schemeClr>
              </a:gs>
              <a:gs pos="100000">
                <a:schemeClr val="accent1">
                  <a:alpha val="92000"/>
                </a:schemeClr>
              </a:gs>
            </a:gsLst>
            <a:lin ang="0" scaled="1"/>
          </a:gradFill>
          <a:ln w="9525">
            <a:gradFill flip="none" rotWithShape="1">
              <a:gsLst>
                <a:gs pos="2000">
                  <a:schemeClr val="accent1">
                    <a:alpha val="0"/>
                  </a:schemeClr>
                </a:gs>
                <a:gs pos="53000">
                  <a:schemeClr val="accent1">
                    <a:alpha val="0"/>
                  </a:schemeClr>
                </a:gs>
                <a:gs pos="100000">
                  <a:schemeClr val="accent1"/>
                </a:gs>
              </a:gsLst>
              <a:lin ang="0" scaled="1"/>
              <a:tileRect/>
            </a:gradFill>
            <a:round/>
          </a:ln>
          <a:effectLst>
            <a:outerShdw blurRad="355600" sx="104000" sy="104000" algn="ctr" rotWithShape="0">
              <a:schemeClr val="accent1">
                <a:alpha val="80000"/>
              </a:schemeClr>
            </a:outerShdw>
          </a:effectLst>
          <a:scene3d>
            <a:camera prst="isometricOffAxis2Top">
              <a:rot lat="18468316" lon="2398450" rev="19106366"/>
            </a:camera>
            <a:lightRig rig="threePt" dir="t"/>
          </a:scene3d>
          <a:sp3d prstMaterial="matte">
            <a:bevelT w="0" prst="angl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prstClr val="white"/>
                </a:solidFill>
                <a:latin typeface="+mj-ea"/>
                <a:ea typeface="+mj-ea"/>
              </a:rPr>
              <a:t>W</a:t>
            </a:r>
            <a:endParaRPr lang="zh-CN" altLang="en-US" sz="4400" dirty="0">
              <a:solidFill>
                <a:prstClr val="white"/>
              </a:solidFill>
              <a:latin typeface="+mj-ea"/>
              <a:ea typeface="+mj-ea"/>
            </a:endParaRPr>
          </a:p>
        </p:txBody>
      </p:sp>
      <p:sp>
        <p:nvSpPr>
          <p:cNvPr id="10" name="六边形 9">
            <a:extLst>
              <a:ext uri="{FF2B5EF4-FFF2-40B4-BE49-F238E27FC236}">
                <a16:creationId xmlns:a16="http://schemas.microsoft.com/office/drawing/2014/main" xmlns="" id="{7312999D-9011-4630-9A00-63E473632D32}"/>
              </a:ext>
            </a:extLst>
          </p:cNvPr>
          <p:cNvSpPr/>
          <p:nvPr/>
        </p:nvSpPr>
        <p:spPr>
          <a:xfrm>
            <a:off x="6067000" y="4875600"/>
            <a:ext cx="1238492" cy="1067666"/>
          </a:xfrm>
          <a:prstGeom prst="hexagon">
            <a:avLst/>
          </a:prstGeom>
          <a:gradFill>
            <a:gsLst>
              <a:gs pos="2000">
                <a:schemeClr val="accent2">
                  <a:alpha val="39000"/>
                </a:schemeClr>
              </a:gs>
              <a:gs pos="100000">
                <a:schemeClr val="accent2">
                  <a:alpha val="86000"/>
                </a:schemeClr>
              </a:gs>
            </a:gsLst>
            <a:lin ang="0" scaled="1"/>
          </a:gradFill>
          <a:ln w="9525">
            <a:gradFill flip="none" rotWithShape="1">
              <a:gsLst>
                <a:gs pos="2000">
                  <a:schemeClr val="accent2">
                    <a:alpha val="0"/>
                  </a:schemeClr>
                </a:gs>
                <a:gs pos="53000">
                  <a:schemeClr val="accent2">
                    <a:alpha val="0"/>
                  </a:schemeClr>
                </a:gs>
                <a:gs pos="100000">
                  <a:schemeClr val="accent2"/>
                </a:gs>
              </a:gsLst>
              <a:lin ang="0" scaled="1"/>
              <a:tileRect/>
            </a:gradFill>
            <a:round/>
          </a:ln>
          <a:effectLst>
            <a:outerShdw blurRad="355600" sx="104000" sy="104000" algn="ctr" rotWithShape="0">
              <a:srgbClr val="EF2174">
                <a:alpha val="80000"/>
              </a:srgbClr>
            </a:outerShdw>
          </a:effectLst>
          <a:scene3d>
            <a:camera prst="isometricOffAxis2Top">
              <a:rot lat="18468316" lon="2398450" rev="19106366"/>
            </a:camera>
            <a:lightRig rig="threePt" dir="t"/>
          </a:scene3d>
          <a:sp3d prstMaterial="matte">
            <a:bevelT w="0" prst="angl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prstClr val="white"/>
                </a:solidFill>
                <a:latin typeface="+mj-ea"/>
                <a:ea typeface="+mj-ea"/>
              </a:rPr>
              <a:t>O</a:t>
            </a:r>
            <a:endParaRPr lang="zh-CN" altLang="en-US" sz="4400" dirty="0">
              <a:solidFill>
                <a:prstClr val="white"/>
              </a:solidFill>
              <a:latin typeface="+mj-ea"/>
              <a:ea typeface="+mj-ea"/>
            </a:endParaRPr>
          </a:p>
        </p:txBody>
      </p:sp>
      <p:sp>
        <p:nvSpPr>
          <p:cNvPr id="11" name="六边形 10">
            <a:extLst>
              <a:ext uri="{FF2B5EF4-FFF2-40B4-BE49-F238E27FC236}">
                <a16:creationId xmlns:a16="http://schemas.microsoft.com/office/drawing/2014/main" xmlns="" id="{C19AA60C-E6EB-4749-A04C-6B1215C002DF}"/>
              </a:ext>
            </a:extLst>
          </p:cNvPr>
          <p:cNvSpPr/>
          <p:nvPr/>
        </p:nvSpPr>
        <p:spPr>
          <a:xfrm>
            <a:off x="7318661" y="4640566"/>
            <a:ext cx="1238492" cy="1067666"/>
          </a:xfrm>
          <a:prstGeom prst="hexagon">
            <a:avLst/>
          </a:prstGeom>
          <a:gradFill>
            <a:gsLst>
              <a:gs pos="2000">
                <a:schemeClr val="accent1">
                  <a:alpha val="20000"/>
                </a:schemeClr>
              </a:gs>
              <a:gs pos="100000">
                <a:schemeClr val="accent1">
                  <a:alpha val="92000"/>
                </a:schemeClr>
              </a:gs>
            </a:gsLst>
            <a:lin ang="0" scaled="1"/>
          </a:gradFill>
          <a:ln w="9525">
            <a:gradFill flip="none" rotWithShape="1">
              <a:gsLst>
                <a:gs pos="2000">
                  <a:schemeClr val="accent1">
                    <a:alpha val="0"/>
                  </a:schemeClr>
                </a:gs>
                <a:gs pos="53000">
                  <a:schemeClr val="accent1">
                    <a:alpha val="0"/>
                  </a:schemeClr>
                </a:gs>
                <a:gs pos="100000">
                  <a:schemeClr val="accent1"/>
                </a:gs>
              </a:gsLst>
              <a:lin ang="0" scaled="1"/>
              <a:tileRect/>
            </a:gradFill>
            <a:round/>
          </a:ln>
          <a:effectLst>
            <a:outerShdw blurRad="355600" sx="104000" sy="104000" algn="ctr" rotWithShape="0">
              <a:schemeClr val="accent1">
                <a:alpha val="80000"/>
              </a:schemeClr>
            </a:outerShdw>
          </a:effectLst>
          <a:scene3d>
            <a:camera prst="isometricOffAxis2Top">
              <a:rot lat="18468316" lon="2398450" rev="19106366"/>
            </a:camera>
            <a:lightRig rig="threePt" dir="t"/>
          </a:scene3d>
          <a:sp3d prstMaterial="matte">
            <a:bevelT w="0" prst="angl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prstClr val="white"/>
                </a:solidFill>
                <a:latin typeface="+mj-ea"/>
                <a:ea typeface="+mj-ea"/>
              </a:rPr>
              <a:t>T</a:t>
            </a:r>
            <a:endParaRPr lang="zh-CN" altLang="en-US" sz="4400" dirty="0">
              <a:solidFill>
                <a:prstClr val="white"/>
              </a:solidFill>
              <a:latin typeface="+mj-ea"/>
              <a:ea typeface="+mj-ea"/>
            </a:endParaRPr>
          </a:p>
        </p:txBody>
      </p:sp>
      <p:sp>
        <p:nvSpPr>
          <p:cNvPr id="15" name="任意多边形: 形状 14">
            <a:extLst>
              <a:ext uri="{FF2B5EF4-FFF2-40B4-BE49-F238E27FC236}">
                <a16:creationId xmlns:a16="http://schemas.microsoft.com/office/drawing/2014/main" xmlns="" id="{6C579189-CC08-4952-BE57-C0E4AE54593E}"/>
              </a:ext>
            </a:extLst>
          </p:cNvPr>
          <p:cNvSpPr/>
          <p:nvPr/>
        </p:nvSpPr>
        <p:spPr>
          <a:xfrm>
            <a:off x="1817462" y="5484712"/>
            <a:ext cx="2296160" cy="154088"/>
          </a:xfrm>
          <a:custGeom>
            <a:avLst/>
            <a:gdLst>
              <a:gd name="connsiteX0" fmla="*/ 2296160 w 2296160"/>
              <a:gd name="connsiteY0" fmla="*/ 0 h 223520"/>
              <a:gd name="connsiteX1" fmla="*/ 2072640 w 2296160"/>
              <a:gd name="connsiteY1" fmla="*/ 223520 h 223520"/>
              <a:gd name="connsiteX2" fmla="*/ 0 w 2296160"/>
              <a:gd name="connsiteY2" fmla="*/ 213360 h 223520"/>
            </a:gdLst>
            <a:ahLst/>
            <a:cxnLst>
              <a:cxn ang="0">
                <a:pos x="connsiteX0" y="connsiteY0"/>
              </a:cxn>
              <a:cxn ang="0">
                <a:pos x="connsiteX1" y="connsiteY1"/>
              </a:cxn>
              <a:cxn ang="0">
                <a:pos x="connsiteX2" y="connsiteY2"/>
              </a:cxn>
            </a:cxnLst>
            <a:rect l="l" t="t" r="r" b="b"/>
            <a:pathLst>
              <a:path w="2296160" h="223520">
                <a:moveTo>
                  <a:pt x="2296160" y="0"/>
                </a:moveTo>
                <a:lnTo>
                  <a:pt x="2072640" y="223520"/>
                </a:lnTo>
                <a:lnTo>
                  <a:pt x="0" y="213360"/>
                </a:lnTo>
              </a:path>
            </a:pathLst>
          </a:custGeom>
          <a:noFill/>
          <a:ln>
            <a:gradFill flip="none" rotWithShape="1">
              <a:gsLst>
                <a:gs pos="0">
                  <a:srgbClr val="EF2174"/>
                </a:gs>
                <a:gs pos="100000">
                  <a:srgbClr val="EF2174">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29E34945-0063-4BBE-A9A4-6DA5C6D70543}"/>
              </a:ext>
            </a:extLst>
          </p:cNvPr>
          <p:cNvSpPr/>
          <p:nvPr/>
        </p:nvSpPr>
        <p:spPr>
          <a:xfrm>
            <a:off x="1402079" y="3777494"/>
            <a:ext cx="1577675" cy="421826"/>
          </a:xfrm>
          <a:prstGeom prst="rect">
            <a:avLst/>
          </a:prstGeom>
          <a:solidFill>
            <a:srgbClr val="EF2174">
              <a:alpha val="52000"/>
            </a:srgbClr>
          </a:solidFill>
          <a:ln w="9525">
            <a:gradFill flip="none" rotWithShape="1">
              <a:gsLst>
                <a:gs pos="2000">
                  <a:schemeClr val="accent2"/>
                </a:gs>
                <a:gs pos="53000">
                  <a:schemeClr val="accent2">
                    <a:alpha val="0"/>
                  </a:schemeClr>
                </a:gs>
                <a:gs pos="100000">
                  <a:schemeClr val="accent2"/>
                </a:gs>
              </a:gsLst>
              <a:lin ang="0" scaled="1"/>
              <a:tileRect/>
            </a:gradFill>
          </a:ln>
          <a:effectLst>
            <a:outerShdw blurRad="330200" dist="114300" dir="5400000" sx="98000" sy="98000" algn="ctr" rotWithShape="0">
              <a:schemeClr val="accent2">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mn-ea"/>
              </a:rPr>
              <a:t>效 率 低 下</a:t>
            </a:r>
          </a:p>
        </p:txBody>
      </p:sp>
      <p:sp>
        <p:nvSpPr>
          <p:cNvPr id="21" name="矩形 20">
            <a:extLst>
              <a:ext uri="{FF2B5EF4-FFF2-40B4-BE49-F238E27FC236}">
                <a16:creationId xmlns:a16="http://schemas.microsoft.com/office/drawing/2014/main" xmlns="" id="{8B7ACAC7-7D99-441F-87E0-43FF6CD1F042}"/>
              </a:ext>
            </a:extLst>
          </p:cNvPr>
          <p:cNvSpPr/>
          <p:nvPr/>
        </p:nvSpPr>
        <p:spPr>
          <a:xfrm>
            <a:off x="6606207" y="1262894"/>
            <a:ext cx="1577675" cy="421826"/>
          </a:xfrm>
          <a:prstGeom prst="rect">
            <a:avLst/>
          </a:prstGeom>
          <a:solidFill>
            <a:srgbClr val="EF2174">
              <a:alpha val="52000"/>
            </a:srgbClr>
          </a:solidFill>
          <a:ln w="9525">
            <a:gradFill flip="none" rotWithShape="1">
              <a:gsLst>
                <a:gs pos="2000">
                  <a:schemeClr val="accent2"/>
                </a:gs>
                <a:gs pos="53000">
                  <a:schemeClr val="accent2">
                    <a:alpha val="0"/>
                  </a:schemeClr>
                </a:gs>
                <a:gs pos="100000">
                  <a:schemeClr val="accent2"/>
                </a:gs>
              </a:gsLst>
              <a:lin ang="0" scaled="1"/>
              <a:tileRect/>
            </a:gradFill>
          </a:ln>
          <a:effectLst>
            <a:outerShdw blurRad="330200" dist="114300" dir="5400000" sx="98000" sy="98000" algn="ctr" rotWithShape="0">
              <a:schemeClr val="accent2">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n-ea"/>
              </a:rPr>
              <a:t>UI </a:t>
            </a:r>
            <a:r>
              <a:rPr lang="zh-CN" altLang="en-US" dirty="0">
                <a:solidFill>
                  <a:prstClr val="white"/>
                </a:solidFill>
                <a:latin typeface="+mn-ea"/>
              </a:rPr>
              <a:t>设 计</a:t>
            </a:r>
          </a:p>
        </p:txBody>
      </p:sp>
      <p:cxnSp>
        <p:nvCxnSpPr>
          <p:cNvPr id="23" name="直接连接符 22">
            <a:extLst>
              <a:ext uri="{FF2B5EF4-FFF2-40B4-BE49-F238E27FC236}">
                <a16:creationId xmlns:a16="http://schemas.microsoft.com/office/drawing/2014/main" xmlns="" id="{D5BA4ACE-F10B-46F4-8EC3-8EA9182F44F6}"/>
              </a:ext>
            </a:extLst>
          </p:cNvPr>
          <p:cNvCxnSpPr>
            <a:cxnSpLocks/>
          </p:cNvCxnSpPr>
          <p:nvPr/>
        </p:nvCxnSpPr>
        <p:spPr>
          <a:xfrm flipV="1">
            <a:off x="6607333" y="1675337"/>
            <a:ext cx="0" cy="3280420"/>
          </a:xfrm>
          <a:prstGeom prst="line">
            <a:avLst/>
          </a:prstGeom>
          <a:noFill/>
          <a:ln>
            <a:gradFill flip="none" rotWithShape="1">
              <a:gsLst>
                <a:gs pos="0">
                  <a:srgbClr val="EF2174"/>
                </a:gs>
                <a:gs pos="100000">
                  <a:srgbClr val="EF2174">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a:extLst>
              <a:ext uri="{FF2B5EF4-FFF2-40B4-BE49-F238E27FC236}">
                <a16:creationId xmlns:a16="http://schemas.microsoft.com/office/drawing/2014/main" xmlns="" id="{2E8B6918-5F53-41C9-9561-374230A3FC14}"/>
              </a:ext>
            </a:extLst>
          </p:cNvPr>
          <p:cNvCxnSpPr>
            <a:cxnSpLocks/>
          </p:cNvCxnSpPr>
          <p:nvPr/>
        </p:nvCxnSpPr>
        <p:spPr>
          <a:xfrm flipV="1">
            <a:off x="5438128" y="2654868"/>
            <a:ext cx="0" cy="1985698"/>
          </a:xfrm>
          <a:prstGeom prst="line">
            <a:avLst/>
          </a:prstGeom>
          <a:noFill/>
          <a:ln>
            <a:gradFill flip="none" rotWithShape="1">
              <a:gsLst>
                <a:gs pos="0">
                  <a:schemeClr val="accent1"/>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cxnSp>
      <p:sp>
        <p:nvSpPr>
          <p:cNvPr id="31" name="任意多边形: 形状 30">
            <a:extLst>
              <a:ext uri="{FF2B5EF4-FFF2-40B4-BE49-F238E27FC236}">
                <a16:creationId xmlns:a16="http://schemas.microsoft.com/office/drawing/2014/main" xmlns="" id="{60432EF0-5F1B-4648-AABB-C19C31E0CF40}"/>
              </a:ext>
            </a:extLst>
          </p:cNvPr>
          <p:cNvSpPr/>
          <p:nvPr/>
        </p:nvSpPr>
        <p:spPr>
          <a:xfrm flipH="1" flipV="1">
            <a:off x="7937907" y="4677461"/>
            <a:ext cx="2296160" cy="216192"/>
          </a:xfrm>
          <a:custGeom>
            <a:avLst/>
            <a:gdLst>
              <a:gd name="connsiteX0" fmla="*/ 2296160 w 2296160"/>
              <a:gd name="connsiteY0" fmla="*/ 0 h 223520"/>
              <a:gd name="connsiteX1" fmla="*/ 2072640 w 2296160"/>
              <a:gd name="connsiteY1" fmla="*/ 223520 h 223520"/>
              <a:gd name="connsiteX2" fmla="*/ 0 w 2296160"/>
              <a:gd name="connsiteY2" fmla="*/ 213360 h 223520"/>
            </a:gdLst>
            <a:ahLst/>
            <a:cxnLst>
              <a:cxn ang="0">
                <a:pos x="connsiteX0" y="connsiteY0"/>
              </a:cxn>
              <a:cxn ang="0">
                <a:pos x="connsiteX1" y="connsiteY1"/>
              </a:cxn>
              <a:cxn ang="0">
                <a:pos x="connsiteX2" y="connsiteY2"/>
              </a:cxn>
            </a:cxnLst>
            <a:rect l="l" t="t" r="r" b="b"/>
            <a:pathLst>
              <a:path w="2296160" h="223520">
                <a:moveTo>
                  <a:pt x="2296160" y="0"/>
                </a:moveTo>
                <a:lnTo>
                  <a:pt x="2072640" y="223520"/>
                </a:lnTo>
                <a:lnTo>
                  <a:pt x="0" y="213360"/>
                </a:lnTo>
              </a:path>
            </a:pathLst>
          </a:custGeom>
          <a:noFill/>
          <a:ln>
            <a:gradFill flip="none" rotWithShape="1">
              <a:gsLst>
                <a:gs pos="0">
                  <a:schemeClr val="accent1"/>
                </a:gs>
                <a:gs pos="100000">
                  <a:schemeClr val="accent1">
                    <a:alpha val="0"/>
                  </a:schemeClr>
                </a:gs>
              </a:gsLst>
              <a:lin ang="11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AC6D1A4B-BD66-4E2E-932B-BA19BB406C29}"/>
              </a:ext>
            </a:extLst>
          </p:cNvPr>
          <p:cNvSpPr/>
          <p:nvPr/>
        </p:nvSpPr>
        <p:spPr>
          <a:xfrm>
            <a:off x="8656392" y="3039648"/>
            <a:ext cx="1577675" cy="421826"/>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mn-ea"/>
              </a:rPr>
              <a:t>员 工 素 质</a:t>
            </a:r>
          </a:p>
        </p:txBody>
      </p:sp>
      <p:sp>
        <p:nvSpPr>
          <p:cNvPr id="37" name="矩形 36">
            <a:extLst>
              <a:ext uri="{FF2B5EF4-FFF2-40B4-BE49-F238E27FC236}">
                <a16:creationId xmlns:a16="http://schemas.microsoft.com/office/drawing/2014/main" xmlns="" id="{11AB16BB-DEDD-421A-9B99-90ED7F7235BA}"/>
              </a:ext>
            </a:extLst>
          </p:cNvPr>
          <p:cNvSpPr/>
          <p:nvPr/>
        </p:nvSpPr>
        <p:spPr>
          <a:xfrm>
            <a:off x="3847033" y="2177039"/>
            <a:ext cx="1577675" cy="421826"/>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mn-ea"/>
              </a:rPr>
              <a:t>任 务 分 工</a:t>
            </a:r>
          </a:p>
        </p:txBody>
      </p:sp>
      <p:sp>
        <p:nvSpPr>
          <p:cNvPr id="38" name="文本框 37">
            <a:extLst>
              <a:ext uri="{FF2B5EF4-FFF2-40B4-BE49-F238E27FC236}">
                <a16:creationId xmlns:a16="http://schemas.microsoft.com/office/drawing/2014/main" xmlns="" id="{F67CDA8E-BDE3-4EE8-8F3C-DC3A24DBCEA3}"/>
              </a:ext>
            </a:extLst>
          </p:cNvPr>
          <p:cNvSpPr txBox="1"/>
          <p:nvPr/>
        </p:nvSpPr>
        <p:spPr>
          <a:xfrm>
            <a:off x="773507" y="4259647"/>
            <a:ext cx="2208297" cy="1023742"/>
          </a:xfrm>
          <a:prstGeom prst="rect">
            <a:avLst/>
          </a:prstGeom>
          <a:noFill/>
        </p:spPr>
        <p:txBody>
          <a:bodyPr wrap="square" rtlCol="0">
            <a:spAutoFit/>
          </a:bodyPr>
          <a:lstStyle/>
          <a:p>
            <a:pPr algn="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优势是组织机构的内部因素，具体包括：有利的竞争态势；规模经济等。</a:t>
            </a:r>
          </a:p>
        </p:txBody>
      </p:sp>
      <p:sp>
        <p:nvSpPr>
          <p:cNvPr id="39" name="文本框 38">
            <a:extLst>
              <a:ext uri="{FF2B5EF4-FFF2-40B4-BE49-F238E27FC236}">
                <a16:creationId xmlns:a16="http://schemas.microsoft.com/office/drawing/2014/main" xmlns="" id="{680A0820-9C7A-4857-87E5-6BBF8EDEFDEE}"/>
              </a:ext>
            </a:extLst>
          </p:cNvPr>
          <p:cNvSpPr txBox="1"/>
          <p:nvPr/>
        </p:nvSpPr>
        <p:spPr>
          <a:xfrm>
            <a:off x="3226417" y="2751419"/>
            <a:ext cx="2208297" cy="1023742"/>
          </a:xfrm>
          <a:prstGeom prst="rect">
            <a:avLst/>
          </a:prstGeom>
          <a:noFill/>
        </p:spPr>
        <p:txBody>
          <a:bodyPr wrap="square" rtlCol="0">
            <a:spAutoFit/>
          </a:bodyPr>
          <a:lstStyle/>
          <a:p>
            <a:pPr algn="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劣势是组织机构的内部因素，具体包括：设备老化；管理混乱等。</a:t>
            </a:r>
          </a:p>
        </p:txBody>
      </p:sp>
      <p:sp>
        <p:nvSpPr>
          <p:cNvPr id="40" name="文本框 39">
            <a:extLst>
              <a:ext uri="{FF2B5EF4-FFF2-40B4-BE49-F238E27FC236}">
                <a16:creationId xmlns:a16="http://schemas.microsoft.com/office/drawing/2014/main" xmlns="" id="{33AFDD6D-7C6E-49DA-A643-3EBB839D626E}"/>
              </a:ext>
            </a:extLst>
          </p:cNvPr>
          <p:cNvSpPr txBox="1"/>
          <p:nvPr/>
        </p:nvSpPr>
        <p:spPr>
          <a:xfrm>
            <a:off x="6641458" y="1771733"/>
            <a:ext cx="2208297" cy="1023742"/>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机会是组织机构的外部因素，具体包括：新产品；新市场；新需求等。</a:t>
            </a:r>
          </a:p>
        </p:txBody>
      </p:sp>
      <p:sp>
        <p:nvSpPr>
          <p:cNvPr id="41" name="文本框 40">
            <a:extLst>
              <a:ext uri="{FF2B5EF4-FFF2-40B4-BE49-F238E27FC236}">
                <a16:creationId xmlns:a16="http://schemas.microsoft.com/office/drawing/2014/main" xmlns="" id="{B0C17E79-AF12-445C-8FAC-1815F433A9F1}"/>
              </a:ext>
            </a:extLst>
          </p:cNvPr>
          <p:cNvSpPr txBox="1"/>
          <p:nvPr/>
        </p:nvSpPr>
        <p:spPr>
          <a:xfrm>
            <a:off x="8655828" y="3530166"/>
            <a:ext cx="2208297" cy="1023742"/>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威胁是组织机构的外部因素，具体包括：新的竞争对手；替代产品增多等。</a:t>
            </a:r>
          </a:p>
        </p:txBody>
      </p:sp>
    </p:spTree>
    <p:extLst>
      <p:ext uri="{BB962C8B-B14F-4D97-AF65-F5344CB8AC3E}">
        <p14:creationId xmlns:p14="http://schemas.microsoft.com/office/powerpoint/2010/main" val="3204797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7B6D4DEB-2322-4FD2-9EDA-A4C4FF30020E}"/>
              </a:ext>
            </a:extLst>
          </p:cNvPr>
          <p:cNvSpPr>
            <a:spLocks noGrp="1"/>
          </p:cNvSpPr>
          <p:nvPr>
            <p:ph type="body" sz="quarter" idx="10"/>
          </p:nvPr>
        </p:nvSpPr>
        <p:spPr>
          <a:xfrm>
            <a:off x="3693319" y="1039685"/>
            <a:ext cx="4805362" cy="2848472"/>
          </a:xfrm>
        </p:spPr>
        <p:txBody>
          <a:bodyPr/>
          <a:lstStyle/>
          <a:p>
            <a:pPr marL="0" indent="0" algn="ctr">
              <a:buNone/>
            </a:pPr>
            <a:r>
              <a:rPr lang="en-US" altLang="zh-CN" dirty="0">
                <a:latin typeface="+mn-ea"/>
                <a:ea typeface="+mn-ea"/>
              </a:rPr>
              <a:t>03</a:t>
            </a:r>
            <a:endParaRPr lang="zh-CN" altLang="en-US" dirty="0">
              <a:latin typeface="+mn-ea"/>
              <a:ea typeface="+mn-ea"/>
            </a:endParaRPr>
          </a:p>
        </p:txBody>
      </p:sp>
      <p:sp>
        <p:nvSpPr>
          <p:cNvPr id="5" name="文本占位符 4">
            <a:extLst>
              <a:ext uri="{FF2B5EF4-FFF2-40B4-BE49-F238E27FC236}">
                <a16:creationId xmlns:a16="http://schemas.microsoft.com/office/drawing/2014/main" xmlns="" id="{B4E24FBD-8E8E-4BE9-97E1-7DFF00B2EA50}"/>
              </a:ext>
            </a:extLst>
          </p:cNvPr>
          <p:cNvSpPr>
            <a:spLocks noGrp="1"/>
          </p:cNvSpPr>
          <p:nvPr>
            <p:ph type="body" sz="quarter" idx="11"/>
          </p:nvPr>
        </p:nvSpPr>
        <p:spPr/>
        <p:txBody>
          <a:bodyPr/>
          <a:lstStyle/>
          <a:p>
            <a:pPr marL="0" indent="0" algn="ctr">
              <a:buNone/>
            </a:pPr>
            <a:r>
              <a:rPr lang="zh-CN" altLang="en-US" sz="8800" dirty="0">
                <a:gradFill>
                  <a:gsLst>
                    <a:gs pos="38000">
                      <a:prstClr val="white"/>
                    </a:gs>
                    <a:gs pos="100000">
                      <a:srgbClr val="B9BCFF"/>
                    </a:gs>
                  </a:gsLst>
                  <a:lin ang="5400000" scaled="1"/>
                </a:gradFill>
                <a:effectLst>
                  <a:outerShdw dist="63500" dir="5400000" algn="t" rotWithShape="0">
                    <a:srgbClr val="575FFF">
                      <a:alpha val="40000"/>
                    </a:srgbClr>
                  </a:outerShdw>
                </a:effectLst>
                <a:latin typeface="+mj-ea"/>
                <a:ea typeface="+mj-ea"/>
              </a:rPr>
              <a:t>产品介绍</a:t>
            </a:r>
          </a:p>
        </p:txBody>
      </p:sp>
    </p:spTree>
    <p:extLst>
      <p:ext uri="{BB962C8B-B14F-4D97-AF65-F5344CB8AC3E}">
        <p14:creationId xmlns:p14="http://schemas.microsoft.com/office/powerpoint/2010/main" val="2801501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361867F2-6FB1-49CA-92F3-69D532C46967}"/>
              </a:ext>
            </a:extLst>
          </p:cNvPr>
          <p:cNvSpPr>
            <a:spLocks noGrp="1"/>
          </p:cNvSpPr>
          <p:nvPr>
            <p:ph sz="quarter" idx="4294967295"/>
          </p:nvPr>
        </p:nvSpPr>
        <p:spPr>
          <a:xfrm>
            <a:off x="506120" y="434136"/>
            <a:ext cx="1021737"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03</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3" name="内容占位符 2">
            <a:extLst>
              <a:ext uri="{FF2B5EF4-FFF2-40B4-BE49-F238E27FC236}">
                <a16:creationId xmlns:a16="http://schemas.microsoft.com/office/drawing/2014/main" xmlns="" id="{A7D2A80B-291E-41EF-9F9C-9DBCF122DBC6}"/>
              </a:ext>
            </a:extLst>
          </p:cNvPr>
          <p:cNvSpPr>
            <a:spLocks noGrp="1"/>
          </p:cNvSpPr>
          <p:nvPr>
            <p:ph sz="quarter" idx="10"/>
          </p:nvPr>
        </p:nvSpPr>
        <p:spPr/>
        <p:txBody>
          <a:bodyPr/>
          <a:lstStyle/>
          <a:p>
            <a:r>
              <a:rPr lang="zh-CN" altLang="en-US" dirty="0">
                <a:latin typeface="+mj-ea"/>
                <a:ea typeface="+mj-ea"/>
              </a:rPr>
              <a:t>产品介绍图</a:t>
            </a:r>
          </a:p>
        </p:txBody>
      </p:sp>
      <p:pic>
        <p:nvPicPr>
          <p:cNvPr id="13" name="图片 12">
            <a:extLst>
              <a:ext uri="{FF2B5EF4-FFF2-40B4-BE49-F238E27FC236}">
                <a16:creationId xmlns:a16="http://schemas.microsoft.com/office/drawing/2014/main" xmlns="" id="{126E077E-1E3F-444F-BC56-A77F8E43F0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4848" y="1447716"/>
            <a:ext cx="3151208" cy="2100805"/>
          </a:xfrm>
          <a:prstGeom prst="rect">
            <a:avLst/>
          </a:prstGeom>
          <a:effectLst>
            <a:outerShdw blurRad="444500" dist="190500" dir="5400000" sx="92000" sy="92000" algn="t" rotWithShape="0">
              <a:schemeClr val="accent1">
                <a:alpha val="40000"/>
              </a:schemeClr>
            </a:outerShdw>
          </a:effectLst>
        </p:spPr>
      </p:pic>
      <p:cxnSp>
        <p:nvCxnSpPr>
          <p:cNvPr id="14" name="直接连接符 13">
            <a:extLst>
              <a:ext uri="{FF2B5EF4-FFF2-40B4-BE49-F238E27FC236}">
                <a16:creationId xmlns:a16="http://schemas.microsoft.com/office/drawing/2014/main" xmlns="" id="{B7FC6DAE-AF94-4DD6-83D2-68DC72BDC5CF}"/>
              </a:ext>
            </a:extLst>
          </p:cNvPr>
          <p:cNvCxnSpPr>
            <a:cxnSpLocks/>
          </p:cNvCxnSpPr>
          <p:nvPr/>
        </p:nvCxnSpPr>
        <p:spPr>
          <a:xfrm flipH="1">
            <a:off x="4648187" y="1457924"/>
            <a:ext cx="0" cy="2080389"/>
          </a:xfrm>
          <a:prstGeom prst="line">
            <a:avLst/>
          </a:prstGeom>
          <a:ln w="12700" cap="rnd">
            <a:round/>
          </a:ln>
        </p:spPr>
        <p:style>
          <a:lnRef idx="1">
            <a:schemeClr val="accent1"/>
          </a:lnRef>
          <a:fillRef idx="0">
            <a:schemeClr val="accent1"/>
          </a:fillRef>
          <a:effectRef idx="0">
            <a:schemeClr val="accent1"/>
          </a:effectRef>
          <a:fontRef idx="minor">
            <a:schemeClr val="tx1"/>
          </a:fontRef>
        </p:style>
      </p:cxnSp>
      <p:sp>
        <p:nvSpPr>
          <p:cNvPr id="15" name="等腰三角形 14">
            <a:extLst>
              <a:ext uri="{FF2B5EF4-FFF2-40B4-BE49-F238E27FC236}">
                <a16:creationId xmlns:a16="http://schemas.microsoft.com/office/drawing/2014/main" xmlns="" id="{16D7E6C8-CD0A-4E70-A081-9E48482CAABC}"/>
              </a:ext>
            </a:extLst>
          </p:cNvPr>
          <p:cNvSpPr/>
          <p:nvPr/>
        </p:nvSpPr>
        <p:spPr>
          <a:xfrm rot="5400000" flipH="1">
            <a:off x="4625327" y="2475258"/>
            <a:ext cx="91440" cy="4572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矩形 15">
            <a:extLst>
              <a:ext uri="{FF2B5EF4-FFF2-40B4-BE49-F238E27FC236}">
                <a16:creationId xmlns:a16="http://schemas.microsoft.com/office/drawing/2014/main" xmlns="" id="{E7126602-BDDA-4EC4-A3C2-37ED548E4982}"/>
              </a:ext>
            </a:extLst>
          </p:cNvPr>
          <p:cNvSpPr/>
          <p:nvPr/>
        </p:nvSpPr>
        <p:spPr>
          <a:xfrm>
            <a:off x="4648187" y="1489673"/>
            <a:ext cx="7048513" cy="2016889"/>
          </a:xfrm>
          <a:prstGeom prst="rect">
            <a:avLst/>
          </a:prstGeom>
          <a:gradFill>
            <a:gsLst>
              <a:gs pos="100000">
                <a:schemeClr val="accent1">
                  <a:alpha val="0"/>
                </a:schemeClr>
              </a:gs>
              <a:gs pos="0">
                <a:schemeClr val="accent1">
                  <a:alpha val="14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8" name="文本框 17">
            <a:extLst>
              <a:ext uri="{FF2B5EF4-FFF2-40B4-BE49-F238E27FC236}">
                <a16:creationId xmlns:a16="http://schemas.microsoft.com/office/drawing/2014/main" xmlns="" id="{B77BCE3A-94BB-40AC-B643-252DC0858423}"/>
              </a:ext>
            </a:extLst>
          </p:cNvPr>
          <p:cNvSpPr txBox="1"/>
          <p:nvPr/>
        </p:nvSpPr>
        <p:spPr>
          <a:xfrm>
            <a:off x="5062423" y="2308081"/>
            <a:ext cx="5891892" cy="1023742"/>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治愈性产品比预防性产品更能得到客户的青睐。因为两种状态下的“动机”不一样，动机是引导人们做出行为的过程，当消费者希望满足的需要被激活时，动机就产生了。</a:t>
            </a:r>
          </a:p>
        </p:txBody>
      </p:sp>
      <p:sp>
        <p:nvSpPr>
          <p:cNvPr id="19" name="矩形 18">
            <a:extLst>
              <a:ext uri="{FF2B5EF4-FFF2-40B4-BE49-F238E27FC236}">
                <a16:creationId xmlns:a16="http://schemas.microsoft.com/office/drawing/2014/main" xmlns="" id="{6CCA7703-87BC-4AD8-A71A-F63E8B1619B0}"/>
              </a:ext>
            </a:extLst>
          </p:cNvPr>
          <p:cNvSpPr/>
          <p:nvPr/>
        </p:nvSpPr>
        <p:spPr>
          <a:xfrm>
            <a:off x="5062423" y="1717040"/>
            <a:ext cx="45719" cy="416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0" name="矩形 19">
            <a:extLst>
              <a:ext uri="{FF2B5EF4-FFF2-40B4-BE49-F238E27FC236}">
                <a16:creationId xmlns:a16="http://schemas.microsoft.com/office/drawing/2014/main" xmlns="" id="{526BEFCE-EA22-4A7F-AD51-903C0B1A6A90}"/>
              </a:ext>
            </a:extLst>
          </p:cNvPr>
          <p:cNvSpPr/>
          <p:nvPr/>
        </p:nvSpPr>
        <p:spPr>
          <a:xfrm>
            <a:off x="5085281" y="1717040"/>
            <a:ext cx="3200199" cy="416302"/>
          </a:xfrm>
          <a:prstGeom prst="rect">
            <a:avLst/>
          </a:prstGeom>
          <a:gradFill>
            <a:gsLst>
              <a:gs pos="100000">
                <a:schemeClr val="accent1">
                  <a:alpha val="0"/>
                </a:schemeClr>
              </a:gs>
              <a:gs pos="0">
                <a:schemeClr val="accent1">
                  <a:alpha val="4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2" name="矩形 21">
            <a:extLst>
              <a:ext uri="{FF2B5EF4-FFF2-40B4-BE49-F238E27FC236}">
                <a16:creationId xmlns:a16="http://schemas.microsoft.com/office/drawing/2014/main" xmlns="" id="{9C0E5AAB-7059-4C22-B0C8-A56F8F7FE67C}"/>
              </a:ext>
            </a:extLst>
          </p:cNvPr>
          <p:cNvSpPr/>
          <p:nvPr/>
        </p:nvSpPr>
        <p:spPr>
          <a:xfrm>
            <a:off x="5179598" y="1740525"/>
            <a:ext cx="1632683" cy="36933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mn-ea"/>
                <a:cs typeface="+mn-cs"/>
              </a:rPr>
              <a:t>治愈性产品</a:t>
            </a:r>
          </a:p>
        </p:txBody>
      </p:sp>
      <p:pic>
        <p:nvPicPr>
          <p:cNvPr id="37" name="图片 36">
            <a:extLst>
              <a:ext uri="{FF2B5EF4-FFF2-40B4-BE49-F238E27FC236}">
                <a16:creationId xmlns:a16="http://schemas.microsoft.com/office/drawing/2014/main" xmlns="" id="{97E8C7AC-0D62-493D-8C64-1C954DE00BFE}"/>
              </a:ext>
            </a:extLst>
          </p:cNvPr>
          <p:cNvPicPr>
            <a:picLocks/>
          </p:cNvPicPr>
          <p:nvPr/>
        </p:nvPicPr>
        <p:blipFill rotWithShape="1">
          <a:blip r:embed="rId3" cstate="print">
            <a:extLst>
              <a:ext uri="{28A0092B-C50C-407E-A947-70E740481C1C}">
                <a14:useLocalDpi xmlns:a14="http://schemas.microsoft.com/office/drawing/2010/main" val="0"/>
              </a:ext>
            </a:extLst>
          </a:blip>
          <a:srcRect t="11738" b="37687"/>
          <a:stretch/>
        </p:blipFill>
        <p:spPr>
          <a:xfrm>
            <a:off x="7803107" y="3885032"/>
            <a:ext cx="3151208" cy="2100805"/>
          </a:xfrm>
          <a:prstGeom prst="rect">
            <a:avLst/>
          </a:prstGeom>
        </p:spPr>
      </p:pic>
      <p:cxnSp>
        <p:nvCxnSpPr>
          <p:cNvPr id="32" name="直接连接符 31">
            <a:extLst>
              <a:ext uri="{FF2B5EF4-FFF2-40B4-BE49-F238E27FC236}">
                <a16:creationId xmlns:a16="http://schemas.microsoft.com/office/drawing/2014/main" xmlns="" id="{8A3F4EB9-4D22-46DE-A700-4F7D234E66DF}"/>
              </a:ext>
            </a:extLst>
          </p:cNvPr>
          <p:cNvCxnSpPr>
            <a:cxnSpLocks/>
          </p:cNvCxnSpPr>
          <p:nvPr/>
        </p:nvCxnSpPr>
        <p:spPr>
          <a:xfrm>
            <a:off x="7649709" y="3925978"/>
            <a:ext cx="0" cy="2080389"/>
          </a:xfrm>
          <a:prstGeom prst="line">
            <a:avLst/>
          </a:prstGeom>
          <a:ln w="12700" cap="rnd">
            <a:round/>
          </a:ln>
        </p:spPr>
        <p:style>
          <a:lnRef idx="1">
            <a:schemeClr val="accent1"/>
          </a:lnRef>
          <a:fillRef idx="0">
            <a:schemeClr val="accent1"/>
          </a:fillRef>
          <a:effectRef idx="0">
            <a:schemeClr val="accent1"/>
          </a:effectRef>
          <a:fontRef idx="minor">
            <a:schemeClr val="tx1"/>
          </a:fontRef>
        </p:style>
      </p:cxnSp>
      <p:sp>
        <p:nvSpPr>
          <p:cNvPr id="33" name="等腰三角形 32">
            <a:extLst>
              <a:ext uri="{FF2B5EF4-FFF2-40B4-BE49-F238E27FC236}">
                <a16:creationId xmlns:a16="http://schemas.microsoft.com/office/drawing/2014/main" xmlns="" id="{D34E4757-CD47-4816-95E9-52D22421FF1C}"/>
              </a:ext>
            </a:extLst>
          </p:cNvPr>
          <p:cNvSpPr/>
          <p:nvPr/>
        </p:nvSpPr>
        <p:spPr>
          <a:xfrm rot="16200000">
            <a:off x="7581129" y="4943312"/>
            <a:ext cx="91440" cy="4572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4" name="矩形 33">
            <a:extLst>
              <a:ext uri="{FF2B5EF4-FFF2-40B4-BE49-F238E27FC236}">
                <a16:creationId xmlns:a16="http://schemas.microsoft.com/office/drawing/2014/main" xmlns="" id="{317F47D0-9486-4AED-BF2D-7E7F2E9E7031}"/>
              </a:ext>
            </a:extLst>
          </p:cNvPr>
          <p:cNvSpPr/>
          <p:nvPr/>
        </p:nvSpPr>
        <p:spPr>
          <a:xfrm flipH="1">
            <a:off x="601196" y="3957727"/>
            <a:ext cx="7048513" cy="2016889"/>
          </a:xfrm>
          <a:prstGeom prst="rect">
            <a:avLst/>
          </a:prstGeom>
          <a:gradFill>
            <a:gsLst>
              <a:gs pos="100000">
                <a:schemeClr val="accent1">
                  <a:alpha val="0"/>
                </a:schemeClr>
              </a:gs>
              <a:gs pos="0">
                <a:schemeClr val="accent1">
                  <a:alpha val="14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27" name="文本框 26">
            <a:extLst>
              <a:ext uri="{FF2B5EF4-FFF2-40B4-BE49-F238E27FC236}">
                <a16:creationId xmlns:a16="http://schemas.microsoft.com/office/drawing/2014/main" xmlns="" id="{440A9174-627E-4F2B-B752-3560E4FFD17D}"/>
              </a:ext>
            </a:extLst>
          </p:cNvPr>
          <p:cNvSpPr txBox="1"/>
          <p:nvPr/>
        </p:nvSpPr>
        <p:spPr>
          <a:xfrm flipH="1">
            <a:off x="1343581" y="4776135"/>
            <a:ext cx="5891892" cy="1023742"/>
          </a:xfrm>
          <a:prstGeom prst="rect">
            <a:avLst/>
          </a:prstGeom>
          <a:noFill/>
        </p:spPr>
        <p:txBody>
          <a:bodyPr wrap="square" rtlCol="0">
            <a:spAutoFit/>
          </a:bodyPr>
          <a:lstStyle/>
          <a:p>
            <a:pPr algn="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治愈性产品，能激活消费者的需要，因为这是与人类本性联系在一起的，大多数人都厌恶损失，不想承受失去的痛苦，而治愈性的产品能帮助我们解决问题，抵抗损失和痛苦。</a:t>
            </a:r>
          </a:p>
        </p:txBody>
      </p:sp>
      <p:sp>
        <p:nvSpPr>
          <p:cNvPr id="30" name="矩形 29">
            <a:extLst>
              <a:ext uri="{FF2B5EF4-FFF2-40B4-BE49-F238E27FC236}">
                <a16:creationId xmlns:a16="http://schemas.microsoft.com/office/drawing/2014/main" xmlns="" id="{A124D112-79C3-48F7-9898-80EC2D06B81B}"/>
              </a:ext>
            </a:extLst>
          </p:cNvPr>
          <p:cNvSpPr/>
          <p:nvPr/>
        </p:nvSpPr>
        <p:spPr>
          <a:xfrm flipH="1">
            <a:off x="7189754" y="4185094"/>
            <a:ext cx="45719" cy="416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1" name="矩形 30">
            <a:extLst>
              <a:ext uri="{FF2B5EF4-FFF2-40B4-BE49-F238E27FC236}">
                <a16:creationId xmlns:a16="http://schemas.microsoft.com/office/drawing/2014/main" xmlns="" id="{AC98E95D-3BF5-4882-ABCD-D86314135DBA}"/>
              </a:ext>
            </a:extLst>
          </p:cNvPr>
          <p:cNvSpPr/>
          <p:nvPr/>
        </p:nvSpPr>
        <p:spPr>
          <a:xfrm flipH="1">
            <a:off x="4012416" y="4185094"/>
            <a:ext cx="3200199" cy="416302"/>
          </a:xfrm>
          <a:prstGeom prst="rect">
            <a:avLst/>
          </a:prstGeom>
          <a:gradFill>
            <a:gsLst>
              <a:gs pos="100000">
                <a:schemeClr val="accent1">
                  <a:alpha val="0"/>
                </a:schemeClr>
              </a:gs>
              <a:gs pos="0">
                <a:schemeClr val="accent1">
                  <a:alpha val="4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29" name="矩形 28">
            <a:extLst>
              <a:ext uri="{FF2B5EF4-FFF2-40B4-BE49-F238E27FC236}">
                <a16:creationId xmlns:a16="http://schemas.microsoft.com/office/drawing/2014/main" xmlns="" id="{7F4DCCD2-143E-42F7-98A9-6BC807021D66}"/>
              </a:ext>
            </a:extLst>
          </p:cNvPr>
          <p:cNvSpPr/>
          <p:nvPr/>
        </p:nvSpPr>
        <p:spPr>
          <a:xfrm flipH="1">
            <a:off x="4542292" y="4208578"/>
            <a:ext cx="2576006" cy="36933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mn-ea"/>
                <a:cs typeface="+mn-cs"/>
              </a:rPr>
              <a:t>治愈性产品销售方式</a:t>
            </a:r>
          </a:p>
        </p:txBody>
      </p:sp>
    </p:spTree>
    <p:extLst>
      <p:ext uri="{BB962C8B-B14F-4D97-AF65-F5344CB8AC3E}">
        <p14:creationId xmlns:p14="http://schemas.microsoft.com/office/powerpoint/2010/main" val="897385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361867F2-6FB1-49CA-92F3-69D532C46967}"/>
              </a:ext>
            </a:extLst>
          </p:cNvPr>
          <p:cNvSpPr>
            <a:spLocks noGrp="1"/>
          </p:cNvSpPr>
          <p:nvPr>
            <p:ph sz="quarter" idx="4294967295"/>
          </p:nvPr>
        </p:nvSpPr>
        <p:spPr>
          <a:xfrm>
            <a:off x="506120" y="434136"/>
            <a:ext cx="917565"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03</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3" name="内容占位符 2">
            <a:extLst>
              <a:ext uri="{FF2B5EF4-FFF2-40B4-BE49-F238E27FC236}">
                <a16:creationId xmlns:a16="http://schemas.microsoft.com/office/drawing/2014/main" xmlns="" id="{A7D2A80B-291E-41EF-9F9C-9DBCF122DBC6}"/>
              </a:ext>
            </a:extLst>
          </p:cNvPr>
          <p:cNvSpPr>
            <a:spLocks noGrp="1"/>
          </p:cNvSpPr>
          <p:nvPr>
            <p:ph sz="quarter" idx="10"/>
          </p:nvPr>
        </p:nvSpPr>
        <p:spPr/>
        <p:txBody>
          <a:bodyPr/>
          <a:lstStyle/>
          <a:p>
            <a:r>
              <a:rPr lang="zh-CN" altLang="en-US" dirty="0">
                <a:latin typeface="+mj-ea"/>
                <a:ea typeface="+mj-ea"/>
              </a:rPr>
              <a:t>产品介绍图</a:t>
            </a:r>
          </a:p>
        </p:txBody>
      </p:sp>
      <p:sp>
        <p:nvSpPr>
          <p:cNvPr id="48" name="椭圆 47">
            <a:extLst>
              <a:ext uri="{FF2B5EF4-FFF2-40B4-BE49-F238E27FC236}">
                <a16:creationId xmlns:a16="http://schemas.microsoft.com/office/drawing/2014/main" xmlns="" id="{852906C6-98DD-4FF1-BD09-8B1A41B96629}"/>
              </a:ext>
            </a:extLst>
          </p:cNvPr>
          <p:cNvSpPr/>
          <p:nvPr/>
        </p:nvSpPr>
        <p:spPr>
          <a:xfrm>
            <a:off x="1006307" y="2784378"/>
            <a:ext cx="146303" cy="146303"/>
          </a:xfrm>
          <a:prstGeom prst="ellipse">
            <a:avLst/>
          </a:prstGeom>
          <a:gradFill flip="none" rotWithShape="1">
            <a:gsLst>
              <a:gs pos="18000">
                <a:schemeClr val="accent1"/>
              </a:gs>
              <a:gs pos="89000">
                <a:schemeClr val="accent1">
                  <a:alpha val="0"/>
                </a:schemeClr>
              </a:gs>
            </a:gsLst>
            <a:lin ang="2700000" scaled="1"/>
            <a:tileRect/>
          </a:gradFill>
          <a:ln>
            <a:noFill/>
          </a:ln>
          <a:effectLst>
            <a:outerShdw blurRad="88900" dist="38100" dir="600000" sx="105000" sy="105000" algn="tl" rotWithShape="0">
              <a:srgbClr val="7F37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pic>
        <p:nvPicPr>
          <p:cNvPr id="49" name="图片 48">
            <a:extLst>
              <a:ext uri="{FF2B5EF4-FFF2-40B4-BE49-F238E27FC236}">
                <a16:creationId xmlns:a16="http://schemas.microsoft.com/office/drawing/2014/main" xmlns="" id="{4B238F46-F072-42C0-975F-BB70BB2D85C8}"/>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539456" y="2032750"/>
            <a:ext cx="3006498" cy="2002790"/>
          </a:xfrm>
          <a:prstGeom prst="rect">
            <a:avLst/>
          </a:prstGeom>
          <a:effectLst>
            <a:softEdge rad="495300"/>
          </a:effectLst>
        </p:spPr>
      </p:pic>
      <p:sp>
        <p:nvSpPr>
          <p:cNvPr id="50" name="文本框 49">
            <a:extLst>
              <a:ext uri="{FF2B5EF4-FFF2-40B4-BE49-F238E27FC236}">
                <a16:creationId xmlns:a16="http://schemas.microsoft.com/office/drawing/2014/main" xmlns="" id="{8B130188-2BED-4044-8B8F-5F5DF1AA3127}"/>
              </a:ext>
            </a:extLst>
          </p:cNvPr>
          <p:cNvSpPr txBox="1"/>
          <p:nvPr/>
        </p:nvSpPr>
        <p:spPr>
          <a:xfrm>
            <a:off x="1316104" y="2622648"/>
            <a:ext cx="160332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gradFill flip="none" rotWithShape="1">
                  <a:gsLst>
                    <a:gs pos="29000">
                      <a:prstClr val="white"/>
                    </a:gs>
                    <a:gs pos="66000">
                      <a:prstClr val="white"/>
                    </a:gs>
                    <a:gs pos="100000">
                      <a:srgbClr val="1E3DF6"/>
                    </a:gs>
                  </a:gsLst>
                  <a:lin ang="5400000" scaled="1"/>
                  <a:tileRect/>
                </a:gradFill>
                <a:effectLst>
                  <a:outerShdw blurRad="228600" dist="38100" dir="2700000" sx="101000" sy="101000" algn="tl" rotWithShape="0">
                    <a:srgbClr val="1E3DF6">
                      <a:alpha val="40000"/>
                    </a:srgbClr>
                  </a:outerShdw>
                </a:effectLst>
                <a:latin typeface="+mj-ea"/>
                <a:ea typeface="+mj-ea"/>
              </a:rPr>
              <a:t>治愈性产品</a:t>
            </a:r>
            <a:endParaRPr kumimoji="0" lang="zh-CN" altLang="en-US" sz="2400" b="0" i="0" u="none" strike="noStrike" kern="1200" cap="none" spc="0" normalizeH="0" baseline="0" noProof="0" dirty="0">
              <a:ln>
                <a:noFill/>
              </a:ln>
              <a:gradFill flip="none" rotWithShape="1">
                <a:gsLst>
                  <a:gs pos="29000">
                    <a:prstClr val="white"/>
                  </a:gs>
                  <a:gs pos="66000">
                    <a:prstClr val="white"/>
                  </a:gs>
                  <a:gs pos="100000">
                    <a:srgbClr val="1E3DF6"/>
                  </a:gs>
                </a:gsLst>
                <a:lin ang="5400000" scaled="1"/>
                <a:tileRect/>
              </a:gradFill>
              <a:effectLst>
                <a:outerShdw blurRad="228600" dist="38100" dir="2700000" sx="101000" sy="101000" algn="tl" rotWithShape="0">
                  <a:srgbClr val="1E3DF6">
                    <a:alpha val="40000"/>
                  </a:srgbClr>
                </a:outerShdw>
              </a:effectLst>
              <a:uLnTx/>
              <a:uFillTx/>
              <a:latin typeface="+mj-ea"/>
              <a:ea typeface="+mj-ea"/>
              <a:cs typeface="+mn-cs"/>
            </a:endParaRPr>
          </a:p>
        </p:txBody>
      </p:sp>
      <p:sp>
        <p:nvSpPr>
          <p:cNvPr id="51" name="文本框 50">
            <a:extLst>
              <a:ext uri="{FF2B5EF4-FFF2-40B4-BE49-F238E27FC236}">
                <a16:creationId xmlns:a16="http://schemas.microsoft.com/office/drawing/2014/main" xmlns="" id="{92194A51-37B6-48D7-8ACB-E97050DCD2C2}"/>
              </a:ext>
            </a:extLst>
          </p:cNvPr>
          <p:cNvSpPr txBox="1"/>
          <p:nvPr/>
        </p:nvSpPr>
        <p:spPr>
          <a:xfrm>
            <a:off x="1314848" y="3208761"/>
            <a:ext cx="3965551" cy="134690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white"/>
                </a:solidFill>
                <a:latin typeface="+mn-ea"/>
              </a:rPr>
              <a:t>可以通过强调一款产品的治愈性因素，削弱其预防性因素，而成功将一种产品定位成既是预防性的，也是治愈性的；治愈性产品比预防性产品更能得到客户的青睐。</a:t>
            </a:r>
          </a:p>
        </p:txBody>
      </p:sp>
      <p:pic>
        <p:nvPicPr>
          <p:cNvPr id="19" name="图片 18">
            <a:extLst>
              <a:ext uri="{FF2B5EF4-FFF2-40B4-BE49-F238E27FC236}">
                <a16:creationId xmlns:a16="http://schemas.microsoft.com/office/drawing/2014/main" xmlns="" id="{BF7CA23D-B52A-4F49-8EAD-EE1390BED630}"/>
              </a:ext>
            </a:extLst>
          </p:cNvPr>
          <p:cNvPicPr>
            <a:picLocks noChangeAspect="1"/>
          </p:cNvPicPr>
          <p:nvPr/>
        </p:nvPicPr>
        <p:blipFill>
          <a:blip r:embed="rId3" cstate="print">
            <a:extLst>
              <a:ext uri="{28A0092B-C50C-407E-A947-70E740481C1C}">
                <a14:useLocalDpi xmlns:a14="http://schemas.microsoft.com/office/drawing/2010/main" val="0"/>
              </a:ext>
            </a:extLst>
          </a:blip>
          <a:srcRect l="55379" t="39572" r="16130"/>
          <a:stretch>
            <a:fillRect/>
          </a:stretch>
        </p:blipFill>
        <p:spPr>
          <a:xfrm>
            <a:off x="9354587" y="3094890"/>
            <a:ext cx="1883153" cy="2662750"/>
          </a:xfrm>
          <a:custGeom>
            <a:avLst/>
            <a:gdLst>
              <a:gd name="connsiteX0" fmla="*/ 669687 w 1883153"/>
              <a:gd name="connsiteY0" fmla="*/ 0 h 2662750"/>
              <a:gd name="connsiteX1" fmla="*/ 1883153 w 1883153"/>
              <a:gd name="connsiteY1" fmla="*/ 0 h 2662750"/>
              <a:gd name="connsiteX2" fmla="*/ 1213466 w 1883153"/>
              <a:gd name="connsiteY2" fmla="*/ 2662750 h 2662750"/>
              <a:gd name="connsiteX3" fmla="*/ 0 w 1883153"/>
              <a:gd name="connsiteY3" fmla="*/ 2662750 h 2662750"/>
            </a:gdLst>
            <a:ahLst/>
            <a:cxnLst>
              <a:cxn ang="0">
                <a:pos x="connsiteX0" y="connsiteY0"/>
              </a:cxn>
              <a:cxn ang="0">
                <a:pos x="connsiteX1" y="connsiteY1"/>
              </a:cxn>
              <a:cxn ang="0">
                <a:pos x="connsiteX2" y="connsiteY2"/>
              </a:cxn>
              <a:cxn ang="0">
                <a:pos x="connsiteX3" y="connsiteY3"/>
              </a:cxn>
            </a:cxnLst>
            <a:rect l="l" t="t" r="r" b="b"/>
            <a:pathLst>
              <a:path w="1883153" h="2662750">
                <a:moveTo>
                  <a:pt x="669687" y="0"/>
                </a:moveTo>
                <a:lnTo>
                  <a:pt x="1883153" y="0"/>
                </a:lnTo>
                <a:lnTo>
                  <a:pt x="1213466" y="2662750"/>
                </a:lnTo>
                <a:lnTo>
                  <a:pt x="0" y="2662750"/>
                </a:lnTo>
                <a:close/>
              </a:path>
            </a:pathLst>
          </a:custGeom>
        </p:spPr>
      </p:pic>
      <p:pic>
        <p:nvPicPr>
          <p:cNvPr id="18" name="图片 17">
            <a:extLst>
              <a:ext uri="{FF2B5EF4-FFF2-40B4-BE49-F238E27FC236}">
                <a16:creationId xmlns:a16="http://schemas.microsoft.com/office/drawing/2014/main" xmlns="" id="{EE63206B-529E-4224-99A1-65E7DA141FAA}"/>
              </a:ext>
            </a:extLst>
          </p:cNvPr>
          <p:cNvPicPr>
            <a:picLocks noChangeAspect="1"/>
          </p:cNvPicPr>
          <p:nvPr/>
        </p:nvPicPr>
        <p:blipFill>
          <a:blip r:embed="rId3" cstate="print">
            <a:extLst>
              <a:ext uri="{28A0092B-C50C-407E-A947-70E740481C1C}">
                <a14:useLocalDpi xmlns:a14="http://schemas.microsoft.com/office/drawing/2010/main" val="0"/>
              </a:ext>
            </a:extLst>
          </a:blip>
          <a:srcRect l="27566" r="30982" b="12083"/>
          <a:stretch>
            <a:fillRect/>
          </a:stretch>
        </p:blipFill>
        <p:spPr>
          <a:xfrm>
            <a:off x="7516228" y="1351135"/>
            <a:ext cx="2739824" cy="3874070"/>
          </a:xfrm>
          <a:custGeom>
            <a:avLst/>
            <a:gdLst>
              <a:gd name="connsiteX0" fmla="*/ 974336 w 2739824"/>
              <a:gd name="connsiteY0" fmla="*/ 0 h 3874070"/>
              <a:gd name="connsiteX1" fmla="*/ 2739824 w 2739824"/>
              <a:gd name="connsiteY1" fmla="*/ 0 h 3874070"/>
              <a:gd name="connsiteX2" fmla="*/ 1765488 w 2739824"/>
              <a:gd name="connsiteY2" fmla="*/ 3874070 h 3874070"/>
              <a:gd name="connsiteX3" fmla="*/ 0 w 2739824"/>
              <a:gd name="connsiteY3" fmla="*/ 3874070 h 3874070"/>
            </a:gdLst>
            <a:ahLst/>
            <a:cxnLst>
              <a:cxn ang="0">
                <a:pos x="connsiteX0" y="connsiteY0"/>
              </a:cxn>
              <a:cxn ang="0">
                <a:pos x="connsiteX1" y="connsiteY1"/>
              </a:cxn>
              <a:cxn ang="0">
                <a:pos x="connsiteX2" y="connsiteY2"/>
              </a:cxn>
              <a:cxn ang="0">
                <a:pos x="connsiteX3" y="connsiteY3"/>
              </a:cxn>
            </a:cxnLst>
            <a:rect l="l" t="t" r="r" b="b"/>
            <a:pathLst>
              <a:path w="2739824" h="3874070">
                <a:moveTo>
                  <a:pt x="974336" y="0"/>
                </a:moveTo>
                <a:lnTo>
                  <a:pt x="2739824" y="0"/>
                </a:lnTo>
                <a:lnTo>
                  <a:pt x="1765488" y="3874070"/>
                </a:lnTo>
                <a:lnTo>
                  <a:pt x="0" y="3874070"/>
                </a:lnTo>
                <a:close/>
              </a:path>
            </a:pathLst>
          </a:custGeom>
        </p:spPr>
      </p:pic>
      <p:pic>
        <p:nvPicPr>
          <p:cNvPr id="17" name="图片 16">
            <a:extLst>
              <a:ext uri="{FF2B5EF4-FFF2-40B4-BE49-F238E27FC236}">
                <a16:creationId xmlns:a16="http://schemas.microsoft.com/office/drawing/2014/main" xmlns="" id="{41B39F9C-6E5F-4213-9A68-919D305E18AA}"/>
              </a:ext>
            </a:extLst>
          </p:cNvPr>
          <p:cNvPicPr>
            <a:picLocks noChangeAspect="1"/>
          </p:cNvPicPr>
          <p:nvPr/>
        </p:nvPicPr>
        <p:blipFill>
          <a:blip r:embed="rId3" cstate="print">
            <a:extLst>
              <a:ext uri="{28A0092B-C50C-407E-A947-70E740481C1C}">
                <a14:useLocalDpi xmlns:a14="http://schemas.microsoft.com/office/drawing/2010/main" val="0"/>
              </a:ext>
            </a:extLst>
          </a:blip>
          <a:srcRect l="5730" t="27226" r="65779" b="12347"/>
          <a:stretch>
            <a:fillRect/>
          </a:stretch>
        </p:blipFill>
        <p:spPr>
          <a:xfrm>
            <a:off x="6072916" y="2550840"/>
            <a:ext cx="1883153" cy="2662750"/>
          </a:xfrm>
          <a:custGeom>
            <a:avLst/>
            <a:gdLst>
              <a:gd name="connsiteX0" fmla="*/ 669687 w 1883153"/>
              <a:gd name="connsiteY0" fmla="*/ 0 h 2662750"/>
              <a:gd name="connsiteX1" fmla="*/ 1883153 w 1883153"/>
              <a:gd name="connsiteY1" fmla="*/ 0 h 2662750"/>
              <a:gd name="connsiteX2" fmla="*/ 1213466 w 1883153"/>
              <a:gd name="connsiteY2" fmla="*/ 2662750 h 2662750"/>
              <a:gd name="connsiteX3" fmla="*/ 0 w 1883153"/>
              <a:gd name="connsiteY3" fmla="*/ 2662750 h 2662750"/>
            </a:gdLst>
            <a:ahLst/>
            <a:cxnLst>
              <a:cxn ang="0">
                <a:pos x="connsiteX0" y="connsiteY0"/>
              </a:cxn>
              <a:cxn ang="0">
                <a:pos x="connsiteX1" y="connsiteY1"/>
              </a:cxn>
              <a:cxn ang="0">
                <a:pos x="connsiteX2" y="connsiteY2"/>
              </a:cxn>
              <a:cxn ang="0">
                <a:pos x="connsiteX3" y="connsiteY3"/>
              </a:cxn>
            </a:cxnLst>
            <a:rect l="l" t="t" r="r" b="b"/>
            <a:pathLst>
              <a:path w="1883153" h="2662750">
                <a:moveTo>
                  <a:pt x="669687" y="0"/>
                </a:moveTo>
                <a:lnTo>
                  <a:pt x="1883153" y="0"/>
                </a:lnTo>
                <a:lnTo>
                  <a:pt x="1213466" y="2662750"/>
                </a:lnTo>
                <a:lnTo>
                  <a:pt x="0" y="2662750"/>
                </a:lnTo>
                <a:close/>
              </a:path>
            </a:pathLst>
          </a:custGeom>
        </p:spPr>
      </p:pic>
    </p:spTree>
    <p:extLst>
      <p:ext uri="{BB962C8B-B14F-4D97-AF65-F5344CB8AC3E}">
        <p14:creationId xmlns:p14="http://schemas.microsoft.com/office/powerpoint/2010/main" val="18367778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a16="http://schemas.microsoft.com/office/drawing/2014/main" xmlns="" id="{9EBE1ACE-16BD-4953-9987-FFCA2011B370}"/>
              </a:ext>
            </a:extLst>
          </p:cNvPr>
          <p:cNvPicPr>
            <a:picLocks noChangeAspect="1"/>
          </p:cNvPicPr>
          <p:nvPr/>
        </p:nvPicPr>
        <p:blipFill>
          <a:blip r:embed="rId2" cstate="print">
            <a:extLst>
              <a:ext uri="{28A0092B-C50C-407E-A947-70E740481C1C}">
                <a14:useLocalDpi xmlns:a14="http://schemas.microsoft.com/office/drawing/2010/main" val="0"/>
              </a:ext>
            </a:extLst>
          </a:blip>
          <a:srcRect l="55435"/>
          <a:stretch>
            <a:fillRect/>
          </a:stretch>
        </p:blipFill>
        <p:spPr>
          <a:xfrm>
            <a:off x="8585771" y="1584960"/>
            <a:ext cx="2742141" cy="4102100"/>
          </a:xfrm>
          <a:custGeom>
            <a:avLst/>
            <a:gdLst>
              <a:gd name="connsiteX0" fmla="*/ 0 w 2742141"/>
              <a:gd name="connsiteY0" fmla="*/ 0 h 4102100"/>
              <a:gd name="connsiteX1" fmla="*/ 2742141 w 2742141"/>
              <a:gd name="connsiteY1" fmla="*/ 0 h 4102100"/>
              <a:gd name="connsiteX2" fmla="*/ 2742141 w 2742141"/>
              <a:gd name="connsiteY2" fmla="*/ 4102100 h 4102100"/>
              <a:gd name="connsiteX3" fmla="*/ 0 w 2742141"/>
              <a:gd name="connsiteY3" fmla="*/ 4102100 h 4102100"/>
            </a:gdLst>
            <a:ahLst/>
            <a:cxnLst>
              <a:cxn ang="0">
                <a:pos x="connsiteX0" y="connsiteY0"/>
              </a:cxn>
              <a:cxn ang="0">
                <a:pos x="connsiteX1" y="connsiteY1"/>
              </a:cxn>
              <a:cxn ang="0">
                <a:pos x="connsiteX2" y="connsiteY2"/>
              </a:cxn>
              <a:cxn ang="0">
                <a:pos x="connsiteX3" y="connsiteY3"/>
              </a:cxn>
            </a:cxnLst>
            <a:rect l="l" t="t" r="r" b="b"/>
            <a:pathLst>
              <a:path w="2742141" h="4102100">
                <a:moveTo>
                  <a:pt x="0" y="0"/>
                </a:moveTo>
                <a:lnTo>
                  <a:pt x="2742141" y="0"/>
                </a:lnTo>
                <a:lnTo>
                  <a:pt x="2742141" y="4102100"/>
                </a:lnTo>
                <a:lnTo>
                  <a:pt x="0" y="4102100"/>
                </a:lnTo>
                <a:close/>
              </a:path>
            </a:pathLst>
          </a:custGeom>
        </p:spPr>
      </p:pic>
      <p:pic>
        <p:nvPicPr>
          <p:cNvPr id="41" name="图片 40">
            <a:extLst>
              <a:ext uri="{FF2B5EF4-FFF2-40B4-BE49-F238E27FC236}">
                <a16:creationId xmlns:a16="http://schemas.microsoft.com/office/drawing/2014/main" xmlns="" id="{469F9EE7-CC54-467F-8972-5B112D1D1E9E}"/>
              </a:ext>
            </a:extLst>
          </p:cNvPr>
          <p:cNvPicPr>
            <a:picLocks noChangeAspect="1"/>
          </p:cNvPicPr>
          <p:nvPr/>
        </p:nvPicPr>
        <p:blipFill>
          <a:blip r:embed="rId2" cstate="print">
            <a:extLst>
              <a:ext uri="{28A0092B-C50C-407E-A947-70E740481C1C}">
                <a14:useLocalDpi xmlns:a14="http://schemas.microsoft.com/office/drawing/2010/main" val="0"/>
              </a:ext>
            </a:extLst>
          </a:blip>
          <a:srcRect l="162" t="39778" r="46431"/>
          <a:stretch>
            <a:fillRect/>
          </a:stretch>
        </p:blipFill>
        <p:spPr>
          <a:xfrm>
            <a:off x="5184709" y="3216684"/>
            <a:ext cx="3286238" cy="2470376"/>
          </a:xfrm>
          <a:custGeom>
            <a:avLst/>
            <a:gdLst>
              <a:gd name="connsiteX0" fmla="*/ 0 w 3286238"/>
              <a:gd name="connsiteY0" fmla="*/ 0 h 2470376"/>
              <a:gd name="connsiteX1" fmla="*/ 3286238 w 3286238"/>
              <a:gd name="connsiteY1" fmla="*/ 0 h 2470376"/>
              <a:gd name="connsiteX2" fmla="*/ 3286238 w 3286238"/>
              <a:gd name="connsiteY2" fmla="*/ 2470376 h 2470376"/>
              <a:gd name="connsiteX3" fmla="*/ 0 w 3286238"/>
              <a:gd name="connsiteY3" fmla="*/ 2470376 h 2470376"/>
            </a:gdLst>
            <a:ahLst/>
            <a:cxnLst>
              <a:cxn ang="0">
                <a:pos x="connsiteX0" y="connsiteY0"/>
              </a:cxn>
              <a:cxn ang="0">
                <a:pos x="connsiteX1" y="connsiteY1"/>
              </a:cxn>
              <a:cxn ang="0">
                <a:pos x="connsiteX2" y="connsiteY2"/>
              </a:cxn>
              <a:cxn ang="0">
                <a:pos x="connsiteX3" y="connsiteY3"/>
              </a:cxn>
            </a:cxnLst>
            <a:rect l="l" t="t" r="r" b="b"/>
            <a:pathLst>
              <a:path w="3286238" h="2470376">
                <a:moveTo>
                  <a:pt x="0" y="0"/>
                </a:moveTo>
                <a:lnTo>
                  <a:pt x="3286238" y="0"/>
                </a:lnTo>
                <a:lnTo>
                  <a:pt x="3286238" y="2470376"/>
                </a:lnTo>
                <a:lnTo>
                  <a:pt x="0" y="2470376"/>
                </a:lnTo>
                <a:close/>
              </a:path>
            </a:pathLst>
          </a:custGeom>
        </p:spPr>
      </p:pic>
      <p:pic>
        <p:nvPicPr>
          <p:cNvPr id="40" name="图片 39">
            <a:extLst>
              <a:ext uri="{FF2B5EF4-FFF2-40B4-BE49-F238E27FC236}">
                <a16:creationId xmlns:a16="http://schemas.microsoft.com/office/drawing/2014/main" xmlns="" id="{848F2310-13B5-4D2D-85F4-14E65839189D}"/>
              </a:ext>
            </a:extLst>
          </p:cNvPr>
          <p:cNvPicPr>
            <a:picLocks noChangeAspect="1"/>
          </p:cNvPicPr>
          <p:nvPr/>
        </p:nvPicPr>
        <p:blipFill>
          <a:blip r:embed="rId3" cstate="print">
            <a:extLst>
              <a:ext uri="{28A0092B-C50C-407E-A947-70E740481C1C}">
                <a14:useLocalDpi xmlns:a14="http://schemas.microsoft.com/office/drawing/2010/main" val="0"/>
              </a:ext>
            </a:extLst>
          </a:blip>
          <a:srcRect l="38458" r="46431" b="62667"/>
          <a:stretch>
            <a:fillRect/>
          </a:stretch>
        </p:blipFill>
        <p:spPr>
          <a:xfrm>
            <a:off x="7541138" y="1584961"/>
            <a:ext cx="929809" cy="1531451"/>
          </a:xfrm>
          <a:custGeom>
            <a:avLst/>
            <a:gdLst>
              <a:gd name="connsiteX0" fmla="*/ 0 w 929809"/>
              <a:gd name="connsiteY0" fmla="*/ 0 h 1531451"/>
              <a:gd name="connsiteX1" fmla="*/ 929809 w 929809"/>
              <a:gd name="connsiteY1" fmla="*/ 0 h 1531451"/>
              <a:gd name="connsiteX2" fmla="*/ 929809 w 929809"/>
              <a:gd name="connsiteY2" fmla="*/ 1531451 h 1531451"/>
              <a:gd name="connsiteX3" fmla="*/ 0 w 929809"/>
              <a:gd name="connsiteY3" fmla="*/ 1531451 h 1531451"/>
            </a:gdLst>
            <a:ahLst/>
            <a:cxnLst>
              <a:cxn ang="0">
                <a:pos x="connsiteX0" y="connsiteY0"/>
              </a:cxn>
              <a:cxn ang="0">
                <a:pos x="connsiteX1" y="connsiteY1"/>
              </a:cxn>
              <a:cxn ang="0">
                <a:pos x="connsiteX2" y="connsiteY2"/>
              </a:cxn>
              <a:cxn ang="0">
                <a:pos x="connsiteX3" y="connsiteY3"/>
              </a:cxn>
            </a:cxnLst>
            <a:rect l="l" t="t" r="r" b="b"/>
            <a:pathLst>
              <a:path w="929809" h="1531451">
                <a:moveTo>
                  <a:pt x="0" y="0"/>
                </a:moveTo>
                <a:lnTo>
                  <a:pt x="929809" y="0"/>
                </a:lnTo>
                <a:lnTo>
                  <a:pt x="929809" y="1531451"/>
                </a:lnTo>
                <a:lnTo>
                  <a:pt x="0" y="1531451"/>
                </a:lnTo>
                <a:close/>
              </a:path>
            </a:pathLst>
          </a:custGeom>
        </p:spPr>
      </p:pic>
      <p:pic>
        <p:nvPicPr>
          <p:cNvPr id="39" name="图片 38">
            <a:extLst>
              <a:ext uri="{FF2B5EF4-FFF2-40B4-BE49-F238E27FC236}">
                <a16:creationId xmlns:a16="http://schemas.microsoft.com/office/drawing/2014/main" xmlns="" id="{25A75C6D-D7A8-4ED6-BB6A-925D5B80D0A4}"/>
              </a:ext>
            </a:extLst>
          </p:cNvPr>
          <p:cNvPicPr>
            <a:picLocks noChangeAspect="1"/>
          </p:cNvPicPr>
          <p:nvPr/>
        </p:nvPicPr>
        <p:blipFill>
          <a:blip r:embed="rId2" cstate="print">
            <a:extLst>
              <a:ext uri="{28A0092B-C50C-407E-A947-70E740481C1C}">
                <a14:useLocalDpi xmlns:a14="http://schemas.microsoft.com/office/drawing/2010/main" val="0"/>
              </a:ext>
            </a:extLst>
          </a:blip>
          <a:srcRect l="162" r="63408" b="62667"/>
          <a:stretch>
            <a:fillRect/>
          </a:stretch>
        </p:blipFill>
        <p:spPr>
          <a:xfrm>
            <a:off x="5184710" y="1584961"/>
            <a:ext cx="2241605" cy="1531451"/>
          </a:xfrm>
          <a:custGeom>
            <a:avLst/>
            <a:gdLst>
              <a:gd name="connsiteX0" fmla="*/ 0 w 2241605"/>
              <a:gd name="connsiteY0" fmla="*/ 0 h 1531451"/>
              <a:gd name="connsiteX1" fmla="*/ 2241605 w 2241605"/>
              <a:gd name="connsiteY1" fmla="*/ 0 h 1531451"/>
              <a:gd name="connsiteX2" fmla="*/ 2241605 w 2241605"/>
              <a:gd name="connsiteY2" fmla="*/ 1531451 h 1531451"/>
              <a:gd name="connsiteX3" fmla="*/ 0 w 2241605"/>
              <a:gd name="connsiteY3" fmla="*/ 1531451 h 1531451"/>
            </a:gdLst>
            <a:ahLst/>
            <a:cxnLst>
              <a:cxn ang="0">
                <a:pos x="connsiteX0" y="connsiteY0"/>
              </a:cxn>
              <a:cxn ang="0">
                <a:pos x="connsiteX1" y="connsiteY1"/>
              </a:cxn>
              <a:cxn ang="0">
                <a:pos x="connsiteX2" y="connsiteY2"/>
              </a:cxn>
              <a:cxn ang="0">
                <a:pos x="connsiteX3" y="connsiteY3"/>
              </a:cxn>
            </a:cxnLst>
            <a:rect l="l" t="t" r="r" b="b"/>
            <a:pathLst>
              <a:path w="2241605" h="1531451">
                <a:moveTo>
                  <a:pt x="0" y="0"/>
                </a:moveTo>
                <a:lnTo>
                  <a:pt x="2241605" y="0"/>
                </a:lnTo>
                <a:lnTo>
                  <a:pt x="2241605" y="1531451"/>
                </a:lnTo>
                <a:lnTo>
                  <a:pt x="0" y="1531451"/>
                </a:lnTo>
                <a:close/>
              </a:path>
            </a:pathLst>
          </a:custGeom>
        </p:spPr>
      </p:pic>
      <p:sp>
        <p:nvSpPr>
          <p:cNvPr id="2" name="内容占位符 1">
            <a:extLst>
              <a:ext uri="{FF2B5EF4-FFF2-40B4-BE49-F238E27FC236}">
                <a16:creationId xmlns:a16="http://schemas.microsoft.com/office/drawing/2014/main" xmlns="" id="{361867F2-6FB1-49CA-92F3-69D532C46967}"/>
              </a:ext>
            </a:extLst>
          </p:cNvPr>
          <p:cNvSpPr>
            <a:spLocks noGrp="1"/>
          </p:cNvSpPr>
          <p:nvPr>
            <p:ph sz="quarter" idx="4294967295"/>
          </p:nvPr>
        </p:nvSpPr>
        <p:spPr>
          <a:xfrm>
            <a:off x="506120" y="434136"/>
            <a:ext cx="952289"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03</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3" name="内容占位符 2">
            <a:extLst>
              <a:ext uri="{FF2B5EF4-FFF2-40B4-BE49-F238E27FC236}">
                <a16:creationId xmlns:a16="http://schemas.microsoft.com/office/drawing/2014/main" xmlns="" id="{A7D2A80B-291E-41EF-9F9C-9DBCF122DBC6}"/>
              </a:ext>
            </a:extLst>
          </p:cNvPr>
          <p:cNvSpPr>
            <a:spLocks noGrp="1"/>
          </p:cNvSpPr>
          <p:nvPr>
            <p:ph sz="quarter" idx="10"/>
          </p:nvPr>
        </p:nvSpPr>
        <p:spPr/>
        <p:txBody>
          <a:bodyPr/>
          <a:lstStyle/>
          <a:p>
            <a:r>
              <a:rPr lang="zh-CN" altLang="en-US" dirty="0">
                <a:latin typeface="+mj-ea"/>
                <a:ea typeface="+mj-ea"/>
              </a:rPr>
              <a:t>产品介绍图</a:t>
            </a:r>
          </a:p>
        </p:txBody>
      </p:sp>
      <p:sp>
        <p:nvSpPr>
          <p:cNvPr id="24" name="椭圆 23">
            <a:extLst>
              <a:ext uri="{FF2B5EF4-FFF2-40B4-BE49-F238E27FC236}">
                <a16:creationId xmlns:a16="http://schemas.microsoft.com/office/drawing/2014/main" xmlns="" id="{339D1FE6-EC9E-402D-8396-39C5ECB95BD7}"/>
              </a:ext>
            </a:extLst>
          </p:cNvPr>
          <p:cNvSpPr/>
          <p:nvPr/>
        </p:nvSpPr>
        <p:spPr>
          <a:xfrm>
            <a:off x="1042721" y="1968752"/>
            <a:ext cx="626104" cy="626102"/>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25" name="矩形 24">
            <a:extLst>
              <a:ext uri="{FF2B5EF4-FFF2-40B4-BE49-F238E27FC236}">
                <a16:creationId xmlns:a16="http://schemas.microsoft.com/office/drawing/2014/main" xmlns="" id="{A56FC661-E6F7-42E6-9AF9-88F55D57CE48}"/>
              </a:ext>
            </a:extLst>
          </p:cNvPr>
          <p:cNvSpPr/>
          <p:nvPr/>
        </p:nvSpPr>
        <p:spPr>
          <a:xfrm>
            <a:off x="1783648" y="1894278"/>
            <a:ext cx="2617659" cy="7005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塑造内行形象</a:t>
            </a:r>
            <a:r>
              <a:rPr kumimoji="0" lang="en-US" altLang="zh-CN" sz="1400" b="0" i="0" u="none" strike="noStrike" kern="1200" cap="none" spc="0" normalizeH="0" baseline="0" noProof="0" dirty="0">
                <a:ln>
                  <a:noFill/>
                </a:ln>
                <a:solidFill>
                  <a:prstClr val="white"/>
                </a:solidFill>
                <a:effectLst/>
                <a:uLnTx/>
                <a:uFillTx/>
                <a:latin typeface="+mn-ea"/>
                <a:cs typeface="+mn-cs"/>
              </a:rPr>
              <a:t>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“你买便宜的，因为你是内行”</a:t>
            </a:r>
            <a:endParaRPr kumimoji="0" lang="en-US" altLang="zh-CN" sz="1400" b="0" i="0" u="none" strike="noStrike" kern="1200" cap="none" spc="0" normalizeH="0" baseline="0" noProof="0" dirty="0">
              <a:ln>
                <a:noFill/>
              </a:ln>
              <a:solidFill>
                <a:prstClr val="white"/>
              </a:solidFill>
              <a:effectLst/>
              <a:uLnTx/>
              <a:uFillTx/>
              <a:latin typeface="+mn-ea"/>
              <a:cs typeface="+mn-cs"/>
            </a:endParaRPr>
          </a:p>
        </p:txBody>
      </p:sp>
      <p:sp>
        <p:nvSpPr>
          <p:cNvPr id="26" name="Freeform 11">
            <a:extLst>
              <a:ext uri="{FF2B5EF4-FFF2-40B4-BE49-F238E27FC236}">
                <a16:creationId xmlns:a16="http://schemas.microsoft.com/office/drawing/2014/main" xmlns="" id="{BA6DD40F-642D-4B71-AF53-6C6E241D02BC}"/>
              </a:ext>
            </a:extLst>
          </p:cNvPr>
          <p:cNvSpPr>
            <a:spLocks noEditPoints="1"/>
          </p:cNvSpPr>
          <p:nvPr/>
        </p:nvSpPr>
        <p:spPr bwMode="auto">
          <a:xfrm>
            <a:off x="1214402" y="2141549"/>
            <a:ext cx="282742" cy="280509"/>
          </a:xfrm>
          <a:custGeom>
            <a:avLst/>
            <a:gdLst>
              <a:gd name="T0" fmla="*/ 31 w 2621"/>
              <a:gd name="T1" fmla="*/ 2132 h 2604"/>
              <a:gd name="T2" fmla="*/ 1310 w 2621"/>
              <a:gd name="T3" fmla="*/ 2604 h 2604"/>
              <a:gd name="T4" fmla="*/ 2589 w 2621"/>
              <a:gd name="T5" fmla="*/ 2132 h 2604"/>
              <a:gd name="T6" fmla="*/ 1310 w 2621"/>
              <a:gd name="T7" fmla="*/ 955 h 2604"/>
              <a:gd name="T8" fmla="*/ 1310 w 2621"/>
              <a:gd name="T9" fmla="*/ 0 h 2604"/>
              <a:gd name="T10" fmla="*/ 1310 w 2621"/>
              <a:gd name="T11" fmla="*/ 955 h 2604"/>
              <a:gd name="T12" fmla="*/ 732 w 2621"/>
              <a:gd name="T13" fmla="*/ 1163 h 2604"/>
              <a:gd name="T14" fmla="*/ 0 w 2621"/>
              <a:gd name="T15" fmla="*/ 984 h 2604"/>
              <a:gd name="T16" fmla="*/ 1889 w 2621"/>
              <a:gd name="T17" fmla="*/ 1163 h 2604"/>
              <a:gd name="T18" fmla="*/ 2621 w 2621"/>
              <a:gd name="T19" fmla="*/ 984 h 2604"/>
              <a:gd name="T20" fmla="*/ 1889 w 2621"/>
              <a:gd name="T21" fmla="*/ 1163 h 2604"/>
              <a:gd name="T22" fmla="*/ 1889 w 2621"/>
              <a:gd name="T23" fmla="*/ 1746 h 2604"/>
              <a:gd name="T24" fmla="*/ 2589 w 2621"/>
              <a:gd name="T25" fmla="*/ 1315 h 2604"/>
              <a:gd name="T26" fmla="*/ 732 w 2621"/>
              <a:gd name="T27" fmla="*/ 1746 h 2604"/>
              <a:gd name="T28" fmla="*/ 31 w 2621"/>
              <a:gd name="T29" fmla="*/ 1315 h 2604"/>
              <a:gd name="T30" fmla="*/ 732 w 2621"/>
              <a:gd name="T31" fmla="*/ 1746 h 2604"/>
              <a:gd name="T32" fmla="*/ 732 w 2621"/>
              <a:gd name="T33" fmla="*/ 1990 h 2604"/>
              <a:gd name="T34" fmla="*/ 0 w 2621"/>
              <a:gd name="T35" fmla="*/ 1811 h 2604"/>
              <a:gd name="T36" fmla="*/ 1889 w 2621"/>
              <a:gd name="T37" fmla="*/ 1990 h 2604"/>
              <a:gd name="T38" fmla="*/ 2621 w 2621"/>
              <a:gd name="T39" fmla="*/ 1811 h 2604"/>
              <a:gd name="T40" fmla="*/ 1889 w 2621"/>
              <a:gd name="T41" fmla="*/ 1990 h 2604"/>
              <a:gd name="T42" fmla="*/ 1297 w 2621"/>
              <a:gd name="T43" fmla="*/ 2298 h 2604"/>
              <a:gd name="T44" fmla="*/ 1377 w 2621"/>
              <a:gd name="T45" fmla="*/ 2238 h 2604"/>
              <a:gd name="T46" fmla="*/ 1647 w 2621"/>
              <a:gd name="T47" fmla="*/ 2094 h 2604"/>
              <a:gd name="T48" fmla="*/ 1714 w 2621"/>
              <a:gd name="T49" fmla="*/ 1789 h 2604"/>
              <a:gd name="T50" fmla="*/ 1522 w 2621"/>
              <a:gd name="T51" fmla="*/ 1654 h 2604"/>
              <a:gd name="T52" fmla="*/ 1407 w 2621"/>
              <a:gd name="T53" fmla="*/ 1346 h 2604"/>
              <a:gd name="T54" fmla="*/ 1490 w 2621"/>
              <a:gd name="T55" fmla="*/ 1383 h 2604"/>
              <a:gd name="T56" fmla="*/ 1595 w 2621"/>
              <a:gd name="T57" fmla="*/ 1418 h 2604"/>
              <a:gd name="T58" fmla="*/ 1695 w 2621"/>
              <a:gd name="T59" fmla="*/ 1339 h 2604"/>
              <a:gd name="T60" fmla="*/ 1624 w 2621"/>
              <a:gd name="T61" fmla="*/ 1250 h 2604"/>
              <a:gd name="T62" fmla="*/ 1411 w 2621"/>
              <a:gd name="T63" fmla="*/ 1174 h 2604"/>
              <a:gd name="T64" fmla="*/ 1390 w 2621"/>
              <a:gd name="T65" fmla="*/ 1053 h 2604"/>
              <a:gd name="T66" fmla="*/ 1281 w 2621"/>
              <a:gd name="T67" fmla="*/ 1053 h 2604"/>
              <a:gd name="T68" fmla="*/ 1254 w 2621"/>
              <a:gd name="T69" fmla="*/ 1167 h 2604"/>
              <a:gd name="T70" fmla="*/ 877 w 2621"/>
              <a:gd name="T71" fmla="*/ 1452 h 2604"/>
              <a:gd name="T72" fmla="*/ 991 w 2621"/>
              <a:gd name="T73" fmla="*/ 1642 h 2604"/>
              <a:gd name="T74" fmla="*/ 1234 w 2621"/>
              <a:gd name="T75" fmla="*/ 1741 h 2604"/>
              <a:gd name="T76" fmla="*/ 1105 w 2621"/>
              <a:gd name="T77" fmla="*/ 1962 h 2604"/>
              <a:gd name="T78" fmla="*/ 995 w 2621"/>
              <a:gd name="T79" fmla="*/ 1919 h 2604"/>
              <a:gd name="T80" fmla="*/ 922 w 2621"/>
              <a:gd name="T81" fmla="*/ 2057 h 2604"/>
              <a:gd name="T82" fmla="*/ 1108 w 2621"/>
              <a:gd name="T83" fmla="*/ 2147 h 2604"/>
              <a:gd name="T84" fmla="*/ 1218 w 2621"/>
              <a:gd name="T85" fmla="*/ 2238 h 2604"/>
              <a:gd name="T86" fmla="*/ 1391 w 2621"/>
              <a:gd name="T87" fmla="*/ 1794 h 2604"/>
              <a:gd name="T88" fmla="*/ 1508 w 2621"/>
              <a:gd name="T89" fmla="*/ 1912 h 2604"/>
              <a:gd name="T90" fmla="*/ 1383 w 2621"/>
              <a:gd name="T91" fmla="*/ 2021 h 2604"/>
              <a:gd name="T92" fmla="*/ 1149 w 2621"/>
              <a:gd name="T93" fmla="*/ 1514 h 2604"/>
              <a:gd name="T94" fmla="*/ 1151 w 2621"/>
              <a:gd name="T95" fmla="*/ 1366 h 2604"/>
              <a:gd name="T96" fmla="*/ 1240 w 2621"/>
              <a:gd name="T97" fmla="*/ 1563 h 2604"/>
              <a:gd name="T98" fmla="*/ 1149 w 2621"/>
              <a:gd name="T99" fmla="*/ 1514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21" h="2604">
                <a:moveTo>
                  <a:pt x="1310" y="2436"/>
                </a:moveTo>
                <a:cubicBezTo>
                  <a:pt x="684" y="2436"/>
                  <a:pt x="161" y="2306"/>
                  <a:pt x="31" y="2132"/>
                </a:cubicBezTo>
                <a:cubicBezTo>
                  <a:pt x="11" y="2159"/>
                  <a:pt x="0" y="2187"/>
                  <a:pt x="0" y="2216"/>
                </a:cubicBezTo>
                <a:cubicBezTo>
                  <a:pt x="0" y="2430"/>
                  <a:pt x="586" y="2604"/>
                  <a:pt x="1310" y="2604"/>
                </a:cubicBezTo>
                <a:cubicBezTo>
                  <a:pt x="2034" y="2604"/>
                  <a:pt x="2621" y="2430"/>
                  <a:pt x="2621" y="2216"/>
                </a:cubicBezTo>
                <a:cubicBezTo>
                  <a:pt x="2621" y="2187"/>
                  <a:pt x="2610" y="2159"/>
                  <a:pt x="2589" y="2132"/>
                </a:cubicBezTo>
                <a:cubicBezTo>
                  <a:pt x="2460" y="2306"/>
                  <a:pt x="1937" y="2436"/>
                  <a:pt x="1310" y="2436"/>
                </a:cubicBezTo>
                <a:close/>
                <a:moveTo>
                  <a:pt x="1310" y="955"/>
                </a:moveTo>
                <a:cubicBezTo>
                  <a:pt x="2034" y="955"/>
                  <a:pt x="2621" y="741"/>
                  <a:pt x="2621" y="477"/>
                </a:cubicBezTo>
                <a:cubicBezTo>
                  <a:pt x="2621" y="214"/>
                  <a:pt x="2034" y="0"/>
                  <a:pt x="1310" y="0"/>
                </a:cubicBezTo>
                <a:cubicBezTo>
                  <a:pt x="586" y="0"/>
                  <a:pt x="0" y="214"/>
                  <a:pt x="0" y="477"/>
                </a:cubicBezTo>
                <a:cubicBezTo>
                  <a:pt x="0" y="741"/>
                  <a:pt x="586" y="955"/>
                  <a:pt x="1310" y="955"/>
                </a:cubicBezTo>
                <a:close/>
                <a:moveTo>
                  <a:pt x="732" y="1331"/>
                </a:moveTo>
                <a:cubicBezTo>
                  <a:pt x="732" y="1163"/>
                  <a:pt x="732" y="1163"/>
                  <a:pt x="732" y="1163"/>
                </a:cubicBezTo>
                <a:cubicBezTo>
                  <a:pt x="380" y="1112"/>
                  <a:pt x="118" y="1016"/>
                  <a:pt x="31" y="900"/>
                </a:cubicBezTo>
                <a:cubicBezTo>
                  <a:pt x="11" y="927"/>
                  <a:pt x="0" y="955"/>
                  <a:pt x="0" y="984"/>
                </a:cubicBezTo>
                <a:cubicBezTo>
                  <a:pt x="0" y="1136"/>
                  <a:pt x="298" y="1268"/>
                  <a:pt x="732" y="1331"/>
                </a:cubicBezTo>
                <a:close/>
                <a:moveTo>
                  <a:pt x="1889" y="1163"/>
                </a:moveTo>
                <a:cubicBezTo>
                  <a:pt x="1889" y="1331"/>
                  <a:pt x="1889" y="1331"/>
                  <a:pt x="1889" y="1331"/>
                </a:cubicBezTo>
                <a:cubicBezTo>
                  <a:pt x="2322" y="1268"/>
                  <a:pt x="2621" y="1136"/>
                  <a:pt x="2621" y="984"/>
                </a:cubicBezTo>
                <a:cubicBezTo>
                  <a:pt x="2621" y="955"/>
                  <a:pt x="2610" y="927"/>
                  <a:pt x="2589" y="900"/>
                </a:cubicBezTo>
                <a:cubicBezTo>
                  <a:pt x="2503" y="1016"/>
                  <a:pt x="2240" y="1112"/>
                  <a:pt x="1889" y="1163"/>
                </a:cubicBezTo>
                <a:close/>
                <a:moveTo>
                  <a:pt x="1889" y="1578"/>
                </a:moveTo>
                <a:cubicBezTo>
                  <a:pt x="1889" y="1746"/>
                  <a:pt x="1889" y="1746"/>
                  <a:pt x="1889" y="1746"/>
                </a:cubicBezTo>
                <a:cubicBezTo>
                  <a:pt x="2322" y="1682"/>
                  <a:pt x="2621" y="1551"/>
                  <a:pt x="2621" y="1398"/>
                </a:cubicBezTo>
                <a:cubicBezTo>
                  <a:pt x="2621" y="1370"/>
                  <a:pt x="2610" y="1342"/>
                  <a:pt x="2589" y="1315"/>
                </a:cubicBezTo>
                <a:cubicBezTo>
                  <a:pt x="2503" y="1431"/>
                  <a:pt x="2240" y="1527"/>
                  <a:pt x="1889" y="1578"/>
                </a:cubicBezTo>
                <a:close/>
                <a:moveTo>
                  <a:pt x="732" y="1746"/>
                </a:moveTo>
                <a:cubicBezTo>
                  <a:pt x="732" y="1578"/>
                  <a:pt x="732" y="1578"/>
                  <a:pt x="732" y="1578"/>
                </a:cubicBezTo>
                <a:cubicBezTo>
                  <a:pt x="380" y="1527"/>
                  <a:pt x="118" y="1431"/>
                  <a:pt x="31" y="1315"/>
                </a:cubicBezTo>
                <a:cubicBezTo>
                  <a:pt x="11" y="1342"/>
                  <a:pt x="0" y="1370"/>
                  <a:pt x="0" y="1398"/>
                </a:cubicBezTo>
                <a:cubicBezTo>
                  <a:pt x="0" y="1551"/>
                  <a:pt x="298" y="1682"/>
                  <a:pt x="732" y="1746"/>
                </a:cubicBezTo>
                <a:close/>
                <a:moveTo>
                  <a:pt x="732" y="2158"/>
                </a:moveTo>
                <a:cubicBezTo>
                  <a:pt x="732" y="1990"/>
                  <a:pt x="732" y="1990"/>
                  <a:pt x="732" y="1990"/>
                </a:cubicBezTo>
                <a:cubicBezTo>
                  <a:pt x="380" y="1939"/>
                  <a:pt x="118" y="1843"/>
                  <a:pt x="31" y="1727"/>
                </a:cubicBezTo>
                <a:cubicBezTo>
                  <a:pt x="11" y="1754"/>
                  <a:pt x="0" y="1782"/>
                  <a:pt x="0" y="1811"/>
                </a:cubicBezTo>
                <a:cubicBezTo>
                  <a:pt x="0" y="1963"/>
                  <a:pt x="298" y="2095"/>
                  <a:pt x="732" y="2158"/>
                </a:cubicBezTo>
                <a:close/>
                <a:moveTo>
                  <a:pt x="1889" y="1990"/>
                </a:moveTo>
                <a:cubicBezTo>
                  <a:pt x="1889" y="2158"/>
                  <a:pt x="1889" y="2158"/>
                  <a:pt x="1889" y="2158"/>
                </a:cubicBezTo>
                <a:cubicBezTo>
                  <a:pt x="2322" y="2095"/>
                  <a:pt x="2621" y="1963"/>
                  <a:pt x="2621" y="1811"/>
                </a:cubicBezTo>
                <a:cubicBezTo>
                  <a:pt x="2621" y="1782"/>
                  <a:pt x="2610" y="1754"/>
                  <a:pt x="2589" y="1727"/>
                </a:cubicBezTo>
                <a:cubicBezTo>
                  <a:pt x="2503" y="1843"/>
                  <a:pt x="2240" y="1939"/>
                  <a:pt x="1889" y="1990"/>
                </a:cubicBezTo>
                <a:close/>
                <a:moveTo>
                  <a:pt x="1243" y="2283"/>
                </a:moveTo>
                <a:cubicBezTo>
                  <a:pt x="1260" y="2293"/>
                  <a:pt x="1278" y="2298"/>
                  <a:pt x="1297" y="2298"/>
                </a:cubicBezTo>
                <a:cubicBezTo>
                  <a:pt x="1317" y="2298"/>
                  <a:pt x="1335" y="2293"/>
                  <a:pt x="1352" y="2283"/>
                </a:cubicBezTo>
                <a:cubicBezTo>
                  <a:pt x="1368" y="2273"/>
                  <a:pt x="1377" y="2258"/>
                  <a:pt x="1377" y="2238"/>
                </a:cubicBezTo>
                <a:cubicBezTo>
                  <a:pt x="1379" y="2178"/>
                  <a:pt x="1379" y="2178"/>
                  <a:pt x="1379" y="2178"/>
                </a:cubicBezTo>
                <a:cubicBezTo>
                  <a:pt x="1493" y="2171"/>
                  <a:pt x="1582" y="2143"/>
                  <a:pt x="1647" y="2094"/>
                </a:cubicBezTo>
                <a:cubicBezTo>
                  <a:pt x="1712" y="2046"/>
                  <a:pt x="1744" y="1982"/>
                  <a:pt x="1744" y="1902"/>
                </a:cubicBezTo>
                <a:cubicBezTo>
                  <a:pt x="1744" y="1858"/>
                  <a:pt x="1734" y="1820"/>
                  <a:pt x="1714" y="1789"/>
                </a:cubicBezTo>
                <a:cubicBezTo>
                  <a:pt x="1694" y="1758"/>
                  <a:pt x="1667" y="1731"/>
                  <a:pt x="1634" y="1709"/>
                </a:cubicBezTo>
                <a:cubicBezTo>
                  <a:pt x="1601" y="1687"/>
                  <a:pt x="1564" y="1669"/>
                  <a:pt x="1522" y="1654"/>
                </a:cubicBezTo>
                <a:cubicBezTo>
                  <a:pt x="1480" y="1639"/>
                  <a:pt x="1439" y="1626"/>
                  <a:pt x="1397" y="1613"/>
                </a:cubicBezTo>
                <a:cubicBezTo>
                  <a:pt x="1407" y="1346"/>
                  <a:pt x="1407" y="1346"/>
                  <a:pt x="1407" y="1346"/>
                </a:cubicBezTo>
                <a:cubicBezTo>
                  <a:pt x="1426" y="1351"/>
                  <a:pt x="1442" y="1358"/>
                  <a:pt x="1455" y="1365"/>
                </a:cubicBezTo>
                <a:cubicBezTo>
                  <a:pt x="1469" y="1372"/>
                  <a:pt x="1480" y="1378"/>
                  <a:pt x="1490" y="1383"/>
                </a:cubicBezTo>
                <a:cubicBezTo>
                  <a:pt x="1504" y="1392"/>
                  <a:pt x="1520" y="1401"/>
                  <a:pt x="1537" y="1408"/>
                </a:cubicBezTo>
                <a:cubicBezTo>
                  <a:pt x="1554" y="1415"/>
                  <a:pt x="1573" y="1418"/>
                  <a:pt x="1595" y="1418"/>
                </a:cubicBezTo>
                <a:cubicBezTo>
                  <a:pt x="1631" y="1418"/>
                  <a:pt x="1657" y="1411"/>
                  <a:pt x="1672" y="1396"/>
                </a:cubicBezTo>
                <a:cubicBezTo>
                  <a:pt x="1688" y="1381"/>
                  <a:pt x="1695" y="1362"/>
                  <a:pt x="1695" y="1339"/>
                </a:cubicBezTo>
                <a:cubicBezTo>
                  <a:pt x="1695" y="1327"/>
                  <a:pt x="1689" y="1314"/>
                  <a:pt x="1677" y="1298"/>
                </a:cubicBezTo>
                <a:cubicBezTo>
                  <a:pt x="1665" y="1282"/>
                  <a:pt x="1647" y="1266"/>
                  <a:pt x="1624" y="1250"/>
                </a:cubicBezTo>
                <a:cubicBezTo>
                  <a:pt x="1600" y="1235"/>
                  <a:pt x="1571" y="1220"/>
                  <a:pt x="1535" y="1206"/>
                </a:cubicBezTo>
                <a:cubicBezTo>
                  <a:pt x="1500" y="1192"/>
                  <a:pt x="1458" y="1182"/>
                  <a:pt x="1411" y="1174"/>
                </a:cubicBezTo>
                <a:cubicBezTo>
                  <a:pt x="1415" y="1098"/>
                  <a:pt x="1415" y="1098"/>
                  <a:pt x="1415" y="1098"/>
                </a:cubicBezTo>
                <a:cubicBezTo>
                  <a:pt x="1415" y="1078"/>
                  <a:pt x="1407" y="1064"/>
                  <a:pt x="1390" y="1053"/>
                </a:cubicBezTo>
                <a:cubicBezTo>
                  <a:pt x="1373" y="1043"/>
                  <a:pt x="1355" y="1038"/>
                  <a:pt x="1335" y="1038"/>
                </a:cubicBezTo>
                <a:cubicBezTo>
                  <a:pt x="1316" y="1038"/>
                  <a:pt x="1298" y="1043"/>
                  <a:pt x="1281" y="1053"/>
                </a:cubicBezTo>
                <a:cubicBezTo>
                  <a:pt x="1264" y="1064"/>
                  <a:pt x="1256" y="1078"/>
                  <a:pt x="1256" y="1098"/>
                </a:cubicBezTo>
                <a:cubicBezTo>
                  <a:pt x="1254" y="1167"/>
                  <a:pt x="1254" y="1167"/>
                  <a:pt x="1254" y="1167"/>
                </a:cubicBezTo>
                <a:cubicBezTo>
                  <a:pt x="1134" y="1172"/>
                  <a:pt x="1041" y="1200"/>
                  <a:pt x="976" y="1252"/>
                </a:cubicBezTo>
                <a:cubicBezTo>
                  <a:pt x="910" y="1304"/>
                  <a:pt x="877" y="1370"/>
                  <a:pt x="877" y="1452"/>
                </a:cubicBezTo>
                <a:cubicBezTo>
                  <a:pt x="877" y="1495"/>
                  <a:pt x="887" y="1532"/>
                  <a:pt x="908" y="1563"/>
                </a:cubicBezTo>
                <a:cubicBezTo>
                  <a:pt x="929" y="1593"/>
                  <a:pt x="956" y="1620"/>
                  <a:pt x="991" y="1642"/>
                </a:cubicBezTo>
                <a:cubicBezTo>
                  <a:pt x="1025" y="1664"/>
                  <a:pt x="1063" y="1682"/>
                  <a:pt x="1105" y="1698"/>
                </a:cubicBezTo>
                <a:cubicBezTo>
                  <a:pt x="1148" y="1713"/>
                  <a:pt x="1191" y="1727"/>
                  <a:pt x="1234" y="1741"/>
                </a:cubicBezTo>
                <a:cubicBezTo>
                  <a:pt x="1223" y="2012"/>
                  <a:pt x="1223" y="2012"/>
                  <a:pt x="1223" y="2012"/>
                </a:cubicBezTo>
                <a:cubicBezTo>
                  <a:pt x="1172" y="2000"/>
                  <a:pt x="1133" y="1983"/>
                  <a:pt x="1105" y="1962"/>
                </a:cubicBezTo>
                <a:cubicBezTo>
                  <a:pt x="1090" y="1951"/>
                  <a:pt x="1073" y="1942"/>
                  <a:pt x="1056" y="1933"/>
                </a:cubicBezTo>
                <a:cubicBezTo>
                  <a:pt x="1039" y="1925"/>
                  <a:pt x="1018" y="1920"/>
                  <a:pt x="995" y="1919"/>
                </a:cubicBezTo>
                <a:cubicBezTo>
                  <a:pt x="926" y="1919"/>
                  <a:pt x="891" y="1943"/>
                  <a:pt x="891" y="1991"/>
                </a:cubicBezTo>
                <a:cubicBezTo>
                  <a:pt x="891" y="2015"/>
                  <a:pt x="901" y="2038"/>
                  <a:pt x="922" y="2057"/>
                </a:cubicBezTo>
                <a:cubicBezTo>
                  <a:pt x="943" y="2077"/>
                  <a:pt x="969" y="2095"/>
                  <a:pt x="1002" y="2110"/>
                </a:cubicBezTo>
                <a:cubicBezTo>
                  <a:pt x="1034" y="2124"/>
                  <a:pt x="1069" y="2137"/>
                  <a:pt x="1108" y="2147"/>
                </a:cubicBezTo>
                <a:cubicBezTo>
                  <a:pt x="1147" y="2157"/>
                  <a:pt x="1185" y="2165"/>
                  <a:pt x="1219" y="2170"/>
                </a:cubicBezTo>
                <a:cubicBezTo>
                  <a:pt x="1218" y="2238"/>
                  <a:pt x="1218" y="2238"/>
                  <a:pt x="1218" y="2238"/>
                </a:cubicBezTo>
                <a:cubicBezTo>
                  <a:pt x="1218" y="2258"/>
                  <a:pt x="1226" y="2273"/>
                  <a:pt x="1243" y="2283"/>
                </a:cubicBezTo>
                <a:close/>
                <a:moveTo>
                  <a:pt x="1391" y="1794"/>
                </a:moveTo>
                <a:cubicBezTo>
                  <a:pt x="1426" y="1809"/>
                  <a:pt x="1454" y="1825"/>
                  <a:pt x="1476" y="1844"/>
                </a:cubicBezTo>
                <a:cubicBezTo>
                  <a:pt x="1497" y="1863"/>
                  <a:pt x="1508" y="1886"/>
                  <a:pt x="1508" y="1912"/>
                </a:cubicBezTo>
                <a:cubicBezTo>
                  <a:pt x="1508" y="1945"/>
                  <a:pt x="1497" y="1970"/>
                  <a:pt x="1474" y="1988"/>
                </a:cubicBezTo>
                <a:cubicBezTo>
                  <a:pt x="1452" y="2005"/>
                  <a:pt x="1422" y="2016"/>
                  <a:pt x="1383" y="2021"/>
                </a:cubicBezTo>
                <a:lnTo>
                  <a:pt x="1391" y="1794"/>
                </a:lnTo>
                <a:close/>
                <a:moveTo>
                  <a:pt x="1149" y="1514"/>
                </a:moveTo>
                <a:cubicBezTo>
                  <a:pt x="1126" y="1496"/>
                  <a:pt x="1114" y="1473"/>
                  <a:pt x="1114" y="1444"/>
                </a:cubicBezTo>
                <a:cubicBezTo>
                  <a:pt x="1114" y="1412"/>
                  <a:pt x="1127" y="1386"/>
                  <a:pt x="1151" y="1366"/>
                </a:cubicBezTo>
                <a:cubicBezTo>
                  <a:pt x="1175" y="1347"/>
                  <a:pt x="1208" y="1335"/>
                  <a:pt x="1248" y="1331"/>
                </a:cubicBezTo>
                <a:cubicBezTo>
                  <a:pt x="1240" y="1563"/>
                  <a:pt x="1240" y="1563"/>
                  <a:pt x="1240" y="1563"/>
                </a:cubicBezTo>
                <a:cubicBezTo>
                  <a:pt x="1202" y="1548"/>
                  <a:pt x="1172" y="1532"/>
                  <a:pt x="1149" y="1514"/>
                </a:cubicBezTo>
                <a:close/>
                <a:moveTo>
                  <a:pt x="1149" y="1514"/>
                </a:moveTo>
                <a:cubicBezTo>
                  <a:pt x="1149" y="1514"/>
                  <a:pt x="1149" y="1514"/>
                  <a:pt x="1149" y="15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Arial" panose="020B0604020202020204" pitchFamily="34" charset="0"/>
              <a:ea typeface="微软雅黑 Light" panose="020B0502040204020203" pitchFamily="34" charset="-122"/>
              <a:cs typeface="+mn-cs"/>
            </a:endParaRPr>
          </a:p>
        </p:txBody>
      </p:sp>
      <p:sp>
        <p:nvSpPr>
          <p:cNvPr id="27" name="椭圆 26">
            <a:extLst>
              <a:ext uri="{FF2B5EF4-FFF2-40B4-BE49-F238E27FC236}">
                <a16:creationId xmlns:a16="http://schemas.microsoft.com/office/drawing/2014/main" xmlns="" id="{FE90EEEB-C3E0-4413-AFE0-D2EA3E33B3E4}"/>
              </a:ext>
            </a:extLst>
          </p:cNvPr>
          <p:cNvSpPr/>
          <p:nvPr/>
        </p:nvSpPr>
        <p:spPr>
          <a:xfrm>
            <a:off x="1042721" y="3244414"/>
            <a:ext cx="626104" cy="626102"/>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grpSp>
        <p:nvGrpSpPr>
          <p:cNvPr id="33" name="组合 32">
            <a:extLst>
              <a:ext uri="{FF2B5EF4-FFF2-40B4-BE49-F238E27FC236}">
                <a16:creationId xmlns:a16="http://schemas.microsoft.com/office/drawing/2014/main" xmlns="" id="{B4251DD5-8C53-4141-8A47-DE9DE46F94F6}"/>
              </a:ext>
            </a:extLst>
          </p:cNvPr>
          <p:cNvGrpSpPr>
            <a:grpSpLocks/>
          </p:cNvGrpSpPr>
          <p:nvPr/>
        </p:nvGrpSpPr>
        <p:grpSpPr>
          <a:xfrm>
            <a:off x="1214402" y="3417211"/>
            <a:ext cx="282742" cy="280509"/>
            <a:chOff x="10537826" y="3756026"/>
            <a:chExt cx="2528888" cy="2674938"/>
          </a:xfrm>
          <a:solidFill>
            <a:schemeClr val="bg1"/>
          </a:solidFill>
        </p:grpSpPr>
        <p:sp>
          <p:nvSpPr>
            <p:cNvPr id="34" name="Freeform 15">
              <a:extLst>
                <a:ext uri="{FF2B5EF4-FFF2-40B4-BE49-F238E27FC236}">
                  <a16:creationId xmlns:a16="http://schemas.microsoft.com/office/drawing/2014/main" xmlns="" id="{AA1A8722-30D5-4E86-99D7-3CB7E11783F1}"/>
                </a:ext>
              </a:extLst>
            </p:cNvPr>
            <p:cNvSpPr>
              <a:spLocks noEditPoints="1"/>
            </p:cNvSpPr>
            <p:nvPr/>
          </p:nvSpPr>
          <p:spPr bwMode="auto">
            <a:xfrm>
              <a:off x="10537826" y="3756026"/>
              <a:ext cx="2528888" cy="2674938"/>
            </a:xfrm>
            <a:custGeom>
              <a:avLst/>
              <a:gdLst>
                <a:gd name="T0" fmla="*/ 1451 w 2709"/>
                <a:gd name="T1" fmla="*/ 352 h 2868"/>
                <a:gd name="T2" fmla="*/ 2113 w 2709"/>
                <a:gd name="T3" fmla="*/ 352 h 2868"/>
                <a:gd name="T4" fmla="*/ 1665 w 2709"/>
                <a:gd name="T5" fmla="*/ 1290 h 2868"/>
                <a:gd name="T6" fmla="*/ 1667 w 2709"/>
                <a:gd name="T7" fmla="*/ 1295 h 2868"/>
                <a:gd name="T8" fmla="*/ 1771 w 2709"/>
                <a:gd name="T9" fmla="*/ 1295 h 2868"/>
                <a:gd name="T10" fmla="*/ 2189 w 2709"/>
                <a:gd name="T11" fmla="*/ 421 h 2868"/>
                <a:gd name="T12" fmla="*/ 2602 w 2709"/>
                <a:gd name="T13" fmla="*/ 1295 h 2868"/>
                <a:gd name="T14" fmla="*/ 2709 w 2709"/>
                <a:gd name="T15" fmla="*/ 1295 h 2868"/>
                <a:gd name="T16" fmla="*/ 2264 w 2709"/>
                <a:gd name="T17" fmla="*/ 352 h 2868"/>
                <a:gd name="T18" fmla="*/ 2264 w 2709"/>
                <a:gd name="T19" fmla="*/ 352 h 2868"/>
                <a:gd name="T20" fmla="*/ 2264 w 2709"/>
                <a:gd name="T21" fmla="*/ 251 h 2868"/>
                <a:gd name="T22" fmla="*/ 1526 w 2709"/>
                <a:gd name="T23" fmla="*/ 251 h 2868"/>
                <a:gd name="T24" fmla="*/ 1526 w 2709"/>
                <a:gd name="T25" fmla="*/ 186 h 2868"/>
                <a:gd name="T26" fmla="*/ 1340 w 2709"/>
                <a:gd name="T27" fmla="*/ 0 h 2868"/>
                <a:gd name="T28" fmla="*/ 1154 w 2709"/>
                <a:gd name="T29" fmla="*/ 186 h 2868"/>
                <a:gd name="T30" fmla="*/ 1154 w 2709"/>
                <a:gd name="T31" fmla="*/ 251 h 2868"/>
                <a:gd name="T32" fmla="*/ 438 w 2709"/>
                <a:gd name="T33" fmla="*/ 251 h 2868"/>
                <a:gd name="T34" fmla="*/ 438 w 2709"/>
                <a:gd name="T35" fmla="*/ 352 h 2868"/>
                <a:gd name="T36" fmla="*/ 448 w 2709"/>
                <a:gd name="T37" fmla="*/ 352 h 2868"/>
                <a:gd name="T38" fmla="*/ 0 w 2709"/>
                <a:gd name="T39" fmla="*/ 1290 h 2868"/>
                <a:gd name="T40" fmla="*/ 2 w 2709"/>
                <a:gd name="T41" fmla="*/ 1295 h 2868"/>
                <a:gd name="T42" fmla="*/ 106 w 2709"/>
                <a:gd name="T43" fmla="*/ 1295 h 2868"/>
                <a:gd name="T44" fmla="*/ 524 w 2709"/>
                <a:gd name="T45" fmla="*/ 421 h 2868"/>
                <a:gd name="T46" fmla="*/ 937 w 2709"/>
                <a:gd name="T47" fmla="*/ 1295 h 2868"/>
                <a:gd name="T48" fmla="*/ 1044 w 2709"/>
                <a:gd name="T49" fmla="*/ 1295 h 2868"/>
                <a:gd name="T50" fmla="*/ 599 w 2709"/>
                <a:gd name="T51" fmla="*/ 352 h 2868"/>
                <a:gd name="T52" fmla="*/ 1223 w 2709"/>
                <a:gd name="T53" fmla="*/ 352 h 2868"/>
                <a:gd name="T54" fmla="*/ 1223 w 2709"/>
                <a:gd name="T55" fmla="*/ 2528 h 2868"/>
                <a:gd name="T56" fmla="*/ 438 w 2709"/>
                <a:gd name="T57" fmla="*/ 2763 h 2868"/>
                <a:gd name="T58" fmla="*/ 438 w 2709"/>
                <a:gd name="T59" fmla="*/ 2868 h 2868"/>
                <a:gd name="T60" fmla="*/ 2264 w 2709"/>
                <a:gd name="T61" fmla="*/ 2868 h 2868"/>
                <a:gd name="T62" fmla="*/ 2264 w 2709"/>
                <a:gd name="T63" fmla="*/ 2763 h 2868"/>
                <a:gd name="T64" fmla="*/ 1451 w 2709"/>
                <a:gd name="T65" fmla="*/ 2528 h 2868"/>
                <a:gd name="T66" fmla="*/ 1451 w 2709"/>
                <a:gd name="T67" fmla="*/ 352 h 2868"/>
                <a:gd name="T68" fmla="*/ 1451 w 2709"/>
                <a:gd name="T69" fmla="*/ 352 h 2868"/>
                <a:gd name="T70" fmla="*/ 1451 w 2709"/>
                <a:gd name="T71" fmla="*/ 352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09" h="2868">
                  <a:moveTo>
                    <a:pt x="1451" y="352"/>
                  </a:moveTo>
                  <a:cubicBezTo>
                    <a:pt x="2113" y="352"/>
                    <a:pt x="2113" y="352"/>
                    <a:pt x="2113" y="352"/>
                  </a:cubicBezTo>
                  <a:cubicBezTo>
                    <a:pt x="1665" y="1290"/>
                    <a:pt x="1665" y="1290"/>
                    <a:pt x="1665" y="1290"/>
                  </a:cubicBezTo>
                  <a:cubicBezTo>
                    <a:pt x="1667" y="1295"/>
                    <a:pt x="1667" y="1295"/>
                    <a:pt x="1667" y="1295"/>
                  </a:cubicBezTo>
                  <a:cubicBezTo>
                    <a:pt x="1771" y="1295"/>
                    <a:pt x="1771" y="1295"/>
                    <a:pt x="1771" y="1295"/>
                  </a:cubicBezTo>
                  <a:cubicBezTo>
                    <a:pt x="2189" y="421"/>
                    <a:pt x="2189" y="421"/>
                    <a:pt x="2189" y="421"/>
                  </a:cubicBezTo>
                  <a:cubicBezTo>
                    <a:pt x="2602" y="1295"/>
                    <a:pt x="2602" y="1295"/>
                    <a:pt x="2602" y="1295"/>
                  </a:cubicBezTo>
                  <a:cubicBezTo>
                    <a:pt x="2709" y="1295"/>
                    <a:pt x="2709" y="1295"/>
                    <a:pt x="2709" y="1295"/>
                  </a:cubicBezTo>
                  <a:cubicBezTo>
                    <a:pt x="2264" y="352"/>
                    <a:pt x="2264" y="352"/>
                    <a:pt x="2264" y="352"/>
                  </a:cubicBezTo>
                  <a:cubicBezTo>
                    <a:pt x="2264" y="352"/>
                    <a:pt x="2264" y="352"/>
                    <a:pt x="2264" y="352"/>
                  </a:cubicBezTo>
                  <a:cubicBezTo>
                    <a:pt x="2264" y="251"/>
                    <a:pt x="2264" y="251"/>
                    <a:pt x="2264" y="251"/>
                  </a:cubicBezTo>
                  <a:cubicBezTo>
                    <a:pt x="1526" y="251"/>
                    <a:pt x="1526" y="251"/>
                    <a:pt x="1526" y="251"/>
                  </a:cubicBezTo>
                  <a:cubicBezTo>
                    <a:pt x="1526" y="186"/>
                    <a:pt x="1526" y="186"/>
                    <a:pt x="1526" y="186"/>
                  </a:cubicBezTo>
                  <a:cubicBezTo>
                    <a:pt x="1526" y="84"/>
                    <a:pt x="1442" y="0"/>
                    <a:pt x="1340" y="0"/>
                  </a:cubicBezTo>
                  <a:cubicBezTo>
                    <a:pt x="1237" y="0"/>
                    <a:pt x="1154" y="84"/>
                    <a:pt x="1154" y="186"/>
                  </a:cubicBezTo>
                  <a:cubicBezTo>
                    <a:pt x="1154" y="251"/>
                    <a:pt x="1154" y="251"/>
                    <a:pt x="1154" y="251"/>
                  </a:cubicBezTo>
                  <a:cubicBezTo>
                    <a:pt x="438" y="251"/>
                    <a:pt x="438" y="251"/>
                    <a:pt x="438" y="251"/>
                  </a:cubicBezTo>
                  <a:cubicBezTo>
                    <a:pt x="438" y="352"/>
                    <a:pt x="438" y="352"/>
                    <a:pt x="438" y="352"/>
                  </a:cubicBezTo>
                  <a:cubicBezTo>
                    <a:pt x="448" y="352"/>
                    <a:pt x="448" y="352"/>
                    <a:pt x="448" y="352"/>
                  </a:cubicBezTo>
                  <a:cubicBezTo>
                    <a:pt x="0" y="1290"/>
                    <a:pt x="0" y="1290"/>
                    <a:pt x="0" y="1290"/>
                  </a:cubicBezTo>
                  <a:cubicBezTo>
                    <a:pt x="2" y="1295"/>
                    <a:pt x="2" y="1295"/>
                    <a:pt x="2" y="1295"/>
                  </a:cubicBezTo>
                  <a:cubicBezTo>
                    <a:pt x="106" y="1295"/>
                    <a:pt x="106" y="1295"/>
                    <a:pt x="106" y="1295"/>
                  </a:cubicBezTo>
                  <a:cubicBezTo>
                    <a:pt x="524" y="421"/>
                    <a:pt x="524" y="421"/>
                    <a:pt x="524" y="421"/>
                  </a:cubicBezTo>
                  <a:cubicBezTo>
                    <a:pt x="937" y="1295"/>
                    <a:pt x="937" y="1295"/>
                    <a:pt x="937" y="1295"/>
                  </a:cubicBezTo>
                  <a:cubicBezTo>
                    <a:pt x="1044" y="1295"/>
                    <a:pt x="1044" y="1295"/>
                    <a:pt x="1044" y="1295"/>
                  </a:cubicBezTo>
                  <a:cubicBezTo>
                    <a:pt x="599" y="352"/>
                    <a:pt x="599" y="352"/>
                    <a:pt x="599" y="352"/>
                  </a:cubicBezTo>
                  <a:cubicBezTo>
                    <a:pt x="1223" y="352"/>
                    <a:pt x="1223" y="352"/>
                    <a:pt x="1223" y="352"/>
                  </a:cubicBezTo>
                  <a:cubicBezTo>
                    <a:pt x="1223" y="2528"/>
                    <a:pt x="1223" y="2528"/>
                    <a:pt x="1223" y="2528"/>
                  </a:cubicBezTo>
                  <a:cubicBezTo>
                    <a:pt x="438" y="2763"/>
                    <a:pt x="438" y="2763"/>
                    <a:pt x="438" y="2763"/>
                  </a:cubicBezTo>
                  <a:cubicBezTo>
                    <a:pt x="438" y="2868"/>
                    <a:pt x="438" y="2868"/>
                    <a:pt x="438" y="2868"/>
                  </a:cubicBezTo>
                  <a:cubicBezTo>
                    <a:pt x="2264" y="2868"/>
                    <a:pt x="2264" y="2868"/>
                    <a:pt x="2264" y="2868"/>
                  </a:cubicBezTo>
                  <a:cubicBezTo>
                    <a:pt x="2264" y="2763"/>
                    <a:pt x="2264" y="2763"/>
                    <a:pt x="2264" y="2763"/>
                  </a:cubicBezTo>
                  <a:cubicBezTo>
                    <a:pt x="1451" y="2528"/>
                    <a:pt x="1451" y="2528"/>
                    <a:pt x="1451" y="2528"/>
                  </a:cubicBezTo>
                  <a:lnTo>
                    <a:pt x="1451" y="352"/>
                  </a:lnTo>
                  <a:close/>
                  <a:moveTo>
                    <a:pt x="1451" y="352"/>
                  </a:moveTo>
                  <a:cubicBezTo>
                    <a:pt x="1451" y="352"/>
                    <a:pt x="1451" y="352"/>
                    <a:pt x="1451" y="3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79EB3"/>
                </a:solidFill>
                <a:effectLst/>
                <a:uLnTx/>
                <a:uFillTx/>
                <a:latin typeface="Arial" panose="020B0604020202020204" pitchFamily="34" charset="0"/>
                <a:ea typeface="微软雅黑 Light" panose="020B0502040204020203" pitchFamily="34" charset="-122"/>
                <a:cs typeface="+mn-cs"/>
              </a:endParaRPr>
            </a:p>
          </p:txBody>
        </p:sp>
        <p:sp>
          <p:nvSpPr>
            <p:cNvPr id="35" name="Freeform 16">
              <a:extLst>
                <a:ext uri="{FF2B5EF4-FFF2-40B4-BE49-F238E27FC236}">
                  <a16:creationId xmlns:a16="http://schemas.microsoft.com/office/drawing/2014/main" xmlns="" id="{EF5CA6B3-4FF2-4F4B-9406-1EB7BAB98A83}"/>
                </a:ext>
              </a:extLst>
            </p:cNvPr>
            <p:cNvSpPr>
              <a:spLocks noEditPoints="1"/>
            </p:cNvSpPr>
            <p:nvPr/>
          </p:nvSpPr>
          <p:spPr bwMode="auto">
            <a:xfrm>
              <a:off x="10537826" y="5078413"/>
              <a:ext cx="976313" cy="503238"/>
            </a:xfrm>
            <a:custGeom>
              <a:avLst/>
              <a:gdLst>
                <a:gd name="T0" fmla="*/ 1045 w 1045"/>
                <a:gd name="T1" fmla="*/ 17 h 540"/>
                <a:gd name="T2" fmla="*/ 1044 w 1045"/>
                <a:gd name="T3" fmla="*/ 0 h 540"/>
                <a:gd name="T4" fmla="*/ 1 w 1045"/>
                <a:gd name="T5" fmla="*/ 0 h 540"/>
                <a:gd name="T6" fmla="*/ 0 w 1045"/>
                <a:gd name="T7" fmla="*/ 17 h 540"/>
                <a:gd name="T8" fmla="*/ 522 w 1045"/>
                <a:gd name="T9" fmla="*/ 540 h 540"/>
                <a:gd name="T10" fmla="*/ 1045 w 1045"/>
                <a:gd name="T11" fmla="*/ 17 h 540"/>
                <a:gd name="T12" fmla="*/ 1045 w 1045"/>
                <a:gd name="T13" fmla="*/ 17 h 540"/>
                <a:gd name="T14" fmla="*/ 1045 w 1045"/>
                <a:gd name="T15" fmla="*/ 17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5" h="540">
                  <a:moveTo>
                    <a:pt x="1045" y="17"/>
                  </a:moveTo>
                  <a:cubicBezTo>
                    <a:pt x="1045" y="11"/>
                    <a:pt x="1044" y="5"/>
                    <a:pt x="1044" y="0"/>
                  </a:cubicBezTo>
                  <a:cubicBezTo>
                    <a:pt x="1" y="0"/>
                    <a:pt x="1" y="0"/>
                    <a:pt x="1" y="0"/>
                  </a:cubicBezTo>
                  <a:cubicBezTo>
                    <a:pt x="0" y="5"/>
                    <a:pt x="0" y="11"/>
                    <a:pt x="0" y="17"/>
                  </a:cubicBezTo>
                  <a:cubicBezTo>
                    <a:pt x="0" y="305"/>
                    <a:pt x="234" y="540"/>
                    <a:pt x="522" y="540"/>
                  </a:cubicBezTo>
                  <a:cubicBezTo>
                    <a:pt x="811" y="540"/>
                    <a:pt x="1045" y="305"/>
                    <a:pt x="1045" y="17"/>
                  </a:cubicBezTo>
                  <a:close/>
                  <a:moveTo>
                    <a:pt x="1045" y="17"/>
                  </a:moveTo>
                  <a:cubicBezTo>
                    <a:pt x="1045" y="17"/>
                    <a:pt x="1045" y="17"/>
                    <a:pt x="1045"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79EB3"/>
                </a:solidFill>
                <a:effectLst/>
                <a:uLnTx/>
                <a:uFillTx/>
                <a:latin typeface="Arial" panose="020B0604020202020204" pitchFamily="34" charset="0"/>
                <a:ea typeface="微软雅黑 Light" panose="020B0502040204020203" pitchFamily="34" charset="-122"/>
                <a:cs typeface="+mn-cs"/>
              </a:endParaRPr>
            </a:p>
          </p:txBody>
        </p:sp>
        <p:sp>
          <p:nvSpPr>
            <p:cNvPr id="36" name="Freeform 17">
              <a:extLst>
                <a:ext uri="{FF2B5EF4-FFF2-40B4-BE49-F238E27FC236}">
                  <a16:creationId xmlns:a16="http://schemas.microsoft.com/office/drawing/2014/main" xmlns="" id="{47E570B4-163F-43E5-B404-5FBDEC820D6E}"/>
                </a:ext>
              </a:extLst>
            </p:cNvPr>
            <p:cNvSpPr>
              <a:spLocks noEditPoints="1"/>
            </p:cNvSpPr>
            <p:nvPr/>
          </p:nvSpPr>
          <p:spPr bwMode="auto">
            <a:xfrm>
              <a:off x="12091988" y="5078413"/>
              <a:ext cx="974725" cy="503238"/>
            </a:xfrm>
            <a:custGeom>
              <a:avLst/>
              <a:gdLst>
                <a:gd name="T0" fmla="*/ 0 w 1044"/>
                <a:gd name="T1" fmla="*/ 0 h 540"/>
                <a:gd name="T2" fmla="*/ 0 w 1044"/>
                <a:gd name="T3" fmla="*/ 17 h 540"/>
                <a:gd name="T4" fmla="*/ 522 w 1044"/>
                <a:gd name="T5" fmla="*/ 540 h 540"/>
                <a:gd name="T6" fmla="*/ 1044 w 1044"/>
                <a:gd name="T7" fmla="*/ 17 h 540"/>
                <a:gd name="T8" fmla="*/ 1043 w 1044"/>
                <a:gd name="T9" fmla="*/ 0 h 540"/>
                <a:gd name="T10" fmla="*/ 0 w 1044"/>
                <a:gd name="T11" fmla="*/ 0 h 540"/>
                <a:gd name="T12" fmla="*/ 0 w 1044"/>
                <a:gd name="T13" fmla="*/ 0 h 540"/>
                <a:gd name="T14" fmla="*/ 0 w 1044"/>
                <a:gd name="T15" fmla="*/ 0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4" h="540">
                  <a:moveTo>
                    <a:pt x="0" y="0"/>
                  </a:moveTo>
                  <a:cubicBezTo>
                    <a:pt x="0" y="5"/>
                    <a:pt x="0" y="11"/>
                    <a:pt x="0" y="17"/>
                  </a:cubicBezTo>
                  <a:cubicBezTo>
                    <a:pt x="0" y="305"/>
                    <a:pt x="234" y="540"/>
                    <a:pt x="522" y="540"/>
                  </a:cubicBezTo>
                  <a:cubicBezTo>
                    <a:pt x="810" y="540"/>
                    <a:pt x="1044" y="305"/>
                    <a:pt x="1044" y="17"/>
                  </a:cubicBezTo>
                  <a:cubicBezTo>
                    <a:pt x="1044" y="11"/>
                    <a:pt x="1044" y="5"/>
                    <a:pt x="1043" y="0"/>
                  </a:cubicBezTo>
                  <a:lnTo>
                    <a:pt x="0" y="0"/>
                  </a:ln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79EB3"/>
                </a:solidFill>
                <a:effectLst/>
                <a:uLnTx/>
                <a:uFillTx/>
                <a:latin typeface="Arial" panose="020B0604020202020204" pitchFamily="34" charset="0"/>
                <a:ea typeface="微软雅黑 Light" panose="020B0502040204020203" pitchFamily="34" charset="-122"/>
                <a:cs typeface="+mn-cs"/>
              </a:endParaRPr>
            </a:p>
          </p:txBody>
        </p:sp>
      </p:grpSp>
      <p:sp>
        <p:nvSpPr>
          <p:cNvPr id="30" name="椭圆 29">
            <a:extLst>
              <a:ext uri="{FF2B5EF4-FFF2-40B4-BE49-F238E27FC236}">
                <a16:creationId xmlns:a16="http://schemas.microsoft.com/office/drawing/2014/main" xmlns="" id="{6B3416AE-17EC-48AA-94BE-F0BE5DDDC772}"/>
              </a:ext>
            </a:extLst>
          </p:cNvPr>
          <p:cNvSpPr/>
          <p:nvPr/>
        </p:nvSpPr>
        <p:spPr>
          <a:xfrm>
            <a:off x="1042721" y="4520076"/>
            <a:ext cx="626104" cy="626102"/>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37" name="Freeform 21">
            <a:extLst>
              <a:ext uri="{FF2B5EF4-FFF2-40B4-BE49-F238E27FC236}">
                <a16:creationId xmlns:a16="http://schemas.microsoft.com/office/drawing/2014/main" xmlns="" id="{40F3F3B9-877C-451D-A556-C07CBA2D66FF}"/>
              </a:ext>
            </a:extLst>
          </p:cNvPr>
          <p:cNvSpPr>
            <a:spLocks noEditPoints="1"/>
          </p:cNvSpPr>
          <p:nvPr/>
        </p:nvSpPr>
        <p:spPr bwMode="auto">
          <a:xfrm>
            <a:off x="1214402" y="4692873"/>
            <a:ext cx="282742" cy="280509"/>
          </a:xfrm>
          <a:custGeom>
            <a:avLst/>
            <a:gdLst>
              <a:gd name="T0" fmla="*/ 0 w 3003"/>
              <a:gd name="T1" fmla="*/ 2799 h 3004"/>
              <a:gd name="T2" fmla="*/ 204 w 3003"/>
              <a:gd name="T3" fmla="*/ 3004 h 3004"/>
              <a:gd name="T4" fmla="*/ 2798 w 3003"/>
              <a:gd name="T5" fmla="*/ 3004 h 3004"/>
              <a:gd name="T6" fmla="*/ 3003 w 3003"/>
              <a:gd name="T7" fmla="*/ 2799 h 3004"/>
              <a:gd name="T8" fmla="*/ 3003 w 3003"/>
              <a:gd name="T9" fmla="*/ 1365 h 3004"/>
              <a:gd name="T10" fmla="*/ 0 w 3003"/>
              <a:gd name="T11" fmla="*/ 1365 h 3004"/>
              <a:gd name="T12" fmla="*/ 0 w 3003"/>
              <a:gd name="T13" fmla="*/ 2799 h 3004"/>
              <a:gd name="T14" fmla="*/ 1297 w 3003"/>
              <a:gd name="T15" fmla="*/ 1639 h 3004"/>
              <a:gd name="T16" fmla="*/ 1706 w 3003"/>
              <a:gd name="T17" fmla="*/ 1639 h 3004"/>
              <a:gd name="T18" fmla="*/ 1774 w 3003"/>
              <a:gd name="T19" fmla="*/ 1707 h 3004"/>
              <a:gd name="T20" fmla="*/ 1706 w 3003"/>
              <a:gd name="T21" fmla="*/ 1775 h 3004"/>
              <a:gd name="T22" fmla="*/ 1297 w 3003"/>
              <a:gd name="T23" fmla="*/ 1775 h 3004"/>
              <a:gd name="T24" fmla="*/ 1228 w 3003"/>
              <a:gd name="T25" fmla="*/ 1707 h 3004"/>
              <a:gd name="T26" fmla="*/ 1297 w 3003"/>
              <a:gd name="T27" fmla="*/ 1639 h 3004"/>
              <a:gd name="T28" fmla="*/ 2798 w 3003"/>
              <a:gd name="T29" fmla="*/ 683 h 3004"/>
              <a:gd name="T30" fmla="*/ 204 w 3003"/>
              <a:gd name="T31" fmla="*/ 683 h 3004"/>
              <a:gd name="T32" fmla="*/ 0 w 3003"/>
              <a:gd name="T33" fmla="*/ 888 h 3004"/>
              <a:gd name="T34" fmla="*/ 0 w 3003"/>
              <a:gd name="T35" fmla="*/ 1229 h 3004"/>
              <a:gd name="T36" fmla="*/ 3003 w 3003"/>
              <a:gd name="T37" fmla="*/ 1229 h 3004"/>
              <a:gd name="T38" fmla="*/ 3003 w 3003"/>
              <a:gd name="T39" fmla="*/ 888 h 3004"/>
              <a:gd name="T40" fmla="*/ 2798 w 3003"/>
              <a:gd name="T41" fmla="*/ 683 h 3004"/>
              <a:gd name="T42" fmla="*/ 887 w 3003"/>
              <a:gd name="T43" fmla="*/ 546 h 3004"/>
              <a:gd name="T44" fmla="*/ 955 w 3003"/>
              <a:gd name="T45" fmla="*/ 478 h 3004"/>
              <a:gd name="T46" fmla="*/ 955 w 3003"/>
              <a:gd name="T47" fmla="*/ 246 h 3004"/>
              <a:gd name="T48" fmla="*/ 1071 w 3003"/>
              <a:gd name="T49" fmla="*/ 137 h 3004"/>
              <a:gd name="T50" fmla="*/ 1931 w 3003"/>
              <a:gd name="T51" fmla="*/ 137 h 3004"/>
              <a:gd name="T52" fmla="*/ 2048 w 3003"/>
              <a:gd name="T53" fmla="*/ 246 h 3004"/>
              <a:gd name="T54" fmla="*/ 2048 w 3003"/>
              <a:gd name="T55" fmla="*/ 478 h 3004"/>
              <a:gd name="T56" fmla="*/ 2116 w 3003"/>
              <a:gd name="T57" fmla="*/ 546 h 3004"/>
              <a:gd name="T58" fmla="*/ 2184 w 3003"/>
              <a:gd name="T59" fmla="*/ 478 h 3004"/>
              <a:gd name="T60" fmla="*/ 2184 w 3003"/>
              <a:gd name="T61" fmla="*/ 246 h 3004"/>
              <a:gd name="T62" fmla="*/ 1931 w 3003"/>
              <a:gd name="T63" fmla="*/ 0 h 3004"/>
              <a:gd name="T64" fmla="*/ 1071 w 3003"/>
              <a:gd name="T65" fmla="*/ 0 h 3004"/>
              <a:gd name="T66" fmla="*/ 819 w 3003"/>
              <a:gd name="T67" fmla="*/ 246 h 3004"/>
              <a:gd name="T68" fmla="*/ 819 w 3003"/>
              <a:gd name="T69" fmla="*/ 478 h 3004"/>
              <a:gd name="T70" fmla="*/ 887 w 3003"/>
              <a:gd name="T71" fmla="*/ 546 h 3004"/>
              <a:gd name="T72" fmla="*/ 887 w 3003"/>
              <a:gd name="T73" fmla="*/ 546 h 3004"/>
              <a:gd name="T74" fmla="*/ 887 w 3003"/>
              <a:gd name="T75" fmla="*/ 546 h 3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3" h="3004">
                <a:moveTo>
                  <a:pt x="0" y="2799"/>
                </a:moveTo>
                <a:cubicBezTo>
                  <a:pt x="0" y="2915"/>
                  <a:pt x="88" y="3004"/>
                  <a:pt x="204" y="3004"/>
                </a:cubicBezTo>
                <a:cubicBezTo>
                  <a:pt x="2798" y="3004"/>
                  <a:pt x="2798" y="3004"/>
                  <a:pt x="2798" y="3004"/>
                </a:cubicBezTo>
                <a:cubicBezTo>
                  <a:pt x="2915" y="3004"/>
                  <a:pt x="3003" y="2915"/>
                  <a:pt x="3003" y="2799"/>
                </a:cubicBezTo>
                <a:cubicBezTo>
                  <a:pt x="3003" y="1365"/>
                  <a:pt x="3003" y="1365"/>
                  <a:pt x="3003" y="1365"/>
                </a:cubicBezTo>
                <a:cubicBezTo>
                  <a:pt x="0" y="1365"/>
                  <a:pt x="0" y="1365"/>
                  <a:pt x="0" y="1365"/>
                </a:cubicBezTo>
                <a:lnTo>
                  <a:pt x="0" y="2799"/>
                </a:lnTo>
                <a:close/>
                <a:moveTo>
                  <a:pt x="1297" y="1639"/>
                </a:moveTo>
                <a:cubicBezTo>
                  <a:pt x="1706" y="1639"/>
                  <a:pt x="1706" y="1639"/>
                  <a:pt x="1706" y="1639"/>
                </a:cubicBezTo>
                <a:cubicBezTo>
                  <a:pt x="1747" y="1639"/>
                  <a:pt x="1774" y="1666"/>
                  <a:pt x="1774" y="1707"/>
                </a:cubicBezTo>
                <a:cubicBezTo>
                  <a:pt x="1774" y="1748"/>
                  <a:pt x="1747" y="1775"/>
                  <a:pt x="1706" y="1775"/>
                </a:cubicBezTo>
                <a:cubicBezTo>
                  <a:pt x="1297" y="1775"/>
                  <a:pt x="1297" y="1775"/>
                  <a:pt x="1297" y="1775"/>
                </a:cubicBezTo>
                <a:cubicBezTo>
                  <a:pt x="1256" y="1775"/>
                  <a:pt x="1228" y="1748"/>
                  <a:pt x="1228" y="1707"/>
                </a:cubicBezTo>
                <a:cubicBezTo>
                  <a:pt x="1228" y="1666"/>
                  <a:pt x="1256" y="1639"/>
                  <a:pt x="1297" y="1639"/>
                </a:cubicBezTo>
                <a:close/>
                <a:moveTo>
                  <a:pt x="2798" y="683"/>
                </a:moveTo>
                <a:cubicBezTo>
                  <a:pt x="204" y="683"/>
                  <a:pt x="204" y="683"/>
                  <a:pt x="204" y="683"/>
                </a:cubicBezTo>
                <a:cubicBezTo>
                  <a:pt x="88" y="683"/>
                  <a:pt x="0" y="772"/>
                  <a:pt x="0" y="888"/>
                </a:cubicBezTo>
                <a:cubicBezTo>
                  <a:pt x="0" y="1229"/>
                  <a:pt x="0" y="1229"/>
                  <a:pt x="0" y="1229"/>
                </a:cubicBezTo>
                <a:cubicBezTo>
                  <a:pt x="3003" y="1229"/>
                  <a:pt x="3003" y="1229"/>
                  <a:pt x="3003" y="1229"/>
                </a:cubicBezTo>
                <a:cubicBezTo>
                  <a:pt x="3003" y="888"/>
                  <a:pt x="3003" y="888"/>
                  <a:pt x="3003" y="888"/>
                </a:cubicBezTo>
                <a:cubicBezTo>
                  <a:pt x="3003" y="772"/>
                  <a:pt x="2915" y="683"/>
                  <a:pt x="2798" y="683"/>
                </a:cubicBezTo>
                <a:close/>
                <a:moveTo>
                  <a:pt x="887" y="546"/>
                </a:moveTo>
                <a:cubicBezTo>
                  <a:pt x="928" y="546"/>
                  <a:pt x="955" y="519"/>
                  <a:pt x="955" y="478"/>
                </a:cubicBezTo>
                <a:cubicBezTo>
                  <a:pt x="955" y="246"/>
                  <a:pt x="955" y="246"/>
                  <a:pt x="955" y="246"/>
                </a:cubicBezTo>
                <a:cubicBezTo>
                  <a:pt x="955" y="184"/>
                  <a:pt x="1010" y="137"/>
                  <a:pt x="1071" y="137"/>
                </a:cubicBezTo>
                <a:cubicBezTo>
                  <a:pt x="1931" y="137"/>
                  <a:pt x="1931" y="137"/>
                  <a:pt x="1931" y="137"/>
                </a:cubicBezTo>
                <a:cubicBezTo>
                  <a:pt x="1993" y="137"/>
                  <a:pt x="2048" y="184"/>
                  <a:pt x="2048" y="246"/>
                </a:cubicBezTo>
                <a:cubicBezTo>
                  <a:pt x="2048" y="478"/>
                  <a:pt x="2048" y="478"/>
                  <a:pt x="2048" y="478"/>
                </a:cubicBezTo>
                <a:cubicBezTo>
                  <a:pt x="2048" y="519"/>
                  <a:pt x="2075" y="546"/>
                  <a:pt x="2116" y="546"/>
                </a:cubicBezTo>
                <a:cubicBezTo>
                  <a:pt x="2157" y="546"/>
                  <a:pt x="2184" y="519"/>
                  <a:pt x="2184" y="478"/>
                </a:cubicBezTo>
                <a:cubicBezTo>
                  <a:pt x="2184" y="246"/>
                  <a:pt x="2184" y="246"/>
                  <a:pt x="2184" y="246"/>
                </a:cubicBezTo>
                <a:cubicBezTo>
                  <a:pt x="2184" y="109"/>
                  <a:pt x="2068" y="0"/>
                  <a:pt x="1931" y="0"/>
                </a:cubicBezTo>
                <a:cubicBezTo>
                  <a:pt x="1071" y="0"/>
                  <a:pt x="1071" y="0"/>
                  <a:pt x="1071" y="0"/>
                </a:cubicBezTo>
                <a:cubicBezTo>
                  <a:pt x="935" y="0"/>
                  <a:pt x="819" y="109"/>
                  <a:pt x="819" y="246"/>
                </a:cubicBezTo>
                <a:cubicBezTo>
                  <a:pt x="819" y="478"/>
                  <a:pt x="819" y="478"/>
                  <a:pt x="819" y="478"/>
                </a:cubicBezTo>
                <a:cubicBezTo>
                  <a:pt x="819" y="519"/>
                  <a:pt x="846" y="546"/>
                  <a:pt x="887" y="546"/>
                </a:cubicBezTo>
                <a:close/>
                <a:moveTo>
                  <a:pt x="887" y="546"/>
                </a:moveTo>
                <a:cubicBezTo>
                  <a:pt x="887" y="546"/>
                  <a:pt x="887" y="546"/>
                  <a:pt x="887" y="54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Arial" panose="020B0604020202020204" pitchFamily="34" charset="0"/>
              <a:ea typeface="微软雅黑 Light" panose="020B0502040204020203" pitchFamily="34" charset="-122"/>
              <a:cs typeface="+mn-cs"/>
            </a:endParaRPr>
          </a:p>
        </p:txBody>
      </p:sp>
      <p:sp>
        <p:nvSpPr>
          <p:cNvPr id="43" name="矩形 42">
            <a:extLst>
              <a:ext uri="{FF2B5EF4-FFF2-40B4-BE49-F238E27FC236}">
                <a16:creationId xmlns:a16="http://schemas.microsoft.com/office/drawing/2014/main" xmlns="" id="{868F130C-1FD4-4A65-B9C2-B6C506B1B3B2}"/>
              </a:ext>
            </a:extLst>
          </p:cNvPr>
          <p:cNvSpPr/>
          <p:nvPr/>
        </p:nvSpPr>
        <p:spPr>
          <a:xfrm>
            <a:off x="1783648" y="3173075"/>
            <a:ext cx="3544236" cy="7005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打击动机</a:t>
            </a:r>
            <a:endParaRPr kumimoji="0" lang="en-US" altLang="zh-CN" sz="1400" b="0" i="0" u="none" strike="noStrike" kern="1200" cap="none" spc="0" normalizeH="0" baseline="0" noProof="0" dirty="0">
              <a:ln>
                <a:noFill/>
              </a:ln>
              <a:solidFill>
                <a:prstClr val="white"/>
              </a:solidFill>
              <a:effectLst/>
              <a:uLnTx/>
              <a:uFillTx/>
              <a:latin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“你买便宜的，钱并不能帮你达到目标”</a:t>
            </a:r>
            <a:endParaRPr kumimoji="0" lang="en-US" altLang="zh-CN" sz="1400" b="0" i="0" u="none" strike="noStrike" kern="1200" cap="none" spc="0" normalizeH="0" baseline="0" noProof="0" dirty="0">
              <a:ln>
                <a:noFill/>
              </a:ln>
              <a:solidFill>
                <a:prstClr val="white"/>
              </a:solidFill>
              <a:effectLst/>
              <a:uLnTx/>
              <a:uFillTx/>
              <a:latin typeface="+mn-ea"/>
              <a:cs typeface="+mn-cs"/>
            </a:endParaRPr>
          </a:p>
        </p:txBody>
      </p:sp>
      <p:sp>
        <p:nvSpPr>
          <p:cNvPr id="44" name="矩形 43">
            <a:extLst>
              <a:ext uri="{FF2B5EF4-FFF2-40B4-BE49-F238E27FC236}">
                <a16:creationId xmlns:a16="http://schemas.microsoft.com/office/drawing/2014/main" xmlns="" id="{B82B2120-CA48-49F6-B933-9218C4B822E4}"/>
              </a:ext>
            </a:extLst>
          </p:cNvPr>
          <p:cNvSpPr/>
          <p:nvPr/>
        </p:nvSpPr>
        <p:spPr>
          <a:xfrm>
            <a:off x="1783648" y="4451872"/>
            <a:ext cx="3286238" cy="7005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利用群体</a:t>
            </a:r>
            <a:endParaRPr kumimoji="0" lang="en-US" altLang="zh-CN" sz="1400" b="0" i="0" u="none" strike="noStrike" kern="1200" cap="none" spc="0" normalizeH="0" baseline="0" noProof="0" dirty="0">
              <a:ln>
                <a:noFill/>
              </a:ln>
              <a:solidFill>
                <a:prstClr val="white"/>
              </a:solidFill>
              <a:effectLst/>
              <a:uLnTx/>
              <a:uFillTx/>
              <a:latin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“你要买便宜的，不该买的人都买了”</a:t>
            </a:r>
            <a:endParaRPr kumimoji="0" lang="en-US" altLang="zh-CN" sz="1400" b="0" i="0" u="none" strike="noStrike" kern="120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86654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7B6D4DEB-2322-4FD2-9EDA-A4C4FF30020E}"/>
              </a:ext>
            </a:extLst>
          </p:cNvPr>
          <p:cNvSpPr>
            <a:spLocks noGrp="1"/>
          </p:cNvSpPr>
          <p:nvPr>
            <p:ph type="body" sz="quarter" idx="10"/>
          </p:nvPr>
        </p:nvSpPr>
        <p:spPr>
          <a:xfrm>
            <a:off x="3693319" y="1039685"/>
            <a:ext cx="4805362" cy="2848472"/>
          </a:xfrm>
        </p:spPr>
        <p:txBody>
          <a:bodyPr/>
          <a:lstStyle/>
          <a:p>
            <a:pPr marL="0" indent="0" algn="ctr">
              <a:buNone/>
            </a:pPr>
            <a:r>
              <a:rPr lang="en-US" altLang="zh-CN" dirty="0">
                <a:latin typeface="+mn-ea"/>
                <a:ea typeface="+mn-ea"/>
              </a:rPr>
              <a:t>04</a:t>
            </a:r>
            <a:endParaRPr lang="zh-CN" altLang="en-US" dirty="0">
              <a:latin typeface="+mn-ea"/>
              <a:ea typeface="+mn-ea"/>
            </a:endParaRPr>
          </a:p>
        </p:txBody>
      </p:sp>
      <p:sp>
        <p:nvSpPr>
          <p:cNvPr id="5" name="文本占位符 4">
            <a:extLst>
              <a:ext uri="{FF2B5EF4-FFF2-40B4-BE49-F238E27FC236}">
                <a16:creationId xmlns:a16="http://schemas.microsoft.com/office/drawing/2014/main" xmlns="" id="{B4E24FBD-8E8E-4BE9-97E1-7DFF00B2EA50}"/>
              </a:ext>
            </a:extLst>
          </p:cNvPr>
          <p:cNvSpPr>
            <a:spLocks noGrp="1"/>
          </p:cNvSpPr>
          <p:nvPr>
            <p:ph type="body" sz="quarter" idx="11"/>
          </p:nvPr>
        </p:nvSpPr>
        <p:spPr/>
        <p:txBody>
          <a:bodyPr/>
          <a:lstStyle/>
          <a:p>
            <a:pPr marL="0" indent="0" algn="ctr">
              <a:buNone/>
            </a:pPr>
            <a:r>
              <a:rPr lang="zh-CN" altLang="en-US" sz="8800" dirty="0">
                <a:gradFill>
                  <a:gsLst>
                    <a:gs pos="38000">
                      <a:prstClr val="white"/>
                    </a:gs>
                    <a:gs pos="100000">
                      <a:srgbClr val="B9BCFF"/>
                    </a:gs>
                  </a:gsLst>
                  <a:lin ang="5400000" scaled="1"/>
                </a:gradFill>
                <a:effectLst>
                  <a:outerShdw dist="63500" dir="5400000" algn="t" rotWithShape="0">
                    <a:srgbClr val="575FFF">
                      <a:alpha val="40000"/>
                    </a:srgbClr>
                  </a:outerShdw>
                </a:effectLst>
                <a:latin typeface="+mj-ea"/>
                <a:ea typeface="+mj-ea"/>
              </a:rPr>
              <a:t>数据分析</a:t>
            </a:r>
          </a:p>
        </p:txBody>
      </p:sp>
    </p:spTree>
    <p:extLst>
      <p:ext uri="{BB962C8B-B14F-4D97-AF65-F5344CB8AC3E}">
        <p14:creationId xmlns:p14="http://schemas.microsoft.com/office/powerpoint/2010/main" val="2773448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xmlns="" id="{8705157C-0FAC-4786-ADC4-2E1F2940B5A2}"/>
              </a:ext>
            </a:extLst>
          </p:cNvPr>
          <p:cNvSpPr>
            <a:spLocks noGrp="1"/>
          </p:cNvSpPr>
          <p:nvPr>
            <p:ph sz="quarter" idx="4294967295"/>
          </p:nvPr>
        </p:nvSpPr>
        <p:spPr>
          <a:xfrm>
            <a:off x="506120" y="434136"/>
            <a:ext cx="926439"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04</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4" name="内容占位符 3">
            <a:extLst>
              <a:ext uri="{FF2B5EF4-FFF2-40B4-BE49-F238E27FC236}">
                <a16:creationId xmlns:a16="http://schemas.microsoft.com/office/drawing/2014/main" xmlns="" id="{5081E0B6-6E48-4B38-8BD9-AF03A42D93C4}"/>
              </a:ext>
            </a:extLst>
          </p:cNvPr>
          <p:cNvSpPr>
            <a:spLocks noGrp="1"/>
          </p:cNvSpPr>
          <p:nvPr>
            <p:ph sz="quarter" idx="10"/>
          </p:nvPr>
        </p:nvSpPr>
        <p:spPr/>
        <p:txBody>
          <a:bodyPr/>
          <a:lstStyle/>
          <a:p>
            <a:r>
              <a:rPr lang="zh-CN" altLang="en-US" dirty="0">
                <a:latin typeface="+mj-ea"/>
                <a:ea typeface="+mj-ea"/>
              </a:rPr>
              <a:t>产品销售额</a:t>
            </a:r>
          </a:p>
        </p:txBody>
      </p:sp>
      <p:grpSp>
        <p:nvGrpSpPr>
          <p:cNvPr id="61" name="组合 60">
            <a:extLst>
              <a:ext uri="{FF2B5EF4-FFF2-40B4-BE49-F238E27FC236}">
                <a16:creationId xmlns:a16="http://schemas.microsoft.com/office/drawing/2014/main" xmlns="" id="{D058262A-C819-4A4A-883E-275B0841280D}"/>
              </a:ext>
            </a:extLst>
          </p:cNvPr>
          <p:cNvGrpSpPr/>
          <p:nvPr/>
        </p:nvGrpSpPr>
        <p:grpSpPr>
          <a:xfrm>
            <a:off x="1199699" y="1624964"/>
            <a:ext cx="9792603" cy="4509136"/>
            <a:chOff x="1210677" y="1624964"/>
            <a:chExt cx="9158276" cy="4509136"/>
          </a:xfrm>
        </p:grpSpPr>
        <p:sp>
          <p:nvSpPr>
            <p:cNvPr id="7" name="矩形: 圆角 6">
              <a:extLst>
                <a:ext uri="{FF2B5EF4-FFF2-40B4-BE49-F238E27FC236}">
                  <a16:creationId xmlns:a16="http://schemas.microsoft.com/office/drawing/2014/main" xmlns="" id="{B3C19DAE-142C-4419-81D4-D95B0190D66F}"/>
                </a:ext>
              </a:extLst>
            </p:cNvPr>
            <p:cNvSpPr/>
            <p:nvPr/>
          </p:nvSpPr>
          <p:spPr>
            <a:xfrm flipH="1">
              <a:off x="1210677" y="1624965"/>
              <a:ext cx="9158276" cy="4509135"/>
            </a:xfrm>
            <a:prstGeom prst="roundRect">
              <a:avLst>
                <a:gd name="adj" fmla="val 3694"/>
              </a:avLst>
            </a:prstGeom>
            <a:gradFill flip="none" rotWithShape="1">
              <a:gsLst>
                <a:gs pos="0">
                  <a:srgbClr val="3B61ED">
                    <a:alpha val="0"/>
                  </a:srgbClr>
                </a:gs>
                <a:gs pos="80000">
                  <a:srgbClr val="3B61ED">
                    <a:alpha val="8000"/>
                  </a:srgbClr>
                </a:gs>
                <a:gs pos="100000">
                  <a:srgbClr val="3B61ED">
                    <a:alpha val="48000"/>
                  </a:srgbClr>
                </a:gs>
                <a:gs pos="95000">
                  <a:srgbClr val="3B61ED">
                    <a:alpha val="23000"/>
                  </a:srgb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673100" sx="99000" sy="99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11" name="任意多边形: 形状 10">
              <a:extLst>
                <a:ext uri="{FF2B5EF4-FFF2-40B4-BE49-F238E27FC236}">
                  <a16:creationId xmlns:a16="http://schemas.microsoft.com/office/drawing/2014/main" xmlns="" id="{CF16D7E1-9DA4-42D2-A196-4E12384D1FC1}"/>
                </a:ext>
              </a:extLst>
            </p:cNvPr>
            <p:cNvSpPr/>
            <p:nvPr/>
          </p:nvSpPr>
          <p:spPr>
            <a:xfrm flipH="1">
              <a:off x="1210677" y="1624964"/>
              <a:ext cx="1431368" cy="4509135"/>
            </a:xfrm>
            <a:custGeom>
              <a:avLst/>
              <a:gdLst>
                <a:gd name="connsiteX0" fmla="*/ 1264801 w 1431368"/>
                <a:gd name="connsiteY0" fmla="*/ 0 h 4509135"/>
                <a:gd name="connsiteX1" fmla="*/ 0 w 1431368"/>
                <a:gd name="connsiteY1" fmla="*/ 0 h 4509135"/>
                <a:gd name="connsiteX2" fmla="*/ 0 w 1431368"/>
                <a:gd name="connsiteY2" fmla="*/ 4509135 h 4509135"/>
                <a:gd name="connsiteX3" fmla="*/ 1264801 w 1431368"/>
                <a:gd name="connsiteY3" fmla="*/ 4509135 h 4509135"/>
                <a:gd name="connsiteX4" fmla="*/ 1431368 w 1431368"/>
                <a:gd name="connsiteY4" fmla="*/ 4342568 h 4509135"/>
                <a:gd name="connsiteX5" fmla="*/ 1431368 w 1431368"/>
                <a:gd name="connsiteY5" fmla="*/ 166567 h 4509135"/>
                <a:gd name="connsiteX6" fmla="*/ 1264801 w 1431368"/>
                <a:gd name="connsiteY6" fmla="*/ 0 h 450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1368" h="4509135">
                  <a:moveTo>
                    <a:pt x="1264801" y="0"/>
                  </a:moveTo>
                  <a:lnTo>
                    <a:pt x="0" y="0"/>
                  </a:lnTo>
                  <a:lnTo>
                    <a:pt x="0" y="4509135"/>
                  </a:lnTo>
                  <a:lnTo>
                    <a:pt x="1264801" y="4509135"/>
                  </a:lnTo>
                  <a:cubicBezTo>
                    <a:pt x="1356793" y="4509135"/>
                    <a:pt x="1431368" y="4434560"/>
                    <a:pt x="1431368" y="4342568"/>
                  </a:cubicBezTo>
                  <a:lnTo>
                    <a:pt x="1431368" y="166567"/>
                  </a:lnTo>
                  <a:cubicBezTo>
                    <a:pt x="1431368" y="74575"/>
                    <a:pt x="1356793" y="0"/>
                    <a:pt x="1264801" y="0"/>
                  </a:cubicBezTo>
                  <a:close/>
                </a:path>
              </a:pathLst>
            </a:custGeom>
            <a:gradFill flip="none" rotWithShape="1">
              <a:gsLst>
                <a:gs pos="0">
                  <a:srgbClr val="EF2174">
                    <a:alpha val="64000"/>
                  </a:srgbClr>
                </a:gs>
                <a:gs pos="21000">
                  <a:schemeClr val="accent2">
                    <a:alpha val="33000"/>
                  </a:schemeClr>
                </a:gs>
                <a:gs pos="100000">
                  <a:schemeClr val="accent3">
                    <a:alpha val="64000"/>
                  </a:schemeClr>
                </a:gs>
                <a:gs pos="82000">
                  <a:schemeClr val="accent1"/>
                </a:gs>
              </a:gsLst>
              <a:lin ang="5400000" scaled="1"/>
              <a:tileRect/>
            </a:gradFill>
            <a:ln w="9525">
              <a:solidFill>
                <a:schemeClr val="accent1">
                  <a:shade val="50000"/>
                </a:schemeClr>
              </a:solidFill>
            </a:ln>
            <a:effectLst>
              <a:outerShdw blurRad="673100" sx="99000" sy="99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mn-ea"/>
              </a:endParaRPr>
            </a:p>
          </p:txBody>
        </p:sp>
        <p:sp>
          <p:nvSpPr>
            <p:cNvPr id="12" name="矩形 11">
              <a:extLst>
                <a:ext uri="{FF2B5EF4-FFF2-40B4-BE49-F238E27FC236}">
                  <a16:creationId xmlns:a16="http://schemas.microsoft.com/office/drawing/2014/main" xmlns="" id="{CDD2A40C-6CB3-4F48-8B74-83B90F153F2B}"/>
                </a:ext>
              </a:extLst>
            </p:cNvPr>
            <p:cNvSpPr/>
            <p:nvPr/>
          </p:nvSpPr>
          <p:spPr>
            <a:xfrm>
              <a:off x="2951544" y="1897214"/>
              <a:ext cx="7083707" cy="3994300"/>
            </a:xfrm>
            <a:prstGeom prst="rect">
              <a:avLst/>
            </a:prstGeom>
            <a:noFill/>
            <a:ln w="6350">
              <a:solidFill>
                <a:schemeClr val="bg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14" name="直接连接符 13">
              <a:extLst>
                <a:ext uri="{FF2B5EF4-FFF2-40B4-BE49-F238E27FC236}">
                  <a16:creationId xmlns:a16="http://schemas.microsoft.com/office/drawing/2014/main" xmlns="" id="{AE18B90F-B893-4AAA-8DA9-E295008877E5}"/>
                </a:ext>
              </a:extLst>
            </p:cNvPr>
            <p:cNvCxnSpPr/>
            <p:nvPr/>
          </p:nvCxnSpPr>
          <p:spPr>
            <a:xfrm>
              <a:off x="2951544" y="2338086"/>
              <a:ext cx="7083707" cy="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2E854083-7170-4181-8E0B-E9D6D9EC1910}"/>
                </a:ext>
              </a:extLst>
            </p:cNvPr>
            <p:cNvCxnSpPr/>
            <p:nvPr/>
          </p:nvCxnSpPr>
          <p:spPr>
            <a:xfrm>
              <a:off x="2951544" y="2787846"/>
              <a:ext cx="7083707" cy="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6A9E237B-9AE2-4E49-88FF-31CCF3C6631A}"/>
                </a:ext>
              </a:extLst>
            </p:cNvPr>
            <p:cNvCxnSpPr/>
            <p:nvPr/>
          </p:nvCxnSpPr>
          <p:spPr>
            <a:xfrm>
              <a:off x="2951544" y="3237606"/>
              <a:ext cx="7083707" cy="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C847598B-F49A-4984-80F8-3D7596EDF80F}"/>
                </a:ext>
              </a:extLst>
            </p:cNvPr>
            <p:cNvCxnSpPr/>
            <p:nvPr/>
          </p:nvCxnSpPr>
          <p:spPr>
            <a:xfrm>
              <a:off x="2951544" y="3687366"/>
              <a:ext cx="7083707" cy="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B6B84AA3-0754-43F4-BC58-16B7931EE558}"/>
                </a:ext>
              </a:extLst>
            </p:cNvPr>
            <p:cNvCxnSpPr/>
            <p:nvPr/>
          </p:nvCxnSpPr>
          <p:spPr>
            <a:xfrm>
              <a:off x="2951544" y="4137126"/>
              <a:ext cx="7083707" cy="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A96726C4-1FC5-4828-ABB1-E18E300CA6B6}"/>
                </a:ext>
              </a:extLst>
            </p:cNvPr>
            <p:cNvCxnSpPr/>
            <p:nvPr/>
          </p:nvCxnSpPr>
          <p:spPr>
            <a:xfrm>
              <a:off x="2951544" y="4586886"/>
              <a:ext cx="7083707" cy="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38E49F9C-8C9B-4370-B62C-569A6A08EA0F}"/>
                </a:ext>
              </a:extLst>
            </p:cNvPr>
            <p:cNvCxnSpPr/>
            <p:nvPr/>
          </p:nvCxnSpPr>
          <p:spPr>
            <a:xfrm>
              <a:off x="2951544" y="5036646"/>
              <a:ext cx="7083707" cy="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1D23FAFC-54F0-48E3-B2F9-E9ED09653920}"/>
                </a:ext>
              </a:extLst>
            </p:cNvPr>
            <p:cNvCxnSpPr/>
            <p:nvPr/>
          </p:nvCxnSpPr>
          <p:spPr>
            <a:xfrm>
              <a:off x="2951544" y="5486403"/>
              <a:ext cx="7083707" cy="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7AA5A297-3DCA-4338-A88C-5F668CF9BD6F}"/>
                </a:ext>
              </a:extLst>
            </p:cNvPr>
            <p:cNvCxnSpPr>
              <a:cxnSpLocks/>
            </p:cNvCxnSpPr>
            <p:nvPr/>
          </p:nvCxnSpPr>
          <p:spPr>
            <a:xfrm>
              <a:off x="3993266" y="1897214"/>
              <a:ext cx="0" cy="399430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B78CFA36-7CA3-4CAA-B715-29BA4E3F5728}"/>
                </a:ext>
              </a:extLst>
            </p:cNvPr>
            <p:cNvCxnSpPr>
              <a:cxnSpLocks/>
            </p:cNvCxnSpPr>
            <p:nvPr/>
          </p:nvCxnSpPr>
          <p:spPr>
            <a:xfrm>
              <a:off x="5011839" y="1897214"/>
              <a:ext cx="0" cy="399430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2C7F5FA5-58A3-434F-8496-CEAD946F7D07}"/>
                </a:ext>
              </a:extLst>
            </p:cNvPr>
            <p:cNvCxnSpPr>
              <a:cxnSpLocks/>
            </p:cNvCxnSpPr>
            <p:nvPr/>
          </p:nvCxnSpPr>
          <p:spPr>
            <a:xfrm>
              <a:off x="6030412" y="1897214"/>
              <a:ext cx="0" cy="399430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DB7E001C-7627-4C64-9EBB-0A4BE32D0342}"/>
                </a:ext>
              </a:extLst>
            </p:cNvPr>
            <p:cNvCxnSpPr>
              <a:cxnSpLocks/>
            </p:cNvCxnSpPr>
            <p:nvPr/>
          </p:nvCxnSpPr>
          <p:spPr>
            <a:xfrm>
              <a:off x="7048985" y="1897214"/>
              <a:ext cx="0" cy="399430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D4ED12D2-8B0E-43D1-B7F8-6A85EAAD7478}"/>
                </a:ext>
              </a:extLst>
            </p:cNvPr>
            <p:cNvCxnSpPr>
              <a:cxnSpLocks/>
            </p:cNvCxnSpPr>
            <p:nvPr/>
          </p:nvCxnSpPr>
          <p:spPr>
            <a:xfrm>
              <a:off x="8067558" y="1897214"/>
              <a:ext cx="0" cy="399430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3454C036-1EFC-4218-B2D8-3CBE59F0FFC5}"/>
                </a:ext>
              </a:extLst>
            </p:cNvPr>
            <p:cNvCxnSpPr>
              <a:cxnSpLocks/>
            </p:cNvCxnSpPr>
            <p:nvPr/>
          </p:nvCxnSpPr>
          <p:spPr>
            <a:xfrm>
              <a:off x="9086131" y="1897214"/>
              <a:ext cx="0" cy="399430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xmlns="" id="{22FC6E34-68B8-44A0-A731-EE082528964B}"/>
                </a:ext>
              </a:extLst>
            </p:cNvPr>
            <p:cNvSpPr txBox="1"/>
            <p:nvPr/>
          </p:nvSpPr>
          <p:spPr>
            <a:xfrm>
              <a:off x="1562634" y="1897214"/>
              <a:ext cx="857170" cy="400110"/>
            </a:xfrm>
            <a:prstGeom prst="rect">
              <a:avLst/>
            </a:prstGeom>
            <a:noFill/>
          </p:spPr>
          <p:txBody>
            <a:bodyPr wrap="square" rtlCol="0">
              <a:spAutoFit/>
            </a:bodyPr>
            <a:lstStyle/>
            <a:p>
              <a:r>
                <a:rPr lang="en-US" altLang="zh-CN" sz="2000" dirty="0">
                  <a:solidFill>
                    <a:schemeClr val="bg1"/>
                  </a:solidFill>
                  <a:latin typeface="+mn-ea"/>
                </a:rPr>
                <a:t>A </a:t>
              </a:r>
              <a:r>
                <a:rPr lang="zh-CN" altLang="en-US" sz="1600" dirty="0">
                  <a:solidFill>
                    <a:schemeClr val="bg1"/>
                  </a:solidFill>
                  <a:latin typeface="+mn-ea"/>
                </a:rPr>
                <a:t>款</a:t>
              </a:r>
              <a:endParaRPr lang="zh-CN" altLang="en-US" sz="2000" dirty="0">
                <a:solidFill>
                  <a:schemeClr val="bg1"/>
                </a:solidFill>
                <a:latin typeface="+mn-ea"/>
              </a:endParaRPr>
            </a:p>
          </p:txBody>
        </p:sp>
        <p:sp>
          <p:nvSpPr>
            <p:cNvPr id="49" name="文本框 48">
              <a:extLst>
                <a:ext uri="{FF2B5EF4-FFF2-40B4-BE49-F238E27FC236}">
                  <a16:creationId xmlns:a16="http://schemas.microsoft.com/office/drawing/2014/main" xmlns="" id="{24EA0FCD-6A1D-4006-A0F3-7A0A296FDBE8}"/>
                </a:ext>
              </a:extLst>
            </p:cNvPr>
            <p:cNvSpPr txBox="1"/>
            <p:nvPr/>
          </p:nvSpPr>
          <p:spPr>
            <a:xfrm>
              <a:off x="1562634" y="2346408"/>
              <a:ext cx="857170" cy="400110"/>
            </a:xfrm>
            <a:prstGeom prst="rect">
              <a:avLst/>
            </a:prstGeom>
            <a:noFill/>
          </p:spPr>
          <p:txBody>
            <a:bodyPr wrap="square" rtlCol="0">
              <a:spAutoFit/>
            </a:bodyPr>
            <a:lstStyle/>
            <a:p>
              <a:r>
                <a:rPr lang="en-US" altLang="zh-CN" sz="2000" dirty="0">
                  <a:solidFill>
                    <a:schemeClr val="bg1"/>
                  </a:solidFill>
                  <a:latin typeface="+mn-ea"/>
                </a:rPr>
                <a:t>B </a:t>
              </a:r>
              <a:r>
                <a:rPr lang="zh-CN" altLang="en-US" sz="1600" dirty="0">
                  <a:solidFill>
                    <a:schemeClr val="bg1"/>
                  </a:solidFill>
                  <a:latin typeface="+mn-ea"/>
                </a:rPr>
                <a:t>款</a:t>
              </a:r>
              <a:endParaRPr lang="zh-CN" altLang="en-US" sz="2000" dirty="0">
                <a:solidFill>
                  <a:schemeClr val="bg1"/>
                </a:solidFill>
                <a:latin typeface="+mn-ea"/>
              </a:endParaRPr>
            </a:p>
          </p:txBody>
        </p:sp>
        <p:sp>
          <p:nvSpPr>
            <p:cNvPr id="50" name="文本框 49">
              <a:extLst>
                <a:ext uri="{FF2B5EF4-FFF2-40B4-BE49-F238E27FC236}">
                  <a16:creationId xmlns:a16="http://schemas.microsoft.com/office/drawing/2014/main" xmlns="" id="{B9AE14C4-34E1-4C37-AA21-B8D29DEB7AEF}"/>
                </a:ext>
              </a:extLst>
            </p:cNvPr>
            <p:cNvSpPr txBox="1"/>
            <p:nvPr/>
          </p:nvSpPr>
          <p:spPr>
            <a:xfrm>
              <a:off x="1562634" y="2795602"/>
              <a:ext cx="857170" cy="400110"/>
            </a:xfrm>
            <a:prstGeom prst="rect">
              <a:avLst/>
            </a:prstGeom>
            <a:noFill/>
          </p:spPr>
          <p:txBody>
            <a:bodyPr wrap="square" rtlCol="0">
              <a:spAutoFit/>
            </a:bodyPr>
            <a:lstStyle/>
            <a:p>
              <a:r>
                <a:rPr lang="en-US" altLang="zh-CN" sz="2000" dirty="0">
                  <a:solidFill>
                    <a:schemeClr val="bg1"/>
                  </a:solidFill>
                  <a:latin typeface="+mn-ea"/>
                </a:rPr>
                <a:t>C </a:t>
              </a:r>
              <a:r>
                <a:rPr lang="zh-CN" altLang="en-US" sz="1600" dirty="0">
                  <a:solidFill>
                    <a:schemeClr val="bg1"/>
                  </a:solidFill>
                  <a:latin typeface="+mn-ea"/>
                </a:rPr>
                <a:t>款</a:t>
              </a:r>
              <a:endParaRPr lang="zh-CN" altLang="en-US" sz="2000" dirty="0">
                <a:solidFill>
                  <a:schemeClr val="bg1"/>
                </a:solidFill>
                <a:latin typeface="+mn-ea"/>
              </a:endParaRPr>
            </a:p>
          </p:txBody>
        </p:sp>
        <p:sp>
          <p:nvSpPr>
            <p:cNvPr id="51" name="文本框 50">
              <a:extLst>
                <a:ext uri="{FF2B5EF4-FFF2-40B4-BE49-F238E27FC236}">
                  <a16:creationId xmlns:a16="http://schemas.microsoft.com/office/drawing/2014/main" xmlns="" id="{95DF454C-6DDD-490F-91AE-DFFA32F165B4}"/>
                </a:ext>
              </a:extLst>
            </p:cNvPr>
            <p:cNvSpPr txBox="1"/>
            <p:nvPr/>
          </p:nvSpPr>
          <p:spPr>
            <a:xfrm>
              <a:off x="1562634" y="3244796"/>
              <a:ext cx="857170" cy="400110"/>
            </a:xfrm>
            <a:prstGeom prst="rect">
              <a:avLst/>
            </a:prstGeom>
            <a:noFill/>
          </p:spPr>
          <p:txBody>
            <a:bodyPr wrap="square" rtlCol="0">
              <a:spAutoFit/>
            </a:bodyPr>
            <a:lstStyle/>
            <a:p>
              <a:r>
                <a:rPr lang="en-US" altLang="zh-CN" sz="2000" dirty="0">
                  <a:solidFill>
                    <a:schemeClr val="bg1"/>
                  </a:solidFill>
                  <a:latin typeface="+mn-ea"/>
                </a:rPr>
                <a:t>D </a:t>
              </a:r>
              <a:r>
                <a:rPr lang="zh-CN" altLang="en-US" sz="1600" dirty="0">
                  <a:solidFill>
                    <a:schemeClr val="bg1"/>
                  </a:solidFill>
                  <a:latin typeface="+mn-ea"/>
                </a:rPr>
                <a:t>款</a:t>
              </a:r>
              <a:endParaRPr lang="zh-CN" altLang="en-US" sz="2000" dirty="0">
                <a:solidFill>
                  <a:schemeClr val="bg1"/>
                </a:solidFill>
                <a:latin typeface="+mn-ea"/>
              </a:endParaRPr>
            </a:p>
          </p:txBody>
        </p:sp>
        <p:sp>
          <p:nvSpPr>
            <p:cNvPr id="52" name="文本框 51">
              <a:extLst>
                <a:ext uri="{FF2B5EF4-FFF2-40B4-BE49-F238E27FC236}">
                  <a16:creationId xmlns:a16="http://schemas.microsoft.com/office/drawing/2014/main" xmlns="" id="{63D1AD29-DB75-40A2-BDAC-995C183FA04A}"/>
                </a:ext>
              </a:extLst>
            </p:cNvPr>
            <p:cNvSpPr txBox="1"/>
            <p:nvPr/>
          </p:nvSpPr>
          <p:spPr>
            <a:xfrm>
              <a:off x="1562634" y="3693990"/>
              <a:ext cx="857170" cy="400110"/>
            </a:xfrm>
            <a:prstGeom prst="rect">
              <a:avLst/>
            </a:prstGeom>
            <a:noFill/>
          </p:spPr>
          <p:txBody>
            <a:bodyPr wrap="square" rtlCol="0">
              <a:spAutoFit/>
            </a:bodyPr>
            <a:lstStyle/>
            <a:p>
              <a:r>
                <a:rPr lang="en-US" altLang="zh-CN" sz="2000" dirty="0">
                  <a:solidFill>
                    <a:schemeClr val="bg1"/>
                  </a:solidFill>
                  <a:latin typeface="+mn-ea"/>
                </a:rPr>
                <a:t>E </a:t>
              </a:r>
              <a:r>
                <a:rPr lang="zh-CN" altLang="en-US" sz="1600" dirty="0">
                  <a:solidFill>
                    <a:schemeClr val="bg1"/>
                  </a:solidFill>
                  <a:latin typeface="+mn-ea"/>
                </a:rPr>
                <a:t>款</a:t>
              </a:r>
              <a:endParaRPr lang="zh-CN" altLang="en-US" sz="2000" dirty="0">
                <a:solidFill>
                  <a:schemeClr val="bg1"/>
                </a:solidFill>
                <a:latin typeface="+mn-ea"/>
              </a:endParaRPr>
            </a:p>
          </p:txBody>
        </p:sp>
        <p:sp>
          <p:nvSpPr>
            <p:cNvPr id="53" name="文本框 52">
              <a:extLst>
                <a:ext uri="{FF2B5EF4-FFF2-40B4-BE49-F238E27FC236}">
                  <a16:creationId xmlns:a16="http://schemas.microsoft.com/office/drawing/2014/main" xmlns="" id="{411BBE2A-C7C4-4E93-B925-7A0D325E069F}"/>
                </a:ext>
              </a:extLst>
            </p:cNvPr>
            <p:cNvSpPr txBox="1"/>
            <p:nvPr/>
          </p:nvSpPr>
          <p:spPr>
            <a:xfrm>
              <a:off x="1562634" y="4143184"/>
              <a:ext cx="857170" cy="400110"/>
            </a:xfrm>
            <a:prstGeom prst="rect">
              <a:avLst/>
            </a:prstGeom>
            <a:noFill/>
          </p:spPr>
          <p:txBody>
            <a:bodyPr wrap="square" rtlCol="0">
              <a:spAutoFit/>
            </a:bodyPr>
            <a:lstStyle/>
            <a:p>
              <a:r>
                <a:rPr lang="en-US" altLang="zh-CN" sz="2000" dirty="0">
                  <a:solidFill>
                    <a:schemeClr val="bg1"/>
                  </a:solidFill>
                  <a:latin typeface="+mn-ea"/>
                </a:rPr>
                <a:t>F </a:t>
              </a:r>
              <a:r>
                <a:rPr lang="zh-CN" altLang="en-US" sz="1600" dirty="0">
                  <a:solidFill>
                    <a:schemeClr val="bg1"/>
                  </a:solidFill>
                  <a:latin typeface="+mn-ea"/>
                </a:rPr>
                <a:t>款</a:t>
              </a:r>
              <a:endParaRPr lang="zh-CN" altLang="en-US" sz="2000" dirty="0">
                <a:solidFill>
                  <a:schemeClr val="bg1"/>
                </a:solidFill>
                <a:latin typeface="+mn-ea"/>
              </a:endParaRPr>
            </a:p>
          </p:txBody>
        </p:sp>
        <p:sp>
          <p:nvSpPr>
            <p:cNvPr id="54" name="文本框 53">
              <a:extLst>
                <a:ext uri="{FF2B5EF4-FFF2-40B4-BE49-F238E27FC236}">
                  <a16:creationId xmlns:a16="http://schemas.microsoft.com/office/drawing/2014/main" xmlns="" id="{4DB87E33-F95B-497B-8F49-E5B74B4380A4}"/>
                </a:ext>
              </a:extLst>
            </p:cNvPr>
            <p:cNvSpPr txBox="1"/>
            <p:nvPr/>
          </p:nvSpPr>
          <p:spPr>
            <a:xfrm>
              <a:off x="1562634" y="4592378"/>
              <a:ext cx="857170" cy="400110"/>
            </a:xfrm>
            <a:prstGeom prst="rect">
              <a:avLst/>
            </a:prstGeom>
            <a:noFill/>
          </p:spPr>
          <p:txBody>
            <a:bodyPr wrap="square" rtlCol="0">
              <a:spAutoFit/>
            </a:bodyPr>
            <a:lstStyle/>
            <a:p>
              <a:r>
                <a:rPr lang="en-US" altLang="zh-CN" sz="2000" dirty="0">
                  <a:solidFill>
                    <a:schemeClr val="bg1"/>
                  </a:solidFill>
                  <a:latin typeface="+mn-ea"/>
                </a:rPr>
                <a:t>G </a:t>
              </a:r>
              <a:r>
                <a:rPr lang="zh-CN" altLang="en-US" sz="1600" dirty="0">
                  <a:solidFill>
                    <a:schemeClr val="bg1"/>
                  </a:solidFill>
                  <a:latin typeface="+mn-ea"/>
                </a:rPr>
                <a:t>款</a:t>
              </a:r>
              <a:endParaRPr lang="zh-CN" altLang="en-US" sz="2000" dirty="0">
                <a:solidFill>
                  <a:schemeClr val="bg1"/>
                </a:solidFill>
                <a:latin typeface="+mn-ea"/>
              </a:endParaRPr>
            </a:p>
          </p:txBody>
        </p:sp>
        <p:sp>
          <p:nvSpPr>
            <p:cNvPr id="55" name="文本框 54">
              <a:extLst>
                <a:ext uri="{FF2B5EF4-FFF2-40B4-BE49-F238E27FC236}">
                  <a16:creationId xmlns:a16="http://schemas.microsoft.com/office/drawing/2014/main" xmlns="" id="{30837FE8-94A8-44CA-B8A7-CA6C287D682C}"/>
                </a:ext>
              </a:extLst>
            </p:cNvPr>
            <p:cNvSpPr txBox="1"/>
            <p:nvPr/>
          </p:nvSpPr>
          <p:spPr>
            <a:xfrm>
              <a:off x="1562634" y="5041572"/>
              <a:ext cx="857170" cy="400110"/>
            </a:xfrm>
            <a:prstGeom prst="rect">
              <a:avLst/>
            </a:prstGeom>
            <a:noFill/>
          </p:spPr>
          <p:txBody>
            <a:bodyPr wrap="square" rtlCol="0">
              <a:spAutoFit/>
            </a:bodyPr>
            <a:lstStyle/>
            <a:p>
              <a:r>
                <a:rPr lang="en-US" altLang="zh-CN" sz="2000" dirty="0">
                  <a:solidFill>
                    <a:schemeClr val="bg1"/>
                  </a:solidFill>
                  <a:latin typeface="+mn-ea"/>
                </a:rPr>
                <a:t>H </a:t>
              </a:r>
              <a:r>
                <a:rPr lang="zh-CN" altLang="en-US" sz="1600" dirty="0">
                  <a:solidFill>
                    <a:schemeClr val="bg1"/>
                  </a:solidFill>
                  <a:latin typeface="+mn-ea"/>
                </a:rPr>
                <a:t>款</a:t>
              </a:r>
              <a:endParaRPr lang="zh-CN" altLang="en-US" sz="2000" dirty="0">
                <a:solidFill>
                  <a:schemeClr val="bg1"/>
                </a:solidFill>
                <a:latin typeface="+mn-ea"/>
              </a:endParaRPr>
            </a:p>
          </p:txBody>
        </p:sp>
        <p:sp>
          <p:nvSpPr>
            <p:cNvPr id="56" name="文本框 55">
              <a:extLst>
                <a:ext uri="{FF2B5EF4-FFF2-40B4-BE49-F238E27FC236}">
                  <a16:creationId xmlns:a16="http://schemas.microsoft.com/office/drawing/2014/main" xmlns="" id="{637D6F7E-30D1-4222-9244-427E6661BF9F}"/>
                </a:ext>
              </a:extLst>
            </p:cNvPr>
            <p:cNvSpPr txBox="1"/>
            <p:nvPr/>
          </p:nvSpPr>
          <p:spPr>
            <a:xfrm>
              <a:off x="1562634" y="5490768"/>
              <a:ext cx="857170" cy="400110"/>
            </a:xfrm>
            <a:prstGeom prst="rect">
              <a:avLst/>
            </a:prstGeom>
            <a:noFill/>
          </p:spPr>
          <p:txBody>
            <a:bodyPr wrap="square" rtlCol="0">
              <a:spAutoFit/>
            </a:bodyPr>
            <a:lstStyle/>
            <a:p>
              <a:r>
                <a:rPr lang="en-US" altLang="zh-CN" sz="2000" dirty="0">
                  <a:solidFill>
                    <a:schemeClr val="bg1"/>
                  </a:solidFill>
                  <a:latin typeface="+mn-ea"/>
                </a:rPr>
                <a:t>I </a:t>
              </a:r>
              <a:r>
                <a:rPr lang="zh-CN" altLang="en-US" sz="1600" dirty="0">
                  <a:solidFill>
                    <a:schemeClr val="bg1"/>
                  </a:solidFill>
                  <a:latin typeface="+mn-ea"/>
                </a:rPr>
                <a:t>款</a:t>
              </a:r>
              <a:endParaRPr lang="zh-CN" altLang="en-US" sz="2000" dirty="0">
                <a:solidFill>
                  <a:schemeClr val="bg1"/>
                </a:solidFill>
                <a:latin typeface="+mn-ea"/>
              </a:endParaRPr>
            </a:p>
          </p:txBody>
        </p:sp>
        <p:sp>
          <p:nvSpPr>
            <p:cNvPr id="59" name="矩形 58">
              <a:extLst>
                <a:ext uri="{FF2B5EF4-FFF2-40B4-BE49-F238E27FC236}">
                  <a16:creationId xmlns:a16="http://schemas.microsoft.com/office/drawing/2014/main" xmlns="" id="{5A6EB48C-1155-4399-A846-83CA9FEDAD58}"/>
                </a:ext>
              </a:extLst>
            </p:cNvPr>
            <p:cNvSpPr/>
            <p:nvPr/>
          </p:nvSpPr>
          <p:spPr>
            <a:xfrm>
              <a:off x="7595597" y="5205969"/>
              <a:ext cx="1965960" cy="421163"/>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n-ea"/>
              </a:endParaRPr>
            </a:p>
          </p:txBody>
        </p:sp>
        <p:sp>
          <p:nvSpPr>
            <p:cNvPr id="60" name="文本框 59">
              <a:extLst>
                <a:ext uri="{FF2B5EF4-FFF2-40B4-BE49-F238E27FC236}">
                  <a16:creationId xmlns:a16="http://schemas.microsoft.com/office/drawing/2014/main" xmlns="" id="{BAA14417-184A-4775-ABEA-D50F4206EEAB}"/>
                </a:ext>
              </a:extLst>
            </p:cNvPr>
            <p:cNvSpPr txBox="1"/>
            <p:nvPr/>
          </p:nvSpPr>
          <p:spPr>
            <a:xfrm>
              <a:off x="7844983" y="5247273"/>
              <a:ext cx="1467189" cy="338554"/>
            </a:xfrm>
            <a:prstGeom prst="rect">
              <a:avLst/>
            </a:prstGeom>
            <a:noFill/>
          </p:spPr>
          <p:txBody>
            <a:bodyPr wrap="square" rtlCol="0">
              <a:spAutoFit/>
            </a:bodyPr>
            <a:lstStyle/>
            <a:p>
              <a:pPr algn="dist"/>
              <a:r>
                <a:rPr lang="en-US" altLang="zh-CN" sz="1600" dirty="0">
                  <a:solidFill>
                    <a:schemeClr val="bg1"/>
                  </a:solidFill>
                  <a:latin typeface="+mn-ea"/>
                </a:rPr>
                <a:t>2020-2021</a:t>
              </a:r>
              <a:r>
                <a:rPr lang="zh-CN" altLang="en-US" sz="1600" dirty="0">
                  <a:solidFill>
                    <a:schemeClr val="bg1"/>
                  </a:solidFill>
                  <a:latin typeface="+mn-ea"/>
                </a:rPr>
                <a:t>年</a:t>
              </a:r>
            </a:p>
          </p:txBody>
        </p:sp>
      </p:grpSp>
      <p:graphicFrame>
        <p:nvGraphicFramePr>
          <p:cNvPr id="6" name="图表 5">
            <a:extLst>
              <a:ext uri="{FF2B5EF4-FFF2-40B4-BE49-F238E27FC236}">
                <a16:creationId xmlns:a16="http://schemas.microsoft.com/office/drawing/2014/main" xmlns="" id="{19DB1F5C-B09B-4D18-AE98-8579CE857CD8}"/>
              </a:ext>
            </a:extLst>
          </p:cNvPr>
          <p:cNvGraphicFramePr/>
          <p:nvPr>
            <p:extLst>
              <p:ext uri="{D42A27DB-BD31-4B8C-83A1-F6EECF244321}">
                <p14:modId xmlns:p14="http://schemas.microsoft.com/office/powerpoint/2010/main" val="913773539"/>
              </p:ext>
            </p:extLst>
          </p:nvPr>
        </p:nvGraphicFramePr>
        <p:xfrm>
          <a:off x="2921300" y="1768510"/>
          <a:ext cx="8242419" cy="430042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551968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DABA6591-92AC-40B8-8D66-847A913DE07C}"/>
              </a:ext>
            </a:extLst>
          </p:cNvPr>
          <p:cNvSpPr>
            <a:spLocks noGrp="1"/>
          </p:cNvSpPr>
          <p:nvPr>
            <p:ph type="body" sz="quarter" idx="13"/>
          </p:nvPr>
        </p:nvSpPr>
        <p:spPr/>
        <p:txBody>
          <a:bodyPr/>
          <a:lstStyle/>
          <a:p>
            <a:r>
              <a:rPr lang="zh-CN" altLang="en-US" dirty="0">
                <a:latin typeface="+mj-ea"/>
                <a:ea typeface="+mj-ea"/>
              </a:rPr>
              <a:t>目 录</a:t>
            </a:r>
          </a:p>
        </p:txBody>
      </p:sp>
      <p:sp>
        <p:nvSpPr>
          <p:cNvPr id="5" name="文本占位符 4">
            <a:extLst>
              <a:ext uri="{FF2B5EF4-FFF2-40B4-BE49-F238E27FC236}">
                <a16:creationId xmlns:a16="http://schemas.microsoft.com/office/drawing/2014/main" xmlns="" id="{E0F5A21D-1A48-44A0-AF1D-493E7752A621}"/>
              </a:ext>
            </a:extLst>
          </p:cNvPr>
          <p:cNvSpPr>
            <a:spLocks noGrp="1"/>
          </p:cNvSpPr>
          <p:nvPr>
            <p:ph type="body" sz="quarter" idx="14"/>
          </p:nvPr>
        </p:nvSpPr>
        <p:spPr/>
        <p:txBody>
          <a:bodyPr/>
          <a:lstStyle/>
          <a:p>
            <a:r>
              <a:rPr lang="en-US" altLang="zh-CN" dirty="0">
                <a:latin typeface="+mj-ea"/>
                <a:ea typeface="+mj-ea"/>
              </a:rPr>
              <a:t>01</a:t>
            </a:r>
            <a:endParaRPr lang="zh-CN" altLang="en-US" dirty="0">
              <a:latin typeface="+mj-ea"/>
              <a:ea typeface="+mj-ea"/>
            </a:endParaRPr>
          </a:p>
        </p:txBody>
      </p:sp>
      <p:sp>
        <p:nvSpPr>
          <p:cNvPr id="6" name="文本占位符 5">
            <a:extLst>
              <a:ext uri="{FF2B5EF4-FFF2-40B4-BE49-F238E27FC236}">
                <a16:creationId xmlns:a16="http://schemas.microsoft.com/office/drawing/2014/main" xmlns="" id="{C8C5BBB4-08EC-45D4-8C74-58B8450C2182}"/>
              </a:ext>
            </a:extLst>
          </p:cNvPr>
          <p:cNvSpPr>
            <a:spLocks noGrp="1"/>
          </p:cNvSpPr>
          <p:nvPr>
            <p:ph type="body" sz="quarter" idx="15"/>
          </p:nvPr>
        </p:nvSpPr>
        <p:spPr/>
        <p:txBody>
          <a:bodyPr/>
          <a:lstStyle/>
          <a:p>
            <a:r>
              <a:rPr lang="zh-CN" altLang="en-US" b="1" dirty="0">
                <a:latin typeface="+mn-ea"/>
                <a:ea typeface="+mn-ea"/>
              </a:rPr>
              <a:t>背景简介</a:t>
            </a:r>
          </a:p>
        </p:txBody>
      </p:sp>
      <p:sp>
        <p:nvSpPr>
          <p:cNvPr id="7" name="文本占位符 6">
            <a:extLst>
              <a:ext uri="{FF2B5EF4-FFF2-40B4-BE49-F238E27FC236}">
                <a16:creationId xmlns:a16="http://schemas.microsoft.com/office/drawing/2014/main" xmlns="" id="{25BA443A-0ADB-4B10-82B6-15A5213BB9BF}"/>
              </a:ext>
            </a:extLst>
          </p:cNvPr>
          <p:cNvSpPr>
            <a:spLocks noGrp="1"/>
          </p:cNvSpPr>
          <p:nvPr>
            <p:ph type="body" sz="quarter" idx="16"/>
          </p:nvPr>
        </p:nvSpPr>
        <p:spPr/>
        <p:txBody>
          <a:bodyPr/>
          <a:lstStyle/>
          <a:p>
            <a:r>
              <a:rPr lang="en-US" altLang="zh-CN" dirty="0">
                <a:latin typeface="+mj-ea"/>
                <a:ea typeface="+mj-ea"/>
              </a:rPr>
              <a:t>04</a:t>
            </a:r>
            <a:endParaRPr lang="zh-CN" altLang="en-US" dirty="0">
              <a:latin typeface="+mj-ea"/>
              <a:ea typeface="+mj-ea"/>
            </a:endParaRPr>
          </a:p>
        </p:txBody>
      </p:sp>
      <p:sp>
        <p:nvSpPr>
          <p:cNvPr id="8" name="文本占位符 7">
            <a:extLst>
              <a:ext uri="{FF2B5EF4-FFF2-40B4-BE49-F238E27FC236}">
                <a16:creationId xmlns:a16="http://schemas.microsoft.com/office/drawing/2014/main" xmlns="" id="{B50D5A56-4AC1-4D53-BFC4-D34E9B3668D9}"/>
              </a:ext>
            </a:extLst>
          </p:cNvPr>
          <p:cNvSpPr>
            <a:spLocks noGrp="1"/>
          </p:cNvSpPr>
          <p:nvPr>
            <p:ph type="body" sz="quarter" idx="17"/>
          </p:nvPr>
        </p:nvSpPr>
        <p:spPr/>
        <p:txBody>
          <a:bodyPr/>
          <a:lstStyle/>
          <a:p>
            <a:r>
              <a:rPr lang="zh-CN" altLang="en-US" b="1" dirty="0">
                <a:latin typeface="+mn-ea"/>
                <a:ea typeface="+mn-ea"/>
              </a:rPr>
              <a:t>数据分析</a:t>
            </a:r>
          </a:p>
        </p:txBody>
      </p:sp>
      <p:sp>
        <p:nvSpPr>
          <p:cNvPr id="9" name="文本占位符 8">
            <a:extLst>
              <a:ext uri="{FF2B5EF4-FFF2-40B4-BE49-F238E27FC236}">
                <a16:creationId xmlns:a16="http://schemas.microsoft.com/office/drawing/2014/main" xmlns="" id="{5266BF4A-3A5A-402A-BB5E-1D1FDA3C9407}"/>
              </a:ext>
            </a:extLst>
          </p:cNvPr>
          <p:cNvSpPr>
            <a:spLocks noGrp="1"/>
          </p:cNvSpPr>
          <p:nvPr>
            <p:ph type="body" sz="quarter" idx="18"/>
          </p:nvPr>
        </p:nvSpPr>
        <p:spPr/>
        <p:txBody>
          <a:bodyPr/>
          <a:lstStyle/>
          <a:p>
            <a:r>
              <a:rPr lang="en-US" altLang="zh-CN" dirty="0">
                <a:latin typeface="+mj-ea"/>
                <a:ea typeface="+mj-ea"/>
              </a:rPr>
              <a:t>02</a:t>
            </a:r>
            <a:endParaRPr lang="zh-CN" altLang="en-US" dirty="0">
              <a:latin typeface="+mj-ea"/>
              <a:ea typeface="+mj-ea"/>
            </a:endParaRPr>
          </a:p>
        </p:txBody>
      </p:sp>
      <p:sp>
        <p:nvSpPr>
          <p:cNvPr id="10" name="文本占位符 9">
            <a:extLst>
              <a:ext uri="{FF2B5EF4-FFF2-40B4-BE49-F238E27FC236}">
                <a16:creationId xmlns:a16="http://schemas.microsoft.com/office/drawing/2014/main" xmlns="" id="{F3F38B3F-9BE6-4D4D-A18A-685098DC66FC}"/>
              </a:ext>
            </a:extLst>
          </p:cNvPr>
          <p:cNvSpPr>
            <a:spLocks noGrp="1"/>
          </p:cNvSpPr>
          <p:nvPr>
            <p:ph type="body" sz="quarter" idx="19"/>
          </p:nvPr>
        </p:nvSpPr>
        <p:spPr/>
        <p:txBody>
          <a:bodyPr/>
          <a:lstStyle/>
          <a:p>
            <a:r>
              <a:rPr lang="zh-CN" altLang="en-US" b="1" dirty="0">
                <a:latin typeface="+mn-ea"/>
                <a:ea typeface="+mn-ea"/>
              </a:rPr>
              <a:t>用户画像</a:t>
            </a:r>
          </a:p>
        </p:txBody>
      </p:sp>
      <p:sp>
        <p:nvSpPr>
          <p:cNvPr id="11" name="文本占位符 10">
            <a:extLst>
              <a:ext uri="{FF2B5EF4-FFF2-40B4-BE49-F238E27FC236}">
                <a16:creationId xmlns:a16="http://schemas.microsoft.com/office/drawing/2014/main" xmlns="" id="{17B1EBAD-FBC2-4123-8B1A-9456BAD29138}"/>
              </a:ext>
            </a:extLst>
          </p:cNvPr>
          <p:cNvSpPr>
            <a:spLocks noGrp="1"/>
          </p:cNvSpPr>
          <p:nvPr>
            <p:ph type="body" sz="quarter" idx="20"/>
          </p:nvPr>
        </p:nvSpPr>
        <p:spPr/>
        <p:txBody>
          <a:bodyPr/>
          <a:lstStyle/>
          <a:p>
            <a:r>
              <a:rPr lang="en-US" altLang="zh-CN" dirty="0">
                <a:latin typeface="+mj-ea"/>
                <a:ea typeface="+mj-ea"/>
              </a:rPr>
              <a:t>03</a:t>
            </a:r>
            <a:endParaRPr lang="zh-CN" altLang="en-US" dirty="0">
              <a:latin typeface="+mj-ea"/>
              <a:ea typeface="+mj-ea"/>
            </a:endParaRPr>
          </a:p>
        </p:txBody>
      </p:sp>
      <p:sp>
        <p:nvSpPr>
          <p:cNvPr id="12" name="文本占位符 11">
            <a:extLst>
              <a:ext uri="{FF2B5EF4-FFF2-40B4-BE49-F238E27FC236}">
                <a16:creationId xmlns:a16="http://schemas.microsoft.com/office/drawing/2014/main" xmlns="" id="{1922F68A-DEFF-4BEF-8D8B-5A6976E9AA8E}"/>
              </a:ext>
            </a:extLst>
          </p:cNvPr>
          <p:cNvSpPr>
            <a:spLocks noGrp="1"/>
          </p:cNvSpPr>
          <p:nvPr>
            <p:ph type="body" sz="quarter" idx="21"/>
          </p:nvPr>
        </p:nvSpPr>
        <p:spPr/>
        <p:txBody>
          <a:bodyPr/>
          <a:lstStyle/>
          <a:p>
            <a:r>
              <a:rPr lang="zh-CN" altLang="en-US" b="1" dirty="0">
                <a:latin typeface="+mn-ea"/>
                <a:ea typeface="+mn-ea"/>
              </a:rPr>
              <a:t>产品介绍</a:t>
            </a:r>
          </a:p>
        </p:txBody>
      </p:sp>
    </p:spTree>
    <p:extLst>
      <p:ext uri="{BB962C8B-B14F-4D97-AF65-F5344CB8AC3E}">
        <p14:creationId xmlns:p14="http://schemas.microsoft.com/office/powerpoint/2010/main" val="1551474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xmlns="" id="{1E9A03A2-E8FD-4DEB-8F0E-547CAA4F585D}"/>
              </a:ext>
            </a:extLst>
          </p:cNvPr>
          <p:cNvSpPr>
            <a:spLocks noGrp="1"/>
          </p:cNvSpPr>
          <p:nvPr>
            <p:ph sz="quarter" idx="4294967295"/>
          </p:nvPr>
        </p:nvSpPr>
        <p:spPr>
          <a:xfrm>
            <a:off x="506121" y="434136"/>
            <a:ext cx="905990"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04</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6" name="内容占位符 5">
            <a:extLst>
              <a:ext uri="{FF2B5EF4-FFF2-40B4-BE49-F238E27FC236}">
                <a16:creationId xmlns:a16="http://schemas.microsoft.com/office/drawing/2014/main" xmlns="" id="{7F136D46-F37B-4B6E-9213-B3B76479BE83}"/>
              </a:ext>
            </a:extLst>
          </p:cNvPr>
          <p:cNvSpPr>
            <a:spLocks noGrp="1"/>
          </p:cNvSpPr>
          <p:nvPr>
            <p:ph sz="quarter" idx="10"/>
          </p:nvPr>
        </p:nvSpPr>
        <p:spPr/>
        <p:txBody>
          <a:bodyPr/>
          <a:lstStyle/>
          <a:p>
            <a:r>
              <a:rPr lang="zh-CN" altLang="en-US" dirty="0">
                <a:latin typeface="+mj-ea"/>
                <a:ea typeface="+mj-ea"/>
              </a:rPr>
              <a:t>用户群体分析</a:t>
            </a:r>
          </a:p>
        </p:txBody>
      </p:sp>
      <p:cxnSp>
        <p:nvCxnSpPr>
          <p:cNvPr id="10" name="直接连接符 9">
            <a:extLst>
              <a:ext uri="{FF2B5EF4-FFF2-40B4-BE49-F238E27FC236}">
                <a16:creationId xmlns:a16="http://schemas.microsoft.com/office/drawing/2014/main" xmlns="" id="{E447FC2E-2A62-4587-84D6-3AC3E404357E}"/>
              </a:ext>
            </a:extLst>
          </p:cNvPr>
          <p:cNvCxnSpPr>
            <a:cxnSpLocks/>
          </p:cNvCxnSpPr>
          <p:nvPr/>
        </p:nvCxnSpPr>
        <p:spPr>
          <a:xfrm>
            <a:off x="5277676" y="1443862"/>
            <a:ext cx="0" cy="2080389"/>
          </a:xfrm>
          <a:prstGeom prst="line">
            <a:avLst/>
          </a:prstGeom>
          <a:ln w="12700" cap="rnd">
            <a:round/>
          </a:ln>
        </p:spPr>
        <p:style>
          <a:lnRef idx="1">
            <a:schemeClr val="accent1"/>
          </a:lnRef>
          <a:fillRef idx="0">
            <a:schemeClr val="accent1"/>
          </a:fillRef>
          <a:effectRef idx="0">
            <a:schemeClr val="accent1"/>
          </a:effectRef>
          <a:fontRef idx="minor">
            <a:schemeClr val="tx1"/>
          </a:fontRef>
        </p:style>
      </p:cxnSp>
      <p:sp>
        <p:nvSpPr>
          <p:cNvPr id="11" name="等腰三角形 10">
            <a:extLst>
              <a:ext uri="{FF2B5EF4-FFF2-40B4-BE49-F238E27FC236}">
                <a16:creationId xmlns:a16="http://schemas.microsoft.com/office/drawing/2014/main" xmlns="" id="{BBDC4D0F-2BFC-410B-AFD6-0B88A32D3E27}"/>
              </a:ext>
            </a:extLst>
          </p:cNvPr>
          <p:cNvSpPr/>
          <p:nvPr/>
        </p:nvSpPr>
        <p:spPr>
          <a:xfrm rot="16200000">
            <a:off x="5209096" y="2461196"/>
            <a:ext cx="91440" cy="4572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矩形 11">
            <a:extLst>
              <a:ext uri="{FF2B5EF4-FFF2-40B4-BE49-F238E27FC236}">
                <a16:creationId xmlns:a16="http://schemas.microsoft.com/office/drawing/2014/main" xmlns="" id="{384DF325-A34F-42F9-BADD-3C4280D1F2B2}"/>
              </a:ext>
            </a:extLst>
          </p:cNvPr>
          <p:cNvSpPr/>
          <p:nvPr/>
        </p:nvSpPr>
        <p:spPr>
          <a:xfrm>
            <a:off x="5277676" y="1475611"/>
            <a:ext cx="3954483" cy="2016889"/>
          </a:xfrm>
          <a:prstGeom prst="rect">
            <a:avLst/>
          </a:prstGeom>
          <a:gradFill>
            <a:gsLst>
              <a:gs pos="100000">
                <a:schemeClr val="accent1">
                  <a:alpha val="0"/>
                </a:schemeClr>
              </a:gs>
              <a:gs pos="0">
                <a:schemeClr val="accent1">
                  <a:alpha val="14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13" name="直接连接符 12">
            <a:extLst>
              <a:ext uri="{FF2B5EF4-FFF2-40B4-BE49-F238E27FC236}">
                <a16:creationId xmlns:a16="http://schemas.microsoft.com/office/drawing/2014/main" xmlns="" id="{0A1E3B7E-CAED-4518-B3B9-26ACF5189CE9}"/>
              </a:ext>
            </a:extLst>
          </p:cNvPr>
          <p:cNvCxnSpPr>
            <a:cxnSpLocks/>
          </p:cNvCxnSpPr>
          <p:nvPr/>
        </p:nvCxnSpPr>
        <p:spPr>
          <a:xfrm>
            <a:off x="5277676" y="3999352"/>
            <a:ext cx="0" cy="2080389"/>
          </a:xfrm>
          <a:prstGeom prst="line">
            <a:avLst/>
          </a:prstGeom>
          <a:ln w="12700" cap="rnd">
            <a:solidFill>
              <a:srgbClr val="EF2174"/>
            </a:solidFill>
            <a:round/>
          </a:ln>
        </p:spPr>
        <p:style>
          <a:lnRef idx="1">
            <a:schemeClr val="accent1"/>
          </a:lnRef>
          <a:fillRef idx="0">
            <a:schemeClr val="accent1"/>
          </a:fillRef>
          <a:effectRef idx="0">
            <a:schemeClr val="accent1"/>
          </a:effectRef>
          <a:fontRef idx="minor">
            <a:schemeClr val="tx1"/>
          </a:fontRef>
        </p:style>
      </p:cxnSp>
      <p:sp>
        <p:nvSpPr>
          <p:cNvPr id="14" name="等腰三角形 13">
            <a:extLst>
              <a:ext uri="{FF2B5EF4-FFF2-40B4-BE49-F238E27FC236}">
                <a16:creationId xmlns:a16="http://schemas.microsoft.com/office/drawing/2014/main" xmlns="" id="{E5D3BE50-F9E6-4497-BEAD-BA9998D509DD}"/>
              </a:ext>
            </a:extLst>
          </p:cNvPr>
          <p:cNvSpPr/>
          <p:nvPr/>
        </p:nvSpPr>
        <p:spPr>
          <a:xfrm rot="16200000">
            <a:off x="5209096" y="5016686"/>
            <a:ext cx="91440" cy="4572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5" name="矩形 14">
            <a:extLst>
              <a:ext uri="{FF2B5EF4-FFF2-40B4-BE49-F238E27FC236}">
                <a16:creationId xmlns:a16="http://schemas.microsoft.com/office/drawing/2014/main" xmlns="" id="{39AD6DE4-2F9D-4269-8933-7C2F1DCB686B}"/>
              </a:ext>
            </a:extLst>
          </p:cNvPr>
          <p:cNvSpPr/>
          <p:nvPr/>
        </p:nvSpPr>
        <p:spPr>
          <a:xfrm>
            <a:off x="5277676" y="4031101"/>
            <a:ext cx="3954483" cy="2016889"/>
          </a:xfrm>
          <a:prstGeom prst="rect">
            <a:avLst/>
          </a:prstGeom>
          <a:gradFill>
            <a:gsLst>
              <a:gs pos="100000">
                <a:schemeClr val="accent2">
                  <a:alpha val="0"/>
                </a:schemeClr>
              </a:gs>
              <a:gs pos="0">
                <a:schemeClr val="accent2">
                  <a:alpha val="1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9" name="任意多边形: 形状 38">
            <a:extLst>
              <a:ext uri="{FF2B5EF4-FFF2-40B4-BE49-F238E27FC236}">
                <a16:creationId xmlns:a16="http://schemas.microsoft.com/office/drawing/2014/main" xmlns="" id="{DE6048E0-7DE8-47BD-AA8D-D938C456FD67}"/>
              </a:ext>
            </a:extLst>
          </p:cNvPr>
          <p:cNvSpPr/>
          <p:nvPr/>
        </p:nvSpPr>
        <p:spPr>
          <a:xfrm flipH="1">
            <a:off x="7820984" y="2540533"/>
            <a:ext cx="1062635" cy="307015"/>
          </a:xfrm>
          <a:custGeom>
            <a:avLst/>
            <a:gdLst>
              <a:gd name="connsiteX0" fmla="*/ 0 w 1838960"/>
              <a:gd name="connsiteY0" fmla="*/ 650374 h 682604"/>
              <a:gd name="connsiteX1" fmla="*/ 274320 w 1838960"/>
              <a:gd name="connsiteY1" fmla="*/ 655454 h 682604"/>
              <a:gd name="connsiteX2" fmla="*/ 528320 w 1838960"/>
              <a:gd name="connsiteY2" fmla="*/ 650374 h 682604"/>
              <a:gd name="connsiteX3" fmla="*/ 817880 w 1838960"/>
              <a:gd name="connsiteY3" fmla="*/ 238894 h 682604"/>
              <a:gd name="connsiteX4" fmla="*/ 1397000 w 1838960"/>
              <a:gd name="connsiteY4" fmla="*/ 30614 h 682604"/>
              <a:gd name="connsiteX5" fmla="*/ 1838960 w 1838960"/>
              <a:gd name="connsiteY5" fmla="*/ 5214 h 682604"/>
              <a:gd name="connsiteX0" fmla="*/ 0 w 1838960"/>
              <a:gd name="connsiteY0" fmla="*/ 650374 h 655454"/>
              <a:gd name="connsiteX1" fmla="*/ 274320 w 1838960"/>
              <a:gd name="connsiteY1" fmla="*/ 655454 h 655454"/>
              <a:gd name="connsiteX2" fmla="*/ 817880 w 1838960"/>
              <a:gd name="connsiteY2" fmla="*/ 238894 h 655454"/>
              <a:gd name="connsiteX3" fmla="*/ 1397000 w 1838960"/>
              <a:gd name="connsiteY3" fmla="*/ 30614 h 655454"/>
              <a:gd name="connsiteX4" fmla="*/ 1838960 w 1838960"/>
              <a:gd name="connsiteY4" fmla="*/ 5214 h 655454"/>
              <a:gd name="connsiteX0" fmla="*/ 0 w 1838960"/>
              <a:gd name="connsiteY0" fmla="*/ 650374 h 655454"/>
              <a:gd name="connsiteX1" fmla="*/ 274320 w 1838960"/>
              <a:gd name="connsiteY1" fmla="*/ 655454 h 655454"/>
              <a:gd name="connsiteX2" fmla="*/ 817880 w 1838960"/>
              <a:gd name="connsiteY2" fmla="*/ 238894 h 655454"/>
              <a:gd name="connsiteX3" fmla="*/ 1397000 w 1838960"/>
              <a:gd name="connsiteY3" fmla="*/ 30614 h 655454"/>
              <a:gd name="connsiteX4" fmla="*/ 1838960 w 1838960"/>
              <a:gd name="connsiteY4" fmla="*/ 5214 h 655454"/>
              <a:gd name="connsiteX0" fmla="*/ 0 w 1838960"/>
              <a:gd name="connsiteY0" fmla="*/ 650374 h 655454"/>
              <a:gd name="connsiteX1" fmla="*/ 274320 w 1838960"/>
              <a:gd name="connsiteY1" fmla="*/ 655454 h 655454"/>
              <a:gd name="connsiteX2" fmla="*/ 741680 w 1838960"/>
              <a:gd name="connsiteY2" fmla="*/ 236989 h 655454"/>
              <a:gd name="connsiteX3" fmla="*/ 1397000 w 1838960"/>
              <a:gd name="connsiteY3" fmla="*/ 30614 h 655454"/>
              <a:gd name="connsiteX4" fmla="*/ 1838960 w 1838960"/>
              <a:gd name="connsiteY4" fmla="*/ 5214 h 655454"/>
              <a:gd name="connsiteX0" fmla="*/ 0 w 1838960"/>
              <a:gd name="connsiteY0" fmla="*/ 666340 h 671420"/>
              <a:gd name="connsiteX1" fmla="*/ 274320 w 1838960"/>
              <a:gd name="connsiteY1" fmla="*/ 671420 h 671420"/>
              <a:gd name="connsiteX2" fmla="*/ 741680 w 1838960"/>
              <a:gd name="connsiteY2" fmla="*/ 252955 h 671420"/>
              <a:gd name="connsiteX3" fmla="*/ 1577975 w 1838960"/>
              <a:gd name="connsiteY3" fmla="*/ 18005 h 671420"/>
              <a:gd name="connsiteX4" fmla="*/ 1838960 w 1838960"/>
              <a:gd name="connsiteY4" fmla="*/ 21180 h 671420"/>
              <a:gd name="connsiteX0" fmla="*/ 0 w 1838960"/>
              <a:gd name="connsiteY0" fmla="*/ 666340 h 671420"/>
              <a:gd name="connsiteX1" fmla="*/ 274320 w 1838960"/>
              <a:gd name="connsiteY1" fmla="*/ 671420 h 671420"/>
              <a:gd name="connsiteX2" fmla="*/ 726440 w 1838960"/>
              <a:gd name="connsiteY2" fmla="*/ 249145 h 671420"/>
              <a:gd name="connsiteX3" fmla="*/ 1577975 w 1838960"/>
              <a:gd name="connsiteY3" fmla="*/ 18005 h 671420"/>
              <a:gd name="connsiteX4" fmla="*/ 1838960 w 1838960"/>
              <a:gd name="connsiteY4" fmla="*/ 21180 h 671420"/>
              <a:gd name="connsiteX0" fmla="*/ 0 w 1838960"/>
              <a:gd name="connsiteY0" fmla="*/ 645419 h 650499"/>
              <a:gd name="connsiteX1" fmla="*/ 274320 w 1838960"/>
              <a:gd name="connsiteY1" fmla="*/ 650499 h 650499"/>
              <a:gd name="connsiteX2" fmla="*/ 726440 w 1838960"/>
              <a:gd name="connsiteY2" fmla="*/ 228224 h 650499"/>
              <a:gd name="connsiteX3" fmla="*/ 1137920 w 1838960"/>
              <a:gd name="connsiteY3" fmla="*/ 160914 h 650499"/>
              <a:gd name="connsiteX4" fmla="*/ 1838960 w 1838960"/>
              <a:gd name="connsiteY4" fmla="*/ 259 h 650499"/>
              <a:gd name="connsiteX0" fmla="*/ 0 w 1838960"/>
              <a:gd name="connsiteY0" fmla="*/ 645419 h 650499"/>
              <a:gd name="connsiteX1" fmla="*/ 274320 w 1838960"/>
              <a:gd name="connsiteY1" fmla="*/ 650499 h 650499"/>
              <a:gd name="connsiteX2" fmla="*/ 726440 w 1838960"/>
              <a:gd name="connsiteY2" fmla="*/ 228224 h 650499"/>
              <a:gd name="connsiteX3" fmla="*/ 1137920 w 1838960"/>
              <a:gd name="connsiteY3" fmla="*/ 160914 h 650499"/>
              <a:gd name="connsiteX4" fmla="*/ 1838960 w 1838960"/>
              <a:gd name="connsiteY4" fmla="*/ 259 h 650499"/>
              <a:gd name="connsiteX0" fmla="*/ 0 w 1838960"/>
              <a:gd name="connsiteY0" fmla="*/ 645362 h 650442"/>
              <a:gd name="connsiteX1" fmla="*/ 274320 w 1838960"/>
              <a:gd name="connsiteY1" fmla="*/ 650442 h 650442"/>
              <a:gd name="connsiteX2" fmla="*/ 726440 w 1838960"/>
              <a:gd name="connsiteY2" fmla="*/ 228167 h 650442"/>
              <a:gd name="connsiteX3" fmla="*/ 1137920 w 1838960"/>
              <a:gd name="connsiteY3" fmla="*/ 160857 h 650442"/>
              <a:gd name="connsiteX4" fmla="*/ 1838960 w 1838960"/>
              <a:gd name="connsiteY4" fmla="*/ 202 h 650442"/>
              <a:gd name="connsiteX0" fmla="*/ 0 w 1252220"/>
              <a:gd name="connsiteY0" fmla="*/ 488175 h 493255"/>
              <a:gd name="connsiteX1" fmla="*/ 274320 w 1252220"/>
              <a:gd name="connsiteY1" fmla="*/ 493255 h 493255"/>
              <a:gd name="connsiteX2" fmla="*/ 726440 w 1252220"/>
              <a:gd name="connsiteY2" fmla="*/ 70980 h 493255"/>
              <a:gd name="connsiteX3" fmla="*/ 1137920 w 1252220"/>
              <a:gd name="connsiteY3" fmla="*/ 3670 h 493255"/>
              <a:gd name="connsiteX4" fmla="*/ 1252220 w 1252220"/>
              <a:gd name="connsiteY4" fmla="*/ 3035 h 493255"/>
              <a:gd name="connsiteX0" fmla="*/ 0 w 1252220"/>
              <a:gd name="connsiteY0" fmla="*/ 485140 h 490220"/>
              <a:gd name="connsiteX1" fmla="*/ 274320 w 1252220"/>
              <a:gd name="connsiteY1" fmla="*/ 490220 h 490220"/>
              <a:gd name="connsiteX2" fmla="*/ 726440 w 1252220"/>
              <a:gd name="connsiteY2" fmla="*/ 67945 h 490220"/>
              <a:gd name="connsiteX3" fmla="*/ 1137920 w 1252220"/>
              <a:gd name="connsiteY3" fmla="*/ 635 h 490220"/>
              <a:gd name="connsiteX4" fmla="*/ 1252220 w 1252220"/>
              <a:gd name="connsiteY4" fmla="*/ 0 h 490220"/>
              <a:gd name="connsiteX0" fmla="*/ 0 w 1244600"/>
              <a:gd name="connsiteY0" fmla="*/ 484580 h 489660"/>
              <a:gd name="connsiteX1" fmla="*/ 274320 w 1244600"/>
              <a:gd name="connsiteY1" fmla="*/ 489660 h 489660"/>
              <a:gd name="connsiteX2" fmla="*/ 726440 w 1244600"/>
              <a:gd name="connsiteY2" fmla="*/ 67385 h 489660"/>
              <a:gd name="connsiteX3" fmla="*/ 1137920 w 1244600"/>
              <a:gd name="connsiteY3" fmla="*/ 75 h 489660"/>
              <a:gd name="connsiteX4" fmla="*/ 1244600 w 1244600"/>
              <a:gd name="connsiteY4" fmla="*/ 1345 h 489660"/>
              <a:gd name="connsiteX0" fmla="*/ 0 w 1244600"/>
              <a:gd name="connsiteY0" fmla="*/ 484580 h 489660"/>
              <a:gd name="connsiteX1" fmla="*/ 274320 w 1244600"/>
              <a:gd name="connsiteY1" fmla="*/ 489660 h 489660"/>
              <a:gd name="connsiteX2" fmla="*/ 726440 w 1244600"/>
              <a:gd name="connsiteY2" fmla="*/ 67385 h 489660"/>
              <a:gd name="connsiteX3" fmla="*/ 1065530 w 1244600"/>
              <a:gd name="connsiteY3" fmla="*/ 75 h 489660"/>
              <a:gd name="connsiteX4" fmla="*/ 1244600 w 1244600"/>
              <a:gd name="connsiteY4" fmla="*/ 1345 h 489660"/>
              <a:gd name="connsiteX0" fmla="*/ 0 w 1200785"/>
              <a:gd name="connsiteY0" fmla="*/ 487045 h 492125"/>
              <a:gd name="connsiteX1" fmla="*/ 274320 w 1200785"/>
              <a:gd name="connsiteY1" fmla="*/ 492125 h 492125"/>
              <a:gd name="connsiteX2" fmla="*/ 726440 w 1200785"/>
              <a:gd name="connsiteY2" fmla="*/ 69850 h 492125"/>
              <a:gd name="connsiteX3" fmla="*/ 1065530 w 1200785"/>
              <a:gd name="connsiteY3" fmla="*/ 2540 h 492125"/>
              <a:gd name="connsiteX4" fmla="*/ 1200785 w 1200785"/>
              <a:gd name="connsiteY4" fmla="*/ 0 h 492125"/>
              <a:gd name="connsiteX0" fmla="*/ 0 w 1200785"/>
              <a:gd name="connsiteY0" fmla="*/ 490278 h 495358"/>
              <a:gd name="connsiteX1" fmla="*/ 274320 w 1200785"/>
              <a:gd name="connsiteY1" fmla="*/ 495358 h 495358"/>
              <a:gd name="connsiteX2" fmla="*/ 726440 w 1200785"/>
              <a:gd name="connsiteY2" fmla="*/ 73083 h 495358"/>
              <a:gd name="connsiteX3" fmla="*/ 1035050 w 1200785"/>
              <a:gd name="connsiteY3" fmla="*/ 58 h 495358"/>
              <a:gd name="connsiteX4" fmla="*/ 1200785 w 1200785"/>
              <a:gd name="connsiteY4" fmla="*/ 3233 h 495358"/>
              <a:gd name="connsiteX0" fmla="*/ 0 w 1200785"/>
              <a:gd name="connsiteY0" fmla="*/ 490220 h 495300"/>
              <a:gd name="connsiteX1" fmla="*/ 274320 w 1200785"/>
              <a:gd name="connsiteY1" fmla="*/ 495300 h 495300"/>
              <a:gd name="connsiteX2" fmla="*/ 726440 w 1200785"/>
              <a:gd name="connsiteY2" fmla="*/ 73025 h 495300"/>
              <a:gd name="connsiteX3" fmla="*/ 1035050 w 1200785"/>
              <a:gd name="connsiteY3" fmla="*/ 0 h 495300"/>
              <a:gd name="connsiteX4" fmla="*/ 1200785 w 1200785"/>
              <a:gd name="connsiteY4" fmla="*/ 3175 h 495300"/>
              <a:gd name="connsiteX0" fmla="*/ 0 w 1200785"/>
              <a:gd name="connsiteY0" fmla="*/ 490684 h 495764"/>
              <a:gd name="connsiteX1" fmla="*/ 274320 w 1200785"/>
              <a:gd name="connsiteY1" fmla="*/ 495764 h 495764"/>
              <a:gd name="connsiteX2" fmla="*/ 726440 w 1200785"/>
              <a:gd name="connsiteY2" fmla="*/ 73489 h 495764"/>
              <a:gd name="connsiteX3" fmla="*/ 1035050 w 1200785"/>
              <a:gd name="connsiteY3" fmla="*/ 464 h 495764"/>
              <a:gd name="connsiteX4" fmla="*/ 1200785 w 1200785"/>
              <a:gd name="connsiteY4" fmla="*/ 3639 h 495764"/>
              <a:gd name="connsiteX0" fmla="*/ 0 w 1200785"/>
              <a:gd name="connsiteY0" fmla="*/ 490684 h 495764"/>
              <a:gd name="connsiteX1" fmla="*/ 274320 w 1200785"/>
              <a:gd name="connsiteY1" fmla="*/ 495764 h 495764"/>
              <a:gd name="connsiteX2" fmla="*/ 726440 w 1200785"/>
              <a:gd name="connsiteY2" fmla="*/ 73489 h 495764"/>
              <a:gd name="connsiteX3" fmla="*/ 1035050 w 1200785"/>
              <a:gd name="connsiteY3" fmla="*/ 464 h 495764"/>
              <a:gd name="connsiteX4" fmla="*/ 1200785 w 1200785"/>
              <a:gd name="connsiteY4" fmla="*/ 3639 h 495764"/>
              <a:gd name="connsiteX0" fmla="*/ 0 w 1238885"/>
              <a:gd name="connsiteY0" fmla="*/ 492760 h 497840"/>
              <a:gd name="connsiteX1" fmla="*/ 274320 w 1238885"/>
              <a:gd name="connsiteY1" fmla="*/ 497840 h 497840"/>
              <a:gd name="connsiteX2" fmla="*/ 726440 w 1238885"/>
              <a:gd name="connsiteY2" fmla="*/ 75565 h 497840"/>
              <a:gd name="connsiteX3" fmla="*/ 1035050 w 1238885"/>
              <a:gd name="connsiteY3" fmla="*/ 2540 h 497840"/>
              <a:gd name="connsiteX4" fmla="*/ 1238885 w 1238885"/>
              <a:gd name="connsiteY4" fmla="*/ 0 h 497840"/>
              <a:gd name="connsiteX0" fmla="*/ 0 w 1238885"/>
              <a:gd name="connsiteY0" fmla="*/ 492760 h 497840"/>
              <a:gd name="connsiteX1" fmla="*/ 274320 w 1238885"/>
              <a:gd name="connsiteY1" fmla="*/ 497840 h 497840"/>
              <a:gd name="connsiteX2" fmla="*/ 726440 w 1238885"/>
              <a:gd name="connsiteY2" fmla="*/ 75565 h 497840"/>
              <a:gd name="connsiteX3" fmla="*/ 1035050 w 1238885"/>
              <a:gd name="connsiteY3" fmla="*/ 2540 h 497840"/>
              <a:gd name="connsiteX4" fmla="*/ 1238885 w 1238885"/>
              <a:gd name="connsiteY4" fmla="*/ 0 h 497840"/>
              <a:gd name="connsiteX0" fmla="*/ 0 w 1202690"/>
              <a:gd name="connsiteY0" fmla="*/ 490892 h 495972"/>
              <a:gd name="connsiteX1" fmla="*/ 274320 w 1202690"/>
              <a:gd name="connsiteY1" fmla="*/ 495972 h 495972"/>
              <a:gd name="connsiteX2" fmla="*/ 726440 w 1202690"/>
              <a:gd name="connsiteY2" fmla="*/ 73697 h 495972"/>
              <a:gd name="connsiteX3" fmla="*/ 1035050 w 1202690"/>
              <a:gd name="connsiteY3" fmla="*/ 672 h 495972"/>
              <a:gd name="connsiteX4" fmla="*/ 1202690 w 1202690"/>
              <a:gd name="connsiteY4" fmla="*/ 1942 h 495972"/>
              <a:gd name="connsiteX0" fmla="*/ 0 w 1202690"/>
              <a:gd name="connsiteY0" fmla="*/ 490892 h 495972"/>
              <a:gd name="connsiteX1" fmla="*/ 274320 w 1202690"/>
              <a:gd name="connsiteY1" fmla="*/ 495972 h 495972"/>
              <a:gd name="connsiteX2" fmla="*/ 726440 w 1202690"/>
              <a:gd name="connsiteY2" fmla="*/ 73697 h 495972"/>
              <a:gd name="connsiteX3" fmla="*/ 1035050 w 1202690"/>
              <a:gd name="connsiteY3" fmla="*/ 672 h 495972"/>
              <a:gd name="connsiteX4" fmla="*/ 1202690 w 1202690"/>
              <a:gd name="connsiteY4" fmla="*/ 1942 h 495972"/>
              <a:gd name="connsiteX0" fmla="*/ 0 w 1214120"/>
              <a:gd name="connsiteY0" fmla="*/ 490767 h 495847"/>
              <a:gd name="connsiteX1" fmla="*/ 274320 w 1214120"/>
              <a:gd name="connsiteY1" fmla="*/ 495847 h 495847"/>
              <a:gd name="connsiteX2" fmla="*/ 726440 w 1214120"/>
              <a:gd name="connsiteY2" fmla="*/ 73572 h 495847"/>
              <a:gd name="connsiteX3" fmla="*/ 1035050 w 1214120"/>
              <a:gd name="connsiteY3" fmla="*/ 547 h 495847"/>
              <a:gd name="connsiteX4" fmla="*/ 1214120 w 1214120"/>
              <a:gd name="connsiteY4" fmla="*/ 3722 h 495847"/>
              <a:gd name="connsiteX0" fmla="*/ 0 w 1214120"/>
              <a:gd name="connsiteY0" fmla="*/ 490767 h 495847"/>
              <a:gd name="connsiteX1" fmla="*/ 274320 w 1214120"/>
              <a:gd name="connsiteY1" fmla="*/ 495847 h 495847"/>
              <a:gd name="connsiteX2" fmla="*/ 726440 w 1214120"/>
              <a:gd name="connsiteY2" fmla="*/ 73572 h 495847"/>
              <a:gd name="connsiteX3" fmla="*/ 1035050 w 1214120"/>
              <a:gd name="connsiteY3" fmla="*/ 547 h 495847"/>
              <a:gd name="connsiteX4" fmla="*/ 1214120 w 1214120"/>
              <a:gd name="connsiteY4" fmla="*/ 3722 h 495847"/>
              <a:gd name="connsiteX0" fmla="*/ 0 w 1212215"/>
              <a:gd name="connsiteY0" fmla="*/ 490767 h 495847"/>
              <a:gd name="connsiteX1" fmla="*/ 274320 w 1212215"/>
              <a:gd name="connsiteY1" fmla="*/ 495847 h 495847"/>
              <a:gd name="connsiteX2" fmla="*/ 726440 w 1212215"/>
              <a:gd name="connsiteY2" fmla="*/ 73572 h 495847"/>
              <a:gd name="connsiteX3" fmla="*/ 1035050 w 1212215"/>
              <a:gd name="connsiteY3" fmla="*/ 547 h 495847"/>
              <a:gd name="connsiteX4" fmla="*/ 1212215 w 1212215"/>
              <a:gd name="connsiteY4" fmla="*/ 3722 h 495847"/>
              <a:gd name="connsiteX0" fmla="*/ 0 w 1212215"/>
              <a:gd name="connsiteY0" fmla="*/ 490767 h 495847"/>
              <a:gd name="connsiteX1" fmla="*/ 274320 w 1212215"/>
              <a:gd name="connsiteY1" fmla="*/ 495847 h 495847"/>
              <a:gd name="connsiteX2" fmla="*/ 726440 w 1212215"/>
              <a:gd name="connsiteY2" fmla="*/ 73572 h 495847"/>
              <a:gd name="connsiteX3" fmla="*/ 1006475 w 1212215"/>
              <a:gd name="connsiteY3" fmla="*/ 547 h 495847"/>
              <a:gd name="connsiteX4" fmla="*/ 1212215 w 1212215"/>
              <a:gd name="connsiteY4" fmla="*/ 3722 h 495847"/>
              <a:gd name="connsiteX0" fmla="*/ 0 w 1212215"/>
              <a:gd name="connsiteY0" fmla="*/ 490250 h 495330"/>
              <a:gd name="connsiteX1" fmla="*/ 274320 w 1212215"/>
              <a:gd name="connsiteY1" fmla="*/ 495330 h 495330"/>
              <a:gd name="connsiteX2" fmla="*/ 726440 w 1212215"/>
              <a:gd name="connsiteY2" fmla="*/ 73055 h 495330"/>
              <a:gd name="connsiteX3" fmla="*/ 1006475 w 1212215"/>
              <a:gd name="connsiteY3" fmla="*/ 30 h 495330"/>
              <a:gd name="connsiteX4" fmla="*/ 1212215 w 1212215"/>
              <a:gd name="connsiteY4" fmla="*/ 3205 h 495330"/>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12700 h 504825"/>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5080 h 504825"/>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5080 h 504825"/>
              <a:gd name="connsiteX0" fmla="*/ 0 w 1212215"/>
              <a:gd name="connsiteY0" fmla="*/ 511175 h 516255"/>
              <a:gd name="connsiteX1" fmla="*/ 274320 w 1212215"/>
              <a:gd name="connsiteY1" fmla="*/ 516255 h 516255"/>
              <a:gd name="connsiteX2" fmla="*/ 726440 w 1212215"/>
              <a:gd name="connsiteY2" fmla="*/ 93980 h 516255"/>
              <a:gd name="connsiteX3" fmla="*/ 998855 w 1212215"/>
              <a:gd name="connsiteY3" fmla="*/ 0 h 516255"/>
              <a:gd name="connsiteX4" fmla="*/ 1212215 w 1212215"/>
              <a:gd name="connsiteY4" fmla="*/ 16510 h 516255"/>
              <a:gd name="connsiteX0" fmla="*/ 0 w 1206500"/>
              <a:gd name="connsiteY0" fmla="*/ 513715 h 518795"/>
              <a:gd name="connsiteX1" fmla="*/ 274320 w 1206500"/>
              <a:gd name="connsiteY1" fmla="*/ 518795 h 518795"/>
              <a:gd name="connsiteX2" fmla="*/ 726440 w 1206500"/>
              <a:gd name="connsiteY2" fmla="*/ 96520 h 518795"/>
              <a:gd name="connsiteX3" fmla="*/ 998855 w 1206500"/>
              <a:gd name="connsiteY3" fmla="*/ 2540 h 518795"/>
              <a:gd name="connsiteX4" fmla="*/ 1206500 w 1206500"/>
              <a:gd name="connsiteY4" fmla="*/ 0 h 518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 h="518795">
                <a:moveTo>
                  <a:pt x="0" y="513715"/>
                </a:moveTo>
                <a:lnTo>
                  <a:pt x="274320" y="518795"/>
                </a:lnTo>
                <a:cubicBezTo>
                  <a:pt x="503978" y="488315"/>
                  <a:pt x="605684" y="182562"/>
                  <a:pt x="726440" y="96520"/>
                </a:cubicBezTo>
                <a:cubicBezTo>
                  <a:pt x="847196" y="10478"/>
                  <a:pt x="872490" y="3387"/>
                  <a:pt x="998855" y="2540"/>
                </a:cubicBezTo>
                <a:cubicBezTo>
                  <a:pt x="1089025" y="3598"/>
                  <a:pt x="1127760" y="2751"/>
                  <a:pt x="1206500" y="0"/>
                </a:cubicBezTo>
              </a:path>
            </a:pathLst>
          </a:custGeom>
          <a:noFill/>
          <a:ln w="98425">
            <a:gradFill flip="none" rotWithShape="1">
              <a:gsLst>
                <a:gs pos="0">
                  <a:schemeClr val="accent1"/>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8" name="任意多边形: 形状 37">
            <a:extLst>
              <a:ext uri="{FF2B5EF4-FFF2-40B4-BE49-F238E27FC236}">
                <a16:creationId xmlns:a16="http://schemas.microsoft.com/office/drawing/2014/main" xmlns="" id="{2BA564D4-8489-4FE3-8C0C-6B655FB71EFB}"/>
              </a:ext>
            </a:extLst>
          </p:cNvPr>
          <p:cNvSpPr/>
          <p:nvPr/>
        </p:nvSpPr>
        <p:spPr>
          <a:xfrm>
            <a:off x="7820984" y="2104390"/>
            <a:ext cx="1062635" cy="348014"/>
          </a:xfrm>
          <a:custGeom>
            <a:avLst/>
            <a:gdLst>
              <a:gd name="connsiteX0" fmla="*/ 0 w 1838960"/>
              <a:gd name="connsiteY0" fmla="*/ 650374 h 682604"/>
              <a:gd name="connsiteX1" fmla="*/ 274320 w 1838960"/>
              <a:gd name="connsiteY1" fmla="*/ 655454 h 682604"/>
              <a:gd name="connsiteX2" fmla="*/ 528320 w 1838960"/>
              <a:gd name="connsiteY2" fmla="*/ 650374 h 682604"/>
              <a:gd name="connsiteX3" fmla="*/ 817880 w 1838960"/>
              <a:gd name="connsiteY3" fmla="*/ 238894 h 682604"/>
              <a:gd name="connsiteX4" fmla="*/ 1397000 w 1838960"/>
              <a:gd name="connsiteY4" fmla="*/ 30614 h 682604"/>
              <a:gd name="connsiteX5" fmla="*/ 1838960 w 1838960"/>
              <a:gd name="connsiteY5" fmla="*/ 5214 h 682604"/>
              <a:gd name="connsiteX0" fmla="*/ 0 w 1838960"/>
              <a:gd name="connsiteY0" fmla="*/ 650374 h 655454"/>
              <a:gd name="connsiteX1" fmla="*/ 274320 w 1838960"/>
              <a:gd name="connsiteY1" fmla="*/ 655454 h 655454"/>
              <a:gd name="connsiteX2" fmla="*/ 817880 w 1838960"/>
              <a:gd name="connsiteY2" fmla="*/ 238894 h 655454"/>
              <a:gd name="connsiteX3" fmla="*/ 1397000 w 1838960"/>
              <a:gd name="connsiteY3" fmla="*/ 30614 h 655454"/>
              <a:gd name="connsiteX4" fmla="*/ 1838960 w 1838960"/>
              <a:gd name="connsiteY4" fmla="*/ 5214 h 655454"/>
              <a:gd name="connsiteX0" fmla="*/ 0 w 1838960"/>
              <a:gd name="connsiteY0" fmla="*/ 650374 h 655454"/>
              <a:gd name="connsiteX1" fmla="*/ 274320 w 1838960"/>
              <a:gd name="connsiteY1" fmla="*/ 655454 h 655454"/>
              <a:gd name="connsiteX2" fmla="*/ 817880 w 1838960"/>
              <a:gd name="connsiteY2" fmla="*/ 238894 h 655454"/>
              <a:gd name="connsiteX3" fmla="*/ 1397000 w 1838960"/>
              <a:gd name="connsiteY3" fmla="*/ 30614 h 655454"/>
              <a:gd name="connsiteX4" fmla="*/ 1838960 w 1838960"/>
              <a:gd name="connsiteY4" fmla="*/ 5214 h 655454"/>
              <a:gd name="connsiteX0" fmla="*/ 0 w 1838960"/>
              <a:gd name="connsiteY0" fmla="*/ 650374 h 655454"/>
              <a:gd name="connsiteX1" fmla="*/ 274320 w 1838960"/>
              <a:gd name="connsiteY1" fmla="*/ 655454 h 655454"/>
              <a:gd name="connsiteX2" fmla="*/ 741680 w 1838960"/>
              <a:gd name="connsiteY2" fmla="*/ 236989 h 655454"/>
              <a:gd name="connsiteX3" fmla="*/ 1397000 w 1838960"/>
              <a:gd name="connsiteY3" fmla="*/ 30614 h 655454"/>
              <a:gd name="connsiteX4" fmla="*/ 1838960 w 1838960"/>
              <a:gd name="connsiteY4" fmla="*/ 5214 h 655454"/>
              <a:gd name="connsiteX0" fmla="*/ 0 w 1838960"/>
              <a:gd name="connsiteY0" fmla="*/ 666340 h 671420"/>
              <a:gd name="connsiteX1" fmla="*/ 274320 w 1838960"/>
              <a:gd name="connsiteY1" fmla="*/ 671420 h 671420"/>
              <a:gd name="connsiteX2" fmla="*/ 741680 w 1838960"/>
              <a:gd name="connsiteY2" fmla="*/ 252955 h 671420"/>
              <a:gd name="connsiteX3" fmla="*/ 1577975 w 1838960"/>
              <a:gd name="connsiteY3" fmla="*/ 18005 h 671420"/>
              <a:gd name="connsiteX4" fmla="*/ 1838960 w 1838960"/>
              <a:gd name="connsiteY4" fmla="*/ 21180 h 671420"/>
              <a:gd name="connsiteX0" fmla="*/ 0 w 1838960"/>
              <a:gd name="connsiteY0" fmla="*/ 666340 h 671420"/>
              <a:gd name="connsiteX1" fmla="*/ 274320 w 1838960"/>
              <a:gd name="connsiteY1" fmla="*/ 671420 h 671420"/>
              <a:gd name="connsiteX2" fmla="*/ 726440 w 1838960"/>
              <a:gd name="connsiteY2" fmla="*/ 249145 h 671420"/>
              <a:gd name="connsiteX3" fmla="*/ 1577975 w 1838960"/>
              <a:gd name="connsiteY3" fmla="*/ 18005 h 671420"/>
              <a:gd name="connsiteX4" fmla="*/ 1838960 w 1838960"/>
              <a:gd name="connsiteY4" fmla="*/ 21180 h 671420"/>
              <a:gd name="connsiteX0" fmla="*/ 0 w 1838960"/>
              <a:gd name="connsiteY0" fmla="*/ 645419 h 650499"/>
              <a:gd name="connsiteX1" fmla="*/ 274320 w 1838960"/>
              <a:gd name="connsiteY1" fmla="*/ 650499 h 650499"/>
              <a:gd name="connsiteX2" fmla="*/ 726440 w 1838960"/>
              <a:gd name="connsiteY2" fmla="*/ 228224 h 650499"/>
              <a:gd name="connsiteX3" fmla="*/ 1137920 w 1838960"/>
              <a:gd name="connsiteY3" fmla="*/ 160914 h 650499"/>
              <a:gd name="connsiteX4" fmla="*/ 1838960 w 1838960"/>
              <a:gd name="connsiteY4" fmla="*/ 259 h 650499"/>
              <a:gd name="connsiteX0" fmla="*/ 0 w 1838960"/>
              <a:gd name="connsiteY0" fmla="*/ 645419 h 650499"/>
              <a:gd name="connsiteX1" fmla="*/ 274320 w 1838960"/>
              <a:gd name="connsiteY1" fmla="*/ 650499 h 650499"/>
              <a:gd name="connsiteX2" fmla="*/ 726440 w 1838960"/>
              <a:gd name="connsiteY2" fmla="*/ 228224 h 650499"/>
              <a:gd name="connsiteX3" fmla="*/ 1137920 w 1838960"/>
              <a:gd name="connsiteY3" fmla="*/ 160914 h 650499"/>
              <a:gd name="connsiteX4" fmla="*/ 1838960 w 1838960"/>
              <a:gd name="connsiteY4" fmla="*/ 259 h 650499"/>
              <a:gd name="connsiteX0" fmla="*/ 0 w 1838960"/>
              <a:gd name="connsiteY0" fmla="*/ 645362 h 650442"/>
              <a:gd name="connsiteX1" fmla="*/ 274320 w 1838960"/>
              <a:gd name="connsiteY1" fmla="*/ 650442 h 650442"/>
              <a:gd name="connsiteX2" fmla="*/ 726440 w 1838960"/>
              <a:gd name="connsiteY2" fmla="*/ 228167 h 650442"/>
              <a:gd name="connsiteX3" fmla="*/ 1137920 w 1838960"/>
              <a:gd name="connsiteY3" fmla="*/ 160857 h 650442"/>
              <a:gd name="connsiteX4" fmla="*/ 1838960 w 1838960"/>
              <a:gd name="connsiteY4" fmla="*/ 202 h 650442"/>
              <a:gd name="connsiteX0" fmla="*/ 0 w 1252220"/>
              <a:gd name="connsiteY0" fmla="*/ 488175 h 493255"/>
              <a:gd name="connsiteX1" fmla="*/ 274320 w 1252220"/>
              <a:gd name="connsiteY1" fmla="*/ 493255 h 493255"/>
              <a:gd name="connsiteX2" fmla="*/ 726440 w 1252220"/>
              <a:gd name="connsiteY2" fmla="*/ 70980 h 493255"/>
              <a:gd name="connsiteX3" fmla="*/ 1137920 w 1252220"/>
              <a:gd name="connsiteY3" fmla="*/ 3670 h 493255"/>
              <a:gd name="connsiteX4" fmla="*/ 1252220 w 1252220"/>
              <a:gd name="connsiteY4" fmla="*/ 3035 h 493255"/>
              <a:gd name="connsiteX0" fmla="*/ 0 w 1252220"/>
              <a:gd name="connsiteY0" fmla="*/ 485140 h 490220"/>
              <a:gd name="connsiteX1" fmla="*/ 274320 w 1252220"/>
              <a:gd name="connsiteY1" fmla="*/ 490220 h 490220"/>
              <a:gd name="connsiteX2" fmla="*/ 726440 w 1252220"/>
              <a:gd name="connsiteY2" fmla="*/ 67945 h 490220"/>
              <a:gd name="connsiteX3" fmla="*/ 1137920 w 1252220"/>
              <a:gd name="connsiteY3" fmla="*/ 635 h 490220"/>
              <a:gd name="connsiteX4" fmla="*/ 1252220 w 1252220"/>
              <a:gd name="connsiteY4" fmla="*/ 0 h 490220"/>
              <a:gd name="connsiteX0" fmla="*/ 0 w 1244600"/>
              <a:gd name="connsiteY0" fmla="*/ 484580 h 489660"/>
              <a:gd name="connsiteX1" fmla="*/ 274320 w 1244600"/>
              <a:gd name="connsiteY1" fmla="*/ 489660 h 489660"/>
              <a:gd name="connsiteX2" fmla="*/ 726440 w 1244600"/>
              <a:gd name="connsiteY2" fmla="*/ 67385 h 489660"/>
              <a:gd name="connsiteX3" fmla="*/ 1137920 w 1244600"/>
              <a:gd name="connsiteY3" fmla="*/ 75 h 489660"/>
              <a:gd name="connsiteX4" fmla="*/ 1244600 w 1244600"/>
              <a:gd name="connsiteY4" fmla="*/ 1345 h 489660"/>
              <a:gd name="connsiteX0" fmla="*/ 0 w 1244600"/>
              <a:gd name="connsiteY0" fmla="*/ 484580 h 489660"/>
              <a:gd name="connsiteX1" fmla="*/ 274320 w 1244600"/>
              <a:gd name="connsiteY1" fmla="*/ 489660 h 489660"/>
              <a:gd name="connsiteX2" fmla="*/ 726440 w 1244600"/>
              <a:gd name="connsiteY2" fmla="*/ 67385 h 489660"/>
              <a:gd name="connsiteX3" fmla="*/ 1065530 w 1244600"/>
              <a:gd name="connsiteY3" fmla="*/ 75 h 489660"/>
              <a:gd name="connsiteX4" fmla="*/ 1244600 w 1244600"/>
              <a:gd name="connsiteY4" fmla="*/ 1345 h 489660"/>
              <a:gd name="connsiteX0" fmla="*/ 0 w 1200785"/>
              <a:gd name="connsiteY0" fmla="*/ 487045 h 492125"/>
              <a:gd name="connsiteX1" fmla="*/ 274320 w 1200785"/>
              <a:gd name="connsiteY1" fmla="*/ 492125 h 492125"/>
              <a:gd name="connsiteX2" fmla="*/ 726440 w 1200785"/>
              <a:gd name="connsiteY2" fmla="*/ 69850 h 492125"/>
              <a:gd name="connsiteX3" fmla="*/ 1065530 w 1200785"/>
              <a:gd name="connsiteY3" fmla="*/ 2540 h 492125"/>
              <a:gd name="connsiteX4" fmla="*/ 1200785 w 1200785"/>
              <a:gd name="connsiteY4" fmla="*/ 0 h 492125"/>
              <a:gd name="connsiteX0" fmla="*/ 0 w 1200785"/>
              <a:gd name="connsiteY0" fmla="*/ 490278 h 495358"/>
              <a:gd name="connsiteX1" fmla="*/ 274320 w 1200785"/>
              <a:gd name="connsiteY1" fmla="*/ 495358 h 495358"/>
              <a:gd name="connsiteX2" fmla="*/ 726440 w 1200785"/>
              <a:gd name="connsiteY2" fmla="*/ 73083 h 495358"/>
              <a:gd name="connsiteX3" fmla="*/ 1035050 w 1200785"/>
              <a:gd name="connsiteY3" fmla="*/ 58 h 495358"/>
              <a:gd name="connsiteX4" fmla="*/ 1200785 w 1200785"/>
              <a:gd name="connsiteY4" fmla="*/ 3233 h 495358"/>
              <a:gd name="connsiteX0" fmla="*/ 0 w 1200785"/>
              <a:gd name="connsiteY0" fmla="*/ 490220 h 495300"/>
              <a:gd name="connsiteX1" fmla="*/ 274320 w 1200785"/>
              <a:gd name="connsiteY1" fmla="*/ 495300 h 495300"/>
              <a:gd name="connsiteX2" fmla="*/ 726440 w 1200785"/>
              <a:gd name="connsiteY2" fmla="*/ 73025 h 495300"/>
              <a:gd name="connsiteX3" fmla="*/ 1035050 w 1200785"/>
              <a:gd name="connsiteY3" fmla="*/ 0 h 495300"/>
              <a:gd name="connsiteX4" fmla="*/ 1200785 w 1200785"/>
              <a:gd name="connsiteY4" fmla="*/ 3175 h 495300"/>
              <a:gd name="connsiteX0" fmla="*/ 0 w 1200785"/>
              <a:gd name="connsiteY0" fmla="*/ 490684 h 495764"/>
              <a:gd name="connsiteX1" fmla="*/ 274320 w 1200785"/>
              <a:gd name="connsiteY1" fmla="*/ 495764 h 495764"/>
              <a:gd name="connsiteX2" fmla="*/ 726440 w 1200785"/>
              <a:gd name="connsiteY2" fmla="*/ 73489 h 495764"/>
              <a:gd name="connsiteX3" fmla="*/ 1035050 w 1200785"/>
              <a:gd name="connsiteY3" fmla="*/ 464 h 495764"/>
              <a:gd name="connsiteX4" fmla="*/ 1200785 w 1200785"/>
              <a:gd name="connsiteY4" fmla="*/ 3639 h 495764"/>
              <a:gd name="connsiteX0" fmla="*/ 0 w 1200785"/>
              <a:gd name="connsiteY0" fmla="*/ 490684 h 495764"/>
              <a:gd name="connsiteX1" fmla="*/ 274320 w 1200785"/>
              <a:gd name="connsiteY1" fmla="*/ 495764 h 495764"/>
              <a:gd name="connsiteX2" fmla="*/ 726440 w 1200785"/>
              <a:gd name="connsiteY2" fmla="*/ 73489 h 495764"/>
              <a:gd name="connsiteX3" fmla="*/ 1035050 w 1200785"/>
              <a:gd name="connsiteY3" fmla="*/ 464 h 495764"/>
              <a:gd name="connsiteX4" fmla="*/ 1200785 w 1200785"/>
              <a:gd name="connsiteY4" fmla="*/ 3639 h 495764"/>
              <a:gd name="connsiteX0" fmla="*/ 0 w 1238885"/>
              <a:gd name="connsiteY0" fmla="*/ 492760 h 497840"/>
              <a:gd name="connsiteX1" fmla="*/ 274320 w 1238885"/>
              <a:gd name="connsiteY1" fmla="*/ 497840 h 497840"/>
              <a:gd name="connsiteX2" fmla="*/ 726440 w 1238885"/>
              <a:gd name="connsiteY2" fmla="*/ 75565 h 497840"/>
              <a:gd name="connsiteX3" fmla="*/ 1035050 w 1238885"/>
              <a:gd name="connsiteY3" fmla="*/ 2540 h 497840"/>
              <a:gd name="connsiteX4" fmla="*/ 1238885 w 1238885"/>
              <a:gd name="connsiteY4" fmla="*/ 0 h 497840"/>
              <a:gd name="connsiteX0" fmla="*/ 0 w 1238885"/>
              <a:gd name="connsiteY0" fmla="*/ 492760 h 497840"/>
              <a:gd name="connsiteX1" fmla="*/ 274320 w 1238885"/>
              <a:gd name="connsiteY1" fmla="*/ 497840 h 497840"/>
              <a:gd name="connsiteX2" fmla="*/ 726440 w 1238885"/>
              <a:gd name="connsiteY2" fmla="*/ 75565 h 497840"/>
              <a:gd name="connsiteX3" fmla="*/ 1035050 w 1238885"/>
              <a:gd name="connsiteY3" fmla="*/ 2540 h 497840"/>
              <a:gd name="connsiteX4" fmla="*/ 1238885 w 1238885"/>
              <a:gd name="connsiteY4" fmla="*/ 0 h 497840"/>
              <a:gd name="connsiteX0" fmla="*/ 0 w 1202690"/>
              <a:gd name="connsiteY0" fmla="*/ 490892 h 495972"/>
              <a:gd name="connsiteX1" fmla="*/ 274320 w 1202690"/>
              <a:gd name="connsiteY1" fmla="*/ 495972 h 495972"/>
              <a:gd name="connsiteX2" fmla="*/ 726440 w 1202690"/>
              <a:gd name="connsiteY2" fmla="*/ 73697 h 495972"/>
              <a:gd name="connsiteX3" fmla="*/ 1035050 w 1202690"/>
              <a:gd name="connsiteY3" fmla="*/ 672 h 495972"/>
              <a:gd name="connsiteX4" fmla="*/ 1202690 w 1202690"/>
              <a:gd name="connsiteY4" fmla="*/ 1942 h 495972"/>
              <a:gd name="connsiteX0" fmla="*/ 0 w 1202690"/>
              <a:gd name="connsiteY0" fmla="*/ 490892 h 495972"/>
              <a:gd name="connsiteX1" fmla="*/ 274320 w 1202690"/>
              <a:gd name="connsiteY1" fmla="*/ 495972 h 495972"/>
              <a:gd name="connsiteX2" fmla="*/ 726440 w 1202690"/>
              <a:gd name="connsiteY2" fmla="*/ 73697 h 495972"/>
              <a:gd name="connsiteX3" fmla="*/ 1035050 w 1202690"/>
              <a:gd name="connsiteY3" fmla="*/ 672 h 495972"/>
              <a:gd name="connsiteX4" fmla="*/ 1202690 w 1202690"/>
              <a:gd name="connsiteY4" fmla="*/ 1942 h 495972"/>
              <a:gd name="connsiteX0" fmla="*/ 0 w 1214120"/>
              <a:gd name="connsiteY0" fmla="*/ 490767 h 495847"/>
              <a:gd name="connsiteX1" fmla="*/ 274320 w 1214120"/>
              <a:gd name="connsiteY1" fmla="*/ 495847 h 495847"/>
              <a:gd name="connsiteX2" fmla="*/ 726440 w 1214120"/>
              <a:gd name="connsiteY2" fmla="*/ 73572 h 495847"/>
              <a:gd name="connsiteX3" fmla="*/ 1035050 w 1214120"/>
              <a:gd name="connsiteY3" fmla="*/ 547 h 495847"/>
              <a:gd name="connsiteX4" fmla="*/ 1214120 w 1214120"/>
              <a:gd name="connsiteY4" fmla="*/ 3722 h 495847"/>
              <a:gd name="connsiteX0" fmla="*/ 0 w 1214120"/>
              <a:gd name="connsiteY0" fmla="*/ 490767 h 495847"/>
              <a:gd name="connsiteX1" fmla="*/ 274320 w 1214120"/>
              <a:gd name="connsiteY1" fmla="*/ 495847 h 495847"/>
              <a:gd name="connsiteX2" fmla="*/ 726440 w 1214120"/>
              <a:gd name="connsiteY2" fmla="*/ 73572 h 495847"/>
              <a:gd name="connsiteX3" fmla="*/ 1035050 w 1214120"/>
              <a:gd name="connsiteY3" fmla="*/ 547 h 495847"/>
              <a:gd name="connsiteX4" fmla="*/ 1214120 w 1214120"/>
              <a:gd name="connsiteY4" fmla="*/ 3722 h 495847"/>
              <a:gd name="connsiteX0" fmla="*/ 0 w 1212215"/>
              <a:gd name="connsiteY0" fmla="*/ 490767 h 495847"/>
              <a:gd name="connsiteX1" fmla="*/ 274320 w 1212215"/>
              <a:gd name="connsiteY1" fmla="*/ 495847 h 495847"/>
              <a:gd name="connsiteX2" fmla="*/ 726440 w 1212215"/>
              <a:gd name="connsiteY2" fmla="*/ 73572 h 495847"/>
              <a:gd name="connsiteX3" fmla="*/ 1035050 w 1212215"/>
              <a:gd name="connsiteY3" fmla="*/ 547 h 495847"/>
              <a:gd name="connsiteX4" fmla="*/ 1212215 w 1212215"/>
              <a:gd name="connsiteY4" fmla="*/ 3722 h 495847"/>
              <a:gd name="connsiteX0" fmla="*/ 0 w 1212215"/>
              <a:gd name="connsiteY0" fmla="*/ 490767 h 495847"/>
              <a:gd name="connsiteX1" fmla="*/ 274320 w 1212215"/>
              <a:gd name="connsiteY1" fmla="*/ 495847 h 495847"/>
              <a:gd name="connsiteX2" fmla="*/ 726440 w 1212215"/>
              <a:gd name="connsiteY2" fmla="*/ 73572 h 495847"/>
              <a:gd name="connsiteX3" fmla="*/ 1006475 w 1212215"/>
              <a:gd name="connsiteY3" fmla="*/ 547 h 495847"/>
              <a:gd name="connsiteX4" fmla="*/ 1212215 w 1212215"/>
              <a:gd name="connsiteY4" fmla="*/ 3722 h 495847"/>
              <a:gd name="connsiteX0" fmla="*/ 0 w 1212215"/>
              <a:gd name="connsiteY0" fmla="*/ 490250 h 495330"/>
              <a:gd name="connsiteX1" fmla="*/ 274320 w 1212215"/>
              <a:gd name="connsiteY1" fmla="*/ 495330 h 495330"/>
              <a:gd name="connsiteX2" fmla="*/ 726440 w 1212215"/>
              <a:gd name="connsiteY2" fmla="*/ 73055 h 495330"/>
              <a:gd name="connsiteX3" fmla="*/ 1006475 w 1212215"/>
              <a:gd name="connsiteY3" fmla="*/ 30 h 495330"/>
              <a:gd name="connsiteX4" fmla="*/ 1212215 w 1212215"/>
              <a:gd name="connsiteY4" fmla="*/ 3205 h 495330"/>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12700 h 504825"/>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5080 h 504825"/>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5080 h 504825"/>
              <a:gd name="connsiteX0" fmla="*/ 0 w 1212215"/>
              <a:gd name="connsiteY0" fmla="*/ 511175 h 516255"/>
              <a:gd name="connsiteX1" fmla="*/ 274320 w 1212215"/>
              <a:gd name="connsiteY1" fmla="*/ 516255 h 516255"/>
              <a:gd name="connsiteX2" fmla="*/ 726440 w 1212215"/>
              <a:gd name="connsiteY2" fmla="*/ 93980 h 516255"/>
              <a:gd name="connsiteX3" fmla="*/ 998855 w 1212215"/>
              <a:gd name="connsiteY3" fmla="*/ 0 h 516255"/>
              <a:gd name="connsiteX4" fmla="*/ 1212215 w 1212215"/>
              <a:gd name="connsiteY4" fmla="*/ 16510 h 516255"/>
              <a:gd name="connsiteX0" fmla="*/ 0 w 1206500"/>
              <a:gd name="connsiteY0" fmla="*/ 513715 h 518795"/>
              <a:gd name="connsiteX1" fmla="*/ 274320 w 1206500"/>
              <a:gd name="connsiteY1" fmla="*/ 518795 h 518795"/>
              <a:gd name="connsiteX2" fmla="*/ 726440 w 1206500"/>
              <a:gd name="connsiteY2" fmla="*/ 96520 h 518795"/>
              <a:gd name="connsiteX3" fmla="*/ 998855 w 1206500"/>
              <a:gd name="connsiteY3" fmla="*/ 2540 h 518795"/>
              <a:gd name="connsiteX4" fmla="*/ 1206500 w 1206500"/>
              <a:gd name="connsiteY4" fmla="*/ 0 h 518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 h="518795">
                <a:moveTo>
                  <a:pt x="0" y="513715"/>
                </a:moveTo>
                <a:lnTo>
                  <a:pt x="274320" y="518795"/>
                </a:lnTo>
                <a:cubicBezTo>
                  <a:pt x="503978" y="488315"/>
                  <a:pt x="605684" y="182562"/>
                  <a:pt x="726440" y="96520"/>
                </a:cubicBezTo>
                <a:cubicBezTo>
                  <a:pt x="847196" y="10478"/>
                  <a:pt x="872490" y="3387"/>
                  <a:pt x="998855" y="2540"/>
                </a:cubicBezTo>
                <a:cubicBezTo>
                  <a:pt x="1089025" y="3598"/>
                  <a:pt x="1127760" y="2751"/>
                  <a:pt x="1206500" y="0"/>
                </a:cubicBezTo>
              </a:path>
            </a:pathLst>
          </a:custGeom>
          <a:noFill/>
          <a:ln w="168275">
            <a:gradFill flip="none" rotWithShape="1">
              <a:gsLst>
                <a:gs pos="0">
                  <a:schemeClr val="accent1">
                    <a:lumMod val="60000"/>
                    <a:lumOff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8" name="任意多边形: 形状 17">
            <a:extLst>
              <a:ext uri="{FF2B5EF4-FFF2-40B4-BE49-F238E27FC236}">
                <a16:creationId xmlns:a16="http://schemas.microsoft.com/office/drawing/2014/main" xmlns="" id="{1B23B995-A665-4101-873F-A96DD0734C47}"/>
              </a:ext>
            </a:extLst>
          </p:cNvPr>
          <p:cNvSpPr/>
          <p:nvPr/>
        </p:nvSpPr>
        <p:spPr>
          <a:xfrm>
            <a:off x="6029495" y="1579879"/>
            <a:ext cx="1795299" cy="1795299"/>
          </a:xfrm>
          <a:custGeom>
            <a:avLst/>
            <a:gdLst>
              <a:gd name="connsiteX0" fmla="*/ 1000584 w 2001168"/>
              <a:gd name="connsiteY0" fmla="*/ 0 h 2001168"/>
              <a:gd name="connsiteX1" fmla="*/ 2001168 w 2001168"/>
              <a:gd name="connsiteY1" fmla="*/ 1000584 h 2001168"/>
              <a:gd name="connsiteX2" fmla="*/ 1000584 w 2001168"/>
              <a:gd name="connsiteY2" fmla="*/ 2001168 h 2001168"/>
              <a:gd name="connsiteX3" fmla="*/ 0 w 2001168"/>
              <a:gd name="connsiteY3" fmla="*/ 1000584 h 2001168"/>
              <a:gd name="connsiteX4" fmla="*/ 170884 w 2001168"/>
              <a:gd name="connsiteY4" fmla="*/ 441148 h 2001168"/>
              <a:gd name="connsiteX5" fmla="*/ 184975 w 2001168"/>
              <a:gd name="connsiteY5" fmla="*/ 424071 h 2001168"/>
              <a:gd name="connsiteX6" fmla="*/ 180781 w 2001168"/>
              <a:gd name="connsiteY6" fmla="*/ 421243 h 2001168"/>
              <a:gd name="connsiteX7" fmla="*/ 125525 w 2001168"/>
              <a:gd name="connsiteY7" fmla="*/ 287844 h 2001168"/>
              <a:gd name="connsiteX8" fmla="*/ 314180 w 2001168"/>
              <a:gd name="connsiteY8" fmla="*/ 99189 h 2001168"/>
              <a:gd name="connsiteX9" fmla="*/ 447579 w 2001168"/>
              <a:gd name="connsiteY9" fmla="*/ 154445 h 2001168"/>
              <a:gd name="connsiteX10" fmla="*/ 453574 w 2001168"/>
              <a:gd name="connsiteY10" fmla="*/ 163336 h 2001168"/>
              <a:gd name="connsiteX11" fmla="*/ 523647 w 2001168"/>
              <a:gd name="connsiteY11" fmla="*/ 120765 h 2001168"/>
              <a:gd name="connsiteX12" fmla="*/ 1000584 w 2001168"/>
              <a:gd name="connsiteY12" fmla="*/ 0 h 200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168" h="2001168">
                <a:moveTo>
                  <a:pt x="1000584" y="0"/>
                </a:moveTo>
                <a:cubicBezTo>
                  <a:pt x="1553191" y="0"/>
                  <a:pt x="2001168" y="447977"/>
                  <a:pt x="2001168" y="1000584"/>
                </a:cubicBezTo>
                <a:cubicBezTo>
                  <a:pt x="2001168" y="1553191"/>
                  <a:pt x="1553191" y="2001168"/>
                  <a:pt x="1000584" y="2001168"/>
                </a:cubicBezTo>
                <a:cubicBezTo>
                  <a:pt x="447977" y="2001168"/>
                  <a:pt x="0" y="1553191"/>
                  <a:pt x="0" y="1000584"/>
                </a:cubicBezTo>
                <a:cubicBezTo>
                  <a:pt x="0" y="793357"/>
                  <a:pt x="62997" y="600842"/>
                  <a:pt x="170884" y="441148"/>
                </a:cubicBezTo>
                <a:lnTo>
                  <a:pt x="184975" y="424071"/>
                </a:lnTo>
                <a:lnTo>
                  <a:pt x="180781" y="421243"/>
                </a:lnTo>
                <a:cubicBezTo>
                  <a:pt x="146641" y="387103"/>
                  <a:pt x="125525" y="339940"/>
                  <a:pt x="125525" y="287844"/>
                </a:cubicBezTo>
                <a:cubicBezTo>
                  <a:pt x="125525" y="183653"/>
                  <a:pt x="209989" y="99189"/>
                  <a:pt x="314180" y="99189"/>
                </a:cubicBezTo>
                <a:cubicBezTo>
                  <a:pt x="366276" y="99189"/>
                  <a:pt x="413440" y="120305"/>
                  <a:pt x="447579" y="154445"/>
                </a:cubicBezTo>
                <a:lnTo>
                  <a:pt x="453574" y="163336"/>
                </a:lnTo>
                <a:lnTo>
                  <a:pt x="523647" y="120765"/>
                </a:lnTo>
                <a:cubicBezTo>
                  <a:pt x="665423" y="43748"/>
                  <a:pt x="827895" y="0"/>
                  <a:pt x="1000584" y="0"/>
                </a:cubicBezTo>
                <a:close/>
              </a:path>
            </a:pathLst>
          </a:custGeom>
          <a:gradFill flip="none" rotWithShape="1">
            <a:gsLst>
              <a:gs pos="0">
                <a:schemeClr val="accent1">
                  <a:alpha val="3000"/>
                </a:schemeClr>
              </a:gs>
              <a:gs pos="66000">
                <a:schemeClr val="accent1">
                  <a:alpha val="7000"/>
                </a:schemeClr>
              </a:gs>
              <a:gs pos="100000">
                <a:schemeClr val="accent1"/>
              </a:gs>
              <a:gs pos="95000">
                <a:schemeClr val="accent1">
                  <a:alpha val="13000"/>
                </a:schemeClr>
              </a:gs>
            </a:gsLst>
            <a:path path="shape">
              <a:fillToRect l="50000" t="50000" r="50000" b="50000"/>
            </a:path>
            <a:tileRect/>
          </a:gradFill>
          <a:ln w="9525">
            <a:gradFill flip="none" rotWithShape="1">
              <a:gsLst>
                <a:gs pos="2000">
                  <a:schemeClr val="accent3"/>
                </a:gs>
                <a:gs pos="53000">
                  <a:schemeClr val="accent3">
                    <a:alpha val="0"/>
                  </a:schemeClr>
                </a:gs>
                <a:gs pos="100000">
                  <a:schemeClr val="accent3"/>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400" dirty="0">
              <a:solidFill>
                <a:prstClr val="white"/>
              </a:solidFill>
              <a:latin typeface="+mn-ea"/>
            </a:endParaRPr>
          </a:p>
        </p:txBody>
      </p:sp>
      <p:sp>
        <p:nvSpPr>
          <p:cNvPr id="19" name="文本框 18">
            <a:extLst>
              <a:ext uri="{FF2B5EF4-FFF2-40B4-BE49-F238E27FC236}">
                <a16:creationId xmlns:a16="http://schemas.microsoft.com/office/drawing/2014/main" xmlns="" id="{4D55409F-2591-45CC-9805-8F0E08690429}"/>
              </a:ext>
            </a:extLst>
          </p:cNvPr>
          <p:cNvSpPr txBox="1"/>
          <p:nvPr/>
        </p:nvSpPr>
        <p:spPr>
          <a:xfrm>
            <a:off x="6241267" y="1945433"/>
            <a:ext cx="1504124"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bg1"/>
                </a:solidFill>
                <a:effectLst>
                  <a:outerShdw blurRad="368300" sx="102000" sy="102000" algn="ctr" rotWithShape="0">
                    <a:srgbClr val="3B61ED"/>
                  </a:outerShdw>
                </a:effectLst>
                <a:uLnTx/>
                <a:uFillTx/>
                <a:latin typeface="+mn-ea"/>
              </a:rPr>
              <a:t>32</a:t>
            </a:r>
            <a:r>
              <a:rPr kumimoji="0" lang="en-US" altLang="zh-CN" b="0" i="0" u="none" strike="noStrike" kern="1200" cap="none" spc="0" normalizeH="0" baseline="0" noProof="0" dirty="0">
                <a:ln>
                  <a:noFill/>
                </a:ln>
                <a:solidFill>
                  <a:schemeClr val="bg1"/>
                </a:solidFill>
                <a:effectLst>
                  <a:outerShdw blurRad="368300" sx="102000" sy="102000" algn="ctr" rotWithShape="0">
                    <a:srgbClr val="3B61ED"/>
                  </a:outerShdw>
                </a:effectLst>
                <a:uLnTx/>
                <a:uFillTx/>
                <a:latin typeface="+mn-ea"/>
              </a:rPr>
              <a:t>%</a:t>
            </a:r>
            <a:endParaRPr kumimoji="0" lang="zh-CN" altLang="en-US" sz="7200" b="0" i="0" u="none" strike="noStrike" kern="1200" cap="none" spc="0" normalizeH="0" baseline="0" noProof="0" dirty="0">
              <a:ln>
                <a:noFill/>
              </a:ln>
              <a:solidFill>
                <a:schemeClr val="bg1"/>
              </a:solidFill>
              <a:effectLst>
                <a:outerShdw blurRad="368300" sx="102000" sy="102000" algn="ctr" rotWithShape="0">
                  <a:srgbClr val="3B61ED"/>
                </a:outerShdw>
              </a:effectLst>
              <a:uLnTx/>
              <a:uFillTx/>
              <a:latin typeface="+mn-ea"/>
            </a:endParaRPr>
          </a:p>
        </p:txBody>
      </p:sp>
      <p:grpSp>
        <p:nvGrpSpPr>
          <p:cNvPr id="28" name="组合 27">
            <a:extLst>
              <a:ext uri="{FF2B5EF4-FFF2-40B4-BE49-F238E27FC236}">
                <a16:creationId xmlns:a16="http://schemas.microsoft.com/office/drawing/2014/main" xmlns="" id="{8A4E684D-C088-4CE6-911B-7B263E0DDE66}"/>
              </a:ext>
            </a:extLst>
          </p:cNvPr>
          <p:cNvGrpSpPr/>
          <p:nvPr/>
        </p:nvGrpSpPr>
        <p:grpSpPr>
          <a:xfrm>
            <a:off x="6209815" y="1737394"/>
            <a:ext cx="200025" cy="200025"/>
            <a:chOff x="6852834" y="1745408"/>
            <a:chExt cx="200025" cy="200025"/>
          </a:xfrm>
        </p:grpSpPr>
        <p:sp>
          <p:nvSpPr>
            <p:cNvPr id="24" name="图形 22">
              <a:extLst>
                <a:ext uri="{FF2B5EF4-FFF2-40B4-BE49-F238E27FC236}">
                  <a16:creationId xmlns:a16="http://schemas.microsoft.com/office/drawing/2014/main" xmlns="" id="{AF871DAE-1CC6-44AC-BA3D-191BE69479D0}"/>
                </a:ext>
              </a:extLst>
            </p:cNvPr>
            <p:cNvSpPr/>
            <p:nvPr/>
          </p:nvSpPr>
          <p:spPr>
            <a:xfrm>
              <a:off x="6852834" y="1745408"/>
              <a:ext cx="200025" cy="200025"/>
            </a:xfrm>
            <a:custGeom>
              <a:avLst/>
              <a:gdLst>
                <a:gd name="connsiteX0" fmla="*/ 0 w 200025"/>
                <a:gd name="connsiteY0" fmla="*/ 0 h 200025"/>
                <a:gd name="connsiteX1" fmla="*/ 200025 w 200025"/>
                <a:gd name="connsiteY1" fmla="*/ 0 h 200025"/>
                <a:gd name="connsiteX2" fmla="*/ 200025 w 200025"/>
                <a:gd name="connsiteY2" fmla="*/ 200025 h 200025"/>
                <a:gd name="connsiteX3" fmla="*/ 0 w 200025"/>
                <a:gd name="connsiteY3" fmla="*/ 200025 h 200025"/>
              </a:gdLst>
              <a:ahLst/>
              <a:cxnLst>
                <a:cxn ang="0">
                  <a:pos x="connsiteX0" y="connsiteY0"/>
                </a:cxn>
                <a:cxn ang="0">
                  <a:pos x="connsiteX1" y="connsiteY1"/>
                </a:cxn>
                <a:cxn ang="0">
                  <a:pos x="connsiteX2" y="connsiteY2"/>
                </a:cxn>
                <a:cxn ang="0">
                  <a:pos x="connsiteX3" y="connsiteY3"/>
                </a:cxn>
              </a:cxnLst>
              <a:rect l="l" t="t" r="r" b="b"/>
              <a:pathLst>
                <a:path w="200025" h="200025">
                  <a:moveTo>
                    <a:pt x="0" y="0"/>
                  </a:moveTo>
                  <a:lnTo>
                    <a:pt x="200025" y="0"/>
                  </a:lnTo>
                  <a:lnTo>
                    <a:pt x="200025" y="200025"/>
                  </a:lnTo>
                  <a:lnTo>
                    <a:pt x="0" y="200025"/>
                  </a:lnTo>
                  <a:close/>
                </a:path>
              </a:pathLst>
            </a:custGeom>
            <a:noFill/>
            <a:ln w="4167" cap="flat">
              <a:noFill/>
              <a:prstDash val="solid"/>
              <a:miter/>
            </a:ln>
          </p:spPr>
          <p:txBody>
            <a:bodyPr rtlCol="0" anchor="ctr"/>
            <a:lstStyle/>
            <a:p>
              <a:endParaRPr lang="zh-CN" altLang="en-US" dirty="0">
                <a:latin typeface="+mn-ea"/>
              </a:endParaRPr>
            </a:p>
          </p:txBody>
        </p:sp>
        <p:sp>
          <p:nvSpPr>
            <p:cNvPr id="25" name="图形 22">
              <a:extLst>
                <a:ext uri="{FF2B5EF4-FFF2-40B4-BE49-F238E27FC236}">
                  <a16:creationId xmlns:a16="http://schemas.microsoft.com/office/drawing/2014/main" xmlns="" id="{AF871DAE-1CC6-44AC-BA3D-191BE69479D0}"/>
                </a:ext>
              </a:extLst>
            </p:cNvPr>
            <p:cNvSpPr/>
            <p:nvPr/>
          </p:nvSpPr>
          <p:spPr>
            <a:xfrm>
              <a:off x="6990148" y="1770613"/>
              <a:ext cx="37504" cy="37504"/>
            </a:xfrm>
            <a:custGeom>
              <a:avLst/>
              <a:gdLst>
                <a:gd name="connsiteX0" fmla="*/ 37505 w 37504"/>
                <a:gd name="connsiteY0" fmla="*/ 37505 h 37504"/>
                <a:gd name="connsiteX1" fmla="*/ 37505 w 37504"/>
                <a:gd name="connsiteY1" fmla="*/ 0 h 37504"/>
                <a:gd name="connsiteX2" fmla="*/ 0 w 37504"/>
                <a:gd name="connsiteY2" fmla="*/ 0 h 37504"/>
              </a:gdLst>
              <a:ahLst/>
              <a:cxnLst>
                <a:cxn ang="0">
                  <a:pos x="connsiteX0" y="connsiteY0"/>
                </a:cxn>
                <a:cxn ang="0">
                  <a:pos x="connsiteX1" y="connsiteY1"/>
                </a:cxn>
                <a:cxn ang="0">
                  <a:pos x="connsiteX2" y="connsiteY2"/>
                </a:cxn>
              </a:cxnLst>
              <a:rect l="l" t="t" r="r" b="b"/>
              <a:pathLst>
                <a:path w="37504" h="37504">
                  <a:moveTo>
                    <a:pt x="37505" y="37505"/>
                  </a:moveTo>
                  <a:lnTo>
                    <a:pt x="37505" y="0"/>
                  </a:lnTo>
                  <a:lnTo>
                    <a:pt x="0" y="0"/>
                  </a:lnTo>
                </a:path>
              </a:pathLst>
            </a:custGeom>
            <a:noFill/>
            <a:ln w="8334" cap="rnd">
              <a:solidFill>
                <a:schemeClr val="bg1"/>
              </a:solidFill>
              <a:prstDash val="solid"/>
              <a:round/>
            </a:ln>
          </p:spPr>
          <p:txBody>
            <a:bodyPr rtlCol="0" anchor="ctr"/>
            <a:lstStyle/>
            <a:p>
              <a:endParaRPr lang="zh-CN" altLang="en-US">
                <a:latin typeface="+mn-ea"/>
              </a:endParaRPr>
            </a:p>
          </p:txBody>
        </p:sp>
        <p:sp>
          <p:nvSpPr>
            <p:cNvPr id="26" name="图形 22">
              <a:extLst>
                <a:ext uri="{FF2B5EF4-FFF2-40B4-BE49-F238E27FC236}">
                  <a16:creationId xmlns:a16="http://schemas.microsoft.com/office/drawing/2014/main" xmlns="" id="{AF871DAE-1CC6-44AC-BA3D-191BE69479D0}"/>
                </a:ext>
              </a:extLst>
            </p:cNvPr>
            <p:cNvSpPr/>
            <p:nvPr/>
          </p:nvSpPr>
          <p:spPr>
            <a:xfrm>
              <a:off x="6879139" y="1804171"/>
              <a:ext cx="116681" cy="116681"/>
            </a:xfrm>
            <a:custGeom>
              <a:avLst/>
              <a:gdLst>
                <a:gd name="connsiteX0" fmla="*/ 17088 w 116681"/>
                <a:gd name="connsiteY0" fmla="*/ 99594 h 116681"/>
                <a:gd name="connsiteX1" fmla="*/ 99594 w 116681"/>
                <a:gd name="connsiteY1" fmla="*/ 99594 h 116681"/>
                <a:gd name="connsiteX2" fmla="*/ 116681 w 116681"/>
                <a:gd name="connsiteY2" fmla="*/ 58341 h 116681"/>
                <a:gd name="connsiteX3" fmla="*/ 99594 w 116681"/>
                <a:gd name="connsiteY3" fmla="*/ 17088 h 116681"/>
                <a:gd name="connsiteX4" fmla="*/ 17088 w 116681"/>
                <a:gd name="connsiteY4" fmla="*/ 17088 h 116681"/>
                <a:gd name="connsiteX5" fmla="*/ 17088 w 116681"/>
                <a:gd name="connsiteY5" fmla="*/ 99594 h 1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681" h="116681">
                  <a:moveTo>
                    <a:pt x="17088" y="99594"/>
                  </a:moveTo>
                  <a:cubicBezTo>
                    <a:pt x="39871" y="122377"/>
                    <a:pt x="76810" y="122377"/>
                    <a:pt x="99594" y="99594"/>
                  </a:cubicBezTo>
                  <a:cubicBezTo>
                    <a:pt x="110986" y="88202"/>
                    <a:pt x="116681" y="73271"/>
                    <a:pt x="116681" y="58341"/>
                  </a:cubicBezTo>
                  <a:cubicBezTo>
                    <a:pt x="116681" y="43410"/>
                    <a:pt x="110986" y="28480"/>
                    <a:pt x="99594" y="17088"/>
                  </a:cubicBezTo>
                  <a:cubicBezTo>
                    <a:pt x="76810" y="-5696"/>
                    <a:pt x="39871" y="-5696"/>
                    <a:pt x="17088" y="17088"/>
                  </a:cubicBezTo>
                  <a:cubicBezTo>
                    <a:pt x="-5696" y="39871"/>
                    <a:pt x="-5696" y="76810"/>
                    <a:pt x="17088" y="99594"/>
                  </a:cubicBezTo>
                  <a:close/>
                </a:path>
              </a:pathLst>
            </a:custGeom>
            <a:noFill/>
            <a:ln w="8334" cap="flat">
              <a:solidFill>
                <a:schemeClr val="bg1"/>
              </a:solidFill>
              <a:prstDash val="solid"/>
              <a:round/>
            </a:ln>
          </p:spPr>
          <p:txBody>
            <a:bodyPr rtlCol="0" anchor="ctr"/>
            <a:lstStyle/>
            <a:p>
              <a:endParaRPr lang="zh-CN" altLang="en-US">
                <a:latin typeface="+mn-ea"/>
              </a:endParaRPr>
            </a:p>
          </p:txBody>
        </p:sp>
        <p:sp>
          <p:nvSpPr>
            <p:cNvPr id="27" name="图形 22">
              <a:extLst>
                <a:ext uri="{FF2B5EF4-FFF2-40B4-BE49-F238E27FC236}">
                  <a16:creationId xmlns:a16="http://schemas.microsoft.com/office/drawing/2014/main" xmlns="" id="{AF871DAE-1CC6-44AC-BA3D-191BE69479D0}"/>
                </a:ext>
              </a:extLst>
            </p:cNvPr>
            <p:cNvSpPr/>
            <p:nvPr/>
          </p:nvSpPr>
          <p:spPr>
            <a:xfrm>
              <a:off x="6977849" y="1778947"/>
              <a:ext cx="41470" cy="41469"/>
            </a:xfrm>
            <a:custGeom>
              <a:avLst/>
              <a:gdLst>
                <a:gd name="connsiteX0" fmla="*/ 0 w 41470"/>
                <a:gd name="connsiteY0" fmla="*/ 41470 h 41469"/>
                <a:gd name="connsiteX1" fmla="*/ 41470 w 41470"/>
                <a:gd name="connsiteY1" fmla="*/ 0 h 41469"/>
              </a:gdLst>
              <a:ahLst/>
              <a:cxnLst>
                <a:cxn ang="0">
                  <a:pos x="connsiteX0" y="connsiteY0"/>
                </a:cxn>
                <a:cxn ang="0">
                  <a:pos x="connsiteX1" y="connsiteY1"/>
                </a:cxn>
              </a:cxnLst>
              <a:rect l="l" t="t" r="r" b="b"/>
              <a:pathLst>
                <a:path w="41470" h="41469">
                  <a:moveTo>
                    <a:pt x="0" y="41470"/>
                  </a:moveTo>
                  <a:lnTo>
                    <a:pt x="41470" y="0"/>
                  </a:lnTo>
                </a:path>
              </a:pathLst>
            </a:custGeom>
            <a:solidFill>
              <a:schemeClr val="bg1"/>
            </a:solidFill>
            <a:ln w="8334" cap="rnd">
              <a:solidFill>
                <a:schemeClr val="bg1"/>
              </a:solidFill>
              <a:prstDash val="solid"/>
              <a:round/>
            </a:ln>
          </p:spPr>
          <p:txBody>
            <a:bodyPr rtlCol="0" anchor="ctr"/>
            <a:lstStyle/>
            <a:p>
              <a:endParaRPr lang="zh-CN" altLang="en-US">
                <a:latin typeface="+mn-ea"/>
              </a:endParaRPr>
            </a:p>
          </p:txBody>
        </p:sp>
      </p:grpSp>
      <p:sp>
        <p:nvSpPr>
          <p:cNvPr id="30" name="椭圆 29">
            <a:extLst>
              <a:ext uri="{FF2B5EF4-FFF2-40B4-BE49-F238E27FC236}">
                <a16:creationId xmlns:a16="http://schemas.microsoft.com/office/drawing/2014/main" xmlns="" id="{F0F02AC0-A4E9-49E7-BA4F-28332A3E8B8A}"/>
              </a:ext>
            </a:extLst>
          </p:cNvPr>
          <p:cNvSpPr/>
          <p:nvPr/>
        </p:nvSpPr>
        <p:spPr>
          <a:xfrm>
            <a:off x="6182723" y="1710302"/>
            <a:ext cx="254209" cy="254209"/>
          </a:xfrm>
          <a:prstGeom prst="ellipse">
            <a:avLst/>
          </a:prstGeom>
          <a:gradFill flip="none" rotWithShape="1">
            <a:gsLst>
              <a:gs pos="0">
                <a:schemeClr val="accent1">
                  <a:alpha val="3000"/>
                </a:schemeClr>
              </a:gs>
              <a:gs pos="66000">
                <a:schemeClr val="accent1">
                  <a:alpha val="7000"/>
                </a:schemeClr>
              </a:gs>
              <a:gs pos="100000">
                <a:schemeClr val="accent1">
                  <a:alpha val="35000"/>
                </a:schemeClr>
              </a:gs>
              <a:gs pos="95000">
                <a:schemeClr val="accent1">
                  <a:alpha val="13000"/>
                </a:schemeClr>
              </a:gs>
            </a:gsLst>
            <a:path path="shape">
              <a:fillToRect l="50000" t="50000" r="50000" b="50000"/>
            </a:path>
            <a:tileRect/>
          </a:gradFill>
          <a:ln w="6350">
            <a:gradFill flip="none" rotWithShape="1">
              <a:gsLst>
                <a:gs pos="2000">
                  <a:schemeClr val="accent3"/>
                </a:gs>
                <a:gs pos="53000">
                  <a:schemeClr val="accent3">
                    <a:alpha val="0"/>
                  </a:schemeClr>
                </a:gs>
                <a:gs pos="100000">
                  <a:schemeClr val="accent3"/>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400">
              <a:solidFill>
                <a:prstClr val="white"/>
              </a:solidFill>
              <a:latin typeface="+mn-ea"/>
            </a:endParaRPr>
          </a:p>
        </p:txBody>
      </p:sp>
      <p:sp>
        <p:nvSpPr>
          <p:cNvPr id="42" name="文本框 41">
            <a:extLst>
              <a:ext uri="{FF2B5EF4-FFF2-40B4-BE49-F238E27FC236}">
                <a16:creationId xmlns:a16="http://schemas.microsoft.com/office/drawing/2014/main" xmlns="" id="{AE00F991-25D8-4B5D-AA52-59BF972BE52F}"/>
              </a:ext>
            </a:extLst>
          </p:cNvPr>
          <p:cNvSpPr txBox="1"/>
          <p:nvPr/>
        </p:nvSpPr>
        <p:spPr>
          <a:xfrm>
            <a:off x="8385369" y="1873557"/>
            <a:ext cx="150412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solidFill>
                  <a:schemeClr val="bg1"/>
                </a:solidFill>
                <a:effectLst>
                  <a:outerShdw blurRad="368300" sx="102000" sy="102000" algn="ctr" rotWithShape="0">
                    <a:srgbClr val="3B61ED"/>
                  </a:outerShdw>
                </a:effectLst>
                <a:latin typeface="+mn-ea"/>
              </a:rPr>
              <a:t>25</a:t>
            </a:r>
            <a:r>
              <a:rPr kumimoji="0" lang="en-US" altLang="zh-CN" sz="1100" b="0" i="0" u="none" strike="noStrike" kern="1200" cap="none" spc="0" normalizeH="0" baseline="0" noProof="0" dirty="0">
                <a:ln>
                  <a:noFill/>
                </a:ln>
                <a:solidFill>
                  <a:schemeClr val="bg1"/>
                </a:solidFill>
                <a:effectLst>
                  <a:outerShdw blurRad="368300" sx="102000" sy="102000" algn="ctr" rotWithShape="0">
                    <a:srgbClr val="3B61ED"/>
                  </a:outerShdw>
                </a:effectLst>
                <a:uLnTx/>
                <a:uFillTx/>
                <a:latin typeface="+mn-ea"/>
              </a:rPr>
              <a:t>%</a:t>
            </a:r>
            <a:endParaRPr kumimoji="0" lang="zh-CN" altLang="en-US" sz="2400" b="0" i="0" u="none" strike="noStrike" kern="1200" cap="none" spc="0" normalizeH="0" baseline="0" noProof="0" dirty="0">
              <a:ln>
                <a:noFill/>
              </a:ln>
              <a:solidFill>
                <a:schemeClr val="bg1"/>
              </a:solidFill>
              <a:effectLst>
                <a:outerShdw blurRad="368300" sx="102000" sy="102000" algn="ctr" rotWithShape="0">
                  <a:srgbClr val="3B61ED"/>
                </a:outerShdw>
              </a:effectLst>
              <a:uLnTx/>
              <a:uFillTx/>
              <a:latin typeface="+mn-ea"/>
            </a:endParaRPr>
          </a:p>
        </p:txBody>
      </p:sp>
      <p:sp>
        <p:nvSpPr>
          <p:cNvPr id="43" name="文本框 42">
            <a:extLst>
              <a:ext uri="{FF2B5EF4-FFF2-40B4-BE49-F238E27FC236}">
                <a16:creationId xmlns:a16="http://schemas.microsoft.com/office/drawing/2014/main" xmlns="" id="{81F8458A-B769-41AF-84C4-EF8913AB2F01}"/>
              </a:ext>
            </a:extLst>
          </p:cNvPr>
          <p:cNvSpPr txBox="1"/>
          <p:nvPr/>
        </p:nvSpPr>
        <p:spPr>
          <a:xfrm>
            <a:off x="8385369" y="2611239"/>
            <a:ext cx="150412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solidFill>
                  <a:schemeClr val="bg1"/>
                </a:solidFill>
                <a:effectLst>
                  <a:outerShdw blurRad="368300" sx="102000" sy="102000" algn="ctr" rotWithShape="0">
                    <a:srgbClr val="3B61ED"/>
                  </a:outerShdw>
                </a:effectLst>
                <a:latin typeface="+mn-ea"/>
              </a:rPr>
              <a:t>8 </a:t>
            </a:r>
            <a:r>
              <a:rPr kumimoji="0" lang="en-US" altLang="zh-CN" sz="1100" b="0" i="0" u="none" strike="noStrike" kern="1200" cap="none" spc="0" normalizeH="0" baseline="0" noProof="0" dirty="0">
                <a:ln>
                  <a:noFill/>
                </a:ln>
                <a:solidFill>
                  <a:schemeClr val="bg1"/>
                </a:solidFill>
                <a:effectLst>
                  <a:outerShdw blurRad="368300" sx="102000" sy="102000" algn="ctr" rotWithShape="0">
                    <a:srgbClr val="3B61ED"/>
                  </a:outerShdw>
                </a:effectLst>
                <a:uLnTx/>
                <a:uFillTx/>
                <a:latin typeface="+mn-ea"/>
              </a:rPr>
              <a:t>%</a:t>
            </a:r>
            <a:endParaRPr kumimoji="0" lang="zh-CN" altLang="en-US" sz="2400" b="0" i="0" u="none" strike="noStrike" kern="1200" cap="none" spc="0" normalizeH="0" baseline="0" noProof="0" dirty="0">
              <a:ln>
                <a:noFill/>
              </a:ln>
              <a:solidFill>
                <a:schemeClr val="bg1"/>
              </a:solidFill>
              <a:effectLst>
                <a:outerShdw blurRad="368300" sx="102000" sy="102000" algn="ctr" rotWithShape="0">
                  <a:srgbClr val="3B61ED"/>
                </a:outerShdw>
              </a:effectLst>
              <a:uLnTx/>
              <a:uFillTx/>
              <a:latin typeface="+mn-ea"/>
            </a:endParaRPr>
          </a:p>
        </p:txBody>
      </p:sp>
      <p:sp>
        <p:nvSpPr>
          <p:cNvPr id="44" name="文本框 43">
            <a:extLst>
              <a:ext uri="{FF2B5EF4-FFF2-40B4-BE49-F238E27FC236}">
                <a16:creationId xmlns:a16="http://schemas.microsoft.com/office/drawing/2014/main" xmlns="" id="{B14A780E-B6F8-476C-9561-CCF372134E45}"/>
              </a:ext>
            </a:extLst>
          </p:cNvPr>
          <p:cNvSpPr txBox="1"/>
          <p:nvPr/>
        </p:nvSpPr>
        <p:spPr>
          <a:xfrm>
            <a:off x="9600067" y="1912838"/>
            <a:ext cx="1504124"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white"/>
                </a:solidFill>
                <a:latin typeface="+mn-ea"/>
              </a:rPr>
              <a:t>家庭消费</a:t>
            </a:r>
            <a:endParaRPr kumimoji="0" lang="zh-CN" altLang="en-US" sz="1600" b="0" i="0" u="none" strike="noStrike" kern="1200" cap="none" spc="0" normalizeH="0" baseline="0" noProof="0" dirty="0">
              <a:ln>
                <a:noFill/>
              </a:ln>
              <a:solidFill>
                <a:prstClr val="white"/>
              </a:solidFill>
              <a:effectLst/>
              <a:uLnTx/>
              <a:uFillTx/>
              <a:latin typeface="+mn-ea"/>
              <a:cs typeface="+mn-cs"/>
            </a:endParaRPr>
          </a:p>
        </p:txBody>
      </p:sp>
      <p:sp>
        <p:nvSpPr>
          <p:cNvPr id="45" name="文本框 44">
            <a:extLst>
              <a:ext uri="{FF2B5EF4-FFF2-40B4-BE49-F238E27FC236}">
                <a16:creationId xmlns:a16="http://schemas.microsoft.com/office/drawing/2014/main" xmlns="" id="{2F2588FC-1669-40E6-8077-86FA0769EDDC}"/>
              </a:ext>
            </a:extLst>
          </p:cNvPr>
          <p:cNvSpPr txBox="1"/>
          <p:nvPr/>
        </p:nvSpPr>
        <p:spPr>
          <a:xfrm>
            <a:off x="9600067" y="2678271"/>
            <a:ext cx="1504124"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自主消费</a:t>
            </a:r>
          </a:p>
        </p:txBody>
      </p:sp>
      <p:sp>
        <p:nvSpPr>
          <p:cNvPr id="46" name="任意多边形: 形状 45">
            <a:extLst>
              <a:ext uri="{FF2B5EF4-FFF2-40B4-BE49-F238E27FC236}">
                <a16:creationId xmlns:a16="http://schemas.microsoft.com/office/drawing/2014/main" xmlns="" id="{15AF3C41-97DD-4DE0-B47B-4B2B77C1B174}"/>
              </a:ext>
            </a:extLst>
          </p:cNvPr>
          <p:cNvSpPr/>
          <p:nvPr/>
        </p:nvSpPr>
        <p:spPr>
          <a:xfrm flipH="1">
            <a:off x="7820984" y="5065279"/>
            <a:ext cx="1062635" cy="307015"/>
          </a:xfrm>
          <a:custGeom>
            <a:avLst/>
            <a:gdLst>
              <a:gd name="connsiteX0" fmla="*/ 0 w 1838960"/>
              <a:gd name="connsiteY0" fmla="*/ 650374 h 682604"/>
              <a:gd name="connsiteX1" fmla="*/ 274320 w 1838960"/>
              <a:gd name="connsiteY1" fmla="*/ 655454 h 682604"/>
              <a:gd name="connsiteX2" fmla="*/ 528320 w 1838960"/>
              <a:gd name="connsiteY2" fmla="*/ 650374 h 682604"/>
              <a:gd name="connsiteX3" fmla="*/ 817880 w 1838960"/>
              <a:gd name="connsiteY3" fmla="*/ 238894 h 682604"/>
              <a:gd name="connsiteX4" fmla="*/ 1397000 w 1838960"/>
              <a:gd name="connsiteY4" fmla="*/ 30614 h 682604"/>
              <a:gd name="connsiteX5" fmla="*/ 1838960 w 1838960"/>
              <a:gd name="connsiteY5" fmla="*/ 5214 h 682604"/>
              <a:gd name="connsiteX0" fmla="*/ 0 w 1838960"/>
              <a:gd name="connsiteY0" fmla="*/ 650374 h 655454"/>
              <a:gd name="connsiteX1" fmla="*/ 274320 w 1838960"/>
              <a:gd name="connsiteY1" fmla="*/ 655454 h 655454"/>
              <a:gd name="connsiteX2" fmla="*/ 817880 w 1838960"/>
              <a:gd name="connsiteY2" fmla="*/ 238894 h 655454"/>
              <a:gd name="connsiteX3" fmla="*/ 1397000 w 1838960"/>
              <a:gd name="connsiteY3" fmla="*/ 30614 h 655454"/>
              <a:gd name="connsiteX4" fmla="*/ 1838960 w 1838960"/>
              <a:gd name="connsiteY4" fmla="*/ 5214 h 655454"/>
              <a:gd name="connsiteX0" fmla="*/ 0 w 1838960"/>
              <a:gd name="connsiteY0" fmla="*/ 650374 h 655454"/>
              <a:gd name="connsiteX1" fmla="*/ 274320 w 1838960"/>
              <a:gd name="connsiteY1" fmla="*/ 655454 h 655454"/>
              <a:gd name="connsiteX2" fmla="*/ 817880 w 1838960"/>
              <a:gd name="connsiteY2" fmla="*/ 238894 h 655454"/>
              <a:gd name="connsiteX3" fmla="*/ 1397000 w 1838960"/>
              <a:gd name="connsiteY3" fmla="*/ 30614 h 655454"/>
              <a:gd name="connsiteX4" fmla="*/ 1838960 w 1838960"/>
              <a:gd name="connsiteY4" fmla="*/ 5214 h 655454"/>
              <a:gd name="connsiteX0" fmla="*/ 0 w 1838960"/>
              <a:gd name="connsiteY0" fmla="*/ 650374 h 655454"/>
              <a:gd name="connsiteX1" fmla="*/ 274320 w 1838960"/>
              <a:gd name="connsiteY1" fmla="*/ 655454 h 655454"/>
              <a:gd name="connsiteX2" fmla="*/ 741680 w 1838960"/>
              <a:gd name="connsiteY2" fmla="*/ 236989 h 655454"/>
              <a:gd name="connsiteX3" fmla="*/ 1397000 w 1838960"/>
              <a:gd name="connsiteY3" fmla="*/ 30614 h 655454"/>
              <a:gd name="connsiteX4" fmla="*/ 1838960 w 1838960"/>
              <a:gd name="connsiteY4" fmla="*/ 5214 h 655454"/>
              <a:gd name="connsiteX0" fmla="*/ 0 w 1838960"/>
              <a:gd name="connsiteY0" fmla="*/ 666340 h 671420"/>
              <a:gd name="connsiteX1" fmla="*/ 274320 w 1838960"/>
              <a:gd name="connsiteY1" fmla="*/ 671420 h 671420"/>
              <a:gd name="connsiteX2" fmla="*/ 741680 w 1838960"/>
              <a:gd name="connsiteY2" fmla="*/ 252955 h 671420"/>
              <a:gd name="connsiteX3" fmla="*/ 1577975 w 1838960"/>
              <a:gd name="connsiteY3" fmla="*/ 18005 h 671420"/>
              <a:gd name="connsiteX4" fmla="*/ 1838960 w 1838960"/>
              <a:gd name="connsiteY4" fmla="*/ 21180 h 671420"/>
              <a:gd name="connsiteX0" fmla="*/ 0 w 1838960"/>
              <a:gd name="connsiteY0" fmla="*/ 666340 h 671420"/>
              <a:gd name="connsiteX1" fmla="*/ 274320 w 1838960"/>
              <a:gd name="connsiteY1" fmla="*/ 671420 h 671420"/>
              <a:gd name="connsiteX2" fmla="*/ 726440 w 1838960"/>
              <a:gd name="connsiteY2" fmla="*/ 249145 h 671420"/>
              <a:gd name="connsiteX3" fmla="*/ 1577975 w 1838960"/>
              <a:gd name="connsiteY3" fmla="*/ 18005 h 671420"/>
              <a:gd name="connsiteX4" fmla="*/ 1838960 w 1838960"/>
              <a:gd name="connsiteY4" fmla="*/ 21180 h 671420"/>
              <a:gd name="connsiteX0" fmla="*/ 0 w 1838960"/>
              <a:gd name="connsiteY0" fmla="*/ 645419 h 650499"/>
              <a:gd name="connsiteX1" fmla="*/ 274320 w 1838960"/>
              <a:gd name="connsiteY1" fmla="*/ 650499 h 650499"/>
              <a:gd name="connsiteX2" fmla="*/ 726440 w 1838960"/>
              <a:gd name="connsiteY2" fmla="*/ 228224 h 650499"/>
              <a:gd name="connsiteX3" fmla="*/ 1137920 w 1838960"/>
              <a:gd name="connsiteY3" fmla="*/ 160914 h 650499"/>
              <a:gd name="connsiteX4" fmla="*/ 1838960 w 1838960"/>
              <a:gd name="connsiteY4" fmla="*/ 259 h 650499"/>
              <a:gd name="connsiteX0" fmla="*/ 0 w 1838960"/>
              <a:gd name="connsiteY0" fmla="*/ 645419 h 650499"/>
              <a:gd name="connsiteX1" fmla="*/ 274320 w 1838960"/>
              <a:gd name="connsiteY1" fmla="*/ 650499 h 650499"/>
              <a:gd name="connsiteX2" fmla="*/ 726440 w 1838960"/>
              <a:gd name="connsiteY2" fmla="*/ 228224 h 650499"/>
              <a:gd name="connsiteX3" fmla="*/ 1137920 w 1838960"/>
              <a:gd name="connsiteY3" fmla="*/ 160914 h 650499"/>
              <a:gd name="connsiteX4" fmla="*/ 1838960 w 1838960"/>
              <a:gd name="connsiteY4" fmla="*/ 259 h 650499"/>
              <a:gd name="connsiteX0" fmla="*/ 0 w 1838960"/>
              <a:gd name="connsiteY0" fmla="*/ 645362 h 650442"/>
              <a:gd name="connsiteX1" fmla="*/ 274320 w 1838960"/>
              <a:gd name="connsiteY1" fmla="*/ 650442 h 650442"/>
              <a:gd name="connsiteX2" fmla="*/ 726440 w 1838960"/>
              <a:gd name="connsiteY2" fmla="*/ 228167 h 650442"/>
              <a:gd name="connsiteX3" fmla="*/ 1137920 w 1838960"/>
              <a:gd name="connsiteY3" fmla="*/ 160857 h 650442"/>
              <a:gd name="connsiteX4" fmla="*/ 1838960 w 1838960"/>
              <a:gd name="connsiteY4" fmla="*/ 202 h 650442"/>
              <a:gd name="connsiteX0" fmla="*/ 0 w 1252220"/>
              <a:gd name="connsiteY0" fmla="*/ 488175 h 493255"/>
              <a:gd name="connsiteX1" fmla="*/ 274320 w 1252220"/>
              <a:gd name="connsiteY1" fmla="*/ 493255 h 493255"/>
              <a:gd name="connsiteX2" fmla="*/ 726440 w 1252220"/>
              <a:gd name="connsiteY2" fmla="*/ 70980 h 493255"/>
              <a:gd name="connsiteX3" fmla="*/ 1137920 w 1252220"/>
              <a:gd name="connsiteY3" fmla="*/ 3670 h 493255"/>
              <a:gd name="connsiteX4" fmla="*/ 1252220 w 1252220"/>
              <a:gd name="connsiteY4" fmla="*/ 3035 h 493255"/>
              <a:gd name="connsiteX0" fmla="*/ 0 w 1252220"/>
              <a:gd name="connsiteY0" fmla="*/ 485140 h 490220"/>
              <a:gd name="connsiteX1" fmla="*/ 274320 w 1252220"/>
              <a:gd name="connsiteY1" fmla="*/ 490220 h 490220"/>
              <a:gd name="connsiteX2" fmla="*/ 726440 w 1252220"/>
              <a:gd name="connsiteY2" fmla="*/ 67945 h 490220"/>
              <a:gd name="connsiteX3" fmla="*/ 1137920 w 1252220"/>
              <a:gd name="connsiteY3" fmla="*/ 635 h 490220"/>
              <a:gd name="connsiteX4" fmla="*/ 1252220 w 1252220"/>
              <a:gd name="connsiteY4" fmla="*/ 0 h 490220"/>
              <a:gd name="connsiteX0" fmla="*/ 0 w 1244600"/>
              <a:gd name="connsiteY0" fmla="*/ 484580 h 489660"/>
              <a:gd name="connsiteX1" fmla="*/ 274320 w 1244600"/>
              <a:gd name="connsiteY1" fmla="*/ 489660 h 489660"/>
              <a:gd name="connsiteX2" fmla="*/ 726440 w 1244600"/>
              <a:gd name="connsiteY2" fmla="*/ 67385 h 489660"/>
              <a:gd name="connsiteX3" fmla="*/ 1137920 w 1244600"/>
              <a:gd name="connsiteY3" fmla="*/ 75 h 489660"/>
              <a:gd name="connsiteX4" fmla="*/ 1244600 w 1244600"/>
              <a:gd name="connsiteY4" fmla="*/ 1345 h 489660"/>
              <a:gd name="connsiteX0" fmla="*/ 0 w 1244600"/>
              <a:gd name="connsiteY0" fmla="*/ 484580 h 489660"/>
              <a:gd name="connsiteX1" fmla="*/ 274320 w 1244600"/>
              <a:gd name="connsiteY1" fmla="*/ 489660 h 489660"/>
              <a:gd name="connsiteX2" fmla="*/ 726440 w 1244600"/>
              <a:gd name="connsiteY2" fmla="*/ 67385 h 489660"/>
              <a:gd name="connsiteX3" fmla="*/ 1065530 w 1244600"/>
              <a:gd name="connsiteY3" fmla="*/ 75 h 489660"/>
              <a:gd name="connsiteX4" fmla="*/ 1244600 w 1244600"/>
              <a:gd name="connsiteY4" fmla="*/ 1345 h 489660"/>
              <a:gd name="connsiteX0" fmla="*/ 0 w 1200785"/>
              <a:gd name="connsiteY0" fmla="*/ 487045 h 492125"/>
              <a:gd name="connsiteX1" fmla="*/ 274320 w 1200785"/>
              <a:gd name="connsiteY1" fmla="*/ 492125 h 492125"/>
              <a:gd name="connsiteX2" fmla="*/ 726440 w 1200785"/>
              <a:gd name="connsiteY2" fmla="*/ 69850 h 492125"/>
              <a:gd name="connsiteX3" fmla="*/ 1065530 w 1200785"/>
              <a:gd name="connsiteY3" fmla="*/ 2540 h 492125"/>
              <a:gd name="connsiteX4" fmla="*/ 1200785 w 1200785"/>
              <a:gd name="connsiteY4" fmla="*/ 0 h 492125"/>
              <a:gd name="connsiteX0" fmla="*/ 0 w 1200785"/>
              <a:gd name="connsiteY0" fmla="*/ 490278 h 495358"/>
              <a:gd name="connsiteX1" fmla="*/ 274320 w 1200785"/>
              <a:gd name="connsiteY1" fmla="*/ 495358 h 495358"/>
              <a:gd name="connsiteX2" fmla="*/ 726440 w 1200785"/>
              <a:gd name="connsiteY2" fmla="*/ 73083 h 495358"/>
              <a:gd name="connsiteX3" fmla="*/ 1035050 w 1200785"/>
              <a:gd name="connsiteY3" fmla="*/ 58 h 495358"/>
              <a:gd name="connsiteX4" fmla="*/ 1200785 w 1200785"/>
              <a:gd name="connsiteY4" fmla="*/ 3233 h 495358"/>
              <a:gd name="connsiteX0" fmla="*/ 0 w 1200785"/>
              <a:gd name="connsiteY0" fmla="*/ 490220 h 495300"/>
              <a:gd name="connsiteX1" fmla="*/ 274320 w 1200785"/>
              <a:gd name="connsiteY1" fmla="*/ 495300 h 495300"/>
              <a:gd name="connsiteX2" fmla="*/ 726440 w 1200785"/>
              <a:gd name="connsiteY2" fmla="*/ 73025 h 495300"/>
              <a:gd name="connsiteX3" fmla="*/ 1035050 w 1200785"/>
              <a:gd name="connsiteY3" fmla="*/ 0 h 495300"/>
              <a:gd name="connsiteX4" fmla="*/ 1200785 w 1200785"/>
              <a:gd name="connsiteY4" fmla="*/ 3175 h 495300"/>
              <a:gd name="connsiteX0" fmla="*/ 0 w 1200785"/>
              <a:gd name="connsiteY0" fmla="*/ 490684 h 495764"/>
              <a:gd name="connsiteX1" fmla="*/ 274320 w 1200785"/>
              <a:gd name="connsiteY1" fmla="*/ 495764 h 495764"/>
              <a:gd name="connsiteX2" fmla="*/ 726440 w 1200785"/>
              <a:gd name="connsiteY2" fmla="*/ 73489 h 495764"/>
              <a:gd name="connsiteX3" fmla="*/ 1035050 w 1200785"/>
              <a:gd name="connsiteY3" fmla="*/ 464 h 495764"/>
              <a:gd name="connsiteX4" fmla="*/ 1200785 w 1200785"/>
              <a:gd name="connsiteY4" fmla="*/ 3639 h 495764"/>
              <a:gd name="connsiteX0" fmla="*/ 0 w 1200785"/>
              <a:gd name="connsiteY0" fmla="*/ 490684 h 495764"/>
              <a:gd name="connsiteX1" fmla="*/ 274320 w 1200785"/>
              <a:gd name="connsiteY1" fmla="*/ 495764 h 495764"/>
              <a:gd name="connsiteX2" fmla="*/ 726440 w 1200785"/>
              <a:gd name="connsiteY2" fmla="*/ 73489 h 495764"/>
              <a:gd name="connsiteX3" fmla="*/ 1035050 w 1200785"/>
              <a:gd name="connsiteY3" fmla="*/ 464 h 495764"/>
              <a:gd name="connsiteX4" fmla="*/ 1200785 w 1200785"/>
              <a:gd name="connsiteY4" fmla="*/ 3639 h 495764"/>
              <a:gd name="connsiteX0" fmla="*/ 0 w 1238885"/>
              <a:gd name="connsiteY0" fmla="*/ 492760 h 497840"/>
              <a:gd name="connsiteX1" fmla="*/ 274320 w 1238885"/>
              <a:gd name="connsiteY1" fmla="*/ 497840 h 497840"/>
              <a:gd name="connsiteX2" fmla="*/ 726440 w 1238885"/>
              <a:gd name="connsiteY2" fmla="*/ 75565 h 497840"/>
              <a:gd name="connsiteX3" fmla="*/ 1035050 w 1238885"/>
              <a:gd name="connsiteY3" fmla="*/ 2540 h 497840"/>
              <a:gd name="connsiteX4" fmla="*/ 1238885 w 1238885"/>
              <a:gd name="connsiteY4" fmla="*/ 0 h 497840"/>
              <a:gd name="connsiteX0" fmla="*/ 0 w 1238885"/>
              <a:gd name="connsiteY0" fmla="*/ 492760 h 497840"/>
              <a:gd name="connsiteX1" fmla="*/ 274320 w 1238885"/>
              <a:gd name="connsiteY1" fmla="*/ 497840 h 497840"/>
              <a:gd name="connsiteX2" fmla="*/ 726440 w 1238885"/>
              <a:gd name="connsiteY2" fmla="*/ 75565 h 497840"/>
              <a:gd name="connsiteX3" fmla="*/ 1035050 w 1238885"/>
              <a:gd name="connsiteY3" fmla="*/ 2540 h 497840"/>
              <a:gd name="connsiteX4" fmla="*/ 1238885 w 1238885"/>
              <a:gd name="connsiteY4" fmla="*/ 0 h 497840"/>
              <a:gd name="connsiteX0" fmla="*/ 0 w 1202690"/>
              <a:gd name="connsiteY0" fmla="*/ 490892 h 495972"/>
              <a:gd name="connsiteX1" fmla="*/ 274320 w 1202690"/>
              <a:gd name="connsiteY1" fmla="*/ 495972 h 495972"/>
              <a:gd name="connsiteX2" fmla="*/ 726440 w 1202690"/>
              <a:gd name="connsiteY2" fmla="*/ 73697 h 495972"/>
              <a:gd name="connsiteX3" fmla="*/ 1035050 w 1202690"/>
              <a:gd name="connsiteY3" fmla="*/ 672 h 495972"/>
              <a:gd name="connsiteX4" fmla="*/ 1202690 w 1202690"/>
              <a:gd name="connsiteY4" fmla="*/ 1942 h 495972"/>
              <a:gd name="connsiteX0" fmla="*/ 0 w 1202690"/>
              <a:gd name="connsiteY0" fmla="*/ 490892 h 495972"/>
              <a:gd name="connsiteX1" fmla="*/ 274320 w 1202690"/>
              <a:gd name="connsiteY1" fmla="*/ 495972 h 495972"/>
              <a:gd name="connsiteX2" fmla="*/ 726440 w 1202690"/>
              <a:gd name="connsiteY2" fmla="*/ 73697 h 495972"/>
              <a:gd name="connsiteX3" fmla="*/ 1035050 w 1202690"/>
              <a:gd name="connsiteY3" fmla="*/ 672 h 495972"/>
              <a:gd name="connsiteX4" fmla="*/ 1202690 w 1202690"/>
              <a:gd name="connsiteY4" fmla="*/ 1942 h 495972"/>
              <a:gd name="connsiteX0" fmla="*/ 0 w 1214120"/>
              <a:gd name="connsiteY0" fmla="*/ 490767 h 495847"/>
              <a:gd name="connsiteX1" fmla="*/ 274320 w 1214120"/>
              <a:gd name="connsiteY1" fmla="*/ 495847 h 495847"/>
              <a:gd name="connsiteX2" fmla="*/ 726440 w 1214120"/>
              <a:gd name="connsiteY2" fmla="*/ 73572 h 495847"/>
              <a:gd name="connsiteX3" fmla="*/ 1035050 w 1214120"/>
              <a:gd name="connsiteY3" fmla="*/ 547 h 495847"/>
              <a:gd name="connsiteX4" fmla="*/ 1214120 w 1214120"/>
              <a:gd name="connsiteY4" fmla="*/ 3722 h 495847"/>
              <a:gd name="connsiteX0" fmla="*/ 0 w 1214120"/>
              <a:gd name="connsiteY0" fmla="*/ 490767 h 495847"/>
              <a:gd name="connsiteX1" fmla="*/ 274320 w 1214120"/>
              <a:gd name="connsiteY1" fmla="*/ 495847 h 495847"/>
              <a:gd name="connsiteX2" fmla="*/ 726440 w 1214120"/>
              <a:gd name="connsiteY2" fmla="*/ 73572 h 495847"/>
              <a:gd name="connsiteX3" fmla="*/ 1035050 w 1214120"/>
              <a:gd name="connsiteY3" fmla="*/ 547 h 495847"/>
              <a:gd name="connsiteX4" fmla="*/ 1214120 w 1214120"/>
              <a:gd name="connsiteY4" fmla="*/ 3722 h 495847"/>
              <a:gd name="connsiteX0" fmla="*/ 0 w 1212215"/>
              <a:gd name="connsiteY0" fmla="*/ 490767 h 495847"/>
              <a:gd name="connsiteX1" fmla="*/ 274320 w 1212215"/>
              <a:gd name="connsiteY1" fmla="*/ 495847 h 495847"/>
              <a:gd name="connsiteX2" fmla="*/ 726440 w 1212215"/>
              <a:gd name="connsiteY2" fmla="*/ 73572 h 495847"/>
              <a:gd name="connsiteX3" fmla="*/ 1035050 w 1212215"/>
              <a:gd name="connsiteY3" fmla="*/ 547 h 495847"/>
              <a:gd name="connsiteX4" fmla="*/ 1212215 w 1212215"/>
              <a:gd name="connsiteY4" fmla="*/ 3722 h 495847"/>
              <a:gd name="connsiteX0" fmla="*/ 0 w 1212215"/>
              <a:gd name="connsiteY0" fmla="*/ 490767 h 495847"/>
              <a:gd name="connsiteX1" fmla="*/ 274320 w 1212215"/>
              <a:gd name="connsiteY1" fmla="*/ 495847 h 495847"/>
              <a:gd name="connsiteX2" fmla="*/ 726440 w 1212215"/>
              <a:gd name="connsiteY2" fmla="*/ 73572 h 495847"/>
              <a:gd name="connsiteX3" fmla="*/ 1006475 w 1212215"/>
              <a:gd name="connsiteY3" fmla="*/ 547 h 495847"/>
              <a:gd name="connsiteX4" fmla="*/ 1212215 w 1212215"/>
              <a:gd name="connsiteY4" fmla="*/ 3722 h 495847"/>
              <a:gd name="connsiteX0" fmla="*/ 0 w 1212215"/>
              <a:gd name="connsiteY0" fmla="*/ 490250 h 495330"/>
              <a:gd name="connsiteX1" fmla="*/ 274320 w 1212215"/>
              <a:gd name="connsiteY1" fmla="*/ 495330 h 495330"/>
              <a:gd name="connsiteX2" fmla="*/ 726440 w 1212215"/>
              <a:gd name="connsiteY2" fmla="*/ 73055 h 495330"/>
              <a:gd name="connsiteX3" fmla="*/ 1006475 w 1212215"/>
              <a:gd name="connsiteY3" fmla="*/ 30 h 495330"/>
              <a:gd name="connsiteX4" fmla="*/ 1212215 w 1212215"/>
              <a:gd name="connsiteY4" fmla="*/ 3205 h 495330"/>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12700 h 504825"/>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5080 h 504825"/>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5080 h 504825"/>
              <a:gd name="connsiteX0" fmla="*/ 0 w 1212215"/>
              <a:gd name="connsiteY0" fmla="*/ 511175 h 516255"/>
              <a:gd name="connsiteX1" fmla="*/ 274320 w 1212215"/>
              <a:gd name="connsiteY1" fmla="*/ 516255 h 516255"/>
              <a:gd name="connsiteX2" fmla="*/ 726440 w 1212215"/>
              <a:gd name="connsiteY2" fmla="*/ 93980 h 516255"/>
              <a:gd name="connsiteX3" fmla="*/ 998855 w 1212215"/>
              <a:gd name="connsiteY3" fmla="*/ 0 h 516255"/>
              <a:gd name="connsiteX4" fmla="*/ 1212215 w 1212215"/>
              <a:gd name="connsiteY4" fmla="*/ 16510 h 516255"/>
              <a:gd name="connsiteX0" fmla="*/ 0 w 1206500"/>
              <a:gd name="connsiteY0" fmla="*/ 513715 h 518795"/>
              <a:gd name="connsiteX1" fmla="*/ 274320 w 1206500"/>
              <a:gd name="connsiteY1" fmla="*/ 518795 h 518795"/>
              <a:gd name="connsiteX2" fmla="*/ 726440 w 1206500"/>
              <a:gd name="connsiteY2" fmla="*/ 96520 h 518795"/>
              <a:gd name="connsiteX3" fmla="*/ 998855 w 1206500"/>
              <a:gd name="connsiteY3" fmla="*/ 2540 h 518795"/>
              <a:gd name="connsiteX4" fmla="*/ 1206500 w 1206500"/>
              <a:gd name="connsiteY4" fmla="*/ 0 h 518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 h="518795">
                <a:moveTo>
                  <a:pt x="0" y="513715"/>
                </a:moveTo>
                <a:lnTo>
                  <a:pt x="274320" y="518795"/>
                </a:lnTo>
                <a:cubicBezTo>
                  <a:pt x="503978" y="488315"/>
                  <a:pt x="605684" y="182562"/>
                  <a:pt x="726440" y="96520"/>
                </a:cubicBezTo>
                <a:cubicBezTo>
                  <a:pt x="847196" y="10478"/>
                  <a:pt x="872490" y="3387"/>
                  <a:pt x="998855" y="2540"/>
                </a:cubicBezTo>
                <a:cubicBezTo>
                  <a:pt x="1089025" y="3598"/>
                  <a:pt x="1127760" y="2751"/>
                  <a:pt x="1206500" y="0"/>
                </a:cubicBezTo>
              </a:path>
            </a:pathLst>
          </a:custGeom>
          <a:noFill/>
          <a:ln w="98425">
            <a:gradFill flip="none" rotWithShape="1">
              <a:gsLst>
                <a:gs pos="0">
                  <a:schemeClr val="accent4"/>
                </a:gs>
                <a:gs pos="100000">
                  <a:schemeClr val="accent4">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7" name="任意多边形: 形状 46">
            <a:extLst>
              <a:ext uri="{FF2B5EF4-FFF2-40B4-BE49-F238E27FC236}">
                <a16:creationId xmlns:a16="http://schemas.microsoft.com/office/drawing/2014/main" xmlns="" id="{F4A25AE3-03B6-4BD9-81DA-AFCA5E1AF79F}"/>
              </a:ext>
            </a:extLst>
          </p:cNvPr>
          <p:cNvSpPr/>
          <p:nvPr/>
        </p:nvSpPr>
        <p:spPr>
          <a:xfrm>
            <a:off x="7820984" y="4680503"/>
            <a:ext cx="1062635" cy="348014"/>
          </a:xfrm>
          <a:custGeom>
            <a:avLst/>
            <a:gdLst>
              <a:gd name="connsiteX0" fmla="*/ 0 w 1838960"/>
              <a:gd name="connsiteY0" fmla="*/ 650374 h 682604"/>
              <a:gd name="connsiteX1" fmla="*/ 274320 w 1838960"/>
              <a:gd name="connsiteY1" fmla="*/ 655454 h 682604"/>
              <a:gd name="connsiteX2" fmla="*/ 528320 w 1838960"/>
              <a:gd name="connsiteY2" fmla="*/ 650374 h 682604"/>
              <a:gd name="connsiteX3" fmla="*/ 817880 w 1838960"/>
              <a:gd name="connsiteY3" fmla="*/ 238894 h 682604"/>
              <a:gd name="connsiteX4" fmla="*/ 1397000 w 1838960"/>
              <a:gd name="connsiteY4" fmla="*/ 30614 h 682604"/>
              <a:gd name="connsiteX5" fmla="*/ 1838960 w 1838960"/>
              <a:gd name="connsiteY5" fmla="*/ 5214 h 682604"/>
              <a:gd name="connsiteX0" fmla="*/ 0 w 1838960"/>
              <a:gd name="connsiteY0" fmla="*/ 650374 h 655454"/>
              <a:gd name="connsiteX1" fmla="*/ 274320 w 1838960"/>
              <a:gd name="connsiteY1" fmla="*/ 655454 h 655454"/>
              <a:gd name="connsiteX2" fmla="*/ 817880 w 1838960"/>
              <a:gd name="connsiteY2" fmla="*/ 238894 h 655454"/>
              <a:gd name="connsiteX3" fmla="*/ 1397000 w 1838960"/>
              <a:gd name="connsiteY3" fmla="*/ 30614 h 655454"/>
              <a:gd name="connsiteX4" fmla="*/ 1838960 w 1838960"/>
              <a:gd name="connsiteY4" fmla="*/ 5214 h 655454"/>
              <a:gd name="connsiteX0" fmla="*/ 0 w 1838960"/>
              <a:gd name="connsiteY0" fmla="*/ 650374 h 655454"/>
              <a:gd name="connsiteX1" fmla="*/ 274320 w 1838960"/>
              <a:gd name="connsiteY1" fmla="*/ 655454 h 655454"/>
              <a:gd name="connsiteX2" fmla="*/ 817880 w 1838960"/>
              <a:gd name="connsiteY2" fmla="*/ 238894 h 655454"/>
              <a:gd name="connsiteX3" fmla="*/ 1397000 w 1838960"/>
              <a:gd name="connsiteY3" fmla="*/ 30614 h 655454"/>
              <a:gd name="connsiteX4" fmla="*/ 1838960 w 1838960"/>
              <a:gd name="connsiteY4" fmla="*/ 5214 h 655454"/>
              <a:gd name="connsiteX0" fmla="*/ 0 w 1838960"/>
              <a:gd name="connsiteY0" fmla="*/ 650374 h 655454"/>
              <a:gd name="connsiteX1" fmla="*/ 274320 w 1838960"/>
              <a:gd name="connsiteY1" fmla="*/ 655454 h 655454"/>
              <a:gd name="connsiteX2" fmla="*/ 741680 w 1838960"/>
              <a:gd name="connsiteY2" fmla="*/ 236989 h 655454"/>
              <a:gd name="connsiteX3" fmla="*/ 1397000 w 1838960"/>
              <a:gd name="connsiteY3" fmla="*/ 30614 h 655454"/>
              <a:gd name="connsiteX4" fmla="*/ 1838960 w 1838960"/>
              <a:gd name="connsiteY4" fmla="*/ 5214 h 655454"/>
              <a:gd name="connsiteX0" fmla="*/ 0 w 1838960"/>
              <a:gd name="connsiteY0" fmla="*/ 666340 h 671420"/>
              <a:gd name="connsiteX1" fmla="*/ 274320 w 1838960"/>
              <a:gd name="connsiteY1" fmla="*/ 671420 h 671420"/>
              <a:gd name="connsiteX2" fmla="*/ 741680 w 1838960"/>
              <a:gd name="connsiteY2" fmla="*/ 252955 h 671420"/>
              <a:gd name="connsiteX3" fmla="*/ 1577975 w 1838960"/>
              <a:gd name="connsiteY3" fmla="*/ 18005 h 671420"/>
              <a:gd name="connsiteX4" fmla="*/ 1838960 w 1838960"/>
              <a:gd name="connsiteY4" fmla="*/ 21180 h 671420"/>
              <a:gd name="connsiteX0" fmla="*/ 0 w 1838960"/>
              <a:gd name="connsiteY0" fmla="*/ 666340 h 671420"/>
              <a:gd name="connsiteX1" fmla="*/ 274320 w 1838960"/>
              <a:gd name="connsiteY1" fmla="*/ 671420 h 671420"/>
              <a:gd name="connsiteX2" fmla="*/ 726440 w 1838960"/>
              <a:gd name="connsiteY2" fmla="*/ 249145 h 671420"/>
              <a:gd name="connsiteX3" fmla="*/ 1577975 w 1838960"/>
              <a:gd name="connsiteY3" fmla="*/ 18005 h 671420"/>
              <a:gd name="connsiteX4" fmla="*/ 1838960 w 1838960"/>
              <a:gd name="connsiteY4" fmla="*/ 21180 h 671420"/>
              <a:gd name="connsiteX0" fmla="*/ 0 w 1838960"/>
              <a:gd name="connsiteY0" fmla="*/ 645419 h 650499"/>
              <a:gd name="connsiteX1" fmla="*/ 274320 w 1838960"/>
              <a:gd name="connsiteY1" fmla="*/ 650499 h 650499"/>
              <a:gd name="connsiteX2" fmla="*/ 726440 w 1838960"/>
              <a:gd name="connsiteY2" fmla="*/ 228224 h 650499"/>
              <a:gd name="connsiteX3" fmla="*/ 1137920 w 1838960"/>
              <a:gd name="connsiteY3" fmla="*/ 160914 h 650499"/>
              <a:gd name="connsiteX4" fmla="*/ 1838960 w 1838960"/>
              <a:gd name="connsiteY4" fmla="*/ 259 h 650499"/>
              <a:gd name="connsiteX0" fmla="*/ 0 w 1838960"/>
              <a:gd name="connsiteY0" fmla="*/ 645419 h 650499"/>
              <a:gd name="connsiteX1" fmla="*/ 274320 w 1838960"/>
              <a:gd name="connsiteY1" fmla="*/ 650499 h 650499"/>
              <a:gd name="connsiteX2" fmla="*/ 726440 w 1838960"/>
              <a:gd name="connsiteY2" fmla="*/ 228224 h 650499"/>
              <a:gd name="connsiteX3" fmla="*/ 1137920 w 1838960"/>
              <a:gd name="connsiteY3" fmla="*/ 160914 h 650499"/>
              <a:gd name="connsiteX4" fmla="*/ 1838960 w 1838960"/>
              <a:gd name="connsiteY4" fmla="*/ 259 h 650499"/>
              <a:gd name="connsiteX0" fmla="*/ 0 w 1838960"/>
              <a:gd name="connsiteY0" fmla="*/ 645362 h 650442"/>
              <a:gd name="connsiteX1" fmla="*/ 274320 w 1838960"/>
              <a:gd name="connsiteY1" fmla="*/ 650442 h 650442"/>
              <a:gd name="connsiteX2" fmla="*/ 726440 w 1838960"/>
              <a:gd name="connsiteY2" fmla="*/ 228167 h 650442"/>
              <a:gd name="connsiteX3" fmla="*/ 1137920 w 1838960"/>
              <a:gd name="connsiteY3" fmla="*/ 160857 h 650442"/>
              <a:gd name="connsiteX4" fmla="*/ 1838960 w 1838960"/>
              <a:gd name="connsiteY4" fmla="*/ 202 h 650442"/>
              <a:gd name="connsiteX0" fmla="*/ 0 w 1252220"/>
              <a:gd name="connsiteY0" fmla="*/ 488175 h 493255"/>
              <a:gd name="connsiteX1" fmla="*/ 274320 w 1252220"/>
              <a:gd name="connsiteY1" fmla="*/ 493255 h 493255"/>
              <a:gd name="connsiteX2" fmla="*/ 726440 w 1252220"/>
              <a:gd name="connsiteY2" fmla="*/ 70980 h 493255"/>
              <a:gd name="connsiteX3" fmla="*/ 1137920 w 1252220"/>
              <a:gd name="connsiteY3" fmla="*/ 3670 h 493255"/>
              <a:gd name="connsiteX4" fmla="*/ 1252220 w 1252220"/>
              <a:gd name="connsiteY4" fmla="*/ 3035 h 493255"/>
              <a:gd name="connsiteX0" fmla="*/ 0 w 1252220"/>
              <a:gd name="connsiteY0" fmla="*/ 485140 h 490220"/>
              <a:gd name="connsiteX1" fmla="*/ 274320 w 1252220"/>
              <a:gd name="connsiteY1" fmla="*/ 490220 h 490220"/>
              <a:gd name="connsiteX2" fmla="*/ 726440 w 1252220"/>
              <a:gd name="connsiteY2" fmla="*/ 67945 h 490220"/>
              <a:gd name="connsiteX3" fmla="*/ 1137920 w 1252220"/>
              <a:gd name="connsiteY3" fmla="*/ 635 h 490220"/>
              <a:gd name="connsiteX4" fmla="*/ 1252220 w 1252220"/>
              <a:gd name="connsiteY4" fmla="*/ 0 h 490220"/>
              <a:gd name="connsiteX0" fmla="*/ 0 w 1244600"/>
              <a:gd name="connsiteY0" fmla="*/ 484580 h 489660"/>
              <a:gd name="connsiteX1" fmla="*/ 274320 w 1244600"/>
              <a:gd name="connsiteY1" fmla="*/ 489660 h 489660"/>
              <a:gd name="connsiteX2" fmla="*/ 726440 w 1244600"/>
              <a:gd name="connsiteY2" fmla="*/ 67385 h 489660"/>
              <a:gd name="connsiteX3" fmla="*/ 1137920 w 1244600"/>
              <a:gd name="connsiteY3" fmla="*/ 75 h 489660"/>
              <a:gd name="connsiteX4" fmla="*/ 1244600 w 1244600"/>
              <a:gd name="connsiteY4" fmla="*/ 1345 h 489660"/>
              <a:gd name="connsiteX0" fmla="*/ 0 w 1244600"/>
              <a:gd name="connsiteY0" fmla="*/ 484580 h 489660"/>
              <a:gd name="connsiteX1" fmla="*/ 274320 w 1244600"/>
              <a:gd name="connsiteY1" fmla="*/ 489660 h 489660"/>
              <a:gd name="connsiteX2" fmla="*/ 726440 w 1244600"/>
              <a:gd name="connsiteY2" fmla="*/ 67385 h 489660"/>
              <a:gd name="connsiteX3" fmla="*/ 1065530 w 1244600"/>
              <a:gd name="connsiteY3" fmla="*/ 75 h 489660"/>
              <a:gd name="connsiteX4" fmla="*/ 1244600 w 1244600"/>
              <a:gd name="connsiteY4" fmla="*/ 1345 h 489660"/>
              <a:gd name="connsiteX0" fmla="*/ 0 w 1200785"/>
              <a:gd name="connsiteY0" fmla="*/ 487045 h 492125"/>
              <a:gd name="connsiteX1" fmla="*/ 274320 w 1200785"/>
              <a:gd name="connsiteY1" fmla="*/ 492125 h 492125"/>
              <a:gd name="connsiteX2" fmla="*/ 726440 w 1200785"/>
              <a:gd name="connsiteY2" fmla="*/ 69850 h 492125"/>
              <a:gd name="connsiteX3" fmla="*/ 1065530 w 1200785"/>
              <a:gd name="connsiteY3" fmla="*/ 2540 h 492125"/>
              <a:gd name="connsiteX4" fmla="*/ 1200785 w 1200785"/>
              <a:gd name="connsiteY4" fmla="*/ 0 h 492125"/>
              <a:gd name="connsiteX0" fmla="*/ 0 w 1200785"/>
              <a:gd name="connsiteY0" fmla="*/ 490278 h 495358"/>
              <a:gd name="connsiteX1" fmla="*/ 274320 w 1200785"/>
              <a:gd name="connsiteY1" fmla="*/ 495358 h 495358"/>
              <a:gd name="connsiteX2" fmla="*/ 726440 w 1200785"/>
              <a:gd name="connsiteY2" fmla="*/ 73083 h 495358"/>
              <a:gd name="connsiteX3" fmla="*/ 1035050 w 1200785"/>
              <a:gd name="connsiteY3" fmla="*/ 58 h 495358"/>
              <a:gd name="connsiteX4" fmla="*/ 1200785 w 1200785"/>
              <a:gd name="connsiteY4" fmla="*/ 3233 h 495358"/>
              <a:gd name="connsiteX0" fmla="*/ 0 w 1200785"/>
              <a:gd name="connsiteY0" fmla="*/ 490220 h 495300"/>
              <a:gd name="connsiteX1" fmla="*/ 274320 w 1200785"/>
              <a:gd name="connsiteY1" fmla="*/ 495300 h 495300"/>
              <a:gd name="connsiteX2" fmla="*/ 726440 w 1200785"/>
              <a:gd name="connsiteY2" fmla="*/ 73025 h 495300"/>
              <a:gd name="connsiteX3" fmla="*/ 1035050 w 1200785"/>
              <a:gd name="connsiteY3" fmla="*/ 0 h 495300"/>
              <a:gd name="connsiteX4" fmla="*/ 1200785 w 1200785"/>
              <a:gd name="connsiteY4" fmla="*/ 3175 h 495300"/>
              <a:gd name="connsiteX0" fmla="*/ 0 w 1200785"/>
              <a:gd name="connsiteY0" fmla="*/ 490684 h 495764"/>
              <a:gd name="connsiteX1" fmla="*/ 274320 w 1200785"/>
              <a:gd name="connsiteY1" fmla="*/ 495764 h 495764"/>
              <a:gd name="connsiteX2" fmla="*/ 726440 w 1200785"/>
              <a:gd name="connsiteY2" fmla="*/ 73489 h 495764"/>
              <a:gd name="connsiteX3" fmla="*/ 1035050 w 1200785"/>
              <a:gd name="connsiteY3" fmla="*/ 464 h 495764"/>
              <a:gd name="connsiteX4" fmla="*/ 1200785 w 1200785"/>
              <a:gd name="connsiteY4" fmla="*/ 3639 h 495764"/>
              <a:gd name="connsiteX0" fmla="*/ 0 w 1200785"/>
              <a:gd name="connsiteY0" fmla="*/ 490684 h 495764"/>
              <a:gd name="connsiteX1" fmla="*/ 274320 w 1200785"/>
              <a:gd name="connsiteY1" fmla="*/ 495764 h 495764"/>
              <a:gd name="connsiteX2" fmla="*/ 726440 w 1200785"/>
              <a:gd name="connsiteY2" fmla="*/ 73489 h 495764"/>
              <a:gd name="connsiteX3" fmla="*/ 1035050 w 1200785"/>
              <a:gd name="connsiteY3" fmla="*/ 464 h 495764"/>
              <a:gd name="connsiteX4" fmla="*/ 1200785 w 1200785"/>
              <a:gd name="connsiteY4" fmla="*/ 3639 h 495764"/>
              <a:gd name="connsiteX0" fmla="*/ 0 w 1238885"/>
              <a:gd name="connsiteY0" fmla="*/ 492760 h 497840"/>
              <a:gd name="connsiteX1" fmla="*/ 274320 w 1238885"/>
              <a:gd name="connsiteY1" fmla="*/ 497840 h 497840"/>
              <a:gd name="connsiteX2" fmla="*/ 726440 w 1238885"/>
              <a:gd name="connsiteY2" fmla="*/ 75565 h 497840"/>
              <a:gd name="connsiteX3" fmla="*/ 1035050 w 1238885"/>
              <a:gd name="connsiteY3" fmla="*/ 2540 h 497840"/>
              <a:gd name="connsiteX4" fmla="*/ 1238885 w 1238885"/>
              <a:gd name="connsiteY4" fmla="*/ 0 h 497840"/>
              <a:gd name="connsiteX0" fmla="*/ 0 w 1238885"/>
              <a:gd name="connsiteY0" fmla="*/ 492760 h 497840"/>
              <a:gd name="connsiteX1" fmla="*/ 274320 w 1238885"/>
              <a:gd name="connsiteY1" fmla="*/ 497840 h 497840"/>
              <a:gd name="connsiteX2" fmla="*/ 726440 w 1238885"/>
              <a:gd name="connsiteY2" fmla="*/ 75565 h 497840"/>
              <a:gd name="connsiteX3" fmla="*/ 1035050 w 1238885"/>
              <a:gd name="connsiteY3" fmla="*/ 2540 h 497840"/>
              <a:gd name="connsiteX4" fmla="*/ 1238885 w 1238885"/>
              <a:gd name="connsiteY4" fmla="*/ 0 h 497840"/>
              <a:gd name="connsiteX0" fmla="*/ 0 w 1202690"/>
              <a:gd name="connsiteY0" fmla="*/ 490892 h 495972"/>
              <a:gd name="connsiteX1" fmla="*/ 274320 w 1202690"/>
              <a:gd name="connsiteY1" fmla="*/ 495972 h 495972"/>
              <a:gd name="connsiteX2" fmla="*/ 726440 w 1202690"/>
              <a:gd name="connsiteY2" fmla="*/ 73697 h 495972"/>
              <a:gd name="connsiteX3" fmla="*/ 1035050 w 1202690"/>
              <a:gd name="connsiteY3" fmla="*/ 672 h 495972"/>
              <a:gd name="connsiteX4" fmla="*/ 1202690 w 1202690"/>
              <a:gd name="connsiteY4" fmla="*/ 1942 h 495972"/>
              <a:gd name="connsiteX0" fmla="*/ 0 w 1202690"/>
              <a:gd name="connsiteY0" fmla="*/ 490892 h 495972"/>
              <a:gd name="connsiteX1" fmla="*/ 274320 w 1202690"/>
              <a:gd name="connsiteY1" fmla="*/ 495972 h 495972"/>
              <a:gd name="connsiteX2" fmla="*/ 726440 w 1202690"/>
              <a:gd name="connsiteY2" fmla="*/ 73697 h 495972"/>
              <a:gd name="connsiteX3" fmla="*/ 1035050 w 1202690"/>
              <a:gd name="connsiteY3" fmla="*/ 672 h 495972"/>
              <a:gd name="connsiteX4" fmla="*/ 1202690 w 1202690"/>
              <a:gd name="connsiteY4" fmla="*/ 1942 h 495972"/>
              <a:gd name="connsiteX0" fmla="*/ 0 w 1214120"/>
              <a:gd name="connsiteY0" fmla="*/ 490767 h 495847"/>
              <a:gd name="connsiteX1" fmla="*/ 274320 w 1214120"/>
              <a:gd name="connsiteY1" fmla="*/ 495847 h 495847"/>
              <a:gd name="connsiteX2" fmla="*/ 726440 w 1214120"/>
              <a:gd name="connsiteY2" fmla="*/ 73572 h 495847"/>
              <a:gd name="connsiteX3" fmla="*/ 1035050 w 1214120"/>
              <a:gd name="connsiteY3" fmla="*/ 547 h 495847"/>
              <a:gd name="connsiteX4" fmla="*/ 1214120 w 1214120"/>
              <a:gd name="connsiteY4" fmla="*/ 3722 h 495847"/>
              <a:gd name="connsiteX0" fmla="*/ 0 w 1214120"/>
              <a:gd name="connsiteY0" fmla="*/ 490767 h 495847"/>
              <a:gd name="connsiteX1" fmla="*/ 274320 w 1214120"/>
              <a:gd name="connsiteY1" fmla="*/ 495847 h 495847"/>
              <a:gd name="connsiteX2" fmla="*/ 726440 w 1214120"/>
              <a:gd name="connsiteY2" fmla="*/ 73572 h 495847"/>
              <a:gd name="connsiteX3" fmla="*/ 1035050 w 1214120"/>
              <a:gd name="connsiteY3" fmla="*/ 547 h 495847"/>
              <a:gd name="connsiteX4" fmla="*/ 1214120 w 1214120"/>
              <a:gd name="connsiteY4" fmla="*/ 3722 h 495847"/>
              <a:gd name="connsiteX0" fmla="*/ 0 w 1212215"/>
              <a:gd name="connsiteY0" fmla="*/ 490767 h 495847"/>
              <a:gd name="connsiteX1" fmla="*/ 274320 w 1212215"/>
              <a:gd name="connsiteY1" fmla="*/ 495847 h 495847"/>
              <a:gd name="connsiteX2" fmla="*/ 726440 w 1212215"/>
              <a:gd name="connsiteY2" fmla="*/ 73572 h 495847"/>
              <a:gd name="connsiteX3" fmla="*/ 1035050 w 1212215"/>
              <a:gd name="connsiteY3" fmla="*/ 547 h 495847"/>
              <a:gd name="connsiteX4" fmla="*/ 1212215 w 1212215"/>
              <a:gd name="connsiteY4" fmla="*/ 3722 h 495847"/>
              <a:gd name="connsiteX0" fmla="*/ 0 w 1212215"/>
              <a:gd name="connsiteY0" fmla="*/ 490767 h 495847"/>
              <a:gd name="connsiteX1" fmla="*/ 274320 w 1212215"/>
              <a:gd name="connsiteY1" fmla="*/ 495847 h 495847"/>
              <a:gd name="connsiteX2" fmla="*/ 726440 w 1212215"/>
              <a:gd name="connsiteY2" fmla="*/ 73572 h 495847"/>
              <a:gd name="connsiteX3" fmla="*/ 1006475 w 1212215"/>
              <a:gd name="connsiteY3" fmla="*/ 547 h 495847"/>
              <a:gd name="connsiteX4" fmla="*/ 1212215 w 1212215"/>
              <a:gd name="connsiteY4" fmla="*/ 3722 h 495847"/>
              <a:gd name="connsiteX0" fmla="*/ 0 w 1212215"/>
              <a:gd name="connsiteY0" fmla="*/ 490250 h 495330"/>
              <a:gd name="connsiteX1" fmla="*/ 274320 w 1212215"/>
              <a:gd name="connsiteY1" fmla="*/ 495330 h 495330"/>
              <a:gd name="connsiteX2" fmla="*/ 726440 w 1212215"/>
              <a:gd name="connsiteY2" fmla="*/ 73055 h 495330"/>
              <a:gd name="connsiteX3" fmla="*/ 1006475 w 1212215"/>
              <a:gd name="connsiteY3" fmla="*/ 30 h 495330"/>
              <a:gd name="connsiteX4" fmla="*/ 1212215 w 1212215"/>
              <a:gd name="connsiteY4" fmla="*/ 3205 h 495330"/>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12700 h 504825"/>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5080 h 504825"/>
              <a:gd name="connsiteX0" fmla="*/ 0 w 1212215"/>
              <a:gd name="connsiteY0" fmla="*/ 499745 h 504825"/>
              <a:gd name="connsiteX1" fmla="*/ 274320 w 1212215"/>
              <a:gd name="connsiteY1" fmla="*/ 504825 h 504825"/>
              <a:gd name="connsiteX2" fmla="*/ 726440 w 1212215"/>
              <a:gd name="connsiteY2" fmla="*/ 82550 h 504825"/>
              <a:gd name="connsiteX3" fmla="*/ 1006475 w 1212215"/>
              <a:gd name="connsiteY3" fmla="*/ 0 h 504825"/>
              <a:gd name="connsiteX4" fmla="*/ 1212215 w 1212215"/>
              <a:gd name="connsiteY4" fmla="*/ 5080 h 504825"/>
              <a:gd name="connsiteX0" fmla="*/ 0 w 1212215"/>
              <a:gd name="connsiteY0" fmla="*/ 511175 h 516255"/>
              <a:gd name="connsiteX1" fmla="*/ 274320 w 1212215"/>
              <a:gd name="connsiteY1" fmla="*/ 516255 h 516255"/>
              <a:gd name="connsiteX2" fmla="*/ 726440 w 1212215"/>
              <a:gd name="connsiteY2" fmla="*/ 93980 h 516255"/>
              <a:gd name="connsiteX3" fmla="*/ 998855 w 1212215"/>
              <a:gd name="connsiteY3" fmla="*/ 0 h 516255"/>
              <a:gd name="connsiteX4" fmla="*/ 1212215 w 1212215"/>
              <a:gd name="connsiteY4" fmla="*/ 16510 h 516255"/>
              <a:gd name="connsiteX0" fmla="*/ 0 w 1206500"/>
              <a:gd name="connsiteY0" fmla="*/ 513715 h 518795"/>
              <a:gd name="connsiteX1" fmla="*/ 274320 w 1206500"/>
              <a:gd name="connsiteY1" fmla="*/ 518795 h 518795"/>
              <a:gd name="connsiteX2" fmla="*/ 726440 w 1206500"/>
              <a:gd name="connsiteY2" fmla="*/ 96520 h 518795"/>
              <a:gd name="connsiteX3" fmla="*/ 998855 w 1206500"/>
              <a:gd name="connsiteY3" fmla="*/ 2540 h 518795"/>
              <a:gd name="connsiteX4" fmla="*/ 1206500 w 1206500"/>
              <a:gd name="connsiteY4" fmla="*/ 0 h 518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 h="518795">
                <a:moveTo>
                  <a:pt x="0" y="513715"/>
                </a:moveTo>
                <a:lnTo>
                  <a:pt x="274320" y="518795"/>
                </a:lnTo>
                <a:cubicBezTo>
                  <a:pt x="503978" y="488315"/>
                  <a:pt x="605684" y="182562"/>
                  <a:pt x="726440" y="96520"/>
                </a:cubicBezTo>
                <a:cubicBezTo>
                  <a:pt x="847196" y="10478"/>
                  <a:pt x="872490" y="3387"/>
                  <a:pt x="998855" y="2540"/>
                </a:cubicBezTo>
                <a:cubicBezTo>
                  <a:pt x="1089025" y="3598"/>
                  <a:pt x="1127760" y="2751"/>
                  <a:pt x="1206500" y="0"/>
                </a:cubicBezTo>
              </a:path>
            </a:pathLst>
          </a:custGeom>
          <a:noFill/>
          <a:ln w="244475">
            <a:gradFill flip="none" rotWithShape="1">
              <a:gsLst>
                <a:gs pos="0">
                  <a:schemeClr val="accent2"/>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8" name="任意多边形: 形状 47">
            <a:extLst>
              <a:ext uri="{FF2B5EF4-FFF2-40B4-BE49-F238E27FC236}">
                <a16:creationId xmlns:a16="http://schemas.microsoft.com/office/drawing/2014/main" xmlns="" id="{35F3EA77-DCCE-4B45-BAE7-1D1100812921}"/>
              </a:ext>
            </a:extLst>
          </p:cNvPr>
          <p:cNvSpPr/>
          <p:nvPr/>
        </p:nvSpPr>
        <p:spPr>
          <a:xfrm>
            <a:off x="6029495" y="4104625"/>
            <a:ext cx="1795299" cy="1795299"/>
          </a:xfrm>
          <a:custGeom>
            <a:avLst/>
            <a:gdLst>
              <a:gd name="connsiteX0" fmla="*/ 1000584 w 2001168"/>
              <a:gd name="connsiteY0" fmla="*/ 0 h 2001168"/>
              <a:gd name="connsiteX1" fmla="*/ 2001168 w 2001168"/>
              <a:gd name="connsiteY1" fmla="*/ 1000584 h 2001168"/>
              <a:gd name="connsiteX2" fmla="*/ 1000584 w 2001168"/>
              <a:gd name="connsiteY2" fmla="*/ 2001168 h 2001168"/>
              <a:gd name="connsiteX3" fmla="*/ 0 w 2001168"/>
              <a:gd name="connsiteY3" fmla="*/ 1000584 h 2001168"/>
              <a:gd name="connsiteX4" fmla="*/ 170884 w 2001168"/>
              <a:gd name="connsiteY4" fmla="*/ 441148 h 2001168"/>
              <a:gd name="connsiteX5" fmla="*/ 184975 w 2001168"/>
              <a:gd name="connsiteY5" fmla="*/ 424071 h 2001168"/>
              <a:gd name="connsiteX6" fmla="*/ 180781 w 2001168"/>
              <a:gd name="connsiteY6" fmla="*/ 421243 h 2001168"/>
              <a:gd name="connsiteX7" fmla="*/ 125525 w 2001168"/>
              <a:gd name="connsiteY7" fmla="*/ 287844 h 2001168"/>
              <a:gd name="connsiteX8" fmla="*/ 314180 w 2001168"/>
              <a:gd name="connsiteY8" fmla="*/ 99189 h 2001168"/>
              <a:gd name="connsiteX9" fmla="*/ 447579 w 2001168"/>
              <a:gd name="connsiteY9" fmla="*/ 154445 h 2001168"/>
              <a:gd name="connsiteX10" fmla="*/ 453574 w 2001168"/>
              <a:gd name="connsiteY10" fmla="*/ 163336 h 2001168"/>
              <a:gd name="connsiteX11" fmla="*/ 523647 w 2001168"/>
              <a:gd name="connsiteY11" fmla="*/ 120765 h 2001168"/>
              <a:gd name="connsiteX12" fmla="*/ 1000584 w 2001168"/>
              <a:gd name="connsiteY12" fmla="*/ 0 h 200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168" h="2001168">
                <a:moveTo>
                  <a:pt x="1000584" y="0"/>
                </a:moveTo>
                <a:cubicBezTo>
                  <a:pt x="1553191" y="0"/>
                  <a:pt x="2001168" y="447977"/>
                  <a:pt x="2001168" y="1000584"/>
                </a:cubicBezTo>
                <a:cubicBezTo>
                  <a:pt x="2001168" y="1553191"/>
                  <a:pt x="1553191" y="2001168"/>
                  <a:pt x="1000584" y="2001168"/>
                </a:cubicBezTo>
                <a:cubicBezTo>
                  <a:pt x="447977" y="2001168"/>
                  <a:pt x="0" y="1553191"/>
                  <a:pt x="0" y="1000584"/>
                </a:cubicBezTo>
                <a:cubicBezTo>
                  <a:pt x="0" y="793357"/>
                  <a:pt x="62997" y="600842"/>
                  <a:pt x="170884" y="441148"/>
                </a:cubicBezTo>
                <a:lnTo>
                  <a:pt x="184975" y="424071"/>
                </a:lnTo>
                <a:lnTo>
                  <a:pt x="180781" y="421243"/>
                </a:lnTo>
                <a:cubicBezTo>
                  <a:pt x="146641" y="387103"/>
                  <a:pt x="125525" y="339940"/>
                  <a:pt x="125525" y="287844"/>
                </a:cubicBezTo>
                <a:cubicBezTo>
                  <a:pt x="125525" y="183653"/>
                  <a:pt x="209989" y="99189"/>
                  <a:pt x="314180" y="99189"/>
                </a:cubicBezTo>
                <a:cubicBezTo>
                  <a:pt x="366276" y="99189"/>
                  <a:pt x="413440" y="120305"/>
                  <a:pt x="447579" y="154445"/>
                </a:cubicBezTo>
                <a:lnTo>
                  <a:pt x="453574" y="163336"/>
                </a:lnTo>
                <a:lnTo>
                  <a:pt x="523647" y="120765"/>
                </a:lnTo>
                <a:cubicBezTo>
                  <a:pt x="665423" y="43748"/>
                  <a:pt x="827895" y="0"/>
                  <a:pt x="1000584" y="0"/>
                </a:cubicBezTo>
                <a:close/>
              </a:path>
            </a:pathLst>
          </a:custGeom>
          <a:gradFill flip="none" rotWithShape="1">
            <a:gsLst>
              <a:gs pos="0">
                <a:schemeClr val="accent2">
                  <a:alpha val="1000"/>
                </a:schemeClr>
              </a:gs>
              <a:gs pos="66000">
                <a:schemeClr val="accent2">
                  <a:alpha val="7000"/>
                </a:schemeClr>
              </a:gs>
              <a:gs pos="100000">
                <a:schemeClr val="accent2"/>
              </a:gs>
              <a:gs pos="95000">
                <a:schemeClr val="accent2">
                  <a:alpha val="13000"/>
                </a:schemeClr>
              </a:gs>
            </a:gsLst>
            <a:path path="shape">
              <a:fillToRect l="50000" t="50000" r="50000" b="50000"/>
            </a:path>
            <a:tileRect/>
          </a:gradFill>
          <a:ln w="9525">
            <a:gradFill flip="none" rotWithShape="1">
              <a:gsLst>
                <a:gs pos="2000">
                  <a:schemeClr val="accent2"/>
                </a:gs>
                <a:gs pos="53000">
                  <a:schemeClr val="accent2">
                    <a:alpha val="0"/>
                  </a:schemeClr>
                </a:gs>
                <a:gs pos="100000">
                  <a:schemeClr val="accent2"/>
                </a:gs>
              </a:gsLst>
              <a:lin ang="0" scaled="1"/>
              <a:tileRect/>
            </a:gradFill>
          </a:ln>
          <a:effectLst>
            <a:outerShdw blurRad="127000" sx="104000" sy="104000" algn="ctr" rotWithShape="0">
              <a:srgbClr val="EF2174">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400" dirty="0">
              <a:solidFill>
                <a:prstClr val="white"/>
              </a:solidFill>
              <a:latin typeface="+mn-ea"/>
            </a:endParaRPr>
          </a:p>
        </p:txBody>
      </p:sp>
      <p:sp>
        <p:nvSpPr>
          <p:cNvPr id="49" name="文本框 48">
            <a:extLst>
              <a:ext uri="{FF2B5EF4-FFF2-40B4-BE49-F238E27FC236}">
                <a16:creationId xmlns:a16="http://schemas.microsoft.com/office/drawing/2014/main" xmlns="" id="{7CFC63DD-042B-401A-9F24-24FD53A44F7D}"/>
              </a:ext>
            </a:extLst>
          </p:cNvPr>
          <p:cNvSpPr txBox="1"/>
          <p:nvPr/>
        </p:nvSpPr>
        <p:spPr>
          <a:xfrm>
            <a:off x="6241267" y="4470179"/>
            <a:ext cx="1504124"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bg1"/>
                </a:solidFill>
                <a:effectLst>
                  <a:outerShdw blurRad="368300" sx="102000" sy="102000" algn="ctr" rotWithShape="0">
                    <a:srgbClr val="EF2174"/>
                  </a:outerShdw>
                </a:effectLst>
                <a:uLnTx/>
                <a:uFillTx/>
                <a:latin typeface="+mn-ea"/>
              </a:rPr>
              <a:t>68</a:t>
            </a:r>
            <a:r>
              <a:rPr kumimoji="0" lang="en-US" altLang="zh-CN" b="0" i="0" u="none" strike="noStrike" kern="1200" cap="none" spc="0" normalizeH="0" baseline="0" noProof="0" dirty="0">
                <a:ln>
                  <a:noFill/>
                </a:ln>
                <a:solidFill>
                  <a:schemeClr val="bg1"/>
                </a:solidFill>
                <a:effectLst>
                  <a:outerShdw blurRad="368300" sx="102000" sy="102000" algn="ctr" rotWithShape="0">
                    <a:srgbClr val="EF2174"/>
                  </a:outerShdw>
                </a:effectLst>
                <a:uLnTx/>
                <a:uFillTx/>
                <a:latin typeface="+mn-ea"/>
              </a:rPr>
              <a:t>%</a:t>
            </a:r>
            <a:endParaRPr kumimoji="0" lang="zh-CN" altLang="en-US" sz="7200" b="0" i="0" u="none" strike="noStrike" kern="1200" cap="none" spc="0" normalizeH="0" baseline="0" noProof="0" dirty="0">
              <a:ln>
                <a:noFill/>
              </a:ln>
              <a:solidFill>
                <a:schemeClr val="bg1"/>
              </a:solidFill>
              <a:effectLst>
                <a:outerShdw blurRad="368300" sx="102000" sy="102000" algn="ctr" rotWithShape="0">
                  <a:srgbClr val="EF2174"/>
                </a:outerShdw>
              </a:effectLst>
              <a:uLnTx/>
              <a:uFillTx/>
              <a:latin typeface="+mn-ea"/>
            </a:endParaRPr>
          </a:p>
        </p:txBody>
      </p:sp>
      <p:sp>
        <p:nvSpPr>
          <p:cNvPr id="55" name="椭圆 54">
            <a:extLst>
              <a:ext uri="{FF2B5EF4-FFF2-40B4-BE49-F238E27FC236}">
                <a16:creationId xmlns:a16="http://schemas.microsoft.com/office/drawing/2014/main" xmlns="" id="{B10CF10D-6B6D-4E03-9A82-E47BABE5DD90}"/>
              </a:ext>
            </a:extLst>
          </p:cNvPr>
          <p:cNvSpPr/>
          <p:nvPr/>
        </p:nvSpPr>
        <p:spPr>
          <a:xfrm>
            <a:off x="6182723" y="4233529"/>
            <a:ext cx="254209" cy="254209"/>
          </a:xfrm>
          <a:prstGeom prst="ellipse">
            <a:avLst/>
          </a:prstGeom>
          <a:gradFill flip="none" rotWithShape="1">
            <a:gsLst>
              <a:gs pos="0">
                <a:schemeClr val="accent2">
                  <a:alpha val="1000"/>
                </a:schemeClr>
              </a:gs>
              <a:gs pos="66000">
                <a:schemeClr val="accent2">
                  <a:alpha val="7000"/>
                </a:schemeClr>
              </a:gs>
              <a:gs pos="100000">
                <a:schemeClr val="accent2"/>
              </a:gs>
              <a:gs pos="95000">
                <a:schemeClr val="accent2">
                  <a:alpha val="13000"/>
                </a:schemeClr>
              </a:gs>
            </a:gsLst>
            <a:path path="shape">
              <a:fillToRect l="50000" t="50000" r="50000" b="50000"/>
            </a:path>
            <a:tileRect/>
          </a:gradFill>
          <a:ln w="9525">
            <a:gradFill flip="none" rotWithShape="1">
              <a:gsLst>
                <a:gs pos="2000">
                  <a:schemeClr val="accent2"/>
                </a:gs>
                <a:gs pos="53000">
                  <a:schemeClr val="accent2">
                    <a:alpha val="0"/>
                  </a:schemeClr>
                </a:gs>
                <a:gs pos="100000">
                  <a:schemeClr val="accent2"/>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400">
              <a:solidFill>
                <a:prstClr val="white"/>
              </a:solidFill>
              <a:latin typeface="+mn-ea"/>
            </a:endParaRPr>
          </a:p>
        </p:txBody>
      </p:sp>
      <p:sp>
        <p:nvSpPr>
          <p:cNvPr id="56" name="文本框 55">
            <a:extLst>
              <a:ext uri="{FF2B5EF4-FFF2-40B4-BE49-F238E27FC236}">
                <a16:creationId xmlns:a16="http://schemas.microsoft.com/office/drawing/2014/main" xmlns="" id="{14746F2A-8808-41F5-ADDA-AD0E4ADE1857}"/>
              </a:ext>
            </a:extLst>
          </p:cNvPr>
          <p:cNvSpPr txBox="1"/>
          <p:nvPr/>
        </p:nvSpPr>
        <p:spPr>
          <a:xfrm>
            <a:off x="8385369" y="4398303"/>
            <a:ext cx="150412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outerShdw blurRad="368300" sx="102000" sy="102000" algn="ctr" rotWithShape="0">
                    <a:schemeClr val="accent2"/>
                  </a:outerShdw>
                </a:effectLst>
                <a:uLnTx/>
                <a:uFillTx/>
                <a:latin typeface="+mn-ea"/>
              </a:rPr>
              <a:t>50</a:t>
            </a:r>
            <a:r>
              <a:rPr kumimoji="0" lang="en-US" altLang="zh-CN" sz="1100" b="0" i="0" u="none" strike="noStrike" kern="1200" cap="none" spc="0" normalizeH="0" baseline="0" noProof="0" dirty="0">
                <a:ln>
                  <a:noFill/>
                </a:ln>
                <a:solidFill>
                  <a:schemeClr val="bg1"/>
                </a:solidFill>
                <a:effectLst>
                  <a:outerShdw blurRad="368300" sx="102000" sy="102000" algn="ctr" rotWithShape="0">
                    <a:schemeClr val="accent2"/>
                  </a:outerShdw>
                </a:effectLst>
                <a:uLnTx/>
                <a:uFillTx/>
                <a:latin typeface="+mn-ea"/>
              </a:rPr>
              <a:t>%</a:t>
            </a:r>
            <a:endParaRPr kumimoji="0" lang="zh-CN" altLang="en-US" sz="2400" b="0" i="0" u="none" strike="noStrike" kern="1200" cap="none" spc="0" normalizeH="0" baseline="0" noProof="0" dirty="0">
              <a:ln>
                <a:noFill/>
              </a:ln>
              <a:solidFill>
                <a:schemeClr val="bg1"/>
              </a:solidFill>
              <a:effectLst>
                <a:outerShdw blurRad="368300" sx="102000" sy="102000" algn="ctr" rotWithShape="0">
                  <a:schemeClr val="accent2"/>
                </a:outerShdw>
              </a:effectLst>
              <a:uLnTx/>
              <a:uFillTx/>
              <a:latin typeface="+mn-ea"/>
            </a:endParaRPr>
          </a:p>
        </p:txBody>
      </p:sp>
      <p:sp>
        <p:nvSpPr>
          <p:cNvPr id="57" name="文本框 56">
            <a:extLst>
              <a:ext uri="{FF2B5EF4-FFF2-40B4-BE49-F238E27FC236}">
                <a16:creationId xmlns:a16="http://schemas.microsoft.com/office/drawing/2014/main" xmlns="" id="{D974A83F-6843-4049-8821-E4989FCCF4CD}"/>
              </a:ext>
            </a:extLst>
          </p:cNvPr>
          <p:cNvSpPr txBox="1"/>
          <p:nvPr/>
        </p:nvSpPr>
        <p:spPr>
          <a:xfrm>
            <a:off x="8385369" y="5135985"/>
            <a:ext cx="150412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solidFill>
                  <a:schemeClr val="bg1"/>
                </a:solidFill>
                <a:effectLst>
                  <a:outerShdw blurRad="368300" sx="102000" sy="102000" algn="ctr" rotWithShape="0">
                    <a:schemeClr val="accent2"/>
                  </a:outerShdw>
                </a:effectLst>
                <a:latin typeface="+mn-ea"/>
              </a:rPr>
              <a:t>18 </a:t>
            </a:r>
            <a:r>
              <a:rPr kumimoji="0" lang="en-US" altLang="zh-CN" sz="1100" b="0" i="0" u="none" strike="noStrike" kern="1200" cap="none" spc="0" normalizeH="0" baseline="0" noProof="0" dirty="0">
                <a:ln>
                  <a:noFill/>
                </a:ln>
                <a:solidFill>
                  <a:schemeClr val="bg1"/>
                </a:solidFill>
                <a:effectLst>
                  <a:outerShdw blurRad="368300" sx="102000" sy="102000" algn="ctr" rotWithShape="0">
                    <a:schemeClr val="accent2"/>
                  </a:outerShdw>
                </a:effectLst>
                <a:uLnTx/>
                <a:uFillTx/>
                <a:latin typeface="+mn-ea"/>
              </a:rPr>
              <a:t>%</a:t>
            </a:r>
            <a:endParaRPr kumimoji="0" lang="zh-CN" altLang="en-US" sz="2400" b="0" i="0" u="none" strike="noStrike" kern="1200" cap="none" spc="0" normalizeH="0" baseline="0" noProof="0" dirty="0">
              <a:ln>
                <a:noFill/>
              </a:ln>
              <a:solidFill>
                <a:schemeClr val="bg1"/>
              </a:solidFill>
              <a:effectLst>
                <a:outerShdw blurRad="368300" sx="102000" sy="102000" algn="ctr" rotWithShape="0">
                  <a:schemeClr val="accent2"/>
                </a:outerShdw>
              </a:effectLst>
              <a:uLnTx/>
              <a:uFillTx/>
              <a:latin typeface="+mn-ea"/>
            </a:endParaRPr>
          </a:p>
        </p:txBody>
      </p:sp>
      <p:sp>
        <p:nvSpPr>
          <p:cNvPr id="58" name="文本框 57">
            <a:extLst>
              <a:ext uri="{FF2B5EF4-FFF2-40B4-BE49-F238E27FC236}">
                <a16:creationId xmlns:a16="http://schemas.microsoft.com/office/drawing/2014/main" xmlns="" id="{0AEC891A-278C-4F06-AECF-A0A473A9D94D}"/>
              </a:ext>
            </a:extLst>
          </p:cNvPr>
          <p:cNvSpPr txBox="1"/>
          <p:nvPr/>
        </p:nvSpPr>
        <p:spPr>
          <a:xfrm>
            <a:off x="9600067" y="4437584"/>
            <a:ext cx="1504124"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white"/>
                </a:solidFill>
                <a:latin typeface="+mn-ea"/>
              </a:rPr>
              <a:t>家庭消费</a:t>
            </a:r>
            <a:endParaRPr kumimoji="0" lang="zh-CN" altLang="en-US" sz="1600" b="0" i="0" u="none" strike="noStrike" kern="1200" cap="none" spc="0" normalizeH="0" baseline="0" noProof="0" dirty="0">
              <a:ln>
                <a:noFill/>
              </a:ln>
              <a:solidFill>
                <a:prstClr val="white"/>
              </a:solidFill>
              <a:effectLst/>
              <a:uLnTx/>
              <a:uFillTx/>
              <a:latin typeface="+mn-ea"/>
              <a:cs typeface="+mn-cs"/>
            </a:endParaRPr>
          </a:p>
        </p:txBody>
      </p:sp>
      <p:sp>
        <p:nvSpPr>
          <p:cNvPr id="59" name="文本框 58">
            <a:extLst>
              <a:ext uri="{FF2B5EF4-FFF2-40B4-BE49-F238E27FC236}">
                <a16:creationId xmlns:a16="http://schemas.microsoft.com/office/drawing/2014/main" xmlns="" id="{8A367ECC-238B-498D-B2BE-87653D332448}"/>
              </a:ext>
            </a:extLst>
          </p:cNvPr>
          <p:cNvSpPr txBox="1"/>
          <p:nvPr/>
        </p:nvSpPr>
        <p:spPr>
          <a:xfrm>
            <a:off x="9600067" y="5203017"/>
            <a:ext cx="1504124"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自主消费</a:t>
            </a:r>
          </a:p>
        </p:txBody>
      </p:sp>
      <p:grpSp>
        <p:nvGrpSpPr>
          <p:cNvPr id="62" name="图形 60">
            <a:extLst>
              <a:ext uri="{FF2B5EF4-FFF2-40B4-BE49-F238E27FC236}">
                <a16:creationId xmlns:a16="http://schemas.microsoft.com/office/drawing/2014/main" xmlns="" id="{658E3B25-B3D9-4B1A-B740-8DA3600A5773}"/>
              </a:ext>
            </a:extLst>
          </p:cNvPr>
          <p:cNvGrpSpPr/>
          <p:nvPr/>
        </p:nvGrpSpPr>
        <p:grpSpPr>
          <a:xfrm>
            <a:off x="6200802" y="4251608"/>
            <a:ext cx="218051" cy="218051"/>
            <a:chOff x="5979119" y="3328788"/>
            <a:chExt cx="218051" cy="218051"/>
          </a:xfrm>
        </p:grpSpPr>
        <p:sp>
          <p:nvSpPr>
            <p:cNvPr id="63" name="图形 60">
              <a:extLst>
                <a:ext uri="{FF2B5EF4-FFF2-40B4-BE49-F238E27FC236}">
                  <a16:creationId xmlns:a16="http://schemas.microsoft.com/office/drawing/2014/main" xmlns="" id="{942B70B9-AD6D-417A-B5FF-03159731CF03}"/>
                </a:ext>
              </a:extLst>
            </p:cNvPr>
            <p:cNvSpPr/>
            <p:nvPr/>
          </p:nvSpPr>
          <p:spPr>
            <a:xfrm>
              <a:off x="5995987" y="3328987"/>
              <a:ext cx="200025" cy="200025"/>
            </a:xfrm>
            <a:custGeom>
              <a:avLst/>
              <a:gdLst>
                <a:gd name="connsiteX0" fmla="*/ -6 w 200025"/>
                <a:gd name="connsiteY0" fmla="*/ -2 h 200025"/>
                <a:gd name="connsiteX1" fmla="*/ 200019 w 200025"/>
                <a:gd name="connsiteY1" fmla="*/ -2 h 200025"/>
                <a:gd name="connsiteX2" fmla="*/ 200019 w 200025"/>
                <a:gd name="connsiteY2" fmla="*/ 200023 h 200025"/>
                <a:gd name="connsiteX3" fmla="*/ -6 w 200025"/>
                <a:gd name="connsiteY3" fmla="*/ 200023 h 200025"/>
              </a:gdLst>
              <a:ahLst/>
              <a:cxnLst>
                <a:cxn ang="0">
                  <a:pos x="connsiteX0" y="connsiteY0"/>
                </a:cxn>
                <a:cxn ang="0">
                  <a:pos x="connsiteX1" y="connsiteY1"/>
                </a:cxn>
                <a:cxn ang="0">
                  <a:pos x="connsiteX2" y="connsiteY2"/>
                </a:cxn>
                <a:cxn ang="0">
                  <a:pos x="connsiteX3" y="connsiteY3"/>
                </a:cxn>
              </a:cxnLst>
              <a:rect l="l" t="t" r="r" b="b"/>
              <a:pathLst>
                <a:path w="200025" h="200025">
                  <a:moveTo>
                    <a:pt x="-6" y="-2"/>
                  </a:moveTo>
                  <a:lnTo>
                    <a:pt x="200019" y="-2"/>
                  </a:lnTo>
                  <a:lnTo>
                    <a:pt x="200019" y="200023"/>
                  </a:lnTo>
                  <a:lnTo>
                    <a:pt x="-6" y="200023"/>
                  </a:lnTo>
                  <a:close/>
                </a:path>
              </a:pathLst>
            </a:custGeom>
            <a:solidFill>
              <a:srgbClr val="FFFFFF">
                <a:alpha val="1000"/>
              </a:srgbClr>
            </a:solidFill>
            <a:ln w="8334" cap="flat">
              <a:noFill/>
              <a:prstDash val="solid"/>
              <a:miter/>
            </a:ln>
          </p:spPr>
          <p:txBody>
            <a:bodyPr rtlCol="0" anchor="ctr"/>
            <a:lstStyle/>
            <a:p>
              <a:endParaRPr lang="zh-CN" altLang="en-US">
                <a:latin typeface="+mn-ea"/>
              </a:endParaRPr>
            </a:p>
          </p:txBody>
        </p:sp>
        <p:grpSp>
          <p:nvGrpSpPr>
            <p:cNvPr id="64" name="图形 60">
              <a:extLst>
                <a:ext uri="{FF2B5EF4-FFF2-40B4-BE49-F238E27FC236}">
                  <a16:creationId xmlns:a16="http://schemas.microsoft.com/office/drawing/2014/main" xmlns="" id="{AB5BA15F-2579-45ED-B504-15284BF4D532}"/>
                </a:ext>
              </a:extLst>
            </p:cNvPr>
            <p:cNvGrpSpPr/>
            <p:nvPr/>
          </p:nvGrpSpPr>
          <p:grpSpPr>
            <a:xfrm>
              <a:off x="5979119" y="3328788"/>
              <a:ext cx="218051" cy="218051"/>
              <a:chOff x="5979119" y="3328788"/>
              <a:chExt cx="218051" cy="218051"/>
            </a:xfrm>
            <a:noFill/>
          </p:grpSpPr>
          <p:sp>
            <p:nvSpPr>
              <p:cNvPr id="65" name="图形 60">
                <a:extLst>
                  <a:ext uri="{FF2B5EF4-FFF2-40B4-BE49-F238E27FC236}">
                    <a16:creationId xmlns:a16="http://schemas.microsoft.com/office/drawing/2014/main" xmlns="" id="{0F9B9656-434A-4ECF-A2A3-784E4B1F2D30}"/>
                  </a:ext>
                </a:extLst>
              </p:cNvPr>
              <p:cNvSpPr/>
              <p:nvPr/>
            </p:nvSpPr>
            <p:spPr>
              <a:xfrm rot="-8100000">
                <a:off x="6056324" y="3352953"/>
                <a:ext cx="116681" cy="116681"/>
              </a:xfrm>
              <a:custGeom>
                <a:avLst/>
                <a:gdLst>
                  <a:gd name="connsiteX0" fmla="*/ 58355 w 116681"/>
                  <a:gd name="connsiteY0" fmla="*/ 116668 h 116681"/>
                  <a:gd name="connsiteX1" fmla="*/ 116695 w 116681"/>
                  <a:gd name="connsiteY1" fmla="*/ 58327 h 116681"/>
                  <a:gd name="connsiteX2" fmla="*/ 99608 w 116681"/>
                  <a:gd name="connsiteY2" fmla="*/ 17074 h 116681"/>
                  <a:gd name="connsiteX3" fmla="*/ 58355 w 116681"/>
                  <a:gd name="connsiteY3" fmla="*/ -13 h 116681"/>
                  <a:gd name="connsiteX4" fmla="*/ 14 w 116681"/>
                  <a:gd name="connsiteY4" fmla="*/ 58327 h 116681"/>
                  <a:gd name="connsiteX5" fmla="*/ 58355 w 116681"/>
                  <a:gd name="connsiteY5" fmla="*/ 116668 h 1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681" h="116681">
                    <a:moveTo>
                      <a:pt x="58355" y="116668"/>
                    </a:moveTo>
                    <a:cubicBezTo>
                      <a:pt x="90575" y="116668"/>
                      <a:pt x="116695" y="90548"/>
                      <a:pt x="116695" y="58327"/>
                    </a:cubicBezTo>
                    <a:cubicBezTo>
                      <a:pt x="116695" y="42217"/>
                      <a:pt x="110165" y="27632"/>
                      <a:pt x="99608" y="17074"/>
                    </a:cubicBezTo>
                    <a:cubicBezTo>
                      <a:pt x="89050" y="6517"/>
                      <a:pt x="74465" y="-13"/>
                      <a:pt x="58355" y="-13"/>
                    </a:cubicBezTo>
                    <a:cubicBezTo>
                      <a:pt x="26134" y="-13"/>
                      <a:pt x="14" y="26107"/>
                      <a:pt x="14" y="58327"/>
                    </a:cubicBezTo>
                    <a:cubicBezTo>
                      <a:pt x="14" y="90548"/>
                      <a:pt x="26134" y="116668"/>
                      <a:pt x="58355" y="116668"/>
                    </a:cubicBezTo>
                    <a:close/>
                  </a:path>
                </a:pathLst>
              </a:custGeom>
              <a:noFill/>
              <a:ln w="8334" cap="flat">
                <a:solidFill>
                  <a:schemeClr val="bg1"/>
                </a:solidFill>
                <a:prstDash val="solid"/>
                <a:round/>
              </a:ln>
            </p:spPr>
            <p:txBody>
              <a:bodyPr rtlCol="0" anchor="ctr"/>
              <a:lstStyle/>
              <a:p>
                <a:endParaRPr lang="zh-CN" altLang="en-US">
                  <a:latin typeface="+mn-ea"/>
                </a:endParaRPr>
              </a:p>
            </p:txBody>
          </p:sp>
          <p:sp>
            <p:nvSpPr>
              <p:cNvPr id="66" name="图形 60">
                <a:extLst>
                  <a:ext uri="{FF2B5EF4-FFF2-40B4-BE49-F238E27FC236}">
                    <a16:creationId xmlns:a16="http://schemas.microsoft.com/office/drawing/2014/main" xmlns="" id="{3FD23891-C2E6-4759-AB2F-5BDA1DA31870}"/>
                  </a:ext>
                </a:extLst>
              </p:cNvPr>
              <p:cNvSpPr/>
              <p:nvPr/>
            </p:nvSpPr>
            <p:spPr>
              <a:xfrm rot="-8100000">
                <a:off x="6046412" y="3441082"/>
                <a:ext cx="4167" cy="75009"/>
              </a:xfrm>
              <a:custGeom>
                <a:avLst/>
                <a:gdLst>
                  <a:gd name="connsiteX0" fmla="*/ -2 w 4167"/>
                  <a:gd name="connsiteY0" fmla="*/ 75035 h 75009"/>
                  <a:gd name="connsiteX1" fmla="*/ -2 w 4167"/>
                  <a:gd name="connsiteY1" fmla="*/ 26 h 75009"/>
                </a:gdLst>
                <a:ahLst/>
                <a:cxnLst>
                  <a:cxn ang="0">
                    <a:pos x="connsiteX0" y="connsiteY0"/>
                  </a:cxn>
                  <a:cxn ang="0">
                    <a:pos x="connsiteX1" y="connsiteY1"/>
                  </a:cxn>
                </a:cxnLst>
                <a:rect l="l" t="t" r="r" b="b"/>
                <a:pathLst>
                  <a:path w="4167" h="75009">
                    <a:moveTo>
                      <a:pt x="-2" y="75035"/>
                    </a:moveTo>
                    <a:lnTo>
                      <a:pt x="-2" y="26"/>
                    </a:lnTo>
                  </a:path>
                </a:pathLst>
              </a:custGeom>
              <a:noFill/>
              <a:ln w="8334" cap="rnd">
                <a:solidFill>
                  <a:schemeClr val="bg1"/>
                </a:solidFill>
                <a:prstDash val="solid"/>
                <a:round/>
              </a:ln>
            </p:spPr>
            <p:txBody>
              <a:bodyPr rtlCol="0" anchor="ctr"/>
              <a:lstStyle/>
              <a:p>
                <a:endParaRPr lang="zh-CN" altLang="en-US">
                  <a:latin typeface="+mn-ea"/>
                </a:endParaRPr>
              </a:p>
            </p:txBody>
          </p:sp>
          <p:sp>
            <p:nvSpPr>
              <p:cNvPr id="67" name="图形 60">
                <a:extLst>
                  <a:ext uri="{FF2B5EF4-FFF2-40B4-BE49-F238E27FC236}">
                    <a16:creationId xmlns:a16="http://schemas.microsoft.com/office/drawing/2014/main" xmlns="" id="{80D7E105-EE0D-49E5-9867-75AFFB80A37A}"/>
                  </a:ext>
                </a:extLst>
              </p:cNvPr>
              <p:cNvSpPr/>
              <p:nvPr/>
            </p:nvSpPr>
            <p:spPr>
              <a:xfrm rot="-8100000">
                <a:off x="6011854" y="3475640"/>
                <a:ext cx="75009" cy="4167"/>
              </a:xfrm>
              <a:custGeom>
                <a:avLst/>
                <a:gdLst>
                  <a:gd name="connsiteX0" fmla="*/ -2 w 75009"/>
                  <a:gd name="connsiteY0" fmla="*/ 24 h 4167"/>
                  <a:gd name="connsiteX1" fmla="*/ 75008 w 75009"/>
                  <a:gd name="connsiteY1" fmla="*/ 24 h 4167"/>
                </a:gdLst>
                <a:ahLst/>
                <a:cxnLst>
                  <a:cxn ang="0">
                    <a:pos x="connsiteX0" y="connsiteY0"/>
                  </a:cxn>
                  <a:cxn ang="0">
                    <a:pos x="connsiteX1" y="connsiteY1"/>
                  </a:cxn>
                </a:cxnLst>
                <a:rect l="l" t="t" r="r" b="b"/>
                <a:pathLst>
                  <a:path w="75009" h="4167">
                    <a:moveTo>
                      <a:pt x="-2" y="24"/>
                    </a:moveTo>
                    <a:lnTo>
                      <a:pt x="75008" y="24"/>
                    </a:lnTo>
                  </a:path>
                </a:pathLst>
              </a:custGeom>
              <a:noFill/>
              <a:ln w="8334" cap="rnd">
                <a:solidFill>
                  <a:schemeClr val="bg1"/>
                </a:solidFill>
                <a:prstDash val="solid"/>
                <a:round/>
              </a:ln>
            </p:spPr>
            <p:txBody>
              <a:bodyPr rtlCol="0" anchor="ctr"/>
              <a:lstStyle/>
              <a:p>
                <a:endParaRPr lang="zh-CN" altLang="en-US">
                  <a:latin typeface="+mn-ea"/>
                </a:endParaRPr>
              </a:p>
            </p:txBody>
          </p:sp>
        </p:grpSp>
      </p:grpSp>
      <p:sp>
        <p:nvSpPr>
          <p:cNvPr id="68" name="矩形: 圆角 67">
            <a:extLst>
              <a:ext uri="{FF2B5EF4-FFF2-40B4-BE49-F238E27FC236}">
                <a16:creationId xmlns:a16="http://schemas.microsoft.com/office/drawing/2014/main" xmlns="" id="{620946F8-948E-432B-ACE6-B0844B57D4D5}"/>
              </a:ext>
            </a:extLst>
          </p:cNvPr>
          <p:cNvSpPr/>
          <p:nvPr/>
        </p:nvSpPr>
        <p:spPr>
          <a:xfrm>
            <a:off x="956515" y="1630318"/>
            <a:ext cx="1853446" cy="367073"/>
          </a:xfrm>
          <a:prstGeom prst="roundRect">
            <a:avLst>
              <a:gd name="adj" fmla="val 50000"/>
            </a:avLst>
          </a:prstGeom>
          <a:gradFill flip="none" rotWithShape="1">
            <a:gsLst>
              <a:gs pos="0">
                <a:schemeClr val="accent1">
                  <a:alpha val="0"/>
                </a:schemeClr>
              </a:gs>
              <a:gs pos="80000">
                <a:schemeClr val="accent1">
                  <a:alpha val="8000"/>
                </a:schemeClr>
              </a:gs>
              <a:gs pos="100000">
                <a:schemeClr val="accent1">
                  <a:alpha val="48000"/>
                </a:schemeClr>
              </a:gs>
              <a:gs pos="95000">
                <a:schemeClr val="accent1">
                  <a:alpha val="28000"/>
                </a:schemeClr>
              </a:gs>
            </a:gsLst>
            <a:path path="shape">
              <a:fillToRect l="50000" t="50000" r="50000" b="50000"/>
            </a:path>
            <a:tileRect/>
          </a:gradFill>
          <a:ln w="9525">
            <a:gradFill flip="none" rotWithShape="1">
              <a:gsLst>
                <a:gs pos="0">
                  <a:srgbClr val="3B61ED"/>
                </a:gs>
                <a:gs pos="50000">
                  <a:srgbClr val="3B61ED">
                    <a:alpha val="0"/>
                  </a:srgbClr>
                </a:gs>
                <a:gs pos="100000">
                  <a:srgbClr val="3B61ED"/>
                </a:gs>
              </a:gsLst>
              <a:lin ang="0" scaled="1"/>
              <a:tileRect/>
            </a:gradFill>
          </a:ln>
          <a:effectLst>
            <a:outerShdw blurRad="127000" sx="104000" sy="104000" algn="ctr" rotWithShape="0">
              <a:srgbClr val="3B61ED">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69" name="文本框 68">
            <a:extLst>
              <a:ext uri="{FF2B5EF4-FFF2-40B4-BE49-F238E27FC236}">
                <a16:creationId xmlns:a16="http://schemas.microsoft.com/office/drawing/2014/main" xmlns="" id="{21B54B6A-1A8B-4C8F-8C06-C77951F47FFE}"/>
              </a:ext>
            </a:extLst>
          </p:cNvPr>
          <p:cNvSpPr txBox="1"/>
          <p:nvPr/>
        </p:nvSpPr>
        <p:spPr>
          <a:xfrm>
            <a:off x="1131176" y="1630318"/>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男性群体</a:t>
            </a:r>
          </a:p>
        </p:txBody>
      </p:sp>
      <p:sp>
        <p:nvSpPr>
          <p:cNvPr id="72" name="文本框 71">
            <a:extLst>
              <a:ext uri="{FF2B5EF4-FFF2-40B4-BE49-F238E27FC236}">
                <a16:creationId xmlns:a16="http://schemas.microsoft.com/office/drawing/2014/main" xmlns="" id="{8C051CAB-44B9-44F4-862C-DB32BA9D5581}"/>
              </a:ext>
            </a:extLst>
          </p:cNvPr>
          <p:cNvSpPr txBox="1"/>
          <p:nvPr/>
        </p:nvSpPr>
        <p:spPr>
          <a:xfrm>
            <a:off x="956515" y="2180938"/>
            <a:ext cx="3436758" cy="1156855"/>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全球最值钱</a:t>
            </a:r>
            <a:r>
              <a:rPr kumimoji="0" lang="en-US" altLang="zh-CN" sz="1600" b="0" i="0" u="none" strike="noStrike" kern="1200" cap="none" spc="0" normalizeH="0" baseline="0" noProof="0" dirty="0">
                <a:ln>
                  <a:noFill/>
                </a:ln>
                <a:solidFill>
                  <a:prstClr val="white"/>
                </a:solidFill>
                <a:effectLst/>
                <a:uLnTx/>
                <a:uFillTx/>
                <a:latin typeface="+mn-ea"/>
                <a:cs typeface="+mn-cs"/>
              </a:rPr>
              <a:t>50</a:t>
            </a:r>
            <a:r>
              <a:rPr kumimoji="0" lang="zh-CN" altLang="en-US" sz="1600" b="0" i="0" u="none" strike="noStrike" kern="1200" cap="none" spc="0" normalizeH="0" baseline="0" noProof="0" dirty="0">
                <a:ln>
                  <a:noFill/>
                </a:ln>
                <a:solidFill>
                  <a:prstClr val="white"/>
                </a:solidFill>
                <a:effectLst/>
                <a:uLnTx/>
                <a:uFillTx/>
                <a:latin typeface="+mn-ea"/>
                <a:cs typeface="+mn-cs"/>
              </a:rPr>
              <a:t>大品牌排行榜里，男性专属品牌占了近</a:t>
            </a:r>
            <a:r>
              <a:rPr kumimoji="0" lang="en-US" altLang="zh-CN" sz="1600" b="0" i="0" u="none" strike="noStrike" kern="1200" cap="none" spc="0" normalizeH="0" baseline="0" noProof="0" dirty="0">
                <a:ln>
                  <a:noFill/>
                </a:ln>
                <a:solidFill>
                  <a:prstClr val="white"/>
                </a:solidFill>
                <a:effectLst/>
                <a:uLnTx/>
                <a:uFillTx/>
                <a:latin typeface="+mn-ea"/>
                <a:cs typeface="+mn-cs"/>
              </a:rPr>
              <a:t>10</a:t>
            </a:r>
            <a:r>
              <a:rPr kumimoji="0" lang="zh-CN" altLang="en-US" sz="1600" b="0" i="0" u="none" strike="noStrike" kern="1200" cap="none" spc="0" normalizeH="0" baseline="0" noProof="0" dirty="0">
                <a:ln>
                  <a:noFill/>
                </a:ln>
                <a:solidFill>
                  <a:prstClr val="white"/>
                </a:solidFill>
                <a:effectLst/>
                <a:uLnTx/>
                <a:uFillTx/>
                <a:latin typeface="+mn-ea"/>
                <a:cs typeface="+mn-cs"/>
              </a:rPr>
              <a:t>个，其他以男性为消费群体的品牌有</a:t>
            </a:r>
            <a:r>
              <a:rPr kumimoji="0" lang="en-US" altLang="zh-CN" sz="1600" b="0" i="0" u="none" strike="noStrike" kern="1200" cap="none" spc="0" normalizeH="0" baseline="0" noProof="0" dirty="0">
                <a:ln>
                  <a:noFill/>
                </a:ln>
                <a:solidFill>
                  <a:prstClr val="white"/>
                </a:solidFill>
                <a:effectLst/>
                <a:uLnTx/>
                <a:uFillTx/>
                <a:latin typeface="+mn-ea"/>
                <a:cs typeface="+mn-cs"/>
              </a:rPr>
              <a:t>32</a:t>
            </a:r>
            <a:r>
              <a:rPr kumimoji="0" lang="zh-CN" altLang="en-US" sz="1600" b="0" i="0" u="none" strike="noStrike" kern="1200" cap="none" spc="0" normalizeH="0" baseline="0" noProof="0" dirty="0">
                <a:ln>
                  <a:noFill/>
                </a:ln>
                <a:solidFill>
                  <a:prstClr val="white"/>
                </a:solidFill>
                <a:effectLst/>
                <a:uLnTx/>
                <a:uFillTx/>
                <a:latin typeface="+mn-ea"/>
                <a:cs typeface="+mn-cs"/>
              </a:rPr>
              <a:t>个之多</a:t>
            </a:r>
            <a:r>
              <a:rPr lang="zh-CN" altLang="en-US" sz="1600" dirty="0">
                <a:solidFill>
                  <a:prstClr val="white"/>
                </a:solidFill>
                <a:latin typeface="+mn-ea"/>
              </a:rPr>
              <a:t>。</a:t>
            </a:r>
            <a:endParaRPr kumimoji="0" lang="zh-CN" altLang="en-US" sz="1600" b="0" i="0" u="none" strike="noStrike" kern="1200" cap="none" spc="0" normalizeH="0" baseline="0" noProof="0" dirty="0">
              <a:ln>
                <a:noFill/>
              </a:ln>
              <a:solidFill>
                <a:prstClr val="white"/>
              </a:solidFill>
              <a:effectLst/>
              <a:uLnTx/>
              <a:uFillTx/>
              <a:latin typeface="+mn-ea"/>
              <a:cs typeface="+mn-cs"/>
            </a:endParaRPr>
          </a:p>
        </p:txBody>
      </p:sp>
      <p:sp>
        <p:nvSpPr>
          <p:cNvPr id="70" name="矩形: 圆角 69">
            <a:extLst>
              <a:ext uri="{FF2B5EF4-FFF2-40B4-BE49-F238E27FC236}">
                <a16:creationId xmlns:a16="http://schemas.microsoft.com/office/drawing/2014/main" xmlns="" id="{11A081BD-D35D-4746-86CD-F7C0C885424A}"/>
              </a:ext>
            </a:extLst>
          </p:cNvPr>
          <p:cNvSpPr/>
          <p:nvPr/>
        </p:nvSpPr>
        <p:spPr>
          <a:xfrm>
            <a:off x="956515" y="4176454"/>
            <a:ext cx="1853446" cy="367073"/>
          </a:xfrm>
          <a:prstGeom prst="roundRect">
            <a:avLst>
              <a:gd name="adj" fmla="val 50000"/>
            </a:avLst>
          </a:prstGeom>
          <a:gradFill flip="none" rotWithShape="1">
            <a:gsLst>
              <a:gs pos="0">
                <a:schemeClr val="accent2">
                  <a:alpha val="1000"/>
                </a:schemeClr>
              </a:gs>
              <a:gs pos="66000">
                <a:schemeClr val="accent2">
                  <a:alpha val="7000"/>
                </a:schemeClr>
              </a:gs>
              <a:gs pos="100000">
                <a:schemeClr val="accent2">
                  <a:alpha val="47000"/>
                </a:schemeClr>
              </a:gs>
              <a:gs pos="95000">
                <a:schemeClr val="accent2">
                  <a:alpha val="20000"/>
                </a:schemeClr>
              </a:gs>
            </a:gsLst>
            <a:path path="shape">
              <a:fillToRect l="50000" t="50000" r="50000" b="50000"/>
            </a:path>
            <a:tileRect/>
          </a:gradFill>
          <a:ln w="9525">
            <a:gradFill flip="none" rotWithShape="1">
              <a:gsLst>
                <a:gs pos="2000">
                  <a:schemeClr val="accent2"/>
                </a:gs>
                <a:gs pos="53000">
                  <a:schemeClr val="accent2">
                    <a:alpha val="12000"/>
                  </a:schemeClr>
                </a:gs>
                <a:gs pos="100000">
                  <a:schemeClr val="accent2"/>
                </a:gs>
              </a:gsLst>
              <a:lin ang="0" scaled="1"/>
              <a:tileRect/>
            </a:gradFill>
          </a:ln>
          <a:effectLst>
            <a:outerShdw blurRad="127000" sx="104000" sy="104000" algn="ctr" rotWithShape="0">
              <a:srgbClr val="EF2174">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400">
              <a:solidFill>
                <a:prstClr val="white"/>
              </a:solidFill>
              <a:latin typeface="+mn-ea"/>
            </a:endParaRPr>
          </a:p>
        </p:txBody>
      </p:sp>
      <p:sp>
        <p:nvSpPr>
          <p:cNvPr id="71" name="文本框 70">
            <a:extLst>
              <a:ext uri="{FF2B5EF4-FFF2-40B4-BE49-F238E27FC236}">
                <a16:creationId xmlns:a16="http://schemas.microsoft.com/office/drawing/2014/main" xmlns="" id="{FE2627B5-DE34-4486-A642-A23CF49F0ECB}"/>
              </a:ext>
            </a:extLst>
          </p:cNvPr>
          <p:cNvSpPr txBox="1"/>
          <p:nvPr/>
        </p:nvSpPr>
        <p:spPr>
          <a:xfrm>
            <a:off x="1131176" y="4176454"/>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dirty="0">
                <a:solidFill>
                  <a:prstClr val="white"/>
                </a:solidFill>
                <a:latin typeface="+mn-ea"/>
              </a:rPr>
              <a:t>女性群体</a:t>
            </a: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73" name="文本框 72">
            <a:extLst>
              <a:ext uri="{FF2B5EF4-FFF2-40B4-BE49-F238E27FC236}">
                <a16:creationId xmlns:a16="http://schemas.microsoft.com/office/drawing/2014/main" xmlns="" id="{D5F27C4D-159A-4A33-BB1D-CBEA023467F6}"/>
              </a:ext>
            </a:extLst>
          </p:cNvPr>
          <p:cNvSpPr txBox="1"/>
          <p:nvPr/>
        </p:nvSpPr>
        <p:spPr>
          <a:xfrm>
            <a:off x="956515" y="4745782"/>
            <a:ext cx="3436758" cy="1156855"/>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全球最值钱</a:t>
            </a:r>
            <a:r>
              <a:rPr kumimoji="0" lang="en-US" altLang="zh-CN" sz="1600" b="0" i="0" u="none" strike="noStrike" kern="1200" cap="none" spc="0" normalizeH="0" baseline="0" noProof="0" dirty="0">
                <a:ln>
                  <a:noFill/>
                </a:ln>
                <a:solidFill>
                  <a:prstClr val="white"/>
                </a:solidFill>
                <a:effectLst/>
                <a:uLnTx/>
                <a:uFillTx/>
                <a:latin typeface="+mn-ea"/>
                <a:cs typeface="+mn-cs"/>
              </a:rPr>
              <a:t>50</a:t>
            </a:r>
            <a:r>
              <a:rPr kumimoji="0" lang="zh-CN" altLang="en-US" sz="1600" b="0" i="0" u="none" strike="noStrike" kern="1200" cap="none" spc="0" normalizeH="0" baseline="0" noProof="0" dirty="0">
                <a:ln>
                  <a:noFill/>
                </a:ln>
                <a:solidFill>
                  <a:prstClr val="white"/>
                </a:solidFill>
                <a:effectLst/>
                <a:uLnTx/>
                <a:uFillTx/>
                <a:latin typeface="+mn-ea"/>
                <a:cs typeface="+mn-cs"/>
              </a:rPr>
              <a:t>大品牌排行榜里，女性专属品牌占了近</a:t>
            </a:r>
            <a:r>
              <a:rPr kumimoji="0" lang="en-US" altLang="zh-CN" sz="1600" b="0" i="0" u="none" strike="noStrike" kern="1200" cap="none" spc="0" normalizeH="0" baseline="0" noProof="0" dirty="0">
                <a:ln>
                  <a:noFill/>
                </a:ln>
                <a:solidFill>
                  <a:prstClr val="white"/>
                </a:solidFill>
                <a:effectLst/>
                <a:uLnTx/>
                <a:uFillTx/>
                <a:latin typeface="+mn-ea"/>
                <a:cs typeface="+mn-cs"/>
              </a:rPr>
              <a:t>40</a:t>
            </a:r>
            <a:r>
              <a:rPr kumimoji="0" lang="zh-CN" altLang="en-US" sz="1600" b="0" i="0" u="none" strike="noStrike" kern="1200" cap="none" spc="0" normalizeH="0" baseline="0" noProof="0" dirty="0">
                <a:ln>
                  <a:noFill/>
                </a:ln>
                <a:solidFill>
                  <a:prstClr val="white"/>
                </a:solidFill>
                <a:effectLst/>
                <a:uLnTx/>
                <a:uFillTx/>
                <a:latin typeface="+mn-ea"/>
                <a:cs typeface="+mn-cs"/>
              </a:rPr>
              <a:t>个，其他以男性为消费群体的品牌有</a:t>
            </a:r>
            <a:r>
              <a:rPr lang="en-US" altLang="zh-CN" sz="1600" dirty="0">
                <a:solidFill>
                  <a:prstClr val="white"/>
                </a:solidFill>
                <a:latin typeface="+mn-ea"/>
              </a:rPr>
              <a:t>68</a:t>
            </a:r>
            <a:r>
              <a:rPr kumimoji="0" lang="zh-CN" altLang="en-US" sz="1600" b="0" i="0" u="none" strike="noStrike" kern="1200" cap="none" spc="0" normalizeH="0" baseline="0" noProof="0" dirty="0">
                <a:ln>
                  <a:noFill/>
                </a:ln>
                <a:solidFill>
                  <a:prstClr val="white"/>
                </a:solidFill>
                <a:effectLst/>
                <a:uLnTx/>
                <a:uFillTx/>
                <a:latin typeface="+mn-ea"/>
                <a:cs typeface="+mn-cs"/>
              </a:rPr>
              <a:t>个之多。</a:t>
            </a:r>
          </a:p>
        </p:txBody>
      </p:sp>
    </p:spTree>
    <p:extLst>
      <p:ext uri="{BB962C8B-B14F-4D97-AF65-F5344CB8AC3E}">
        <p14:creationId xmlns:p14="http://schemas.microsoft.com/office/powerpoint/2010/main" val="13279161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内容占位符 138">
            <a:extLst>
              <a:ext uri="{FF2B5EF4-FFF2-40B4-BE49-F238E27FC236}">
                <a16:creationId xmlns:a16="http://schemas.microsoft.com/office/drawing/2014/main" xmlns="" id="{DE9B6530-E6B6-44AB-8172-609BA26C4BE7}"/>
              </a:ext>
            </a:extLst>
          </p:cNvPr>
          <p:cNvSpPr>
            <a:spLocks noGrp="1"/>
          </p:cNvSpPr>
          <p:nvPr>
            <p:ph sz="quarter" idx="4294967295"/>
          </p:nvPr>
        </p:nvSpPr>
        <p:spPr>
          <a:xfrm>
            <a:off x="506121" y="434136"/>
            <a:ext cx="929140"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04</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138" name="内容占位符 137">
            <a:extLst>
              <a:ext uri="{FF2B5EF4-FFF2-40B4-BE49-F238E27FC236}">
                <a16:creationId xmlns:a16="http://schemas.microsoft.com/office/drawing/2014/main" xmlns="" id="{1E45BCEA-9920-415E-8767-C32F3CAA159C}"/>
              </a:ext>
            </a:extLst>
          </p:cNvPr>
          <p:cNvSpPr>
            <a:spLocks noGrp="1"/>
          </p:cNvSpPr>
          <p:nvPr>
            <p:ph sz="quarter" idx="10"/>
          </p:nvPr>
        </p:nvSpPr>
        <p:spPr/>
        <p:txBody>
          <a:bodyPr/>
          <a:lstStyle/>
          <a:p>
            <a:r>
              <a:rPr lang="zh-CN" altLang="en-US" dirty="0">
                <a:latin typeface="+mj-ea"/>
                <a:ea typeface="+mj-ea"/>
              </a:rPr>
              <a:t>消费品类分析</a:t>
            </a:r>
          </a:p>
        </p:txBody>
      </p:sp>
      <p:sp>
        <p:nvSpPr>
          <p:cNvPr id="70" name="菱形 69">
            <a:extLst>
              <a:ext uri="{FF2B5EF4-FFF2-40B4-BE49-F238E27FC236}">
                <a16:creationId xmlns:a16="http://schemas.microsoft.com/office/drawing/2014/main" xmlns="" id="{05992E98-87DC-4335-B74A-B9726478DBE7}"/>
              </a:ext>
            </a:extLst>
          </p:cNvPr>
          <p:cNvSpPr/>
          <p:nvPr/>
        </p:nvSpPr>
        <p:spPr>
          <a:xfrm>
            <a:off x="-774698" y="2933700"/>
            <a:ext cx="13741397" cy="2041525"/>
          </a:xfrm>
          <a:prstGeom prst="diamond">
            <a:avLst/>
          </a:prstGeom>
          <a:gradFill flip="none" rotWithShape="1">
            <a:gsLst>
              <a:gs pos="35000">
                <a:schemeClr val="accent1">
                  <a:alpha val="0"/>
                </a:schemeClr>
              </a:gs>
              <a:gs pos="100000">
                <a:schemeClr val="accent1">
                  <a:alpha val="30000"/>
                </a:schemeClr>
              </a:gs>
            </a:gsLst>
            <a:lin ang="5400000" scaled="1"/>
            <a:tileRect/>
          </a:gradFill>
          <a:ln w="15875">
            <a:gradFill>
              <a:gsLst>
                <a:gs pos="39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a:extLst>
              <a:ext uri="{FF2B5EF4-FFF2-40B4-BE49-F238E27FC236}">
                <a16:creationId xmlns:a16="http://schemas.microsoft.com/office/drawing/2014/main" xmlns="" id="{E1743760-D76A-4CB0-8034-FD7B5D416AB6}"/>
              </a:ext>
            </a:extLst>
          </p:cNvPr>
          <p:cNvGrpSpPr/>
          <p:nvPr/>
        </p:nvGrpSpPr>
        <p:grpSpPr>
          <a:xfrm>
            <a:off x="5834703" y="4084320"/>
            <a:ext cx="5130477" cy="531812"/>
            <a:chOff x="5834703" y="4084320"/>
            <a:chExt cx="5130477" cy="531812"/>
          </a:xfrm>
        </p:grpSpPr>
        <p:sp>
          <p:nvSpPr>
            <p:cNvPr id="75" name="任意多边形: 形状 74">
              <a:extLst>
                <a:ext uri="{FF2B5EF4-FFF2-40B4-BE49-F238E27FC236}">
                  <a16:creationId xmlns:a16="http://schemas.microsoft.com/office/drawing/2014/main" xmlns="" id="{31A613EA-8EF0-4EE6-8AA2-4B4BDFFD2ADA}"/>
                </a:ext>
              </a:extLst>
            </p:cNvPr>
            <p:cNvSpPr/>
            <p:nvPr/>
          </p:nvSpPr>
          <p:spPr>
            <a:xfrm>
              <a:off x="7787640" y="4084320"/>
              <a:ext cx="3177540" cy="243840"/>
            </a:xfrm>
            <a:custGeom>
              <a:avLst/>
              <a:gdLst>
                <a:gd name="connsiteX0" fmla="*/ 1531620 w 3177540"/>
                <a:gd name="connsiteY0" fmla="*/ 243840 h 243840"/>
                <a:gd name="connsiteX1" fmla="*/ 0 w 3177540"/>
                <a:gd name="connsiteY1" fmla="*/ 0 h 243840"/>
                <a:gd name="connsiteX2" fmla="*/ 3177540 w 3177540"/>
                <a:gd name="connsiteY2" fmla="*/ 0 h 243840"/>
                <a:gd name="connsiteX3" fmla="*/ 1531620 w 3177540"/>
                <a:gd name="connsiteY3" fmla="*/ 243840 h 243840"/>
              </a:gdLst>
              <a:ahLst/>
              <a:cxnLst>
                <a:cxn ang="0">
                  <a:pos x="connsiteX0" y="connsiteY0"/>
                </a:cxn>
                <a:cxn ang="0">
                  <a:pos x="connsiteX1" y="connsiteY1"/>
                </a:cxn>
                <a:cxn ang="0">
                  <a:pos x="connsiteX2" y="connsiteY2"/>
                </a:cxn>
                <a:cxn ang="0">
                  <a:pos x="connsiteX3" y="connsiteY3"/>
                </a:cxn>
              </a:cxnLst>
              <a:rect l="l" t="t" r="r" b="b"/>
              <a:pathLst>
                <a:path w="3177540" h="243840">
                  <a:moveTo>
                    <a:pt x="1531620" y="243840"/>
                  </a:moveTo>
                  <a:lnTo>
                    <a:pt x="0" y="0"/>
                  </a:lnTo>
                  <a:lnTo>
                    <a:pt x="3177540" y="0"/>
                  </a:lnTo>
                  <a:lnTo>
                    <a:pt x="1531620" y="243840"/>
                  </a:lnTo>
                  <a:close/>
                </a:path>
              </a:pathLst>
            </a:custGeom>
            <a:solidFill>
              <a:schemeClr val="accent1">
                <a:lumMod val="50000"/>
                <a:alpha val="7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6" name="任意多边形: 形状 75">
              <a:extLst>
                <a:ext uri="{FF2B5EF4-FFF2-40B4-BE49-F238E27FC236}">
                  <a16:creationId xmlns:a16="http://schemas.microsoft.com/office/drawing/2014/main" xmlns="" id="{CC8F1332-DC5C-42B9-AA58-307C33CC2E5A}"/>
                </a:ext>
              </a:extLst>
            </p:cNvPr>
            <p:cNvSpPr/>
            <p:nvPr/>
          </p:nvSpPr>
          <p:spPr>
            <a:xfrm>
              <a:off x="5834703" y="4160519"/>
              <a:ext cx="3177540" cy="455613"/>
            </a:xfrm>
            <a:custGeom>
              <a:avLst/>
              <a:gdLst>
                <a:gd name="connsiteX0" fmla="*/ 1531620 w 3177540"/>
                <a:gd name="connsiteY0" fmla="*/ 243840 h 243840"/>
                <a:gd name="connsiteX1" fmla="*/ 0 w 3177540"/>
                <a:gd name="connsiteY1" fmla="*/ 0 h 243840"/>
                <a:gd name="connsiteX2" fmla="*/ 3177540 w 3177540"/>
                <a:gd name="connsiteY2" fmla="*/ 0 h 243840"/>
                <a:gd name="connsiteX3" fmla="*/ 1531620 w 3177540"/>
                <a:gd name="connsiteY3" fmla="*/ 243840 h 243840"/>
                <a:gd name="connsiteX0" fmla="*/ 1531620 w 3177540"/>
                <a:gd name="connsiteY0" fmla="*/ 516573 h 516573"/>
                <a:gd name="connsiteX1" fmla="*/ 0 w 3177540"/>
                <a:gd name="connsiteY1" fmla="*/ 272733 h 516573"/>
                <a:gd name="connsiteX2" fmla="*/ 543237 w 3177540"/>
                <a:gd name="connsiteY2" fmla="*/ 0 h 516573"/>
                <a:gd name="connsiteX3" fmla="*/ 3177540 w 3177540"/>
                <a:gd name="connsiteY3" fmla="*/ 272733 h 516573"/>
                <a:gd name="connsiteX4" fmla="*/ 1531620 w 3177540"/>
                <a:gd name="connsiteY4" fmla="*/ 516573 h 516573"/>
                <a:gd name="connsiteX0" fmla="*/ 1531620 w 3177540"/>
                <a:gd name="connsiteY0" fmla="*/ 455613 h 455613"/>
                <a:gd name="connsiteX1" fmla="*/ 0 w 3177540"/>
                <a:gd name="connsiteY1" fmla="*/ 211773 h 455613"/>
                <a:gd name="connsiteX2" fmla="*/ 520377 w 3177540"/>
                <a:gd name="connsiteY2" fmla="*/ 0 h 455613"/>
                <a:gd name="connsiteX3" fmla="*/ 3177540 w 3177540"/>
                <a:gd name="connsiteY3" fmla="*/ 211773 h 455613"/>
                <a:gd name="connsiteX4" fmla="*/ 1531620 w 3177540"/>
                <a:gd name="connsiteY4" fmla="*/ 455613 h 455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540" h="455613">
                  <a:moveTo>
                    <a:pt x="1531620" y="455613"/>
                  </a:moveTo>
                  <a:lnTo>
                    <a:pt x="0" y="211773"/>
                  </a:lnTo>
                  <a:cubicBezTo>
                    <a:pt x="69319" y="209762"/>
                    <a:pt x="451058" y="2011"/>
                    <a:pt x="520377" y="0"/>
                  </a:cubicBezTo>
                  <a:lnTo>
                    <a:pt x="3177540" y="211773"/>
                  </a:lnTo>
                  <a:lnTo>
                    <a:pt x="1531620" y="455613"/>
                  </a:lnTo>
                  <a:close/>
                </a:path>
              </a:pathLst>
            </a:custGeom>
            <a:solidFill>
              <a:schemeClr val="accent1">
                <a:lumMod val="50000"/>
                <a:alpha val="8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77" name="组合 76">
            <a:extLst>
              <a:ext uri="{FF2B5EF4-FFF2-40B4-BE49-F238E27FC236}">
                <a16:creationId xmlns:a16="http://schemas.microsoft.com/office/drawing/2014/main" xmlns="" id="{4AF67D34-395E-4967-9BF7-D41A94971C7E}"/>
              </a:ext>
            </a:extLst>
          </p:cNvPr>
          <p:cNvGrpSpPr/>
          <p:nvPr/>
        </p:nvGrpSpPr>
        <p:grpSpPr>
          <a:xfrm flipH="1">
            <a:off x="1146102" y="4079176"/>
            <a:ext cx="5130477" cy="531812"/>
            <a:chOff x="5834703" y="4084320"/>
            <a:chExt cx="5130477" cy="531812"/>
          </a:xfrm>
        </p:grpSpPr>
        <p:sp>
          <p:nvSpPr>
            <p:cNvPr id="78" name="任意多边形: 形状 77">
              <a:extLst>
                <a:ext uri="{FF2B5EF4-FFF2-40B4-BE49-F238E27FC236}">
                  <a16:creationId xmlns:a16="http://schemas.microsoft.com/office/drawing/2014/main" xmlns="" id="{468C4032-A81D-457B-A309-BBAABF3E09ED}"/>
                </a:ext>
              </a:extLst>
            </p:cNvPr>
            <p:cNvSpPr/>
            <p:nvPr/>
          </p:nvSpPr>
          <p:spPr>
            <a:xfrm>
              <a:off x="7787640" y="4084320"/>
              <a:ext cx="3177540" cy="243840"/>
            </a:xfrm>
            <a:custGeom>
              <a:avLst/>
              <a:gdLst>
                <a:gd name="connsiteX0" fmla="*/ 1531620 w 3177540"/>
                <a:gd name="connsiteY0" fmla="*/ 243840 h 243840"/>
                <a:gd name="connsiteX1" fmla="*/ 0 w 3177540"/>
                <a:gd name="connsiteY1" fmla="*/ 0 h 243840"/>
                <a:gd name="connsiteX2" fmla="*/ 3177540 w 3177540"/>
                <a:gd name="connsiteY2" fmla="*/ 0 h 243840"/>
                <a:gd name="connsiteX3" fmla="*/ 1531620 w 3177540"/>
                <a:gd name="connsiteY3" fmla="*/ 243840 h 243840"/>
              </a:gdLst>
              <a:ahLst/>
              <a:cxnLst>
                <a:cxn ang="0">
                  <a:pos x="connsiteX0" y="connsiteY0"/>
                </a:cxn>
                <a:cxn ang="0">
                  <a:pos x="connsiteX1" y="connsiteY1"/>
                </a:cxn>
                <a:cxn ang="0">
                  <a:pos x="connsiteX2" y="connsiteY2"/>
                </a:cxn>
                <a:cxn ang="0">
                  <a:pos x="connsiteX3" y="connsiteY3"/>
                </a:cxn>
              </a:cxnLst>
              <a:rect l="l" t="t" r="r" b="b"/>
              <a:pathLst>
                <a:path w="3177540" h="243840">
                  <a:moveTo>
                    <a:pt x="1531620" y="243840"/>
                  </a:moveTo>
                  <a:lnTo>
                    <a:pt x="0" y="0"/>
                  </a:lnTo>
                  <a:lnTo>
                    <a:pt x="3177540" y="0"/>
                  </a:lnTo>
                  <a:lnTo>
                    <a:pt x="1531620" y="243840"/>
                  </a:lnTo>
                  <a:close/>
                </a:path>
              </a:pathLst>
            </a:custGeom>
            <a:solidFill>
              <a:schemeClr val="accent1">
                <a:lumMod val="50000"/>
                <a:alpha val="7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9" name="任意多边形: 形状 78">
              <a:extLst>
                <a:ext uri="{FF2B5EF4-FFF2-40B4-BE49-F238E27FC236}">
                  <a16:creationId xmlns:a16="http://schemas.microsoft.com/office/drawing/2014/main" xmlns="" id="{B8145891-C6FB-44EC-ACA1-ADED5221C40D}"/>
                </a:ext>
              </a:extLst>
            </p:cNvPr>
            <p:cNvSpPr/>
            <p:nvPr/>
          </p:nvSpPr>
          <p:spPr>
            <a:xfrm>
              <a:off x="5834703" y="4160519"/>
              <a:ext cx="3177540" cy="455613"/>
            </a:xfrm>
            <a:custGeom>
              <a:avLst/>
              <a:gdLst>
                <a:gd name="connsiteX0" fmla="*/ 1531620 w 3177540"/>
                <a:gd name="connsiteY0" fmla="*/ 243840 h 243840"/>
                <a:gd name="connsiteX1" fmla="*/ 0 w 3177540"/>
                <a:gd name="connsiteY1" fmla="*/ 0 h 243840"/>
                <a:gd name="connsiteX2" fmla="*/ 3177540 w 3177540"/>
                <a:gd name="connsiteY2" fmla="*/ 0 h 243840"/>
                <a:gd name="connsiteX3" fmla="*/ 1531620 w 3177540"/>
                <a:gd name="connsiteY3" fmla="*/ 243840 h 243840"/>
                <a:gd name="connsiteX0" fmla="*/ 1531620 w 3177540"/>
                <a:gd name="connsiteY0" fmla="*/ 516573 h 516573"/>
                <a:gd name="connsiteX1" fmla="*/ 0 w 3177540"/>
                <a:gd name="connsiteY1" fmla="*/ 272733 h 516573"/>
                <a:gd name="connsiteX2" fmla="*/ 543237 w 3177540"/>
                <a:gd name="connsiteY2" fmla="*/ 0 h 516573"/>
                <a:gd name="connsiteX3" fmla="*/ 3177540 w 3177540"/>
                <a:gd name="connsiteY3" fmla="*/ 272733 h 516573"/>
                <a:gd name="connsiteX4" fmla="*/ 1531620 w 3177540"/>
                <a:gd name="connsiteY4" fmla="*/ 516573 h 516573"/>
                <a:gd name="connsiteX0" fmla="*/ 1531620 w 3177540"/>
                <a:gd name="connsiteY0" fmla="*/ 455613 h 455613"/>
                <a:gd name="connsiteX1" fmla="*/ 0 w 3177540"/>
                <a:gd name="connsiteY1" fmla="*/ 211773 h 455613"/>
                <a:gd name="connsiteX2" fmla="*/ 520377 w 3177540"/>
                <a:gd name="connsiteY2" fmla="*/ 0 h 455613"/>
                <a:gd name="connsiteX3" fmla="*/ 3177540 w 3177540"/>
                <a:gd name="connsiteY3" fmla="*/ 211773 h 455613"/>
                <a:gd name="connsiteX4" fmla="*/ 1531620 w 3177540"/>
                <a:gd name="connsiteY4" fmla="*/ 455613 h 455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540" h="455613">
                  <a:moveTo>
                    <a:pt x="1531620" y="455613"/>
                  </a:moveTo>
                  <a:lnTo>
                    <a:pt x="0" y="211773"/>
                  </a:lnTo>
                  <a:cubicBezTo>
                    <a:pt x="69319" y="209762"/>
                    <a:pt x="451058" y="2011"/>
                    <a:pt x="520377" y="0"/>
                  </a:cubicBezTo>
                  <a:lnTo>
                    <a:pt x="3177540" y="211773"/>
                  </a:lnTo>
                  <a:lnTo>
                    <a:pt x="1531620" y="455613"/>
                  </a:lnTo>
                  <a:close/>
                </a:path>
              </a:pathLst>
            </a:custGeom>
            <a:solidFill>
              <a:schemeClr val="accent1">
                <a:lumMod val="50000"/>
                <a:alpha val="8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80" name="矩形 35">
            <a:extLst>
              <a:ext uri="{FF2B5EF4-FFF2-40B4-BE49-F238E27FC236}">
                <a16:creationId xmlns:a16="http://schemas.microsoft.com/office/drawing/2014/main" xmlns="" id="{CA39A85B-BAFE-4F7C-AC01-911C3829682B}"/>
              </a:ext>
            </a:extLst>
          </p:cNvPr>
          <p:cNvSpPr/>
          <p:nvPr/>
        </p:nvSpPr>
        <p:spPr>
          <a:xfrm flipH="1">
            <a:off x="3089850" y="1682750"/>
            <a:ext cx="1701888" cy="2886075"/>
          </a:xfrm>
          <a:custGeom>
            <a:avLst/>
            <a:gdLst>
              <a:gd name="connsiteX0" fmla="*/ 0 w 1689096"/>
              <a:gd name="connsiteY0" fmla="*/ 0 h 2635250"/>
              <a:gd name="connsiteX1" fmla="*/ 1689096 w 1689096"/>
              <a:gd name="connsiteY1" fmla="*/ 0 h 2635250"/>
              <a:gd name="connsiteX2" fmla="*/ 1689096 w 1689096"/>
              <a:gd name="connsiteY2" fmla="*/ 2635250 h 2635250"/>
              <a:gd name="connsiteX3" fmla="*/ 0 w 1689096"/>
              <a:gd name="connsiteY3" fmla="*/ 2635250 h 2635250"/>
              <a:gd name="connsiteX4" fmla="*/ 0 w 1689096"/>
              <a:gd name="connsiteY4" fmla="*/ 0 h 2635250"/>
              <a:gd name="connsiteX0" fmla="*/ 0 w 1701796"/>
              <a:gd name="connsiteY0" fmla="*/ 0 h 2635250"/>
              <a:gd name="connsiteX1" fmla="*/ 1701796 w 1701796"/>
              <a:gd name="connsiteY1" fmla="*/ 269875 h 2635250"/>
              <a:gd name="connsiteX2" fmla="*/ 1689096 w 1701796"/>
              <a:gd name="connsiteY2" fmla="*/ 2635250 h 2635250"/>
              <a:gd name="connsiteX3" fmla="*/ 0 w 1701796"/>
              <a:gd name="connsiteY3" fmla="*/ 2635250 h 2635250"/>
              <a:gd name="connsiteX4" fmla="*/ 0 w 1701796"/>
              <a:gd name="connsiteY4" fmla="*/ 0 h 2635250"/>
              <a:gd name="connsiteX0" fmla="*/ 0 w 1701796"/>
              <a:gd name="connsiteY0" fmla="*/ 0 h 2638425"/>
              <a:gd name="connsiteX1" fmla="*/ 1701796 w 1701796"/>
              <a:gd name="connsiteY1" fmla="*/ 269875 h 2638425"/>
              <a:gd name="connsiteX2" fmla="*/ 1698621 w 1701796"/>
              <a:gd name="connsiteY2" fmla="*/ 2638425 h 2638425"/>
              <a:gd name="connsiteX3" fmla="*/ 0 w 1701796"/>
              <a:gd name="connsiteY3" fmla="*/ 2635250 h 2638425"/>
              <a:gd name="connsiteX4" fmla="*/ 0 w 1701796"/>
              <a:gd name="connsiteY4" fmla="*/ 0 h 2638425"/>
              <a:gd name="connsiteX0" fmla="*/ 3175 w 1704971"/>
              <a:gd name="connsiteY0" fmla="*/ 0 h 2886075"/>
              <a:gd name="connsiteX1" fmla="*/ 1704971 w 1704971"/>
              <a:gd name="connsiteY1" fmla="*/ 269875 h 2886075"/>
              <a:gd name="connsiteX2" fmla="*/ 1701796 w 1704971"/>
              <a:gd name="connsiteY2" fmla="*/ 2638425 h 2886075"/>
              <a:gd name="connsiteX3" fmla="*/ 0 w 1704971"/>
              <a:gd name="connsiteY3" fmla="*/ 2886075 h 2886075"/>
              <a:gd name="connsiteX4" fmla="*/ 3175 w 1704971"/>
              <a:gd name="connsiteY4" fmla="*/ 0 h 2886075"/>
              <a:gd name="connsiteX0" fmla="*/ 92 w 1701888"/>
              <a:gd name="connsiteY0" fmla="*/ 0 h 2886075"/>
              <a:gd name="connsiteX1" fmla="*/ 1701888 w 1701888"/>
              <a:gd name="connsiteY1" fmla="*/ 269875 h 2886075"/>
              <a:gd name="connsiteX2" fmla="*/ 1698713 w 1701888"/>
              <a:gd name="connsiteY2" fmla="*/ 2638425 h 2886075"/>
              <a:gd name="connsiteX3" fmla="*/ 6442 w 1701888"/>
              <a:gd name="connsiteY3" fmla="*/ 2886075 h 2886075"/>
              <a:gd name="connsiteX4" fmla="*/ 92 w 1701888"/>
              <a:gd name="connsiteY4" fmla="*/ 0 h 2886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1888" h="2886075">
                <a:moveTo>
                  <a:pt x="92" y="0"/>
                </a:moveTo>
                <a:lnTo>
                  <a:pt x="1701888" y="269875"/>
                </a:lnTo>
                <a:cubicBezTo>
                  <a:pt x="1697655" y="1058333"/>
                  <a:pt x="1702946" y="1849967"/>
                  <a:pt x="1698713" y="2638425"/>
                </a:cubicBezTo>
                <a:lnTo>
                  <a:pt x="6442" y="2886075"/>
                </a:lnTo>
                <a:cubicBezTo>
                  <a:pt x="7500" y="1924050"/>
                  <a:pt x="-966" y="962025"/>
                  <a:pt x="92" y="0"/>
                </a:cubicBezTo>
                <a:close/>
              </a:path>
            </a:pathLst>
          </a:custGeom>
          <a:gradFill flip="none" rotWithShape="1">
            <a:gsLst>
              <a:gs pos="0">
                <a:schemeClr val="accent1">
                  <a:alpha val="0"/>
                </a:schemeClr>
              </a:gs>
              <a:gs pos="37000">
                <a:schemeClr val="accent1">
                  <a:alpha val="5000"/>
                </a:schemeClr>
              </a:gs>
              <a:gs pos="100000">
                <a:schemeClr val="accent1">
                  <a:alpha val="55000"/>
                </a:schemeClr>
              </a:gs>
              <a:gs pos="61000">
                <a:schemeClr val="accent1">
                  <a:alpha val="10000"/>
                </a:schemeClr>
              </a:gs>
            </a:gsLst>
            <a:lin ang="16200000" scaled="1"/>
            <a:tileRect/>
          </a:gradFill>
          <a:ln w="9525">
            <a:gradFill flip="none" rotWithShape="1">
              <a:gsLst>
                <a:gs pos="0">
                  <a:srgbClr val="3B61ED">
                    <a:alpha val="0"/>
                  </a:srgbClr>
                </a:gs>
                <a:gs pos="100000">
                  <a:schemeClr val="accent1"/>
                </a:gs>
              </a:gsLst>
              <a:lin ang="162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等线" panose="020F0502020204030204"/>
              <a:ea typeface="等线" panose="02010600030101010101" pitchFamily="2" charset="-122"/>
            </a:endParaRPr>
          </a:p>
        </p:txBody>
      </p:sp>
      <p:sp>
        <p:nvSpPr>
          <p:cNvPr id="81" name="矩形 35">
            <a:extLst>
              <a:ext uri="{FF2B5EF4-FFF2-40B4-BE49-F238E27FC236}">
                <a16:creationId xmlns:a16="http://schemas.microsoft.com/office/drawing/2014/main" xmlns="" id="{D42789AD-C9B7-4712-B682-86511F8B16E6}"/>
              </a:ext>
            </a:extLst>
          </p:cNvPr>
          <p:cNvSpPr/>
          <p:nvPr/>
        </p:nvSpPr>
        <p:spPr>
          <a:xfrm flipH="1">
            <a:off x="1208948" y="2000250"/>
            <a:ext cx="1637794" cy="2288381"/>
          </a:xfrm>
          <a:custGeom>
            <a:avLst/>
            <a:gdLst>
              <a:gd name="connsiteX0" fmla="*/ 0 w 1689096"/>
              <a:gd name="connsiteY0" fmla="*/ 0 h 2635250"/>
              <a:gd name="connsiteX1" fmla="*/ 1689096 w 1689096"/>
              <a:gd name="connsiteY1" fmla="*/ 0 h 2635250"/>
              <a:gd name="connsiteX2" fmla="*/ 1689096 w 1689096"/>
              <a:gd name="connsiteY2" fmla="*/ 2635250 h 2635250"/>
              <a:gd name="connsiteX3" fmla="*/ 0 w 1689096"/>
              <a:gd name="connsiteY3" fmla="*/ 2635250 h 2635250"/>
              <a:gd name="connsiteX4" fmla="*/ 0 w 1689096"/>
              <a:gd name="connsiteY4" fmla="*/ 0 h 2635250"/>
              <a:gd name="connsiteX0" fmla="*/ 0 w 1701796"/>
              <a:gd name="connsiteY0" fmla="*/ 0 h 2635250"/>
              <a:gd name="connsiteX1" fmla="*/ 1701796 w 1701796"/>
              <a:gd name="connsiteY1" fmla="*/ 269875 h 2635250"/>
              <a:gd name="connsiteX2" fmla="*/ 1689096 w 1701796"/>
              <a:gd name="connsiteY2" fmla="*/ 2635250 h 2635250"/>
              <a:gd name="connsiteX3" fmla="*/ 0 w 1701796"/>
              <a:gd name="connsiteY3" fmla="*/ 2635250 h 2635250"/>
              <a:gd name="connsiteX4" fmla="*/ 0 w 1701796"/>
              <a:gd name="connsiteY4" fmla="*/ 0 h 2635250"/>
              <a:gd name="connsiteX0" fmla="*/ 0 w 1701796"/>
              <a:gd name="connsiteY0" fmla="*/ 0 h 2638425"/>
              <a:gd name="connsiteX1" fmla="*/ 1701796 w 1701796"/>
              <a:gd name="connsiteY1" fmla="*/ 269875 h 2638425"/>
              <a:gd name="connsiteX2" fmla="*/ 1698621 w 1701796"/>
              <a:gd name="connsiteY2" fmla="*/ 2638425 h 2638425"/>
              <a:gd name="connsiteX3" fmla="*/ 0 w 1701796"/>
              <a:gd name="connsiteY3" fmla="*/ 2635250 h 2638425"/>
              <a:gd name="connsiteX4" fmla="*/ 0 w 1701796"/>
              <a:gd name="connsiteY4" fmla="*/ 0 h 2638425"/>
              <a:gd name="connsiteX0" fmla="*/ 3175 w 1704971"/>
              <a:gd name="connsiteY0" fmla="*/ 0 h 2886075"/>
              <a:gd name="connsiteX1" fmla="*/ 1704971 w 1704971"/>
              <a:gd name="connsiteY1" fmla="*/ 269875 h 2886075"/>
              <a:gd name="connsiteX2" fmla="*/ 1701796 w 1704971"/>
              <a:gd name="connsiteY2" fmla="*/ 2638425 h 2886075"/>
              <a:gd name="connsiteX3" fmla="*/ 0 w 1704971"/>
              <a:gd name="connsiteY3" fmla="*/ 2886075 h 2886075"/>
              <a:gd name="connsiteX4" fmla="*/ 3175 w 1704971"/>
              <a:gd name="connsiteY4" fmla="*/ 0 h 2886075"/>
              <a:gd name="connsiteX0" fmla="*/ 92 w 1701888"/>
              <a:gd name="connsiteY0" fmla="*/ 0 h 2886075"/>
              <a:gd name="connsiteX1" fmla="*/ 1701888 w 1701888"/>
              <a:gd name="connsiteY1" fmla="*/ 269875 h 2886075"/>
              <a:gd name="connsiteX2" fmla="*/ 1698713 w 1701888"/>
              <a:gd name="connsiteY2" fmla="*/ 2638425 h 2886075"/>
              <a:gd name="connsiteX3" fmla="*/ 6442 w 1701888"/>
              <a:gd name="connsiteY3" fmla="*/ 2886075 h 2886075"/>
              <a:gd name="connsiteX4" fmla="*/ 92 w 1701888"/>
              <a:gd name="connsiteY4" fmla="*/ 0 h 2886075"/>
              <a:gd name="connsiteX0" fmla="*/ 92 w 1701888"/>
              <a:gd name="connsiteY0" fmla="*/ 0 h 2886075"/>
              <a:gd name="connsiteX1" fmla="*/ 1701888 w 1701888"/>
              <a:gd name="connsiteY1" fmla="*/ 269875 h 2886075"/>
              <a:gd name="connsiteX2" fmla="*/ 1651088 w 1701888"/>
              <a:gd name="connsiteY2" fmla="*/ 2033587 h 2886075"/>
              <a:gd name="connsiteX3" fmla="*/ 6442 w 1701888"/>
              <a:gd name="connsiteY3" fmla="*/ 2886075 h 2886075"/>
              <a:gd name="connsiteX4" fmla="*/ 92 w 1701888"/>
              <a:gd name="connsiteY4" fmla="*/ 0 h 2886075"/>
              <a:gd name="connsiteX0" fmla="*/ 92 w 1701888"/>
              <a:gd name="connsiteY0" fmla="*/ 0 h 2266950"/>
              <a:gd name="connsiteX1" fmla="*/ 1701888 w 1701888"/>
              <a:gd name="connsiteY1" fmla="*/ 269875 h 2266950"/>
              <a:gd name="connsiteX2" fmla="*/ 1651088 w 1701888"/>
              <a:gd name="connsiteY2" fmla="*/ 2033587 h 2266950"/>
              <a:gd name="connsiteX3" fmla="*/ 6442 w 1701888"/>
              <a:gd name="connsiteY3" fmla="*/ 2266950 h 2266950"/>
              <a:gd name="connsiteX4" fmla="*/ 92 w 1701888"/>
              <a:gd name="connsiteY4" fmla="*/ 0 h 2266950"/>
              <a:gd name="connsiteX0" fmla="*/ 92 w 1651764"/>
              <a:gd name="connsiteY0" fmla="*/ 0 h 2266950"/>
              <a:gd name="connsiteX1" fmla="*/ 1642357 w 1651764"/>
              <a:gd name="connsiteY1" fmla="*/ 238919 h 2266950"/>
              <a:gd name="connsiteX2" fmla="*/ 1651088 w 1651764"/>
              <a:gd name="connsiteY2" fmla="*/ 2033587 h 2266950"/>
              <a:gd name="connsiteX3" fmla="*/ 6442 w 1651764"/>
              <a:gd name="connsiteY3" fmla="*/ 2266950 h 2266950"/>
              <a:gd name="connsiteX4" fmla="*/ 92 w 1651764"/>
              <a:gd name="connsiteY4" fmla="*/ 0 h 2266950"/>
              <a:gd name="connsiteX0" fmla="*/ 3175 w 1645322"/>
              <a:gd name="connsiteY0" fmla="*/ 0 h 2286000"/>
              <a:gd name="connsiteX1" fmla="*/ 1635915 w 1645322"/>
              <a:gd name="connsiteY1" fmla="*/ 257969 h 2286000"/>
              <a:gd name="connsiteX2" fmla="*/ 1644646 w 1645322"/>
              <a:gd name="connsiteY2" fmla="*/ 2052637 h 2286000"/>
              <a:gd name="connsiteX3" fmla="*/ 0 w 1645322"/>
              <a:gd name="connsiteY3" fmla="*/ 2286000 h 2286000"/>
              <a:gd name="connsiteX4" fmla="*/ 3175 w 1645322"/>
              <a:gd name="connsiteY4" fmla="*/ 0 h 2286000"/>
              <a:gd name="connsiteX0" fmla="*/ 193 w 1642340"/>
              <a:gd name="connsiteY0" fmla="*/ 0 h 2288381"/>
              <a:gd name="connsiteX1" fmla="*/ 1632933 w 1642340"/>
              <a:gd name="connsiteY1" fmla="*/ 257969 h 2288381"/>
              <a:gd name="connsiteX2" fmla="*/ 1641664 w 1642340"/>
              <a:gd name="connsiteY2" fmla="*/ 2052637 h 2288381"/>
              <a:gd name="connsiteX3" fmla="*/ 1781 w 1642340"/>
              <a:gd name="connsiteY3" fmla="*/ 2288381 h 2288381"/>
              <a:gd name="connsiteX4" fmla="*/ 193 w 1642340"/>
              <a:gd name="connsiteY4" fmla="*/ 0 h 2288381"/>
              <a:gd name="connsiteX0" fmla="*/ 193 w 1637794"/>
              <a:gd name="connsiteY0" fmla="*/ 0 h 2288381"/>
              <a:gd name="connsiteX1" fmla="*/ 1632933 w 1637794"/>
              <a:gd name="connsiteY1" fmla="*/ 257969 h 2288381"/>
              <a:gd name="connsiteX2" fmla="*/ 1636902 w 1637794"/>
              <a:gd name="connsiteY2" fmla="*/ 2050255 h 2288381"/>
              <a:gd name="connsiteX3" fmla="*/ 1781 w 1637794"/>
              <a:gd name="connsiteY3" fmla="*/ 2288381 h 2288381"/>
              <a:gd name="connsiteX4" fmla="*/ 193 w 1637794"/>
              <a:gd name="connsiteY4" fmla="*/ 0 h 22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794" h="2288381">
                <a:moveTo>
                  <a:pt x="193" y="0"/>
                </a:moveTo>
                <a:lnTo>
                  <a:pt x="1632933" y="257969"/>
                </a:lnTo>
                <a:cubicBezTo>
                  <a:pt x="1628700" y="1046427"/>
                  <a:pt x="1641135" y="1261797"/>
                  <a:pt x="1636902" y="2050255"/>
                </a:cubicBezTo>
                <a:lnTo>
                  <a:pt x="1781" y="2288381"/>
                </a:lnTo>
                <a:cubicBezTo>
                  <a:pt x="2839" y="1326356"/>
                  <a:pt x="-865" y="962025"/>
                  <a:pt x="193" y="0"/>
                </a:cubicBezTo>
                <a:close/>
              </a:path>
            </a:pathLst>
          </a:custGeom>
          <a:gradFill flip="none" rotWithShape="1">
            <a:gsLst>
              <a:gs pos="0">
                <a:schemeClr val="accent1">
                  <a:alpha val="0"/>
                </a:schemeClr>
              </a:gs>
              <a:gs pos="37000">
                <a:schemeClr val="accent1">
                  <a:alpha val="5000"/>
                </a:schemeClr>
              </a:gs>
              <a:gs pos="100000">
                <a:schemeClr val="accent1">
                  <a:alpha val="55000"/>
                </a:schemeClr>
              </a:gs>
              <a:gs pos="61000">
                <a:schemeClr val="accent1">
                  <a:alpha val="10000"/>
                </a:schemeClr>
              </a:gs>
            </a:gsLst>
            <a:lin ang="16200000" scaled="1"/>
            <a:tileRect/>
          </a:gradFill>
          <a:ln w="9525">
            <a:gradFill flip="none" rotWithShape="1">
              <a:gsLst>
                <a:gs pos="0">
                  <a:srgbClr val="3B61ED">
                    <a:alpha val="0"/>
                  </a:srgbClr>
                </a:gs>
                <a:gs pos="100000">
                  <a:schemeClr val="accent1"/>
                </a:gs>
              </a:gsLst>
              <a:lin ang="162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sp>
        <p:nvSpPr>
          <p:cNvPr id="82" name="矩形 35">
            <a:extLst>
              <a:ext uri="{FF2B5EF4-FFF2-40B4-BE49-F238E27FC236}">
                <a16:creationId xmlns:a16="http://schemas.microsoft.com/office/drawing/2014/main" xmlns="" id="{A56E8C0F-BF95-4F09-A25A-59224B0D8206}"/>
              </a:ext>
            </a:extLst>
          </p:cNvPr>
          <p:cNvSpPr/>
          <p:nvPr/>
        </p:nvSpPr>
        <p:spPr>
          <a:xfrm>
            <a:off x="9349004" y="2000250"/>
            <a:ext cx="1637794" cy="2288381"/>
          </a:xfrm>
          <a:custGeom>
            <a:avLst/>
            <a:gdLst>
              <a:gd name="connsiteX0" fmla="*/ 0 w 1689096"/>
              <a:gd name="connsiteY0" fmla="*/ 0 h 2635250"/>
              <a:gd name="connsiteX1" fmla="*/ 1689096 w 1689096"/>
              <a:gd name="connsiteY1" fmla="*/ 0 h 2635250"/>
              <a:gd name="connsiteX2" fmla="*/ 1689096 w 1689096"/>
              <a:gd name="connsiteY2" fmla="*/ 2635250 h 2635250"/>
              <a:gd name="connsiteX3" fmla="*/ 0 w 1689096"/>
              <a:gd name="connsiteY3" fmla="*/ 2635250 h 2635250"/>
              <a:gd name="connsiteX4" fmla="*/ 0 w 1689096"/>
              <a:gd name="connsiteY4" fmla="*/ 0 h 2635250"/>
              <a:gd name="connsiteX0" fmla="*/ 0 w 1701796"/>
              <a:gd name="connsiteY0" fmla="*/ 0 h 2635250"/>
              <a:gd name="connsiteX1" fmla="*/ 1701796 w 1701796"/>
              <a:gd name="connsiteY1" fmla="*/ 269875 h 2635250"/>
              <a:gd name="connsiteX2" fmla="*/ 1689096 w 1701796"/>
              <a:gd name="connsiteY2" fmla="*/ 2635250 h 2635250"/>
              <a:gd name="connsiteX3" fmla="*/ 0 w 1701796"/>
              <a:gd name="connsiteY3" fmla="*/ 2635250 h 2635250"/>
              <a:gd name="connsiteX4" fmla="*/ 0 w 1701796"/>
              <a:gd name="connsiteY4" fmla="*/ 0 h 2635250"/>
              <a:gd name="connsiteX0" fmla="*/ 0 w 1701796"/>
              <a:gd name="connsiteY0" fmla="*/ 0 h 2638425"/>
              <a:gd name="connsiteX1" fmla="*/ 1701796 w 1701796"/>
              <a:gd name="connsiteY1" fmla="*/ 269875 h 2638425"/>
              <a:gd name="connsiteX2" fmla="*/ 1698621 w 1701796"/>
              <a:gd name="connsiteY2" fmla="*/ 2638425 h 2638425"/>
              <a:gd name="connsiteX3" fmla="*/ 0 w 1701796"/>
              <a:gd name="connsiteY3" fmla="*/ 2635250 h 2638425"/>
              <a:gd name="connsiteX4" fmla="*/ 0 w 1701796"/>
              <a:gd name="connsiteY4" fmla="*/ 0 h 2638425"/>
              <a:gd name="connsiteX0" fmla="*/ 3175 w 1704971"/>
              <a:gd name="connsiteY0" fmla="*/ 0 h 2886075"/>
              <a:gd name="connsiteX1" fmla="*/ 1704971 w 1704971"/>
              <a:gd name="connsiteY1" fmla="*/ 269875 h 2886075"/>
              <a:gd name="connsiteX2" fmla="*/ 1701796 w 1704971"/>
              <a:gd name="connsiteY2" fmla="*/ 2638425 h 2886075"/>
              <a:gd name="connsiteX3" fmla="*/ 0 w 1704971"/>
              <a:gd name="connsiteY3" fmla="*/ 2886075 h 2886075"/>
              <a:gd name="connsiteX4" fmla="*/ 3175 w 1704971"/>
              <a:gd name="connsiteY4" fmla="*/ 0 h 2886075"/>
              <a:gd name="connsiteX0" fmla="*/ 92 w 1701888"/>
              <a:gd name="connsiteY0" fmla="*/ 0 h 2886075"/>
              <a:gd name="connsiteX1" fmla="*/ 1701888 w 1701888"/>
              <a:gd name="connsiteY1" fmla="*/ 269875 h 2886075"/>
              <a:gd name="connsiteX2" fmla="*/ 1698713 w 1701888"/>
              <a:gd name="connsiteY2" fmla="*/ 2638425 h 2886075"/>
              <a:gd name="connsiteX3" fmla="*/ 6442 w 1701888"/>
              <a:gd name="connsiteY3" fmla="*/ 2886075 h 2886075"/>
              <a:gd name="connsiteX4" fmla="*/ 92 w 1701888"/>
              <a:gd name="connsiteY4" fmla="*/ 0 h 2886075"/>
              <a:gd name="connsiteX0" fmla="*/ 92 w 1701888"/>
              <a:gd name="connsiteY0" fmla="*/ 0 h 2886075"/>
              <a:gd name="connsiteX1" fmla="*/ 1701888 w 1701888"/>
              <a:gd name="connsiteY1" fmla="*/ 269875 h 2886075"/>
              <a:gd name="connsiteX2" fmla="*/ 1651088 w 1701888"/>
              <a:gd name="connsiteY2" fmla="*/ 2033587 h 2886075"/>
              <a:gd name="connsiteX3" fmla="*/ 6442 w 1701888"/>
              <a:gd name="connsiteY3" fmla="*/ 2886075 h 2886075"/>
              <a:gd name="connsiteX4" fmla="*/ 92 w 1701888"/>
              <a:gd name="connsiteY4" fmla="*/ 0 h 2886075"/>
              <a:gd name="connsiteX0" fmla="*/ 92 w 1701888"/>
              <a:gd name="connsiteY0" fmla="*/ 0 h 2266950"/>
              <a:gd name="connsiteX1" fmla="*/ 1701888 w 1701888"/>
              <a:gd name="connsiteY1" fmla="*/ 269875 h 2266950"/>
              <a:gd name="connsiteX2" fmla="*/ 1651088 w 1701888"/>
              <a:gd name="connsiteY2" fmla="*/ 2033587 h 2266950"/>
              <a:gd name="connsiteX3" fmla="*/ 6442 w 1701888"/>
              <a:gd name="connsiteY3" fmla="*/ 2266950 h 2266950"/>
              <a:gd name="connsiteX4" fmla="*/ 92 w 1701888"/>
              <a:gd name="connsiteY4" fmla="*/ 0 h 2266950"/>
              <a:gd name="connsiteX0" fmla="*/ 92 w 1651764"/>
              <a:gd name="connsiteY0" fmla="*/ 0 h 2266950"/>
              <a:gd name="connsiteX1" fmla="*/ 1642357 w 1651764"/>
              <a:gd name="connsiteY1" fmla="*/ 238919 h 2266950"/>
              <a:gd name="connsiteX2" fmla="*/ 1651088 w 1651764"/>
              <a:gd name="connsiteY2" fmla="*/ 2033587 h 2266950"/>
              <a:gd name="connsiteX3" fmla="*/ 6442 w 1651764"/>
              <a:gd name="connsiteY3" fmla="*/ 2266950 h 2266950"/>
              <a:gd name="connsiteX4" fmla="*/ 92 w 1651764"/>
              <a:gd name="connsiteY4" fmla="*/ 0 h 2266950"/>
              <a:gd name="connsiteX0" fmla="*/ 3175 w 1645322"/>
              <a:gd name="connsiteY0" fmla="*/ 0 h 2286000"/>
              <a:gd name="connsiteX1" fmla="*/ 1635915 w 1645322"/>
              <a:gd name="connsiteY1" fmla="*/ 257969 h 2286000"/>
              <a:gd name="connsiteX2" fmla="*/ 1644646 w 1645322"/>
              <a:gd name="connsiteY2" fmla="*/ 2052637 h 2286000"/>
              <a:gd name="connsiteX3" fmla="*/ 0 w 1645322"/>
              <a:gd name="connsiteY3" fmla="*/ 2286000 h 2286000"/>
              <a:gd name="connsiteX4" fmla="*/ 3175 w 1645322"/>
              <a:gd name="connsiteY4" fmla="*/ 0 h 2286000"/>
              <a:gd name="connsiteX0" fmla="*/ 193 w 1642340"/>
              <a:gd name="connsiteY0" fmla="*/ 0 h 2288381"/>
              <a:gd name="connsiteX1" fmla="*/ 1632933 w 1642340"/>
              <a:gd name="connsiteY1" fmla="*/ 257969 h 2288381"/>
              <a:gd name="connsiteX2" fmla="*/ 1641664 w 1642340"/>
              <a:gd name="connsiteY2" fmla="*/ 2052637 h 2288381"/>
              <a:gd name="connsiteX3" fmla="*/ 1781 w 1642340"/>
              <a:gd name="connsiteY3" fmla="*/ 2288381 h 2288381"/>
              <a:gd name="connsiteX4" fmla="*/ 193 w 1642340"/>
              <a:gd name="connsiteY4" fmla="*/ 0 h 2288381"/>
              <a:gd name="connsiteX0" fmla="*/ 193 w 1637794"/>
              <a:gd name="connsiteY0" fmla="*/ 0 h 2288381"/>
              <a:gd name="connsiteX1" fmla="*/ 1632933 w 1637794"/>
              <a:gd name="connsiteY1" fmla="*/ 257969 h 2288381"/>
              <a:gd name="connsiteX2" fmla="*/ 1636902 w 1637794"/>
              <a:gd name="connsiteY2" fmla="*/ 2050255 h 2288381"/>
              <a:gd name="connsiteX3" fmla="*/ 1781 w 1637794"/>
              <a:gd name="connsiteY3" fmla="*/ 2288381 h 2288381"/>
              <a:gd name="connsiteX4" fmla="*/ 193 w 1637794"/>
              <a:gd name="connsiteY4" fmla="*/ 0 h 22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794" h="2288381">
                <a:moveTo>
                  <a:pt x="193" y="0"/>
                </a:moveTo>
                <a:lnTo>
                  <a:pt x="1632933" y="257969"/>
                </a:lnTo>
                <a:cubicBezTo>
                  <a:pt x="1628700" y="1046427"/>
                  <a:pt x="1641135" y="1261797"/>
                  <a:pt x="1636902" y="2050255"/>
                </a:cubicBezTo>
                <a:lnTo>
                  <a:pt x="1781" y="2288381"/>
                </a:lnTo>
                <a:cubicBezTo>
                  <a:pt x="2839" y="1326356"/>
                  <a:pt x="-865" y="962025"/>
                  <a:pt x="193" y="0"/>
                </a:cubicBezTo>
                <a:close/>
              </a:path>
            </a:pathLst>
          </a:custGeom>
          <a:gradFill flip="none" rotWithShape="1">
            <a:gsLst>
              <a:gs pos="0">
                <a:schemeClr val="accent1">
                  <a:alpha val="0"/>
                </a:schemeClr>
              </a:gs>
              <a:gs pos="37000">
                <a:schemeClr val="accent1">
                  <a:alpha val="5000"/>
                </a:schemeClr>
              </a:gs>
              <a:gs pos="100000">
                <a:schemeClr val="accent1">
                  <a:alpha val="55000"/>
                </a:schemeClr>
              </a:gs>
              <a:gs pos="61000">
                <a:schemeClr val="accent1">
                  <a:alpha val="10000"/>
                </a:schemeClr>
              </a:gs>
            </a:gsLst>
            <a:lin ang="16200000" scaled="1"/>
            <a:tileRect/>
          </a:gradFill>
          <a:ln w="9525">
            <a:gradFill flip="none" rotWithShape="1">
              <a:gsLst>
                <a:gs pos="0">
                  <a:srgbClr val="3B61ED">
                    <a:alpha val="0"/>
                  </a:srgbClr>
                </a:gs>
                <a:gs pos="100000">
                  <a:schemeClr val="accent1"/>
                </a:gs>
              </a:gsLst>
              <a:lin ang="162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mn-ea"/>
            </a:endParaRPr>
          </a:p>
        </p:txBody>
      </p:sp>
      <p:sp>
        <p:nvSpPr>
          <p:cNvPr id="83" name="矩形 35">
            <a:extLst>
              <a:ext uri="{FF2B5EF4-FFF2-40B4-BE49-F238E27FC236}">
                <a16:creationId xmlns:a16="http://schemas.microsoft.com/office/drawing/2014/main" xmlns="" id="{1243EFF5-461C-4C79-B193-E6BE0D935134}"/>
              </a:ext>
            </a:extLst>
          </p:cNvPr>
          <p:cNvSpPr/>
          <p:nvPr/>
        </p:nvSpPr>
        <p:spPr>
          <a:xfrm>
            <a:off x="7404008" y="1682750"/>
            <a:ext cx="1701888" cy="2886075"/>
          </a:xfrm>
          <a:custGeom>
            <a:avLst/>
            <a:gdLst>
              <a:gd name="connsiteX0" fmla="*/ 0 w 1689096"/>
              <a:gd name="connsiteY0" fmla="*/ 0 h 2635250"/>
              <a:gd name="connsiteX1" fmla="*/ 1689096 w 1689096"/>
              <a:gd name="connsiteY1" fmla="*/ 0 h 2635250"/>
              <a:gd name="connsiteX2" fmla="*/ 1689096 w 1689096"/>
              <a:gd name="connsiteY2" fmla="*/ 2635250 h 2635250"/>
              <a:gd name="connsiteX3" fmla="*/ 0 w 1689096"/>
              <a:gd name="connsiteY3" fmla="*/ 2635250 h 2635250"/>
              <a:gd name="connsiteX4" fmla="*/ 0 w 1689096"/>
              <a:gd name="connsiteY4" fmla="*/ 0 h 2635250"/>
              <a:gd name="connsiteX0" fmla="*/ 0 w 1701796"/>
              <a:gd name="connsiteY0" fmla="*/ 0 h 2635250"/>
              <a:gd name="connsiteX1" fmla="*/ 1701796 w 1701796"/>
              <a:gd name="connsiteY1" fmla="*/ 269875 h 2635250"/>
              <a:gd name="connsiteX2" fmla="*/ 1689096 w 1701796"/>
              <a:gd name="connsiteY2" fmla="*/ 2635250 h 2635250"/>
              <a:gd name="connsiteX3" fmla="*/ 0 w 1701796"/>
              <a:gd name="connsiteY3" fmla="*/ 2635250 h 2635250"/>
              <a:gd name="connsiteX4" fmla="*/ 0 w 1701796"/>
              <a:gd name="connsiteY4" fmla="*/ 0 h 2635250"/>
              <a:gd name="connsiteX0" fmla="*/ 0 w 1701796"/>
              <a:gd name="connsiteY0" fmla="*/ 0 h 2638425"/>
              <a:gd name="connsiteX1" fmla="*/ 1701796 w 1701796"/>
              <a:gd name="connsiteY1" fmla="*/ 269875 h 2638425"/>
              <a:gd name="connsiteX2" fmla="*/ 1698621 w 1701796"/>
              <a:gd name="connsiteY2" fmla="*/ 2638425 h 2638425"/>
              <a:gd name="connsiteX3" fmla="*/ 0 w 1701796"/>
              <a:gd name="connsiteY3" fmla="*/ 2635250 h 2638425"/>
              <a:gd name="connsiteX4" fmla="*/ 0 w 1701796"/>
              <a:gd name="connsiteY4" fmla="*/ 0 h 2638425"/>
              <a:gd name="connsiteX0" fmla="*/ 3175 w 1704971"/>
              <a:gd name="connsiteY0" fmla="*/ 0 h 2886075"/>
              <a:gd name="connsiteX1" fmla="*/ 1704971 w 1704971"/>
              <a:gd name="connsiteY1" fmla="*/ 269875 h 2886075"/>
              <a:gd name="connsiteX2" fmla="*/ 1701796 w 1704971"/>
              <a:gd name="connsiteY2" fmla="*/ 2638425 h 2886075"/>
              <a:gd name="connsiteX3" fmla="*/ 0 w 1704971"/>
              <a:gd name="connsiteY3" fmla="*/ 2886075 h 2886075"/>
              <a:gd name="connsiteX4" fmla="*/ 3175 w 1704971"/>
              <a:gd name="connsiteY4" fmla="*/ 0 h 2886075"/>
              <a:gd name="connsiteX0" fmla="*/ 92 w 1701888"/>
              <a:gd name="connsiteY0" fmla="*/ 0 h 2886075"/>
              <a:gd name="connsiteX1" fmla="*/ 1701888 w 1701888"/>
              <a:gd name="connsiteY1" fmla="*/ 269875 h 2886075"/>
              <a:gd name="connsiteX2" fmla="*/ 1698713 w 1701888"/>
              <a:gd name="connsiteY2" fmla="*/ 2638425 h 2886075"/>
              <a:gd name="connsiteX3" fmla="*/ 6442 w 1701888"/>
              <a:gd name="connsiteY3" fmla="*/ 2886075 h 2886075"/>
              <a:gd name="connsiteX4" fmla="*/ 92 w 1701888"/>
              <a:gd name="connsiteY4" fmla="*/ 0 h 2886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1888" h="2886075">
                <a:moveTo>
                  <a:pt x="92" y="0"/>
                </a:moveTo>
                <a:lnTo>
                  <a:pt x="1701888" y="269875"/>
                </a:lnTo>
                <a:cubicBezTo>
                  <a:pt x="1697655" y="1058333"/>
                  <a:pt x="1702946" y="1849967"/>
                  <a:pt x="1698713" y="2638425"/>
                </a:cubicBezTo>
                <a:lnTo>
                  <a:pt x="6442" y="2886075"/>
                </a:lnTo>
                <a:cubicBezTo>
                  <a:pt x="7500" y="1924050"/>
                  <a:pt x="-966" y="962025"/>
                  <a:pt x="92" y="0"/>
                </a:cubicBezTo>
                <a:close/>
              </a:path>
            </a:pathLst>
          </a:custGeom>
          <a:gradFill flip="none" rotWithShape="1">
            <a:gsLst>
              <a:gs pos="0">
                <a:schemeClr val="accent1">
                  <a:alpha val="0"/>
                </a:schemeClr>
              </a:gs>
              <a:gs pos="37000">
                <a:schemeClr val="accent1">
                  <a:alpha val="5000"/>
                </a:schemeClr>
              </a:gs>
              <a:gs pos="100000">
                <a:schemeClr val="accent1">
                  <a:alpha val="55000"/>
                </a:schemeClr>
              </a:gs>
              <a:gs pos="61000">
                <a:schemeClr val="accent1">
                  <a:alpha val="10000"/>
                </a:schemeClr>
              </a:gs>
            </a:gsLst>
            <a:lin ang="16200000" scaled="1"/>
            <a:tileRect/>
          </a:gradFill>
          <a:ln w="9525">
            <a:gradFill flip="none" rotWithShape="1">
              <a:gsLst>
                <a:gs pos="0">
                  <a:srgbClr val="3B61ED">
                    <a:alpha val="0"/>
                  </a:srgbClr>
                </a:gs>
                <a:gs pos="100000">
                  <a:schemeClr val="accent1"/>
                </a:gs>
              </a:gsLst>
              <a:lin ang="162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等线" panose="020F0502020204030204"/>
              <a:ea typeface="等线" panose="02010600030101010101" pitchFamily="2" charset="-122"/>
            </a:endParaRPr>
          </a:p>
        </p:txBody>
      </p:sp>
      <p:sp>
        <p:nvSpPr>
          <p:cNvPr id="84" name="矩形 35">
            <a:extLst>
              <a:ext uri="{FF2B5EF4-FFF2-40B4-BE49-F238E27FC236}">
                <a16:creationId xmlns:a16="http://schemas.microsoft.com/office/drawing/2014/main" xmlns="" id="{959D7B39-E0B8-4670-ADF0-1AF351CFAD7F}"/>
              </a:ext>
            </a:extLst>
          </p:cNvPr>
          <p:cNvSpPr/>
          <p:nvPr/>
        </p:nvSpPr>
        <p:spPr>
          <a:xfrm>
            <a:off x="5053076" y="1485899"/>
            <a:ext cx="2100186" cy="3267075"/>
          </a:xfrm>
          <a:custGeom>
            <a:avLst/>
            <a:gdLst>
              <a:gd name="connsiteX0" fmla="*/ 0 w 1689096"/>
              <a:gd name="connsiteY0" fmla="*/ 0 h 2635250"/>
              <a:gd name="connsiteX1" fmla="*/ 1689096 w 1689096"/>
              <a:gd name="connsiteY1" fmla="*/ 0 h 2635250"/>
              <a:gd name="connsiteX2" fmla="*/ 1689096 w 1689096"/>
              <a:gd name="connsiteY2" fmla="*/ 2635250 h 2635250"/>
              <a:gd name="connsiteX3" fmla="*/ 0 w 1689096"/>
              <a:gd name="connsiteY3" fmla="*/ 2635250 h 2635250"/>
              <a:gd name="connsiteX4" fmla="*/ 0 w 1689096"/>
              <a:gd name="connsiteY4" fmla="*/ 0 h 2635250"/>
              <a:gd name="connsiteX0" fmla="*/ 0 w 1701796"/>
              <a:gd name="connsiteY0" fmla="*/ 0 h 2635250"/>
              <a:gd name="connsiteX1" fmla="*/ 1701796 w 1701796"/>
              <a:gd name="connsiteY1" fmla="*/ 269875 h 2635250"/>
              <a:gd name="connsiteX2" fmla="*/ 1689096 w 1701796"/>
              <a:gd name="connsiteY2" fmla="*/ 2635250 h 2635250"/>
              <a:gd name="connsiteX3" fmla="*/ 0 w 1701796"/>
              <a:gd name="connsiteY3" fmla="*/ 2635250 h 2635250"/>
              <a:gd name="connsiteX4" fmla="*/ 0 w 1701796"/>
              <a:gd name="connsiteY4" fmla="*/ 0 h 2635250"/>
              <a:gd name="connsiteX0" fmla="*/ 0 w 1701796"/>
              <a:gd name="connsiteY0" fmla="*/ 0 h 2638425"/>
              <a:gd name="connsiteX1" fmla="*/ 1701796 w 1701796"/>
              <a:gd name="connsiteY1" fmla="*/ 269875 h 2638425"/>
              <a:gd name="connsiteX2" fmla="*/ 1698621 w 1701796"/>
              <a:gd name="connsiteY2" fmla="*/ 2638425 h 2638425"/>
              <a:gd name="connsiteX3" fmla="*/ 0 w 1701796"/>
              <a:gd name="connsiteY3" fmla="*/ 2635250 h 2638425"/>
              <a:gd name="connsiteX4" fmla="*/ 0 w 1701796"/>
              <a:gd name="connsiteY4" fmla="*/ 0 h 2638425"/>
              <a:gd name="connsiteX0" fmla="*/ 3175 w 1704971"/>
              <a:gd name="connsiteY0" fmla="*/ 0 h 2886075"/>
              <a:gd name="connsiteX1" fmla="*/ 1704971 w 1704971"/>
              <a:gd name="connsiteY1" fmla="*/ 269875 h 2886075"/>
              <a:gd name="connsiteX2" fmla="*/ 1701796 w 1704971"/>
              <a:gd name="connsiteY2" fmla="*/ 2638425 h 2886075"/>
              <a:gd name="connsiteX3" fmla="*/ 0 w 1704971"/>
              <a:gd name="connsiteY3" fmla="*/ 2886075 h 2886075"/>
              <a:gd name="connsiteX4" fmla="*/ 3175 w 1704971"/>
              <a:gd name="connsiteY4" fmla="*/ 0 h 2886075"/>
              <a:gd name="connsiteX0" fmla="*/ 92 w 1701888"/>
              <a:gd name="connsiteY0" fmla="*/ 0 h 2886075"/>
              <a:gd name="connsiteX1" fmla="*/ 1701888 w 1701888"/>
              <a:gd name="connsiteY1" fmla="*/ 269875 h 2886075"/>
              <a:gd name="connsiteX2" fmla="*/ 1698713 w 1701888"/>
              <a:gd name="connsiteY2" fmla="*/ 2638425 h 2886075"/>
              <a:gd name="connsiteX3" fmla="*/ 6442 w 1701888"/>
              <a:gd name="connsiteY3" fmla="*/ 2886075 h 2886075"/>
              <a:gd name="connsiteX4" fmla="*/ 92 w 1701888"/>
              <a:gd name="connsiteY4" fmla="*/ 0 h 2886075"/>
              <a:gd name="connsiteX0" fmla="*/ 92 w 1701888"/>
              <a:gd name="connsiteY0" fmla="*/ 0 h 2886075"/>
              <a:gd name="connsiteX1" fmla="*/ 1701888 w 1701888"/>
              <a:gd name="connsiteY1" fmla="*/ 269875 h 2886075"/>
              <a:gd name="connsiteX2" fmla="*/ 1651088 w 1701888"/>
              <a:gd name="connsiteY2" fmla="*/ 2033587 h 2886075"/>
              <a:gd name="connsiteX3" fmla="*/ 6442 w 1701888"/>
              <a:gd name="connsiteY3" fmla="*/ 2886075 h 2886075"/>
              <a:gd name="connsiteX4" fmla="*/ 92 w 1701888"/>
              <a:gd name="connsiteY4" fmla="*/ 0 h 2886075"/>
              <a:gd name="connsiteX0" fmla="*/ 92 w 1701888"/>
              <a:gd name="connsiteY0" fmla="*/ 0 h 2266950"/>
              <a:gd name="connsiteX1" fmla="*/ 1701888 w 1701888"/>
              <a:gd name="connsiteY1" fmla="*/ 269875 h 2266950"/>
              <a:gd name="connsiteX2" fmla="*/ 1651088 w 1701888"/>
              <a:gd name="connsiteY2" fmla="*/ 2033587 h 2266950"/>
              <a:gd name="connsiteX3" fmla="*/ 6442 w 1701888"/>
              <a:gd name="connsiteY3" fmla="*/ 2266950 h 2266950"/>
              <a:gd name="connsiteX4" fmla="*/ 92 w 1701888"/>
              <a:gd name="connsiteY4" fmla="*/ 0 h 2266950"/>
              <a:gd name="connsiteX0" fmla="*/ 92 w 1651764"/>
              <a:gd name="connsiteY0" fmla="*/ 0 h 2266950"/>
              <a:gd name="connsiteX1" fmla="*/ 1642357 w 1651764"/>
              <a:gd name="connsiteY1" fmla="*/ 238919 h 2266950"/>
              <a:gd name="connsiteX2" fmla="*/ 1651088 w 1651764"/>
              <a:gd name="connsiteY2" fmla="*/ 2033587 h 2266950"/>
              <a:gd name="connsiteX3" fmla="*/ 6442 w 1651764"/>
              <a:gd name="connsiteY3" fmla="*/ 2266950 h 2266950"/>
              <a:gd name="connsiteX4" fmla="*/ 92 w 1651764"/>
              <a:gd name="connsiteY4" fmla="*/ 0 h 2266950"/>
              <a:gd name="connsiteX0" fmla="*/ 3175 w 1645322"/>
              <a:gd name="connsiteY0" fmla="*/ 0 h 2286000"/>
              <a:gd name="connsiteX1" fmla="*/ 1635915 w 1645322"/>
              <a:gd name="connsiteY1" fmla="*/ 257969 h 2286000"/>
              <a:gd name="connsiteX2" fmla="*/ 1644646 w 1645322"/>
              <a:gd name="connsiteY2" fmla="*/ 2052637 h 2286000"/>
              <a:gd name="connsiteX3" fmla="*/ 0 w 1645322"/>
              <a:gd name="connsiteY3" fmla="*/ 2286000 h 2286000"/>
              <a:gd name="connsiteX4" fmla="*/ 3175 w 1645322"/>
              <a:gd name="connsiteY4" fmla="*/ 0 h 2286000"/>
              <a:gd name="connsiteX0" fmla="*/ 193 w 1642340"/>
              <a:gd name="connsiteY0" fmla="*/ 0 h 2288381"/>
              <a:gd name="connsiteX1" fmla="*/ 1632933 w 1642340"/>
              <a:gd name="connsiteY1" fmla="*/ 257969 h 2288381"/>
              <a:gd name="connsiteX2" fmla="*/ 1641664 w 1642340"/>
              <a:gd name="connsiteY2" fmla="*/ 2052637 h 2288381"/>
              <a:gd name="connsiteX3" fmla="*/ 1781 w 1642340"/>
              <a:gd name="connsiteY3" fmla="*/ 2288381 h 2288381"/>
              <a:gd name="connsiteX4" fmla="*/ 193 w 1642340"/>
              <a:gd name="connsiteY4" fmla="*/ 0 h 2288381"/>
              <a:gd name="connsiteX0" fmla="*/ 193 w 1637794"/>
              <a:gd name="connsiteY0" fmla="*/ 0 h 2288381"/>
              <a:gd name="connsiteX1" fmla="*/ 1632933 w 1637794"/>
              <a:gd name="connsiteY1" fmla="*/ 257969 h 2288381"/>
              <a:gd name="connsiteX2" fmla="*/ 1636902 w 1637794"/>
              <a:gd name="connsiteY2" fmla="*/ 2050255 h 2288381"/>
              <a:gd name="connsiteX3" fmla="*/ 1781 w 1637794"/>
              <a:gd name="connsiteY3" fmla="*/ 2288381 h 2288381"/>
              <a:gd name="connsiteX4" fmla="*/ 193 w 1637794"/>
              <a:gd name="connsiteY4" fmla="*/ 0 h 2288381"/>
              <a:gd name="connsiteX0" fmla="*/ 193 w 1828196"/>
              <a:gd name="connsiteY0" fmla="*/ 313531 h 2601912"/>
              <a:gd name="connsiteX1" fmla="*/ 1828196 w 1828196"/>
              <a:gd name="connsiteY1" fmla="*/ 0 h 2601912"/>
              <a:gd name="connsiteX2" fmla="*/ 1636902 w 1828196"/>
              <a:gd name="connsiteY2" fmla="*/ 2363786 h 2601912"/>
              <a:gd name="connsiteX3" fmla="*/ 1781 w 1828196"/>
              <a:gd name="connsiteY3" fmla="*/ 2601912 h 2601912"/>
              <a:gd name="connsiteX4" fmla="*/ 193 w 1828196"/>
              <a:gd name="connsiteY4" fmla="*/ 313531 h 2601912"/>
              <a:gd name="connsiteX0" fmla="*/ 193 w 1828196"/>
              <a:gd name="connsiteY0" fmla="*/ 313531 h 2963861"/>
              <a:gd name="connsiteX1" fmla="*/ 1828196 w 1828196"/>
              <a:gd name="connsiteY1" fmla="*/ 0 h 2963861"/>
              <a:gd name="connsiteX2" fmla="*/ 1822639 w 1828196"/>
              <a:gd name="connsiteY2" fmla="*/ 2963861 h 2963861"/>
              <a:gd name="connsiteX3" fmla="*/ 1781 w 1828196"/>
              <a:gd name="connsiteY3" fmla="*/ 2601912 h 2963861"/>
              <a:gd name="connsiteX4" fmla="*/ 193 w 1828196"/>
              <a:gd name="connsiteY4" fmla="*/ 313531 h 2963861"/>
              <a:gd name="connsiteX0" fmla="*/ 284162 w 2112165"/>
              <a:gd name="connsiteY0" fmla="*/ 313531 h 2978149"/>
              <a:gd name="connsiteX1" fmla="*/ 2112165 w 2112165"/>
              <a:gd name="connsiteY1" fmla="*/ 0 h 2978149"/>
              <a:gd name="connsiteX2" fmla="*/ 2106608 w 2112165"/>
              <a:gd name="connsiteY2" fmla="*/ 2963861 h 2978149"/>
              <a:gd name="connsiteX3" fmla="*/ 0 w 2112165"/>
              <a:gd name="connsiteY3" fmla="*/ 2978149 h 2978149"/>
              <a:gd name="connsiteX4" fmla="*/ 284162 w 2112165"/>
              <a:gd name="connsiteY4" fmla="*/ 313531 h 2978149"/>
              <a:gd name="connsiteX0" fmla="*/ 284162 w 2112165"/>
              <a:gd name="connsiteY0" fmla="*/ 313531 h 3123009"/>
              <a:gd name="connsiteX1" fmla="*/ 2112165 w 2112165"/>
              <a:gd name="connsiteY1" fmla="*/ 0 h 3123009"/>
              <a:gd name="connsiteX2" fmla="*/ 2106608 w 2112165"/>
              <a:gd name="connsiteY2" fmla="*/ 2963861 h 3123009"/>
              <a:gd name="connsiteX3" fmla="*/ 1053049 w 2112165"/>
              <a:gd name="connsiteY3" fmla="*/ 3123009 h 3123009"/>
              <a:gd name="connsiteX4" fmla="*/ 0 w 2112165"/>
              <a:gd name="connsiteY4" fmla="*/ 2978149 h 3123009"/>
              <a:gd name="connsiteX5" fmla="*/ 284162 w 2112165"/>
              <a:gd name="connsiteY5" fmla="*/ 313531 h 3123009"/>
              <a:gd name="connsiteX0" fmla="*/ 12699 w 2112165"/>
              <a:gd name="connsiteY0" fmla="*/ 8731 h 3123009"/>
              <a:gd name="connsiteX1" fmla="*/ 2112165 w 2112165"/>
              <a:gd name="connsiteY1" fmla="*/ 0 h 3123009"/>
              <a:gd name="connsiteX2" fmla="*/ 2106608 w 2112165"/>
              <a:gd name="connsiteY2" fmla="*/ 2963861 h 3123009"/>
              <a:gd name="connsiteX3" fmla="*/ 1053049 w 2112165"/>
              <a:gd name="connsiteY3" fmla="*/ 3123009 h 3123009"/>
              <a:gd name="connsiteX4" fmla="*/ 0 w 2112165"/>
              <a:gd name="connsiteY4" fmla="*/ 2978149 h 3123009"/>
              <a:gd name="connsiteX5" fmla="*/ 12699 w 2112165"/>
              <a:gd name="connsiteY5" fmla="*/ 8731 h 3123009"/>
              <a:gd name="connsiteX0" fmla="*/ 12699 w 2112165"/>
              <a:gd name="connsiteY0" fmla="*/ 162322 h 3276600"/>
              <a:gd name="connsiteX1" fmla="*/ 1072099 w 2112165"/>
              <a:gd name="connsiteY1" fmla="*/ 0 h 3276600"/>
              <a:gd name="connsiteX2" fmla="*/ 2112165 w 2112165"/>
              <a:gd name="connsiteY2" fmla="*/ 153591 h 3276600"/>
              <a:gd name="connsiteX3" fmla="*/ 2106608 w 2112165"/>
              <a:gd name="connsiteY3" fmla="*/ 3117452 h 3276600"/>
              <a:gd name="connsiteX4" fmla="*/ 1053049 w 2112165"/>
              <a:gd name="connsiteY4" fmla="*/ 3276600 h 3276600"/>
              <a:gd name="connsiteX5" fmla="*/ 0 w 2112165"/>
              <a:gd name="connsiteY5" fmla="*/ 3131740 h 3276600"/>
              <a:gd name="connsiteX6" fmla="*/ 12699 w 2112165"/>
              <a:gd name="connsiteY6" fmla="*/ 162322 h 3276600"/>
              <a:gd name="connsiteX0" fmla="*/ 12699 w 2107211"/>
              <a:gd name="connsiteY0" fmla="*/ 162322 h 3276600"/>
              <a:gd name="connsiteX1" fmla="*/ 1072099 w 2107211"/>
              <a:gd name="connsiteY1" fmla="*/ 0 h 3276600"/>
              <a:gd name="connsiteX2" fmla="*/ 2095496 w 2107211"/>
              <a:gd name="connsiteY2" fmla="*/ 165497 h 3276600"/>
              <a:gd name="connsiteX3" fmla="*/ 2106608 w 2107211"/>
              <a:gd name="connsiteY3" fmla="*/ 3117452 h 3276600"/>
              <a:gd name="connsiteX4" fmla="*/ 1053049 w 2107211"/>
              <a:gd name="connsiteY4" fmla="*/ 3276600 h 3276600"/>
              <a:gd name="connsiteX5" fmla="*/ 0 w 2107211"/>
              <a:gd name="connsiteY5" fmla="*/ 3131740 h 3276600"/>
              <a:gd name="connsiteX6" fmla="*/ 12699 w 2107211"/>
              <a:gd name="connsiteY6" fmla="*/ 162322 h 3276600"/>
              <a:gd name="connsiteX0" fmla="*/ 12699 w 2109784"/>
              <a:gd name="connsiteY0" fmla="*/ 162322 h 3276600"/>
              <a:gd name="connsiteX1" fmla="*/ 1072099 w 2109784"/>
              <a:gd name="connsiteY1" fmla="*/ 0 h 3276600"/>
              <a:gd name="connsiteX2" fmla="*/ 2109784 w 2109784"/>
              <a:gd name="connsiteY2" fmla="*/ 160735 h 3276600"/>
              <a:gd name="connsiteX3" fmla="*/ 2106608 w 2109784"/>
              <a:gd name="connsiteY3" fmla="*/ 3117452 h 3276600"/>
              <a:gd name="connsiteX4" fmla="*/ 1053049 w 2109784"/>
              <a:gd name="connsiteY4" fmla="*/ 3276600 h 3276600"/>
              <a:gd name="connsiteX5" fmla="*/ 0 w 2109784"/>
              <a:gd name="connsiteY5" fmla="*/ 3131740 h 3276600"/>
              <a:gd name="connsiteX6" fmla="*/ 12699 w 2109784"/>
              <a:gd name="connsiteY6" fmla="*/ 162322 h 3276600"/>
              <a:gd name="connsiteX0" fmla="*/ 12699 w 2109784"/>
              <a:gd name="connsiteY0" fmla="*/ 162322 h 3276600"/>
              <a:gd name="connsiteX1" fmla="*/ 1057811 w 2109784"/>
              <a:gd name="connsiteY1" fmla="*/ 0 h 3276600"/>
              <a:gd name="connsiteX2" fmla="*/ 2109784 w 2109784"/>
              <a:gd name="connsiteY2" fmla="*/ 160735 h 3276600"/>
              <a:gd name="connsiteX3" fmla="*/ 2106608 w 2109784"/>
              <a:gd name="connsiteY3" fmla="*/ 3117452 h 3276600"/>
              <a:gd name="connsiteX4" fmla="*/ 1053049 w 2109784"/>
              <a:gd name="connsiteY4" fmla="*/ 3276600 h 3276600"/>
              <a:gd name="connsiteX5" fmla="*/ 0 w 2109784"/>
              <a:gd name="connsiteY5" fmla="*/ 3131740 h 3276600"/>
              <a:gd name="connsiteX6" fmla="*/ 12699 w 2109784"/>
              <a:gd name="connsiteY6" fmla="*/ 162322 h 3276600"/>
              <a:gd name="connsiteX0" fmla="*/ 12699 w 2109784"/>
              <a:gd name="connsiteY0" fmla="*/ 162322 h 3276600"/>
              <a:gd name="connsiteX1" fmla="*/ 1057811 w 2109784"/>
              <a:gd name="connsiteY1" fmla="*/ 0 h 3276600"/>
              <a:gd name="connsiteX2" fmla="*/ 2109784 w 2109784"/>
              <a:gd name="connsiteY2" fmla="*/ 160735 h 3276600"/>
              <a:gd name="connsiteX3" fmla="*/ 2106608 w 2109784"/>
              <a:gd name="connsiteY3" fmla="*/ 3117452 h 3276600"/>
              <a:gd name="connsiteX4" fmla="*/ 1053049 w 2109784"/>
              <a:gd name="connsiteY4" fmla="*/ 3276600 h 3276600"/>
              <a:gd name="connsiteX5" fmla="*/ 0 w 2109784"/>
              <a:gd name="connsiteY5" fmla="*/ 3131740 h 3276600"/>
              <a:gd name="connsiteX6" fmla="*/ 12699 w 2109784"/>
              <a:gd name="connsiteY6" fmla="*/ 162322 h 3276600"/>
              <a:gd name="connsiteX0" fmla="*/ 12699 w 2109784"/>
              <a:gd name="connsiteY0" fmla="*/ 162322 h 3276600"/>
              <a:gd name="connsiteX1" fmla="*/ 1057811 w 2109784"/>
              <a:gd name="connsiteY1" fmla="*/ 0 h 3276600"/>
              <a:gd name="connsiteX2" fmla="*/ 2109784 w 2109784"/>
              <a:gd name="connsiteY2" fmla="*/ 160735 h 3276600"/>
              <a:gd name="connsiteX3" fmla="*/ 2106608 w 2109784"/>
              <a:gd name="connsiteY3" fmla="*/ 3117452 h 3276600"/>
              <a:gd name="connsiteX4" fmla="*/ 1053049 w 2109784"/>
              <a:gd name="connsiteY4" fmla="*/ 3276600 h 3276600"/>
              <a:gd name="connsiteX5" fmla="*/ 0 w 2109784"/>
              <a:gd name="connsiteY5" fmla="*/ 3131740 h 3276600"/>
              <a:gd name="connsiteX6" fmla="*/ 12699 w 2109784"/>
              <a:gd name="connsiteY6" fmla="*/ 162322 h 3276600"/>
              <a:gd name="connsiteX0" fmla="*/ 12699 w 2109784"/>
              <a:gd name="connsiteY0" fmla="*/ 162322 h 3276600"/>
              <a:gd name="connsiteX1" fmla="*/ 1057811 w 2109784"/>
              <a:gd name="connsiteY1" fmla="*/ 0 h 3276600"/>
              <a:gd name="connsiteX2" fmla="*/ 2109784 w 2109784"/>
              <a:gd name="connsiteY2" fmla="*/ 160735 h 3276600"/>
              <a:gd name="connsiteX3" fmla="*/ 2106608 w 2109784"/>
              <a:gd name="connsiteY3" fmla="*/ 3117452 h 3276600"/>
              <a:gd name="connsiteX4" fmla="*/ 1053049 w 2109784"/>
              <a:gd name="connsiteY4" fmla="*/ 3276600 h 3276600"/>
              <a:gd name="connsiteX5" fmla="*/ 0 w 2109784"/>
              <a:gd name="connsiteY5" fmla="*/ 3131740 h 3276600"/>
              <a:gd name="connsiteX6" fmla="*/ 12699 w 2109784"/>
              <a:gd name="connsiteY6" fmla="*/ 162322 h 3276600"/>
              <a:gd name="connsiteX0" fmla="*/ 12699 w 2109784"/>
              <a:gd name="connsiteY0" fmla="*/ 162322 h 3276600"/>
              <a:gd name="connsiteX1" fmla="*/ 1057811 w 2109784"/>
              <a:gd name="connsiteY1" fmla="*/ 0 h 3276600"/>
              <a:gd name="connsiteX2" fmla="*/ 2109784 w 2109784"/>
              <a:gd name="connsiteY2" fmla="*/ 160735 h 3276600"/>
              <a:gd name="connsiteX3" fmla="*/ 2106608 w 2109784"/>
              <a:gd name="connsiteY3" fmla="*/ 3117452 h 3276600"/>
              <a:gd name="connsiteX4" fmla="*/ 1053049 w 2109784"/>
              <a:gd name="connsiteY4" fmla="*/ 3276600 h 3276600"/>
              <a:gd name="connsiteX5" fmla="*/ 0 w 2109784"/>
              <a:gd name="connsiteY5" fmla="*/ 3131740 h 3276600"/>
              <a:gd name="connsiteX6" fmla="*/ 12699 w 2109784"/>
              <a:gd name="connsiteY6" fmla="*/ 162322 h 3276600"/>
              <a:gd name="connsiteX0" fmla="*/ 10317 w 2109784"/>
              <a:gd name="connsiteY0" fmla="*/ 162322 h 3276600"/>
              <a:gd name="connsiteX1" fmla="*/ 1057811 w 2109784"/>
              <a:gd name="connsiteY1" fmla="*/ 0 h 3276600"/>
              <a:gd name="connsiteX2" fmla="*/ 2109784 w 2109784"/>
              <a:gd name="connsiteY2" fmla="*/ 160735 h 3276600"/>
              <a:gd name="connsiteX3" fmla="*/ 2106608 w 2109784"/>
              <a:gd name="connsiteY3" fmla="*/ 3117452 h 3276600"/>
              <a:gd name="connsiteX4" fmla="*/ 1053049 w 2109784"/>
              <a:gd name="connsiteY4" fmla="*/ 3276600 h 3276600"/>
              <a:gd name="connsiteX5" fmla="*/ 0 w 2109784"/>
              <a:gd name="connsiteY5" fmla="*/ 3131740 h 3276600"/>
              <a:gd name="connsiteX6" fmla="*/ 10317 w 2109784"/>
              <a:gd name="connsiteY6" fmla="*/ 162322 h 3276600"/>
              <a:gd name="connsiteX0" fmla="*/ 10317 w 2109784"/>
              <a:gd name="connsiteY0" fmla="*/ 162322 h 3276600"/>
              <a:gd name="connsiteX1" fmla="*/ 1057811 w 2109784"/>
              <a:gd name="connsiteY1" fmla="*/ 0 h 3276600"/>
              <a:gd name="connsiteX2" fmla="*/ 2109784 w 2109784"/>
              <a:gd name="connsiteY2" fmla="*/ 160735 h 3276600"/>
              <a:gd name="connsiteX3" fmla="*/ 2106608 w 2109784"/>
              <a:gd name="connsiteY3" fmla="*/ 3117452 h 3276600"/>
              <a:gd name="connsiteX4" fmla="*/ 1053049 w 2109784"/>
              <a:gd name="connsiteY4" fmla="*/ 3276600 h 3276600"/>
              <a:gd name="connsiteX5" fmla="*/ 0 w 2109784"/>
              <a:gd name="connsiteY5" fmla="*/ 3131740 h 3276600"/>
              <a:gd name="connsiteX6" fmla="*/ 10317 w 2109784"/>
              <a:gd name="connsiteY6" fmla="*/ 162322 h 3276600"/>
              <a:gd name="connsiteX0" fmla="*/ 10317 w 2114643"/>
              <a:gd name="connsiteY0" fmla="*/ 162322 h 3276600"/>
              <a:gd name="connsiteX1" fmla="*/ 1057811 w 2114643"/>
              <a:gd name="connsiteY1" fmla="*/ 0 h 3276600"/>
              <a:gd name="connsiteX2" fmla="*/ 2109784 w 2114643"/>
              <a:gd name="connsiteY2" fmla="*/ 160735 h 3276600"/>
              <a:gd name="connsiteX3" fmla="*/ 2113751 w 2114643"/>
              <a:gd name="connsiteY3" fmla="*/ 3122214 h 3276600"/>
              <a:gd name="connsiteX4" fmla="*/ 1053049 w 2114643"/>
              <a:gd name="connsiteY4" fmla="*/ 3276600 h 3276600"/>
              <a:gd name="connsiteX5" fmla="*/ 0 w 2114643"/>
              <a:gd name="connsiteY5" fmla="*/ 3131740 h 3276600"/>
              <a:gd name="connsiteX6" fmla="*/ 10317 w 2114643"/>
              <a:gd name="connsiteY6" fmla="*/ 162322 h 3276600"/>
              <a:gd name="connsiteX0" fmla="*/ 10317 w 2114643"/>
              <a:gd name="connsiteY0" fmla="*/ 162322 h 3276600"/>
              <a:gd name="connsiteX1" fmla="*/ 1057811 w 2114643"/>
              <a:gd name="connsiteY1" fmla="*/ 0 h 3276600"/>
              <a:gd name="connsiteX2" fmla="*/ 2109784 w 2114643"/>
              <a:gd name="connsiteY2" fmla="*/ 160735 h 3276600"/>
              <a:gd name="connsiteX3" fmla="*/ 2113751 w 2114643"/>
              <a:gd name="connsiteY3" fmla="*/ 3122214 h 3276600"/>
              <a:gd name="connsiteX4" fmla="*/ 1053049 w 2114643"/>
              <a:gd name="connsiteY4" fmla="*/ 3276600 h 3276600"/>
              <a:gd name="connsiteX5" fmla="*/ 0 w 2114643"/>
              <a:gd name="connsiteY5" fmla="*/ 3131740 h 3276600"/>
              <a:gd name="connsiteX6" fmla="*/ 10317 w 2114643"/>
              <a:gd name="connsiteY6" fmla="*/ 162322 h 3276600"/>
              <a:gd name="connsiteX0" fmla="*/ 10317 w 2114643"/>
              <a:gd name="connsiteY0" fmla="*/ 162322 h 3276600"/>
              <a:gd name="connsiteX1" fmla="*/ 1057811 w 2114643"/>
              <a:gd name="connsiteY1" fmla="*/ 0 h 3276600"/>
              <a:gd name="connsiteX2" fmla="*/ 2109784 w 2114643"/>
              <a:gd name="connsiteY2" fmla="*/ 160735 h 3276600"/>
              <a:gd name="connsiteX3" fmla="*/ 2113751 w 2114643"/>
              <a:gd name="connsiteY3" fmla="*/ 3122214 h 3276600"/>
              <a:gd name="connsiteX4" fmla="*/ 1053049 w 2114643"/>
              <a:gd name="connsiteY4" fmla="*/ 3276600 h 3276600"/>
              <a:gd name="connsiteX5" fmla="*/ 0 w 2114643"/>
              <a:gd name="connsiteY5" fmla="*/ 3131740 h 3276600"/>
              <a:gd name="connsiteX6" fmla="*/ 10317 w 2114643"/>
              <a:gd name="connsiteY6" fmla="*/ 162322 h 3276600"/>
              <a:gd name="connsiteX0" fmla="*/ 10317 w 2114643"/>
              <a:gd name="connsiteY0" fmla="*/ 162322 h 3276600"/>
              <a:gd name="connsiteX1" fmla="*/ 1057811 w 2114643"/>
              <a:gd name="connsiteY1" fmla="*/ 0 h 3276600"/>
              <a:gd name="connsiteX2" fmla="*/ 2109784 w 2114643"/>
              <a:gd name="connsiteY2" fmla="*/ 160735 h 3276600"/>
              <a:gd name="connsiteX3" fmla="*/ 2113751 w 2114643"/>
              <a:gd name="connsiteY3" fmla="*/ 3122214 h 3276600"/>
              <a:gd name="connsiteX4" fmla="*/ 1053049 w 2114643"/>
              <a:gd name="connsiteY4" fmla="*/ 3276600 h 3276600"/>
              <a:gd name="connsiteX5" fmla="*/ 0 w 2114643"/>
              <a:gd name="connsiteY5" fmla="*/ 3131740 h 3276600"/>
              <a:gd name="connsiteX6" fmla="*/ 10317 w 2114643"/>
              <a:gd name="connsiteY6" fmla="*/ 162322 h 3276600"/>
              <a:gd name="connsiteX0" fmla="*/ 193 w 2104519"/>
              <a:gd name="connsiteY0" fmla="*/ 162322 h 3276600"/>
              <a:gd name="connsiteX1" fmla="*/ 1047687 w 2104519"/>
              <a:gd name="connsiteY1" fmla="*/ 0 h 3276600"/>
              <a:gd name="connsiteX2" fmla="*/ 2099660 w 2104519"/>
              <a:gd name="connsiteY2" fmla="*/ 160735 h 3276600"/>
              <a:gd name="connsiteX3" fmla="*/ 2103627 w 2104519"/>
              <a:gd name="connsiteY3" fmla="*/ 3122214 h 3276600"/>
              <a:gd name="connsiteX4" fmla="*/ 1042925 w 2104519"/>
              <a:gd name="connsiteY4" fmla="*/ 3276600 h 3276600"/>
              <a:gd name="connsiteX5" fmla="*/ 1782 w 2104519"/>
              <a:gd name="connsiteY5" fmla="*/ 3122215 h 3276600"/>
              <a:gd name="connsiteX6" fmla="*/ 193 w 2104519"/>
              <a:gd name="connsiteY6" fmla="*/ 162322 h 3276600"/>
              <a:gd name="connsiteX0" fmla="*/ 193 w 2104519"/>
              <a:gd name="connsiteY0" fmla="*/ 162322 h 3267075"/>
              <a:gd name="connsiteX1" fmla="*/ 1047687 w 2104519"/>
              <a:gd name="connsiteY1" fmla="*/ 0 h 3267075"/>
              <a:gd name="connsiteX2" fmla="*/ 2099660 w 2104519"/>
              <a:gd name="connsiteY2" fmla="*/ 160735 h 3267075"/>
              <a:gd name="connsiteX3" fmla="*/ 2103627 w 2104519"/>
              <a:gd name="connsiteY3" fmla="*/ 3122214 h 3267075"/>
              <a:gd name="connsiteX4" fmla="*/ 1040544 w 2104519"/>
              <a:gd name="connsiteY4" fmla="*/ 3267075 h 3267075"/>
              <a:gd name="connsiteX5" fmla="*/ 1782 w 2104519"/>
              <a:gd name="connsiteY5" fmla="*/ 3122215 h 3267075"/>
              <a:gd name="connsiteX6" fmla="*/ 193 w 2104519"/>
              <a:gd name="connsiteY6" fmla="*/ 162322 h 3267075"/>
              <a:gd name="connsiteX0" fmla="*/ 193 w 2104519"/>
              <a:gd name="connsiteY0" fmla="*/ 162322 h 3267075"/>
              <a:gd name="connsiteX1" fmla="*/ 1047687 w 2104519"/>
              <a:gd name="connsiteY1" fmla="*/ 0 h 3267075"/>
              <a:gd name="connsiteX2" fmla="*/ 2099660 w 2104519"/>
              <a:gd name="connsiteY2" fmla="*/ 160735 h 3267075"/>
              <a:gd name="connsiteX3" fmla="*/ 2103627 w 2104519"/>
              <a:gd name="connsiteY3" fmla="*/ 3122214 h 3267075"/>
              <a:gd name="connsiteX4" fmla="*/ 1042925 w 2104519"/>
              <a:gd name="connsiteY4" fmla="*/ 3267075 h 3267075"/>
              <a:gd name="connsiteX5" fmla="*/ 1782 w 2104519"/>
              <a:gd name="connsiteY5" fmla="*/ 3122215 h 3267075"/>
              <a:gd name="connsiteX6" fmla="*/ 193 w 2104519"/>
              <a:gd name="connsiteY6" fmla="*/ 162322 h 3267075"/>
              <a:gd name="connsiteX0" fmla="*/ 193 w 2100186"/>
              <a:gd name="connsiteY0" fmla="*/ 162322 h 3267075"/>
              <a:gd name="connsiteX1" fmla="*/ 1047687 w 2100186"/>
              <a:gd name="connsiteY1" fmla="*/ 0 h 3267075"/>
              <a:gd name="connsiteX2" fmla="*/ 2099660 w 2100186"/>
              <a:gd name="connsiteY2" fmla="*/ 160735 h 3267075"/>
              <a:gd name="connsiteX3" fmla="*/ 2098865 w 2100186"/>
              <a:gd name="connsiteY3" fmla="*/ 3117451 h 3267075"/>
              <a:gd name="connsiteX4" fmla="*/ 1042925 w 2100186"/>
              <a:gd name="connsiteY4" fmla="*/ 3267075 h 3267075"/>
              <a:gd name="connsiteX5" fmla="*/ 1782 w 2100186"/>
              <a:gd name="connsiteY5" fmla="*/ 3122215 h 3267075"/>
              <a:gd name="connsiteX6" fmla="*/ 193 w 2100186"/>
              <a:gd name="connsiteY6" fmla="*/ 162322 h 326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0186" h="3267075">
                <a:moveTo>
                  <a:pt x="193" y="162322"/>
                </a:moveTo>
                <a:cubicBezTo>
                  <a:pt x="385077" y="97897"/>
                  <a:pt x="703285" y="47757"/>
                  <a:pt x="1047687" y="0"/>
                </a:cubicBezTo>
                <a:lnTo>
                  <a:pt x="2099660" y="160735"/>
                </a:lnTo>
                <a:cubicBezTo>
                  <a:pt x="2095427" y="949193"/>
                  <a:pt x="2103098" y="2328993"/>
                  <a:pt x="2098865" y="3117451"/>
                </a:cubicBezTo>
                <a:lnTo>
                  <a:pt x="1042925" y="3267075"/>
                </a:lnTo>
                <a:lnTo>
                  <a:pt x="1782" y="3122215"/>
                </a:lnTo>
                <a:cubicBezTo>
                  <a:pt x="2840" y="2160190"/>
                  <a:pt x="-865" y="1124347"/>
                  <a:pt x="193" y="162322"/>
                </a:cubicBezTo>
                <a:close/>
              </a:path>
            </a:pathLst>
          </a:custGeom>
          <a:gradFill flip="none" rotWithShape="1">
            <a:gsLst>
              <a:gs pos="0">
                <a:schemeClr val="accent2">
                  <a:alpha val="0"/>
                </a:schemeClr>
              </a:gs>
              <a:gs pos="37000">
                <a:schemeClr val="accent2">
                  <a:alpha val="3000"/>
                </a:schemeClr>
              </a:gs>
              <a:gs pos="100000">
                <a:schemeClr val="accent2">
                  <a:alpha val="39000"/>
                </a:schemeClr>
              </a:gs>
              <a:gs pos="61000">
                <a:schemeClr val="accent2">
                  <a:alpha val="12000"/>
                </a:schemeClr>
              </a:gs>
            </a:gsLst>
            <a:lin ang="16200000" scaled="1"/>
            <a:tileRect/>
          </a:gradFill>
          <a:ln w="9525">
            <a:gradFill flip="none" rotWithShape="1">
              <a:gsLst>
                <a:gs pos="0">
                  <a:schemeClr val="accent2">
                    <a:alpha val="0"/>
                  </a:schemeClr>
                </a:gs>
                <a:gs pos="100000">
                  <a:schemeClr val="accent2"/>
                </a:gs>
              </a:gsLst>
              <a:lin ang="162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等线" panose="020F0502020204030204"/>
              <a:ea typeface="等线" panose="02010600030101010101" pitchFamily="2" charset="-122"/>
            </a:endParaRPr>
          </a:p>
        </p:txBody>
      </p:sp>
      <p:sp>
        <p:nvSpPr>
          <p:cNvPr id="86" name="文本框 85">
            <a:extLst>
              <a:ext uri="{FF2B5EF4-FFF2-40B4-BE49-F238E27FC236}">
                <a16:creationId xmlns:a16="http://schemas.microsoft.com/office/drawing/2014/main" xmlns="" id="{0891C9BF-72CD-45A8-891A-2C386CD70462}"/>
              </a:ext>
            </a:extLst>
          </p:cNvPr>
          <p:cNvSpPr txBox="1"/>
          <p:nvPr/>
        </p:nvSpPr>
        <p:spPr>
          <a:xfrm>
            <a:off x="5114085" y="2884136"/>
            <a:ext cx="1898676" cy="707886"/>
          </a:xfrm>
          <a:prstGeom prst="rect">
            <a:avLst/>
          </a:prstGeom>
          <a:noFill/>
        </p:spPr>
        <p:txBody>
          <a:bodyPr wrap="square" rtlCol="0">
            <a:spAutoFit/>
          </a:bodyPr>
          <a:lstStyle/>
          <a:p>
            <a:pPr algn="ctr"/>
            <a:r>
              <a:rPr lang="en-US" altLang="zh-CN" sz="4000" b="1" dirty="0">
                <a:gradFill>
                  <a:gsLst>
                    <a:gs pos="0">
                      <a:schemeClr val="bg1"/>
                    </a:gs>
                    <a:gs pos="75000">
                      <a:schemeClr val="accent2"/>
                    </a:gs>
                  </a:gsLst>
                  <a:lin ang="5400000" scaled="1"/>
                </a:gradFill>
                <a:latin typeface="+mn-ea"/>
              </a:rPr>
              <a:t>3500</a:t>
            </a:r>
            <a:endParaRPr lang="zh-CN" altLang="en-US" sz="4000" b="1" dirty="0">
              <a:gradFill>
                <a:gsLst>
                  <a:gs pos="0">
                    <a:schemeClr val="bg1"/>
                  </a:gs>
                  <a:gs pos="75000">
                    <a:schemeClr val="accent2"/>
                  </a:gs>
                </a:gsLst>
                <a:lin ang="5400000" scaled="1"/>
              </a:gradFill>
              <a:latin typeface="+mn-ea"/>
            </a:endParaRPr>
          </a:p>
        </p:txBody>
      </p:sp>
      <p:sp>
        <p:nvSpPr>
          <p:cNvPr id="87" name="文本框 86">
            <a:extLst>
              <a:ext uri="{FF2B5EF4-FFF2-40B4-BE49-F238E27FC236}">
                <a16:creationId xmlns:a16="http://schemas.microsoft.com/office/drawing/2014/main" xmlns="" id="{21108BB3-3E59-4695-8CE7-6B059873B779}"/>
              </a:ext>
            </a:extLst>
          </p:cNvPr>
          <p:cNvSpPr txBox="1"/>
          <p:nvPr/>
        </p:nvSpPr>
        <p:spPr>
          <a:xfrm>
            <a:off x="5392546" y="3645845"/>
            <a:ext cx="1341755" cy="369332"/>
          </a:xfrm>
          <a:prstGeom prst="rect">
            <a:avLst/>
          </a:prstGeom>
          <a:noFill/>
        </p:spPr>
        <p:txBody>
          <a:bodyPr wrap="square" rtlCol="0">
            <a:spAutoFit/>
          </a:bodyPr>
          <a:lstStyle/>
          <a:p>
            <a:pPr algn="ctr"/>
            <a:r>
              <a:rPr lang="zh-CN" altLang="en-US" dirty="0">
                <a:solidFill>
                  <a:srgbClr val="EFF9FF"/>
                </a:solidFill>
                <a:latin typeface="+mn-ea"/>
              </a:rPr>
              <a:t>服装饰品</a:t>
            </a:r>
          </a:p>
        </p:txBody>
      </p:sp>
      <p:sp>
        <p:nvSpPr>
          <p:cNvPr id="88" name="文本框 87">
            <a:extLst>
              <a:ext uri="{FF2B5EF4-FFF2-40B4-BE49-F238E27FC236}">
                <a16:creationId xmlns:a16="http://schemas.microsoft.com/office/drawing/2014/main" xmlns="" id="{175E01BF-8871-44F6-BF0F-5B568894D08A}"/>
              </a:ext>
            </a:extLst>
          </p:cNvPr>
          <p:cNvSpPr txBox="1"/>
          <p:nvPr/>
        </p:nvSpPr>
        <p:spPr>
          <a:xfrm>
            <a:off x="6533510" y="3124637"/>
            <a:ext cx="544406" cy="369332"/>
          </a:xfrm>
          <a:prstGeom prst="rect">
            <a:avLst/>
          </a:prstGeom>
          <a:noFill/>
        </p:spPr>
        <p:txBody>
          <a:bodyPr wrap="square" rtlCol="0">
            <a:spAutoFit/>
          </a:bodyPr>
          <a:lstStyle/>
          <a:p>
            <a:pPr algn="ctr"/>
            <a:r>
              <a:rPr lang="zh-CN" altLang="en-US" dirty="0">
                <a:solidFill>
                  <a:schemeClr val="accent2"/>
                </a:solidFill>
                <a:latin typeface="+mn-ea"/>
              </a:rPr>
              <a:t>亿</a:t>
            </a:r>
            <a:endParaRPr lang="zh-CN" altLang="en-US" sz="4000" dirty="0">
              <a:solidFill>
                <a:schemeClr val="accent2"/>
              </a:solidFill>
              <a:latin typeface="+mn-ea"/>
            </a:endParaRPr>
          </a:p>
        </p:txBody>
      </p:sp>
      <p:sp>
        <p:nvSpPr>
          <p:cNvPr id="89" name="椭圆 88">
            <a:extLst>
              <a:ext uri="{FF2B5EF4-FFF2-40B4-BE49-F238E27FC236}">
                <a16:creationId xmlns:a16="http://schemas.microsoft.com/office/drawing/2014/main" xmlns="" id="{B66BC677-97C6-4848-B0BB-043CE140F6A9}"/>
              </a:ext>
            </a:extLst>
          </p:cNvPr>
          <p:cNvSpPr/>
          <p:nvPr/>
        </p:nvSpPr>
        <p:spPr>
          <a:xfrm>
            <a:off x="5640071" y="1886158"/>
            <a:ext cx="911859" cy="911859"/>
          </a:xfrm>
          <a:prstGeom prst="ellipse">
            <a:avLst/>
          </a:prstGeom>
          <a:gradFill flip="none" rotWithShape="1">
            <a:gsLst>
              <a:gs pos="0">
                <a:schemeClr val="bg1">
                  <a:alpha val="0"/>
                </a:schemeClr>
              </a:gs>
              <a:gs pos="100000">
                <a:schemeClr val="accent2">
                  <a:alpha val="2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1" name="文本框 90">
            <a:extLst>
              <a:ext uri="{FF2B5EF4-FFF2-40B4-BE49-F238E27FC236}">
                <a16:creationId xmlns:a16="http://schemas.microsoft.com/office/drawing/2014/main" xmlns="" id="{D96E5E01-E9B7-4A46-9401-3BF632A661EF}"/>
              </a:ext>
            </a:extLst>
          </p:cNvPr>
          <p:cNvSpPr txBox="1"/>
          <p:nvPr/>
        </p:nvSpPr>
        <p:spPr>
          <a:xfrm>
            <a:off x="7191984" y="2870176"/>
            <a:ext cx="1898676" cy="707886"/>
          </a:xfrm>
          <a:prstGeom prst="rect">
            <a:avLst/>
          </a:prstGeom>
          <a:noFill/>
          <a:scene3d>
            <a:camera prst="perspectiveRight">
              <a:rot lat="0" lon="20099999" rev="0"/>
            </a:camera>
            <a:lightRig rig="threePt" dir="t"/>
          </a:scene3d>
        </p:spPr>
        <p:txBody>
          <a:bodyPr wrap="square" rtlCol="0">
            <a:spAutoFit/>
          </a:bodyPr>
          <a:lstStyle/>
          <a:p>
            <a:pPr algn="ctr"/>
            <a:r>
              <a:rPr lang="en-US" altLang="zh-CN" sz="4000" b="1" dirty="0">
                <a:gradFill flip="none" rotWithShape="1">
                  <a:gsLst>
                    <a:gs pos="0">
                      <a:schemeClr val="bg1"/>
                    </a:gs>
                    <a:gs pos="100000">
                      <a:schemeClr val="accent1"/>
                    </a:gs>
                  </a:gsLst>
                  <a:lin ang="5400000" scaled="1"/>
                  <a:tileRect/>
                </a:gradFill>
                <a:latin typeface="+mn-ea"/>
              </a:rPr>
              <a:t>800</a:t>
            </a:r>
            <a:endParaRPr lang="zh-CN" altLang="en-US" sz="4000" b="1" dirty="0">
              <a:gradFill flip="none" rotWithShape="1">
                <a:gsLst>
                  <a:gs pos="0">
                    <a:schemeClr val="bg1"/>
                  </a:gs>
                  <a:gs pos="100000">
                    <a:schemeClr val="accent1"/>
                  </a:gs>
                </a:gsLst>
                <a:lin ang="5400000" scaled="1"/>
                <a:tileRect/>
              </a:gradFill>
              <a:latin typeface="+mn-ea"/>
            </a:endParaRPr>
          </a:p>
        </p:txBody>
      </p:sp>
      <p:sp>
        <p:nvSpPr>
          <p:cNvPr id="92" name="文本框 91">
            <a:extLst>
              <a:ext uri="{FF2B5EF4-FFF2-40B4-BE49-F238E27FC236}">
                <a16:creationId xmlns:a16="http://schemas.microsoft.com/office/drawing/2014/main" xmlns="" id="{8C64001B-6A4C-400A-9474-127EB016D377}"/>
              </a:ext>
            </a:extLst>
          </p:cNvPr>
          <p:cNvSpPr txBox="1"/>
          <p:nvPr/>
        </p:nvSpPr>
        <p:spPr>
          <a:xfrm>
            <a:off x="7605065" y="3631885"/>
            <a:ext cx="1341755" cy="369332"/>
          </a:xfrm>
          <a:prstGeom prst="rect">
            <a:avLst/>
          </a:prstGeom>
          <a:noFill/>
          <a:scene3d>
            <a:camera prst="perspectiveRight">
              <a:rot lat="0" lon="20099999" rev="0"/>
            </a:camera>
            <a:lightRig rig="threePt" dir="t"/>
          </a:scene3d>
        </p:spPr>
        <p:txBody>
          <a:bodyPr wrap="square" rtlCol="0">
            <a:spAutoFit/>
          </a:bodyPr>
          <a:lstStyle/>
          <a:p>
            <a:pPr algn="ctr"/>
            <a:r>
              <a:rPr lang="zh-CN" altLang="en-US" dirty="0">
                <a:solidFill>
                  <a:schemeClr val="bg1"/>
                </a:solidFill>
                <a:latin typeface="+mn-ea"/>
              </a:rPr>
              <a:t>日常用品</a:t>
            </a:r>
          </a:p>
        </p:txBody>
      </p:sp>
      <p:sp>
        <p:nvSpPr>
          <p:cNvPr id="93" name="文本框 92">
            <a:extLst>
              <a:ext uri="{FF2B5EF4-FFF2-40B4-BE49-F238E27FC236}">
                <a16:creationId xmlns:a16="http://schemas.microsoft.com/office/drawing/2014/main" xmlns="" id="{2CA4EB7A-B574-46F6-BA1C-D1C3DAA25D12}"/>
              </a:ext>
            </a:extLst>
          </p:cNvPr>
          <p:cNvSpPr txBox="1"/>
          <p:nvPr/>
        </p:nvSpPr>
        <p:spPr>
          <a:xfrm>
            <a:off x="8448948" y="3110677"/>
            <a:ext cx="544406" cy="369332"/>
          </a:xfrm>
          <a:prstGeom prst="rect">
            <a:avLst/>
          </a:prstGeom>
          <a:noFill/>
          <a:scene3d>
            <a:camera prst="perspectiveRight">
              <a:rot lat="0" lon="20099999" rev="0"/>
            </a:camera>
            <a:lightRig rig="threePt" dir="t"/>
          </a:scene3d>
        </p:spPr>
        <p:txBody>
          <a:bodyPr wrap="square" rtlCol="0">
            <a:spAutoFit/>
          </a:bodyPr>
          <a:lstStyle/>
          <a:p>
            <a:pPr algn="ctr"/>
            <a:r>
              <a:rPr lang="zh-CN" altLang="en-US" dirty="0">
                <a:solidFill>
                  <a:schemeClr val="bg1"/>
                </a:solidFill>
                <a:latin typeface="+mn-ea"/>
              </a:rPr>
              <a:t>亿</a:t>
            </a:r>
            <a:endParaRPr lang="zh-CN" altLang="en-US" sz="4000" dirty="0">
              <a:solidFill>
                <a:schemeClr val="bg1"/>
              </a:solidFill>
              <a:latin typeface="+mn-ea"/>
            </a:endParaRPr>
          </a:p>
        </p:txBody>
      </p:sp>
      <p:sp>
        <p:nvSpPr>
          <p:cNvPr id="95" name="文本框 94">
            <a:extLst>
              <a:ext uri="{FF2B5EF4-FFF2-40B4-BE49-F238E27FC236}">
                <a16:creationId xmlns:a16="http://schemas.microsoft.com/office/drawing/2014/main" xmlns="" id="{DBB05CFD-81EA-48D1-BC88-515EBE1CCF69}"/>
              </a:ext>
            </a:extLst>
          </p:cNvPr>
          <p:cNvSpPr txBox="1"/>
          <p:nvPr/>
        </p:nvSpPr>
        <p:spPr>
          <a:xfrm>
            <a:off x="9123704" y="2849236"/>
            <a:ext cx="1898676" cy="707886"/>
          </a:xfrm>
          <a:prstGeom prst="rect">
            <a:avLst/>
          </a:prstGeom>
          <a:noFill/>
          <a:scene3d>
            <a:camera prst="perspectiveRight">
              <a:rot lat="0" lon="19799998" rev="0"/>
            </a:camera>
            <a:lightRig rig="threePt" dir="t"/>
          </a:scene3d>
        </p:spPr>
        <p:txBody>
          <a:bodyPr wrap="square" rtlCol="0">
            <a:spAutoFit/>
          </a:bodyPr>
          <a:lstStyle/>
          <a:p>
            <a:pPr algn="ctr"/>
            <a:r>
              <a:rPr lang="en-US" altLang="zh-CN" sz="4000" b="1" dirty="0">
                <a:gradFill flip="none" rotWithShape="1">
                  <a:gsLst>
                    <a:gs pos="0">
                      <a:schemeClr val="bg1"/>
                    </a:gs>
                    <a:gs pos="100000">
                      <a:schemeClr val="accent1"/>
                    </a:gs>
                  </a:gsLst>
                  <a:lin ang="5400000" scaled="1"/>
                  <a:tileRect/>
                </a:gradFill>
                <a:latin typeface="+mn-ea"/>
              </a:rPr>
              <a:t>70</a:t>
            </a:r>
            <a:endParaRPr lang="zh-CN" altLang="en-US" sz="4000" b="1" dirty="0">
              <a:gradFill flip="none" rotWithShape="1">
                <a:gsLst>
                  <a:gs pos="0">
                    <a:schemeClr val="bg1"/>
                  </a:gs>
                  <a:gs pos="100000">
                    <a:schemeClr val="accent1"/>
                  </a:gs>
                </a:gsLst>
                <a:lin ang="5400000" scaled="1"/>
                <a:tileRect/>
              </a:gradFill>
              <a:latin typeface="+mn-ea"/>
            </a:endParaRPr>
          </a:p>
        </p:txBody>
      </p:sp>
      <p:sp>
        <p:nvSpPr>
          <p:cNvPr id="96" name="文本框 95">
            <a:extLst>
              <a:ext uri="{FF2B5EF4-FFF2-40B4-BE49-F238E27FC236}">
                <a16:creationId xmlns:a16="http://schemas.microsoft.com/office/drawing/2014/main" xmlns="" id="{D2E47CEA-202F-49AF-BBA3-9B31D496FE47}"/>
              </a:ext>
            </a:extLst>
          </p:cNvPr>
          <p:cNvSpPr txBox="1"/>
          <p:nvPr/>
        </p:nvSpPr>
        <p:spPr>
          <a:xfrm>
            <a:off x="9529165" y="3610945"/>
            <a:ext cx="1341755" cy="369332"/>
          </a:xfrm>
          <a:prstGeom prst="rect">
            <a:avLst/>
          </a:prstGeom>
          <a:noFill/>
          <a:scene3d>
            <a:camera prst="perspectiveRight">
              <a:rot lat="0" lon="19799998" rev="0"/>
            </a:camera>
            <a:lightRig rig="threePt" dir="t"/>
          </a:scene3d>
        </p:spPr>
        <p:txBody>
          <a:bodyPr wrap="square" rtlCol="0">
            <a:spAutoFit/>
          </a:bodyPr>
          <a:lstStyle/>
          <a:p>
            <a:pPr algn="ctr"/>
            <a:r>
              <a:rPr lang="zh-CN" altLang="en-US" dirty="0">
                <a:solidFill>
                  <a:schemeClr val="bg1"/>
                </a:solidFill>
                <a:latin typeface="+mn-ea"/>
              </a:rPr>
              <a:t>教育产品</a:t>
            </a:r>
          </a:p>
        </p:txBody>
      </p:sp>
      <p:sp>
        <p:nvSpPr>
          <p:cNvPr id="97" name="文本框 96">
            <a:extLst>
              <a:ext uri="{FF2B5EF4-FFF2-40B4-BE49-F238E27FC236}">
                <a16:creationId xmlns:a16="http://schemas.microsoft.com/office/drawing/2014/main" xmlns="" id="{2C08524E-EB5D-4D89-AF54-40D8202E44B1}"/>
              </a:ext>
            </a:extLst>
          </p:cNvPr>
          <p:cNvSpPr txBox="1"/>
          <p:nvPr/>
        </p:nvSpPr>
        <p:spPr>
          <a:xfrm>
            <a:off x="10253668" y="3089737"/>
            <a:ext cx="544406" cy="369332"/>
          </a:xfrm>
          <a:prstGeom prst="rect">
            <a:avLst/>
          </a:prstGeom>
          <a:noFill/>
          <a:scene3d>
            <a:camera prst="perspectiveRight">
              <a:rot lat="0" lon="19799998" rev="0"/>
            </a:camera>
            <a:lightRig rig="threePt" dir="t"/>
          </a:scene3d>
        </p:spPr>
        <p:txBody>
          <a:bodyPr wrap="square" rtlCol="0">
            <a:spAutoFit/>
          </a:bodyPr>
          <a:lstStyle/>
          <a:p>
            <a:pPr algn="ctr"/>
            <a:r>
              <a:rPr lang="zh-CN" altLang="en-US" dirty="0">
                <a:solidFill>
                  <a:schemeClr val="bg1"/>
                </a:solidFill>
                <a:latin typeface="+mn-ea"/>
              </a:rPr>
              <a:t>亿</a:t>
            </a:r>
            <a:endParaRPr lang="zh-CN" altLang="en-US" sz="4000" dirty="0">
              <a:solidFill>
                <a:schemeClr val="bg1"/>
              </a:solidFill>
              <a:latin typeface="+mn-ea"/>
            </a:endParaRPr>
          </a:p>
        </p:txBody>
      </p:sp>
      <p:sp>
        <p:nvSpPr>
          <p:cNvPr id="99" name="文本框 98">
            <a:extLst>
              <a:ext uri="{FF2B5EF4-FFF2-40B4-BE49-F238E27FC236}">
                <a16:creationId xmlns:a16="http://schemas.microsoft.com/office/drawing/2014/main" xmlns="" id="{6E0400B5-2983-4712-B7B0-39D02AF637FE}"/>
              </a:ext>
            </a:extLst>
          </p:cNvPr>
          <p:cNvSpPr txBox="1"/>
          <p:nvPr/>
        </p:nvSpPr>
        <p:spPr>
          <a:xfrm>
            <a:off x="2841703" y="2849236"/>
            <a:ext cx="1898676" cy="707886"/>
          </a:xfrm>
          <a:prstGeom prst="rect">
            <a:avLst/>
          </a:prstGeom>
          <a:noFill/>
          <a:scene3d>
            <a:camera prst="perspectiveLeft">
              <a:rot lat="0" lon="1500000" rev="0"/>
            </a:camera>
            <a:lightRig rig="threePt" dir="t"/>
          </a:scene3d>
        </p:spPr>
        <p:txBody>
          <a:bodyPr wrap="square" rtlCol="0">
            <a:spAutoFit/>
          </a:bodyPr>
          <a:lstStyle/>
          <a:p>
            <a:pPr algn="ctr"/>
            <a:r>
              <a:rPr lang="en-US" altLang="zh-CN" sz="4000" b="1" dirty="0">
                <a:gradFill flip="none" rotWithShape="1">
                  <a:gsLst>
                    <a:gs pos="0">
                      <a:schemeClr val="bg1"/>
                    </a:gs>
                    <a:gs pos="100000">
                      <a:schemeClr val="accent1"/>
                    </a:gs>
                  </a:gsLst>
                  <a:lin ang="5400000" scaled="1"/>
                  <a:tileRect/>
                </a:gradFill>
                <a:latin typeface="+mn-ea"/>
              </a:rPr>
              <a:t>2200</a:t>
            </a:r>
            <a:endParaRPr lang="zh-CN" altLang="en-US" sz="4000" b="1" dirty="0">
              <a:gradFill flip="none" rotWithShape="1">
                <a:gsLst>
                  <a:gs pos="0">
                    <a:schemeClr val="bg1"/>
                  </a:gs>
                  <a:gs pos="100000">
                    <a:schemeClr val="accent1"/>
                  </a:gs>
                </a:gsLst>
                <a:lin ang="5400000" scaled="1"/>
                <a:tileRect/>
              </a:gradFill>
              <a:latin typeface="+mn-ea"/>
            </a:endParaRPr>
          </a:p>
        </p:txBody>
      </p:sp>
      <p:sp>
        <p:nvSpPr>
          <p:cNvPr id="100" name="文本框 99">
            <a:extLst>
              <a:ext uri="{FF2B5EF4-FFF2-40B4-BE49-F238E27FC236}">
                <a16:creationId xmlns:a16="http://schemas.microsoft.com/office/drawing/2014/main" xmlns="" id="{D83D9D7F-C49F-4E5E-BF6E-6B549A2C3116}"/>
              </a:ext>
            </a:extLst>
          </p:cNvPr>
          <p:cNvSpPr txBox="1"/>
          <p:nvPr/>
        </p:nvSpPr>
        <p:spPr>
          <a:xfrm>
            <a:off x="3201444" y="3610945"/>
            <a:ext cx="1341755" cy="369332"/>
          </a:xfrm>
          <a:prstGeom prst="rect">
            <a:avLst/>
          </a:prstGeom>
          <a:noFill/>
          <a:scene3d>
            <a:camera prst="perspectiveLeft">
              <a:rot lat="0" lon="1500000" rev="0"/>
            </a:camera>
            <a:lightRig rig="threePt" dir="t"/>
          </a:scene3d>
        </p:spPr>
        <p:txBody>
          <a:bodyPr wrap="square" rtlCol="0">
            <a:spAutoFit/>
          </a:bodyPr>
          <a:lstStyle/>
          <a:p>
            <a:pPr algn="ctr"/>
            <a:r>
              <a:rPr lang="zh-CN" altLang="en-US" dirty="0">
                <a:solidFill>
                  <a:schemeClr val="bg1"/>
                </a:solidFill>
                <a:latin typeface="+mn-ea"/>
              </a:rPr>
              <a:t>美妆产品</a:t>
            </a:r>
          </a:p>
        </p:txBody>
      </p:sp>
      <p:sp>
        <p:nvSpPr>
          <p:cNvPr id="101" name="文本框 100">
            <a:extLst>
              <a:ext uri="{FF2B5EF4-FFF2-40B4-BE49-F238E27FC236}">
                <a16:creationId xmlns:a16="http://schemas.microsoft.com/office/drawing/2014/main" xmlns="" id="{CE396318-C71B-417C-B608-C6932E59A7CC}"/>
              </a:ext>
            </a:extLst>
          </p:cNvPr>
          <p:cNvSpPr txBox="1"/>
          <p:nvPr/>
        </p:nvSpPr>
        <p:spPr>
          <a:xfrm>
            <a:off x="4247257" y="3089737"/>
            <a:ext cx="544406" cy="369332"/>
          </a:xfrm>
          <a:prstGeom prst="rect">
            <a:avLst/>
          </a:prstGeom>
          <a:noFill/>
          <a:scene3d>
            <a:camera prst="perspectiveLeft">
              <a:rot lat="0" lon="1500000" rev="0"/>
            </a:camera>
            <a:lightRig rig="threePt" dir="t"/>
          </a:scene3d>
        </p:spPr>
        <p:txBody>
          <a:bodyPr wrap="square" rtlCol="0">
            <a:spAutoFit/>
          </a:bodyPr>
          <a:lstStyle/>
          <a:p>
            <a:pPr algn="ctr"/>
            <a:r>
              <a:rPr lang="zh-CN" altLang="en-US" dirty="0">
                <a:solidFill>
                  <a:schemeClr val="bg1"/>
                </a:solidFill>
                <a:latin typeface="+mn-ea"/>
              </a:rPr>
              <a:t>万</a:t>
            </a:r>
            <a:endParaRPr lang="zh-CN" altLang="en-US" sz="4000" dirty="0">
              <a:solidFill>
                <a:schemeClr val="bg1"/>
              </a:solidFill>
              <a:latin typeface="+mn-ea"/>
            </a:endParaRPr>
          </a:p>
        </p:txBody>
      </p:sp>
      <p:sp>
        <p:nvSpPr>
          <p:cNvPr id="103" name="文本框 102">
            <a:extLst>
              <a:ext uri="{FF2B5EF4-FFF2-40B4-BE49-F238E27FC236}">
                <a16:creationId xmlns:a16="http://schemas.microsoft.com/office/drawing/2014/main" xmlns="" id="{DBB66AAD-B3A9-418D-ABF1-DFA451B3BA1C}"/>
              </a:ext>
            </a:extLst>
          </p:cNvPr>
          <p:cNvSpPr txBox="1"/>
          <p:nvPr/>
        </p:nvSpPr>
        <p:spPr>
          <a:xfrm>
            <a:off x="894743" y="2849236"/>
            <a:ext cx="1898676" cy="707886"/>
          </a:xfrm>
          <a:prstGeom prst="rect">
            <a:avLst/>
          </a:prstGeom>
          <a:noFill/>
          <a:scene3d>
            <a:camera prst="perspectiveLeft">
              <a:rot lat="0" lon="1800000" rev="0"/>
            </a:camera>
            <a:lightRig rig="threePt" dir="t"/>
          </a:scene3d>
        </p:spPr>
        <p:txBody>
          <a:bodyPr wrap="square" rtlCol="0">
            <a:spAutoFit/>
          </a:bodyPr>
          <a:lstStyle/>
          <a:p>
            <a:pPr algn="ctr"/>
            <a:r>
              <a:rPr lang="en-US" altLang="zh-CN" sz="4000" b="1" dirty="0">
                <a:gradFill flip="none" rotWithShape="1">
                  <a:gsLst>
                    <a:gs pos="0">
                      <a:schemeClr val="bg1"/>
                    </a:gs>
                    <a:gs pos="100000">
                      <a:schemeClr val="accent1"/>
                    </a:gs>
                  </a:gsLst>
                  <a:lin ang="5400000" scaled="1"/>
                  <a:tileRect/>
                </a:gradFill>
                <a:latin typeface="+mn-ea"/>
              </a:rPr>
              <a:t>15</a:t>
            </a:r>
            <a:endParaRPr lang="zh-CN" altLang="en-US" sz="4000" b="1" dirty="0">
              <a:gradFill flip="none" rotWithShape="1">
                <a:gsLst>
                  <a:gs pos="0">
                    <a:schemeClr val="bg1"/>
                  </a:gs>
                  <a:gs pos="100000">
                    <a:schemeClr val="accent1"/>
                  </a:gs>
                </a:gsLst>
                <a:lin ang="5400000" scaled="1"/>
                <a:tileRect/>
              </a:gradFill>
              <a:latin typeface="+mn-ea"/>
            </a:endParaRPr>
          </a:p>
        </p:txBody>
      </p:sp>
      <p:sp>
        <p:nvSpPr>
          <p:cNvPr id="104" name="文本框 103">
            <a:extLst>
              <a:ext uri="{FF2B5EF4-FFF2-40B4-BE49-F238E27FC236}">
                <a16:creationId xmlns:a16="http://schemas.microsoft.com/office/drawing/2014/main" xmlns="" id="{9F7AFACD-3F10-4157-BC2B-DF43DB8544CB}"/>
              </a:ext>
            </a:extLst>
          </p:cNvPr>
          <p:cNvSpPr txBox="1"/>
          <p:nvPr/>
        </p:nvSpPr>
        <p:spPr>
          <a:xfrm>
            <a:off x="1330684" y="3610945"/>
            <a:ext cx="1341755" cy="369332"/>
          </a:xfrm>
          <a:prstGeom prst="rect">
            <a:avLst/>
          </a:prstGeom>
          <a:noFill/>
          <a:scene3d>
            <a:camera prst="perspectiveLeft">
              <a:rot lat="0" lon="1800000" rev="0"/>
            </a:camera>
            <a:lightRig rig="threePt" dir="t"/>
          </a:scene3d>
        </p:spPr>
        <p:txBody>
          <a:bodyPr wrap="square" rtlCol="0">
            <a:spAutoFit/>
          </a:bodyPr>
          <a:lstStyle/>
          <a:p>
            <a:pPr algn="ctr"/>
            <a:r>
              <a:rPr lang="zh-CN" altLang="en-US" dirty="0">
                <a:solidFill>
                  <a:schemeClr val="bg1"/>
                </a:solidFill>
                <a:latin typeface="+mn-ea"/>
              </a:rPr>
              <a:t>其他</a:t>
            </a:r>
          </a:p>
        </p:txBody>
      </p:sp>
      <p:sp>
        <p:nvSpPr>
          <p:cNvPr id="105" name="文本框 104">
            <a:extLst>
              <a:ext uri="{FF2B5EF4-FFF2-40B4-BE49-F238E27FC236}">
                <a16:creationId xmlns:a16="http://schemas.microsoft.com/office/drawing/2014/main" xmlns="" id="{F6326DFC-630D-4EEA-AF24-3F2FBD01760D}"/>
              </a:ext>
            </a:extLst>
          </p:cNvPr>
          <p:cNvSpPr txBox="1"/>
          <p:nvPr/>
        </p:nvSpPr>
        <p:spPr>
          <a:xfrm>
            <a:off x="2024707" y="3089737"/>
            <a:ext cx="544406" cy="369332"/>
          </a:xfrm>
          <a:prstGeom prst="rect">
            <a:avLst/>
          </a:prstGeom>
          <a:noFill/>
          <a:scene3d>
            <a:camera prst="perspectiveLeft">
              <a:rot lat="0" lon="1800000" rev="0"/>
            </a:camera>
            <a:lightRig rig="threePt" dir="t"/>
          </a:scene3d>
        </p:spPr>
        <p:txBody>
          <a:bodyPr wrap="square" rtlCol="0">
            <a:spAutoFit/>
          </a:bodyPr>
          <a:lstStyle/>
          <a:p>
            <a:pPr algn="ctr"/>
            <a:r>
              <a:rPr lang="zh-CN" altLang="en-US" dirty="0">
                <a:solidFill>
                  <a:schemeClr val="bg1"/>
                </a:solidFill>
                <a:latin typeface="+mn-ea"/>
              </a:rPr>
              <a:t>亿</a:t>
            </a:r>
            <a:endParaRPr lang="zh-CN" altLang="en-US" sz="4000" dirty="0">
              <a:solidFill>
                <a:schemeClr val="bg1"/>
              </a:solidFill>
              <a:latin typeface="+mn-ea"/>
            </a:endParaRPr>
          </a:p>
        </p:txBody>
      </p:sp>
      <p:sp>
        <p:nvSpPr>
          <p:cNvPr id="107" name="椭圆 106">
            <a:extLst>
              <a:ext uri="{FF2B5EF4-FFF2-40B4-BE49-F238E27FC236}">
                <a16:creationId xmlns:a16="http://schemas.microsoft.com/office/drawing/2014/main" xmlns="" id="{48F1B55C-5D21-4A15-88F8-785EEFE34088}"/>
              </a:ext>
            </a:extLst>
          </p:cNvPr>
          <p:cNvSpPr/>
          <p:nvPr/>
        </p:nvSpPr>
        <p:spPr>
          <a:xfrm flipH="1">
            <a:off x="1758153" y="2380929"/>
            <a:ext cx="539385" cy="539385"/>
          </a:xfrm>
          <a:prstGeom prst="ellipse">
            <a:avLst/>
          </a:prstGeom>
          <a:gradFill flip="none" rotWithShape="1">
            <a:gsLst>
              <a:gs pos="0">
                <a:schemeClr val="accent1">
                  <a:lumMod val="20000"/>
                  <a:lumOff val="80000"/>
                  <a:alpha val="0"/>
                </a:schemeClr>
              </a:gs>
              <a:gs pos="100000">
                <a:schemeClr val="accent1">
                  <a:alpha val="20000"/>
                </a:schemeClr>
              </a:gs>
            </a:gsLst>
            <a:lin ang="16200000" scaled="1"/>
            <a:tileRect/>
          </a:gradFill>
          <a:ln>
            <a:noFill/>
          </a:ln>
          <a:scene3d>
            <a:camera prst="perspectiveLeft">
              <a:rot lat="0" lon="1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grpSp>
        <p:nvGrpSpPr>
          <p:cNvPr id="108" name="组合 107">
            <a:extLst>
              <a:ext uri="{FF2B5EF4-FFF2-40B4-BE49-F238E27FC236}">
                <a16:creationId xmlns:a16="http://schemas.microsoft.com/office/drawing/2014/main" xmlns="" id="{26D8DF12-0488-4D18-B54C-DA0F55DB8B4A}"/>
              </a:ext>
            </a:extLst>
          </p:cNvPr>
          <p:cNvGrpSpPr/>
          <p:nvPr/>
        </p:nvGrpSpPr>
        <p:grpSpPr>
          <a:xfrm>
            <a:off x="1859639" y="2483022"/>
            <a:ext cx="336413" cy="335198"/>
            <a:chOff x="1714707" y="2428022"/>
            <a:chExt cx="365106" cy="363787"/>
          </a:xfrm>
          <a:gradFill flip="none" rotWithShape="1">
            <a:gsLst>
              <a:gs pos="0">
                <a:schemeClr val="accent1">
                  <a:lumMod val="20000"/>
                  <a:lumOff val="80000"/>
                </a:schemeClr>
              </a:gs>
              <a:gs pos="100000">
                <a:schemeClr val="accent1">
                  <a:lumMod val="60000"/>
                  <a:lumOff val="40000"/>
                </a:schemeClr>
              </a:gs>
            </a:gsLst>
            <a:lin ang="16200000" scaled="1"/>
            <a:tileRect/>
          </a:gradFill>
          <a:scene3d>
            <a:camera prst="perspectiveLeft">
              <a:rot lat="0" lon="1800000" rev="0"/>
            </a:camera>
            <a:lightRig rig="threePt" dir="t"/>
          </a:scene3d>
        </p:grpSpPr>
        <p:sp>
          <p:nvSpPr>
            <p:cNvPr id="109" name="任意多边形: 形状 108">
              <a:extLst>
                <a:ext uri="{FF2B5EF4-FFF2-40B4-BE49-F238E27FC236}">
                  <a16:creationId xmlns:a16="http://schemas.microsoft.com/office/drawing/2014/main" xmlns="" id="{3790149B-0A64-4C3F-92CA-400BB9F88618}"/>
                </a:ext>
              </a:extLst>
            </p:cNvPr>
            <p:cNvSpPr/>
            <p:nvPr/>
          </p:nvSpPr>
          <p:spPr>
            <a:xfrm>
              <a:off x="1714707" y="2428022"/>
              <a:ext cx="280669" cy="350404"/>
            </a:xfrm>
            <a:custGeom>
              <a:avLst/>
              <a:gdLst>
                <a:gd name="connsiteX0" fmla="*/ 169410 w 280669"/>
                <a:gd name="connsiteY0" fmla="*/ 322 h 350404"/>
                <a:gd name="connsiteX1" fmla="*/ 219381 w 280669"/>
                <a:gd name="connsiteY1" fmla="*/ 8824 h 350404"/>
                <a:gd name="connsiteX2" fmla="*/ 256505 w 280669"/>
                <a:gd name="connsiteY2" fmla="*/ 36755 h 350404"/>
                <a:gd name="connsiteX3" fmla="*/ 277372 w 280669"/>
                <a:gd name="connsiteY3" fmla="*/ 77080 h 350404"/>
                <a:gd name="connsiteX4" fmla="*/ 277838 w 280669"/>
                <a:gd name="connsiteY4" fmla="*/ 127272 h 350404"/>
                <a:gd name="connsiteX5" fmla="*/ 260151 w 280669"/>
                <a:gd name="connsiteY5" fmla="*/ 164878 h 350404"/>
                <a:gd name="connsiteX6" fmla="*/ 225774 w 280669"/>
                <a:gd name="connsiteY6" fmla="*/ 194291 h 350404"/>
                <a:gd name="connsiteX7" fmla="*/ 177594 w 280669"/>
                <a:gd name="connsiteY7" fmla="*/ 206227 h 350404"/>
                <a:gd name="connsiteX8" fmla="*/ 129744 w 280669"/>
                <a:gd name="connsiteY8" fmla="*/ 194492 h 350404"/>
                <a:gd name="connsiteX9" fmla="*/ 95535 w 280669"/>
                <a:gd name="connsiteY9" fmla="*/ 165613 h 350404"/>
                <a:gd name="connsiteX10" fmla="*/ 75648 w 280669"/>
                <a:gd name="connsiteY10" fmla="*/ 118798 h 350404"/>
                <a:gd name="connsiteX11" fmla="*/ 77861 w 280669"/>
                <a:gd name="connsiteY11" fmla="*/ 76731 h 350404"/>
                <a:gd name="connsiteX12" fmla="*/ 120981 w 280669"/>
                <a:gd name="connsiteY12" fmla="*/ 16904 h 350404"/>
                <a:gd name="connsiteX13" fmla="*/ 169410 w 280669"/>
                <a:gd name="connsiteY13" fmla="*/ 322 h 350404"/>
                <a:gd name="connsiteX14" fmla="*/ 168185 w 280669"/>
                <a:gd name="connsiteY14" fmla="*/ 19201 h 350404"/>
                <a:gd name="connsiteX15" fmla="*/ 136366 w 280669"/>
                <a:gd name="connsiteY15" fmla="*/ 29422 h 350404"/>
                <a:gd name="connsiteX16" fmla="*/ 106712 w 280669"/>
                <a:gd name="connsiteY16" fmla="*/ 57217 h 350404"/>
                <a:gd name="connsiteX17" fmla="*/ 93170 w 280669"/>
                <a:gd name="connsiteY17" fmla="*/ 101602 h 350404"/>
                <a:gd name="connsiteX18" fmla="*/ 99435 w 280669"/>
                <a:gd name="connsiteY18" fmla="*/ 135123 h 350404"/>
                <a:gd name="connsiteX19" fmla="*/ 126780 w 280669"/>
                <a:gd name="connsiteY19" fmla="*/ 170537 h 350404"/>
                <a:gd name="connsiteX20" fmla="*/ 165092 w 280669"/>
                <a:gd name="connsiteY20" fmla="*/ 186621 h 350404"/>
                <a:gd name="connsiteX21" fmla="*/ 214987 w 280669"/>
                <a:gd name="connsiteY21" fmla="*/ 178802 h 350404"/>
                <a:gd name="connsiteX22" fmla="*/ 247742 w 280669"/>
                <a:gd name="connsiteY22" fmla="*/ 150031 h 350404"/>
                <a:gd name="connsiteX23" fmla="*/ 261958 w 280669"/>
                <a:gd name="connsiteY23" fmla="*/ 103598 h 350404"/>
                <a:gd name="connsiteX24" fmla="*/ 249995 w 280669"/>
                <a:gd name="connsiteY24" fmla="*/ 59739 h 350404"/>
                <a:gd name="connsiteX25" fmla="*/ 218039 w 280669"/>
                <a:gd name="connsiteY25" fmla="*/ 29017 h 350404"/>
                <a:gd name="connsiteX26" fmla="*/ 168185 w 280669"/>
                <a:gd name="connsiteY26" fmla="*/ 19201 h 350404"/>
                <a:gd name="connsiteX27" fmla="*/ 82206 w 280669"/>
                <a:gd name="connsiteY27" fmla="*/ 190199 h 350404"/>
                <a:gd name="connsiteX28" fmla="*/ 89451 w 280669"/>
                <a:gd name="connsiteY28" fmla="*/ 191741 h 350404"/>
                <a:gd name="connsiteX29" fmla="*/ 132768 w 280669"/>
                <a:gd name="connsiteY29" fmla="*/ 214335 h 350404"/>
                <a:gd name="connsiteX30" fmla="*/ 190092 w 280669"/>
                <a:gd name="connsiteY30" fmla="*/ 220929 h 350404"/>
                <a:gd name="connsiteX31" fmla="*/ 198168 w 280669"/>
                <a:gd name="connsiteY31" fmla="*/ 224399 h 350404"/>
                <a:gd name="connsiteX32" fmla="*/ 198939 w 280669"/>
                <a:gd name="connsiteY32" fmla="*/ 234985 h 350404"/>
                <a:gd name="connsiteX33" fmla="*/ 187795 w 280669"/>
                <a:gd name="connsiteY33" fmla="*/ 286683 h 350404"/>
                <a:gd name="connsiteX34" fmla="*/ 203754 w 280669"/>
                <a:gd name="connsiteY34" fmla="*/ 332088 h 350404"/>
                <a:gd name="connsiteX35" fmla="*/ 207839 w 280669"/>
                <a:gd name="connsiteY35" fmla="*/ 339382 h 350404"/>
                <a:gd name="connsiteX36" fmla="*/ 201538 w 280669"/>
                <a:gd name="connsiteY36" fmla="*/ 349907 h 350404"/>
                <a:gd name="connsiteX37" fmla="*/ 195273 w 280669"/>
                <a:gd name="connsiteY37" fmla="*/ 350397 h 350404"/>
                <a:gd name="connsiteX38" fmla="*/ 12151 w 280669"/>
                <a:gd name="connsiteY38" fmla="*/ 350397 h 350404"/>
                <a:gd name="connsiteX39" fmla="*/ 5283 w 280669"/>
                <a:gd name="connsiteY39" fmla="*/ 349450 h 350404"/>
                <a:gd name="connsiteX40" fmla="*/ 195 w 280669"/>
                <a:gd name="connsiteY40" fmla="*/ 343012 h 350404"/>
                <a:gd name="connsiteX41" fmla="*/ 243 w 280669"/>
                <a:gd name="connsiteY41" fmla="*/ 337341 h 350404"/>
                <a:gd name="connsiteX42" fmla="*/ 32042 w 280669"/>
                <a:gd name="connsiteY42" fmla="*/ 241929 h 350404"/>
                <a:gd name="connsiteX43" fmla="*/ 78146 w 280669"/>
                <a:gd name="connsiteY43" fmla="*/ 192086 h 350404"/>
                <a:gd name="connsiteX44" fmla="*/ 82206 w 280669"/>
                <a:gd name="connsiteY44" fmla="*/ 190199 h 350404"/>
                <a:gd name="connsiteX45" fmla="*/ 55829 w 280669"/>
                <a:gd name="connsiteY45" fmla="*/ 240491 h 350404"/>
                <a:gd name="connsiteX46" fmla="*/ 19568 w 280669"/>
                <a:gd name="connsiteY46" fmla="*/ 331723 h 350404"/>
                <a:gd name="connsiteX47" fmla="*/ 181735 w 280669"/>
                <a:gd name="connsiteY47" fmla="*/ 331719 h 350404"/>
                <a:gd name="connsiteX48" fmla="*/ 169402 w 280669"/>
                <a:gd name="connsiteY48" fmla="*/ 290816 h 350404"/>
                <a:gd name="connsiteX49" fmla="*/ 176024 w 280669"/>
                <a:gd name="connsiteY49" fmla="*/ 240158 h 350404"/>
                <a:gd name="connsiteX50" fmla="*/ 84270 w 280669"/>
                <a:gd name="connsiteY50" fmla="*/ 211014 h 350404"/>
                <a:gd name="connsiteX51" fmla="*/ 55829 w 280669"/>
                <a:gd name="connsiteY51" fmla="*/ 240491 h 35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0669" h="350404">
                  <a:moveTo>
                    <a:pt x="169410" y="322"/>
                  </a:moveTo>
                  <a:cubicBezTo>
                    <a:pt x="186429" y="-1027"/>
                    <a:pt x="203783" y="1872"/>
                    <a:pt x="219381" y="8824"/>
                  </a:cubicBezTo>
                  <a:cubicBezTo>
                    <a:pt x="233666" y="15153"/>
                    <a:pt x="246465" y="24792"/>
                    <a:pt x="256505" y="36755"/>
                  </a:cubicBezTo>
                  <a:cubicBezTo>
                    <a:pt x="266336" y="48426"/>
                    <a:pt x="273537" y="62305"/>
                    <a:pt x="277372" y="77080"/>
                  </a:cubicBezTo>
                  <a:cubicBezTo>
                    <a:pt x="281609" y="93437"/>
                    <a:pt x="281761" y="110835"/>
                    <a:pt x="277838" y="127272"/>
                  </a:cubicBezTo>
                  <a:cubicBezTo>
                    <a:pt x="274593" y="140838"/>
                    <a:pt x="268517" y="153714"/>
                    <a:pt x="260151" y="164878"/>
                  </a:cubicBezTo>
                  <a:cubicBezTo>
                    <a:pt x="251051" y="177059"/>
                    <a:pt x="239220" y="187191"/>
                    <a:pt x="225774" y="194291"/>
                  </a:cubicBezTo>
                  <a:cubicBezTo>
                    <a:pt x="211015" y="202151"/>
                    <a:pt x="194305" y="206235"/>
                    <a:pt x="177594" y="206227"/>
                  </a:cubicBezTo>
                  <a:cubicBezTo>
                    <a:pt x="161012" y="206239"/>
                    <a:pt x="144418" y="202235"/>
                    <a:pt x="129744" y="194492"/>
                  </a:cubicBezTo>
                  <a:cubicBezTo>
                    <a:pt x="116406" y="187528"/>
                    <a:pt x="104664" y="177569"/>
                    <a:pt x="95535" y="165613"/>
                  </a:cubicBezTo>
                  <a:cubicBezTo>
                    <a:pt x="85122" y="152003"/>
                    <a:pt x="78202" y="135746"/>
                    <a:pt x="75648" y="118798"/>
                  </a:cubicBezTo>
                  <a:cubicBezTo>
                    <a:pt x="73527" y="104819"/>
                    <a:pt x="74254" y="90405"/>
                    <a:pt x="77861" y="76731"/>
                  </a:cubicBezTo>
                  <a:cubicBezTo>
                    <a:pt x="84202" y="52370"/>
                    <a:pt x="99913" y="30655"/>
                    <a:pt x="120981" y="16904"/>
                  </a:cubicBezTo>
                  <a:cubicBezTo>
                    <a:pt x="135370" y="7386"/>
                    <a:pt x="152213" y="1643"/>
                    <a:pt x="169410" y="322"/>
                  </a:cubicBezTo>
                  <a:moveTo>
                    <a:pt x="168185" y="19201"/>
                  </a:moveTo>
                  <a:cubicBezTo>
                    <a:pt x="157036" y="20438"/>
                    <a:pt x="146141" y="23916"/>
                    <a:pt x="136366" y="29422"/>
                  </a:cubicBezTo>
                  <a:cubicBezTo>
                    <a:pt x="124422" y="36109"/>
                    <a:pt x="114157" y="45735"/>
                    <a:pt x="106712" y="57217"/>
                  </a:cubicBezTo>
                  <a:cubicBezTo>
                    <a:pt x="98158" y="70349"/>
                    <a:pt x="93375" y="85923"/>
                    <a:pt x="93170" y="101602"/>
                  </a:cubicBezTo>
                  <a:cubicBezTo>
                    <a:pt x="92929" y="113047"/>
                    <a:pt x="95081" y="124533"/>
                    <a:pt x="99435" y="135123"/>
                  </a:cubicBezTo>
                  <a:cubicBezTo>
                    <a:pt x="105153" y="149095"/>
                    <a:pt x="114712" y="161464"/>
                    <a:pt x="126780" y="170537"/>
                  </a:cubicBezTo>
                  <a:cubicBezTo>
                    <a:pt x="137932" y="178994"/>
                    <a:pt x="151237" y="184585"/>
                    <a:pt x="165092" y="186621"/>
                  </a:cubicBezTo>
                  <a:cubicBezTo>
                    <a:pt x="182000" y="189175"/>
                    <a:pt x="199674" y="186428"/>
                    <a:pt x="214987" y="178802"/>
                  </a:cubicBezTo>
                  <a:cubicBezTo>
                    <a:pt x="228160" y="172276"/>
                    <a:pt x="239581" y="162260"/>
                    <a:pt x="247742" y="150031"/>
                  </a:cubicBezTo>
                  <a:cubicBezTo>
                    <a:pt x="256918" y="136409"/>
                    <a:pt x="261983" y="120031"/>
                    <a:pt x="261958" y="103598"/>
                  </a:cubicBezTo>
                  <a:cubicBezTo>
                    <a:pt x="262151" y="88245"/>
                    <a:pt x="257918" y="72883"/>
                    <a:pt x="249995" y="59739"/>
                  </a:cubicBezTo>
                  <a:cubicBezTo>
                    <a:pt x="242312" y="46908"/>
                    <a:pt x="231160" y="36189"/>
                    <a:pt x="218039" y="29017"/>
                  </a:cubicBezTo>
                  <a:cubicBezTo>
                    <a:pt x="202959" y="20711"/>
                    <a:pt x="185281" y="17262"/>
                    <a:pt x="168185" y="19201"/>
                  </a:cubicBezTo>
                  <a:close/>
                  <a:moveTo>
                    <a:pt x="82206" y="190199"/>
                  </a:moveTo>
                  <a:cubicBezTo>
                    <a:pt x="84696" y="189749"/>
                    <a:pt x="87395" y="190223"/>
                    <a:pt x="89451" y="191741"/>
                  </a:cubicBezTo>
                  <a:cubicBezTo>
                    <a:pt x="102567" y="201504"/>
                    <a:pt x="117226" y="209235"/>
                    <a:pt x="132768" y="214335"/>
                  </a:cubicBezTo>
                  <a:cubicBezTo>
                    <a:pt x="151169" y="220375"/>
                    <a:pt x="170799" y="222676"/>
                    <a:pt x="190092" y="220929"/>
                  </a:cubicBezTo>
                  <a:cubicBezTo>
                    <a:pt x="193136" y="220652"/>
                    <a:pt x="196281" y="221986"/>
                    <a:pt x="198168" y="224399"/>
                  </a:cubicBezTo>
                  <a:cubicBezTo>
                    <a:pt x="200582" y="227331"/>
                    <a:pt x="200855" y="231724"/>
                    <a:pt x="198939" y="234985"/>
                  </a:cubicBezTo>
                  <a:cubicBezTo>
                    <a:pt x="190317" y="250656"/>
                    <a:pt x="186421" y="268856"/>
                    <a:pt x="187795" y="286683"/>
                  </a:cubicBezTo>
                  <a:cubicBezTo>
                    <a:pt x="188984" y="302876"/>
                    <a:pt x="194582" y="318695"/>
                    <a:pt x="203754" y="332088"/>
                  </a:cubicBezTo>
                  <a:cubicBezTo>
                    <a:pt x="205240" y="334434"/>
                    <a:pt x="207433" y="336498"/>
                    <a:pt x="207839" y="339382"/>
                  </a:cubicBezTo>
                  <a:cubicBezTo>
                    <a:pt x="208698" y="343823"/>
                    <a:pt x="205879" y="348590"/>
                    <a:pt x="201538" y="349907"/>
                  </a:cubicBezTo>
                  <a:cubicBezTo>
                    <a:pt x="199510" y="350542"/>
                    <a:pt x="197365" y="350381"/>
                    <a:pt x="195273" y="350397"/>
                  </a:cubicBezTo>
                  <a:cubicBezTo>
                    <a:pt x="134233" y="350397"/>
                    <a:pt x="73190" y="350393"/>
                    <a:pt x="12151" y="350397"/>
                  </a:cubicBezTo>
                  <a:cubicBezTo>
                    <a:pt x="9846" y="350401"/>
                    <a:pt x="7404" y="350514"/>
                    <a:pt x="5283" y="349450"/>
                  </a:cubicBezTo>
                  <a:cubicBezTo>
                    <a:pt x="2709" y="348249"/>
                    <a:pt x="773" y="345791"/>
                    <a:pt x="195" y="343012"/>
                  </a:cubicBezTo>
                  <a:cubicBezTo>
                    <a:pt x="-210" y="341137"/>
                    <a:pt x="123" y="339221"/>
                    <a:pt x="243" y="337341"/>
                  </a:cubicBezTo>
                  <a:cubicBezTo>
                    <a:pt x="2994" y="303611"/>
                    <a:pt x="13769" y="270459"/>
                    <a:pt x="32042" y="241929"/>
                  </a:cubicBezTo>
                  <a:cubicBezTo>
                    <a:pt x="44287" y="222757"/>
                    <a:pt x="59885" y="205685"/>
                    <a:pt x="78146" y="192086"/>
                  </a:cubicBezTo>
                  <a:cubicBezTo>
                    <a:pt x="79335" y="191163"/>
                    <a:pt x="80716" y="190464"/>
                    <a:pt x="82206" y="190199"/>
                  </a:cubicBezTo>
                  <a:moveTo>
                    <a:pt x="55829" y="240491"/>
                  </a:moveTo>
                  <a:cubicBezTo>
                    <a:pt x="35805" y="266905"/>
                    <a:pt x="23484" y="298868"/>
                    <a:pt x="19568" y="331723"/>
                  </a:cubicBezTo>
                  <a:cubicBezTo>
                    <a:pt x="73624" y="331719"/>
                    <a:pt x="127679" y="331731"/>
                    <a:pt x="181735" y="331719"/>
                  </a:cubicBezTo>
                  <a:cubicBezTo>
                    <a:pt x="175020" y="319057"/>
                    <a:pt x="170811" y="305077"/>
                    <a:pt x="169402" y="290816"/>
                  </a:cubicBezTo>
                  <a:cubicBezTo>
                    <a:pt x="167711" y="273720"/>
                    <a:pt x="169932" y="256230"/>
                    <a:pt x="176024" y="240158"/>
                  </a:cubicBezTo>
                  <a:cubicBezTo>
                    <a:pt x="143414" y="239993"/>
                    <a:pt x="111121" y="229423"/>
                    <a:pt x="84270" y="211014"/>
                  </a:cubicBezTo>
                  <a:cubicBezTo>
                    <a:pt x="73628" y="219620"/>
                    <a:pt x="64086" y="229576"/>
                    <a:pt x="55829" y="240491"/>
                  </a:cubicBezTo>
                  <a:close/>
                </a:path>
              </a:pathLst>
            </a:custGeom>
            <a:grpFill/>
            <a:ln w="400" cap="flat">
              <a:noFill/>
              <a:prstDash val="solid"/>
              <a:miter/>
            </a:ln>
          </p:spPr>
          <p:txBody>
            <a:bodyPr rtlCol="0" anchor="ctr"/>
            <a:lstStyle/>
            <a:p>
              <a:endParaRPr lang="zh-CN" altLang="en-US">
                <a:latin typeface="+mn-ea"/>
              </a:endParaRPr>
            </a:p>
          </p:txBody>
        </p:sp>
        <p:sp>
          <p:nvSpPr>
            <p:cNvPr id="110" name="任意多边形: 形状 109">
              <a:extLst>
                <a:ext uri="{FF2B5EF4-FFF2-40B4-BE49-F238E27FC236}">
                  <a16:creationId xmlns:a16="http://schemas.microsoft.com/office/drawing/2014/main" xmlns="" id="{D1C770DC-719D-43A4-A07C-8EEB68E20B29}"/>
                </a:ext>
              </a:extLst>
            </p:cNvPr>
            <p:cNvSpPr/>
            <p:nvPr/>
          </p:nvSpPr>
          <p:spPr>
            <a:xfrm>
              <a:off x="1911592" y="2623588"/>
              <a:ext cx="168221" cy="168221"/>
            </a:xfrm>
            <a:custGeom>
              <a:avLst/>
              <a:gdLst>
                <a:gd name="connsiteX0" fmla="*/ 76543 w 168221"/>
                <a:gd name="connsiteY0" fmla="*/ 336 h 168221"/>
                <a:gd name="connsiteX1" fmla="*/ 122217 w 168221"/>
                <a:gd name="connsiteY1" fmla="*/ 9111 h 168221"/>
                <a:gd name="connsiteX2" fmla="*/ 160466 w 168221"/>
                <a:gd name="connsiteY2" fmla="*/ 48761 h 168221"/>
                <a:gd name="connsiteX3" fmla="*/ 167012 w 168221"/>
                <a:gd name="connsiteY3" fmla="*/ 98427 h 168221"/>
                <a:gd name="connsiteX4" fmla="*/ 148928 w 168221"/>
                <a:gd name="connsiteY4" fmla="*/ 137748 h 168221"/>
                <a:gd name="connsiteX5" fmla="*/ 114089 w 168221"/>
                <a:gd name="connsiteY5" fmla="*/ 162739 h 168221"/>
                <a:gd name="connsiteX6" fmla="*/ 66563 w 168221"/>
                <a:gd name="connsiteY6" fmla="*/ 166402 h 168221"/>
                <a:gd name="connsiteX7" fmla="*/ 25488 w 168221"/>
                <a:gd name="connsiteY7" fmla="*/ 144430 h 168221"/>
                <a:gd name="connsiteX8" fmla="*/ 7532 w 168221"/>
                <a:gd name="connsiteY8" fmla="*/ 118981 h 168221"/>
                <a:gd name="connsiteX9" fmla="*/ 179 w 168221"/>
                <a:gd name="connsiteY9" fmla="*/ 78729 h 168221"/>
                <a:gd name="connsiteX10" fmla="*/ 12106 w 168221"/>
                <a:gd name="connsiteY10" fmla="*/ 40601 h 168221"/>
                <a:gd name="connsiteX11" fmla="*/ 43411 w 168221"/>
                <a:gd name="connsiteY11" fmla="*/ 10477 h 168221"/>
                <a:gd name="connsiteX12" fmla="*/ 76543 w 168221"/>
                <a:gd name="connsiteY12" fmla="*/ 336 h 168221"/>
                <a:gd name="connsiteX13" fmla="*/ 75740 w 168221"/>
                <a:gd name="connsiteY13" fmla="*/ 19219 h 168221"/>
                <a:gd name="connsiteX14" fmla="*/ 54889 w 168221"/>
                <a:gd name="connsiteY14" fmla="*/ 25577 h 168221"/>
                <a:gd name="connsiteX15" fmla="*/ 25042 w 168221"/>
                <a:gd name="connsiteY15" fmla="*/ 55978 h 168221"/>
                <a:gd name="connsiteX16" fmla="*/ 20146 w 168221"/>
                <a:gd name="connsiteY16" fmla="*/ 97921 h 168221"/>
                <a:gd name="connsiteX17" fmla="*/ 36700 w 168221"/>
                <a:gd name="connsiteY17" fmla="*/ 129186 h 168221"/>
                <a:gd name="connsiteX18" fmla="*/ 61957 w 168221"/>
                <a:gd name="connsiteY18" fmla="*/ 145691 h 168221"/>
                <a:gd name="connsiteX19" fmla="*/ 107699 w 168221"/>
                <a:gd name="connsiteY19" fmla="*/ 145157 h 168221"/>
                <a:gd name="connsiteX20" fmla="*/ 140823 w 168221"/>
                <a:gd name="connsiteY20" fmla="*/ 116752 h 168221"/>
                <a:gd name="connsiteX21" fmla="*/ 148156 w 168221"/>
                <a:gd name="connsiteY21" fmla="*/ 70652 h 168221"/>
                <a:gd name="connsiteX22" fmla="*/ 118498 w 168221"/>
                <a:gd name="connsiteY22" fmla="*/ 28460 h 168221"/>
                <a:gd name="connsiteX23" fmla="*/ 75740 w 168221"/>
                <a:gd name="connsiteY23" fmla="*/ 19219 h 16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221" h="168221">
                  <a:moveTo>
                    <a:pt x="76543" y="336"/>
                  </a:moveTo>
                  <a:cubicBezTo>
                    <a:pt x="92185" y="-1065"/>
                    <a:pt x="108233" y="1927"/>
                    <a:pt x="122217" y="9111"/>
                  </a:cubicBezTo>
                  <a:cubicBezTo>
                    <a:pt x="138936" y="17537"/>
                    <a:pt x="152634" y="31765"/>
                    <a:pt x="160466" y="48761"/>
                  </a:cubicBezTo>
                  <a:cubicBezTo>
                    <a:pt x="167654" y="64138"/>
                    <a:pt x="169871" y="81721"/>
                    <a:pt x="167012" y="98427"/>
                  </a:cubicBezTo>
                  <a:cubicBezTo>
                    <a:pt x="164582" y="112820"/>
                    <a:pt x="158257" y="126527"/>
                    <a:pt x="148928" y="137748"/>
                  </a:cubicBezTo>
                  <a:cubicBezTo>
                    <a:pt x="139735" y="148900"/>
                    <a:pt x="127603" y="157603"/>
                    <a:pt x="114089" y="162739"/>
                  </a:cubicBezTo>
                  <a:cubicBezTo>
                    <a:pt x="99037" y="168502"/>
                    <a:pt x="82322" y="169719"/>
                    <a:pt x="66563" y="166402"/>
                  </a:cubicBezTo>
                  <a:cubicBezTo>
                    <a:pt x="51166" y="163149"/>
                    <a:pt x="36728" y="155446"/>
                    <a:pt x="25488" y="144430"/>
                  </a:cubicBezTo>
                  <a:cubicBezTo>
                    <a:pt x="17974" y="137174"/>
                    <a:pt x="11869" y="128479"/>
                    <a:pt x="7532" y="118981"/>
                  </a:cubicBezTo>
                  <a:cubicBezTo>
                    <a:pt x="1809" y="106443"/>
                    <a:pt x="-725" y="92475"/>
                    <a:pt x="179" y="78729"/>
                  </a:cubicBezTo>
                  <a:cubicBezTo>
                    <a:pt x="998" y="65307"/>
                    <a:pt x="5122" y="52094"/>
                    <a:pt x="12106" y="40601"/>
                  </a:cubicBezTo>
                  <a:cubicBezTo>
                    <a:pt x="19672" y="28055"/>
                    <a:pt x="30588" y="17561"/>
                    <a:pt x="43411" y="10477"/>
                  </a:cubicBezTo>
                  <a:cubicBezTo>
                    <a:pt x="53584" y="4830"/>
                    <a:pt x="64953" y="1360"/>
                    <a:pt x="76543" y="336"/>
                  </a:cubicBezTo>
                  <a:moveTo>
                    <a:pt x="75740" y="19219"/>
                  </a:moveTo>
                  <a:cubicBezTo>
                    <a:pt x="68479" y="20140"/>
                    <a:pt x="61428" y="22290"/>
                    <a:pt x="54889" y="25577"/>
                  </a:cubicBezTo>
                  <a:cubicBezTo>
                    <a:pt x="41937" y="32026"/>
                    <a:pt x="31259" y="42914"/>
                    <a:pt x="25042" y="55978"/>
                  </a:cubicBezTo>
                  <a:cubicBezTo>
                    <a:pt x="18825" y="68905"/>
                    <a:pt x="17102" y="83909"/>
                    <a:pt x="20146" y="97921"/>
                  </a:cubicBezTo>
                  <a:cubicBezTo>
                    <a:pt x="22636" y="109608"/>
                    <a:pt x="28471" y="120531"/>
                    <a:pt x="36700" y="129186"/>
                  </a:cubicBezTo>
                  <a:cubicBezTo>
                    <a:pt x="43696" y="136535"/>
                    <a:pt x="52403" y="142262"/>
                    <a:pt x="61957" y="145691"/>
                  </a:cubicBezTo>
                  <a:cubicBezTo>
                    <a:pt x="76611" y="150997"/>
                    <a:pt x="93173" y="150816"/>
                    <a:pt x="107699" y="145157"/>
                  </a:cubicBezTo>
                  <a:cubicBezTo>
                    <a:pt x="121550" y="139832"/>
                    <a:pt x="133426" y="129611"/>
                    <a:pt x="140823" y="116752"/>
                  </a:cubicBezTo>
                  <a:cubicBezTo>
                    <a:pt x="148851" y="102985"/>
                    <a:pt x="151442" y="86226"/>
                    <a:pt x="148156" y="70652"/>
                  </a:cubicBezTo>
                  <a:cubicBezTo>
                    <a:pt x="144594" y="53311"/>
                    <a:pt x="133574" y="37713"/>
                    <a:pt x="118498" y="28460"/>
                  </a:cubicBezTo>
                  <a:cubicBezTo>
                    <a:pt x="105876" y="20573"/>
                    <a:pt x="90491" y="17280"/>
                    <a:pt x="75740" y="19219"/>
                  </a:cubicBezTo>
                  <a:close/>
                </a:path>
              </a:pathLst>
            </a:custGeom>
            <a:grpFill/>
            <a:ln w="400" cap="flat">
              <a:noFill/>
              <a:prstDash val="solid"/>
              <a:miter/>
            </a:ln>
          </p:spPr>
          <p:txBody>
            <a:bodyPr rtlCol="0" anchor="ctr"/>
            <a:lstStyle/>
            <a:p>
              <a:endParaRPr lang="zh-CN" altLang="en-US">
                <a:latin typeface="+mn-ea"/>
              </a:endParaRPr>
            </a:p>
          </p:txBody>
        </p:sp>
        <p:sp>
          <p:nvSpPr>
            <p:cNvPr id="111" name="任意多边形: 形状 110">
              <a:extLst>
                <a:ext uri="{FF2B5EF4-FFF2-40B4-BE49-F238E27FC236}">
                  <a16:creationId xmlns:a16="http://schemas.microsoft.com/office/drawing/2014/main" xmlns="" id="{E63074A3-9ADD-4344-B7C6-B9DBFB90DB96}"/>
                </a:ext>
              </a:extLst>
            </p:cNvPr>
            <p:cNvSpPr/>
            <p:nvPr/>
          </p:nvSpPr>
          <p:spPr>
            <a:xfrm>
              <a:off x="1946323" y="2674141"/>
              <a:ext cx="98749" cy="67122"/>
            </a:xfrm>
            <a:custGeom>
              <a:avLst/>
              <a:gdLst>
                <a:gd name="connsiteX0" fmla="*/ 82418 w 98749"/>
                <a:gd name="connsiteY0" fmla="*/ 3144 h 67122"/>
                <a:gd name="connsiteX1" fmla="*/ 91410 w 98749"/>
                <a:gd name="connsiteY1" fmla="*/ 216 h 67122"/>
                <a:gd name="connsiteX2" fmla="*/ 97253 w 98749"/>
                <a:gd name="connsiteY2" fmla="*/ 4216 h 67122"/>
                <a:gd name="connsiteX3" fmla="*/ 97591 w 98749"/>
                <a:gd name="connsiteY3" fmla="*/ 13911 h 67122"/>
                <a:gd name="connsiteX4" fmla="*/ 95097 w 98749"/>
                <a:gd name="connsiteY4" fmla="*/ 17015 h 67122"/>
                <a:gd name="connsiteX5" fmla="*/ 54214 w 98749"/>
                <a:gd name="connsiteY5" fmla="*/ 62099 h 67122"/>
                <a:gd name="connsiteX6" fmla="*/ 49154 w 98749"/>
                <a:gd name="connsiteY6" fmla="*/ 66384 h 67122"/>
                <a:gd name="connsiteX7" fmla="*/ 39198 w 98749"/>
                <a:gd name="connsiteY7" fmla="*/ 64701 h 67122"/>
                <a:gd name="connsiteX8" fmla="*/ 2957 w 98749"/>
                <a:gd name="connsiteY8" fmla="*/ 31842 h 67122"/>
                <a:gd name="connsiteX9" fmla="*/ 142 w 98749"/>
                <a:gd name="connsiteY9" fmla="*/ 26569 h 67122"/>
                <a:gd name="connsiteX10" fmla="*/ 4945 w 98749"/>
                <a:gd name="connsiteY10" fmla="*/ 16758 h 67122"/>
                <a:gd name="connsiteX11" fmla="*/ 15355 w 98749"/>
                <a:gd name="connsiteY11" fmla="*/ 17834 h 67122"/>
                <a:gd name="connsiteX12" fmla="*/ 44864 w 98749"/>
                <a:gd name="connsiteY12" fmla="*/ 44545 h 67122"/>
                <a:gd name="connsiteX13" fmla="*/ 82418 w 98749"/>
                <a:gd name="connsiteY13" fmla="*/ 3144 h 6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749" h="67122">
                  <a:moveTo>
                    <a:pt x="82418" y="3144"/>
                  </a:moveTo>
                  <a:cubicBezTo>
                    <a:pt x="84583" y="614"/>
                    <a:pt x="88177" y="-507"/>
                    <a:pt x="91410" y="216"/>
                  </a:cubicBezTo>
                  <a:cubicBezTo>
                    <a:pt x="93800" y="682"/>
                    <a:pt x="95900" y="2212"/>
                    <a:pt x="97253" y="4216"/>
                  </a:cubicBezTo>
                  <a:cubicBezTo>
                    <a:pt x="99125" y="7059"/>
                    <a:pt x="99245" y="10939"/>
                    <a:pt x="97591" y="13911"/>
                  </a:cubicBezTo>
                  <a:cubicBezTo>
                    <a:pt x="96932" y="15071"/>
                    <a:pt x="95988" y="16031"/>
                    <a:pt x="95097" y="17015"/>
                  </a:cubicBezTo>
                  <a:cubicBezTo>
                    <a:pt x="81466" y="32039"/>
                    <a:pt x="67844" y="47071"/>
                    <a:pt x="54214" y="62099"/>
                  </a:cubicBezTo>
                  <a:cubicBezTo>
                    <a:pt x="52736" y="63741"/>
                    <a:pt x="51282" y="65564"/>
                    <a:pt x="49154" y="66384"/>
                  </a:cubicBezTo>
                  <a:cubicBezTo>
                    <a:pt x="45873" y="67813"/>
                    <a:pt x="41824" y="67123"/>
                    <a:pt x="39198" y="64701"/>
                  </a:cubicBezTo>
                  <a:cubicBezTo>
                    <a:pt x="27118" y="53749"/>
                    <a:pt x="15038" y="42794"/>
                    <a:pt x="2957" y="31842"/>
                  </a:cubicBezTo>
                  <a:cubicBezTo>
                    <a:pt x="1468" y="30457"/>
                    <a:pt x="455" y="28577"/>
                    <a:pt x="142" y="26569"/>
                  </a:cubicBezTo>
                  <a:cubicBezTo>
                    <a:pt x="-569" y="22722"/>
                    <a:pt x="1439" y="18525"/>
                    <a:pt x="4945" y="16758"/>
                  </a:cubicBezTo>
                  <a:cubicBezTo>
                    <a:pt x="8210" y="14979"/>
                    <a:pt x="12532" y="15396"/>
                    <a:pt x="15355" y="17834"/>
                  </a:cubicBezTo>
                  <a:cubicBezTo>
                    <a:pt x="25210" y="26714"/>
                    <a:pt x="34993" y="35681"/>
                    <a:pt x="44864" y="44545"/>
                  </a:cubicBezTo>
                  <a:cubicBezTo>
                    <a:pt x="57386" y="30750"/>
                    <a:pt x="69892" y="16935"/>
                    <a:pt x="82418" y="3144"/>
                  </a:cubicBezTo>
                  <a:close/>
                </a:path>
              </a:pathLst>
            </a:custGeom>
            <a:grpFill/>
            <a:ln w="400" cap="flat">
              <a:noFill/>
              <a:prstDash val="solid"/>
              <a:miter/>
            </a:ln>
          </p:spPr>
          <p:txBody>
            <a:bodyPr rtlCol="0" anchor="ctr"/>
            <a:lstStyle/>
            <a:p>
              <a:endParaRPr lang="zh-CN" altLang="en-US">
                <a:latin typeface="+mn-ea"/>
              </a:endParaRPr>
            </a:p>
          </p:txBody>
        </p:sp>
      </p:grpSp>
      <p:sp>
        <p:nvSpPr>
          <p:cNvPr id="113" name="椭圆 112">
            <a:extLst>
              <a:ext uri="{FF2B5EF4-FFF2-40B4-BE49-F238E27FC236}">
                <a16:creationId xmlns:a16="http://schemas.microsoft.com/office/drawing/2014/main" xmlns="" id="{8D47AAD9-8962-4B83-B778-935CCF08DBC9}"/>
              </a:ext>
            </a:extLst>
          </p:cNvPr>
          <p:cNvSpPr/>
          <p:nvPr/>
        </p:nvSpPr>
        <p:spPr>
          <a:xfrm>
            <a:off x="9898209" y="2380929"/>
            <a:ext cx="539385" cy="539385"/>
          </a:xfrm>
          <a:prstGeom prst="ellipse">
            <a:avLst/>
          </a:prstGeom>
          <a:gradFill flip="none" rotWithShape="1">
            <a:gsLst>
              <a:gs pos="0">
                <a:schemeClr val="accent1">
                  <a:lumMod val="20000"/>
                  <a:lumOff val="80000"/>
                  <a:alpha val="0"/>
                </a:schemeClr>
              </a:gs>
              <a:gs pos="100000">
                <a:schemeClr val="accent1">
                  <a:alpha val="20000"/>
                </a:schemeClr>
              </a:gs>
            </a:gsLst>
            <a:lin ang="16200000" scaled="1"/>
            <a:tileRect/>
          </a:gradFill>
          <a:ln>
            <a:noFill/>
          </a:ln>
          <a:scene3d>
            <a:camera prst="perspectiveRight">
              <a:rot lat="0" lon="19799998"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114" name="组合 113">
            <a:extLst>
              <a:ext uri="{FF2B5EF4-FFF2-40B4-BE49-F238E27FC236}">
                <a16:creationId xmlns:a16="http://schemas.microsoft.com/office/drawing/2014/main" xmlns="" id="{F9266D01-E855-4039-BC4E-DE3B0C35EDC8}"/>
              </a:ext>
            </a:extLst>
          </p:cNvPr>
          <p:cNvGrpSpPr/>
          <p:nvPr/>
        </p:nvGrpSpPr>
        <p:grpSpPr>
          <a:xfrm>
            <a:off x="10012897" y="2515187"/>
            <a:ext cx="310009" cy="327037"/>
            <a:chOff x="10038071" y="2602351"/>
            <a:chExt cx="336450" cy="354930"/>
          </a:xfrm>
          <a:gradFill flip="none" rotWithShape="1">
            <a:gsLst>
              <a:gs pos="0">
                <a:schemeClr val="accent1">
                  <a:lumMod val="20000"/>
                  <a:lumOff val="80000"/>
                </a:schemeClr>
              </a:gs>
              <a:gs pos="100000">
                <a:schemeClr val="accent1">
                  <a:lumMod val="60000"/>
                  <a:lumOff val="40000"/>
                </a:schemeClr>
              </a:gs>
            </a:gsLst>
            <a:lin ang="16200000" scaled="1"/>
            <a:tileRect/>
          </a:gradFill>
          <a:scene3d>
            <a:camera prst="perspectiveRight">
              <a:rot lat="0" lon="19799998" rev="0"/>
            </a:camera>
            <a:lightRig rig="threePt" dir="t"/>
          </a:scene3d>
        </p:grpSpPr>
        <p:sp>
          <p:nvSpPr>
            <p:cNvPr id="115" name="任意多边形: 形状 114">
              <a:extLst>
                <a:ext uri="{FF2B5EF4-FFF2-40B4-BE49-F238E27FC236}">
                  <a16:creationId xmlns:a16="http://schemas.microsoft.com/office/drawing/2014/main" xmlns="" id="{21DECB06-69EC-4929-A0A3-711ED87685D6}"/>
                </a:ext>
              </a:extLst>
            </p:cNvPr>
            <p:cNvSpPr/>
            <p:nvPr/>
          </p:nvSpPr>
          <p:spPr>
            <a:xfrm>
              <a:off x="10038071" y="2602351"/>
              <a:ext cx="336450" cy="217787"/>
            </a:xfrm>
            <a:custGeom>
              <a:avLst/>
              <a:gdLst>
                <a:gd name="connsiteX0" fmla="*/ 137385 w 336450"/>
                <a:gd name="connsiteY0" fmla="*/ 3473 h 217787"/>
                <a:gd name="connsiteX1" fmla="*/ 171067 w 336450"/>
                <a:gd name="connsiteY1" fmla="*/ 11 h 217787"/>
                <a:gd name="connsiteX2" fmla="*/ 200938 w 336450"/>
                <a:gd name="connsiteY2" fmla="*/ 3975 h 217787"/>
                <a:gd name="connsiteX3" fmla="*/ 314358 w 336450"/>
                <a:gd name="connsiteY3" fmla="*/ 37332 h 217787"/>
                <a:gd name="connsiteX4" fmla="*/ 330446 w 336450"/>
                <a:gd name="connsiteY4" fmla="*/ 44484 h 217787"/>
                <a:gd name="connsiteX5" fmla="*/ 336446 w 336450"/>
                <a:gd name="connsiteY5" fmla="*/ 56055 h 217787"/>
                <a:gd name="connsiteX6" fmla="*/ 330491 w 336450"/>
                <a:gd name="connsiteY6" fmla="*/ 67621 h 217787"/>
                <a:gd name="connsiteX7" fmla="*/ 313756 w 336450"/>
                <a:gd name="connsiteY7" fmla="*/ 74990 h 217787"/>
                <a:gd name="connsiteX8" fmla="*/ 261737 w 336450"/>
                <a:gd name="connsiteY8" fmla="*/ 90287 h 217787"/>
                <a:gd name="connsiteX9" fmla="*/ 261708 w 336450"/>
                <a:gd name="connsiteY9" fmla="*/ 125547 h 217787"/>
                <a:gd name="connsiteX10" fmla="*/ 250488 w 336450"/>
                <a:gd name="connsiteY10" fmla="*/ 168768 h 217787"/>
                <a:gd name="connsiteX11" fmla="*/ 219777 w 336450"/>
                <a:gd name="connsiteY11" fmla="*/ 202317 h 217787"/>
                <a:gd name="connsiteX12" fmla="*/ 176332 w 336450"/>
                <a:gd name="connsiteY12" fmla="*/ 217438 h 217787"/>
                <a:gd name="connsiteX13" fmla="*/ 129140 w 336450"/>
                <a:gd name="connsiteY13" fmla="*/ 209241 h 217787"/>
                <a:gd name="connsiteX14" fmla="*/ 92550 w 336450"/>
                <a:gd name="connsiteY14" fmla="*/ 179177 h 217787"/>
                <a:gd name="connsiteX15" fmla="*/ 74932 w 336450"/>
                <a:gd name="connsiteY15" fmla="*/ 129511 h 217787"/>
                <a:gd name="connsiteX16" fmla="*/ 74788 w 336450"/>
                <a:gd name="connsiteY16" fmla="*/ 117869 h 217787"/>
                <a:gd name="connsiteX17" fmla="*/ 74783 w 336450"/>
                <a:gd name="connsiteY17" fmla="*/ 90287 h 217787"/>
                <a:gd name="connsiteX18" fmla="*/ 54205 w 336450"/>
                <a:gd name="connsiteY18" fmla="*/ 84243 h 217787"/>
                <a:gd name="connsiteX19" fmla="*/ 35531 w 336450"/>
                <a:gd name="connsiteY19" fmla="*/ 78753 h 217787"/>
                <a:gd name="connsiteX20" fmla="*/ 20539 w 336450"/>
                <a:gd name="connsiteY20" fmla="*/ 74339 h 217787"/>
                <a:gd name="connsiteX21" fmla="*/ 6740 w 336450"/>
                <a:gd name="connsiteY21" fmla="*/ 68211 h 217787"/>
                <a:gd name="connsiteX22" fmla="*/ 214 w 336450"/>
                <a:gd name="connsiteY22" fmla="*/ 58384 h 217787"/>
                <a:gd name="connsiteX23" fmla="*/ 3467 w 336450"/>
                <a:gd name="connsiteY23" fmla="*/ 46986 h 217787"/>
                <a:gd name="connsiteX24" fmla="*/ 21575 w 336450"/>
                <a:gd name="connsiteY24" fmla="*/ 37493 h 217787"/>
                <a:gd name="connsiteX25" fmla="*/ 121899 w 336450"/>
                <a:gd name="connsiteY25" fmla="*/ 7983 h 217787"/>
                <a:gd name="connsiteX26" fmla="*/ 137385 w 336450"/>
                <a:gd name="connsiteY26" fmla="*/ 3473 h 217787"/>
                <a:gd name="connsiteX27" fmla="*/ 143803 w 336450"/>
                <a:gd name="connsiteY27" fmla="*/ 21139 h 217787"/>
                <a:gd name="connsiteX28" fmla="*/ 128241 w 336450"/>
                <a:gd name="connsiteY28" fmla="*/ 25613 h 217787"/>
                <a:gd name="connsiteX29" fmla="*/ 24728 w 336450"/>
                <a:gd name="connsiteY29" fmla="*/ 56079 h 217787"/>
                <a:gd name="connsiteX30" fmla="*/ 138795 w 336450"/>
                <a:gd name="connsiteY30" fmla="*/ 89632 h 217787"/>
                <a:gd name="connsiteX31" fmla="*/ 151445 w 336450"/>
                <a:gd name="connsiteY31" fmla="*/ 92375 h 217787"/>
                <a:gd name="connsiteX32" fmla="*/ 188754 w 336450"/>
                <a:gd name="connsiteY32" fmla="*/ 91793 h 217787"/>
                <a:gd name="connsiteX33" fmla="*/ 202790 w 336450"/>
                <a:gd name="connsiteY33" fmla="*/ 88138 h 217787"/>
                <a:gd name="connsiteX34" fmla="*/ 311800 w 336450"/>
                <a:gd name="connsiteY34" fmla="*/ 56075 h 217787"/>
                <a:gd name="connsiteX35" fmla="*/ 198954 w 336450"/>
                <a:gd name="connsiteY35" fmla="*/ 22874 h 217787"/>
                <a:gd name="connsiteX36" fmla="*/ 172750 w 336450"/>
                <a:gd name="connsiteY36" fmla="*/ 18750 h 217787"/>
                <a:gd name="connsiteX37" fmla="*/ 143803 w 336450"/>
                <a:gd name="connsiteY37" fmla="*/ 21139 h 217787"/>
                <a:gd name="connsiteX38" fmla="*/ 93462 w 336450"/>
                <a:gd name="connsiteY38" fmla="*/ 97701 h 217787"/>
                <a:gd name="connsiteX39" fmla="*/ 93462 w 336450"/>
                <a:gd name="connsiteY39" fmla="*/ 123094 h 217787"/>
                <a:gd name="connsiteX40" fmla="*/ 95104 w 336450"/>
                <a:gd name="connsiteY40" fmla="*/ 139945 h 217787"/>
                <a:gd name="connsiteX41" fmla="*/ 129325 w 336450"/>
                <a:gd name="connsiteY41" fmla="*/ 188169 h 217787"/>
                <a:gd name="connsiteX42" fmla="*/ 177686 w 336450"/>
                <a:gd name="connsiteY42" fmla="*/ 198510 h 217787"/>
                <a:gd name="connsiteX43" fmla="*/ 218014 w 336450"/>
                <a:gd name="connsiteY43" fmla="*/ 180105 h 217787"/>
                <a:gd name="connsiteX44" fmla="*/ 241472 w 336450"/>
                <a:gd name="connsiteY44" fmla="*/ 139511 h 217787"/>
                <a:gd name="connsiteX45" fmla="*/ 243058 w 336450"/>
                <a:gd name="connsiteY45" fmla="*/ 119090 h 217787"/>
                <a:gd name="connsiteX46" fmla="*/ 243054 w 336450"/>
                <a:gd name="connsiteY46" fmla="*/ 97692 h 217787"/>
                <a:gd name="connsiteX47" fmla="*/ 200669 w 336450"/>
                <a:gd name="connsiteY47" fmla="*/ 110933 h 217787"/>
                <a:gd name="connsiteX48" fmla="*/ 174678 w 336450"/>
                <a:gd name="connsiteY48" fmla="*/ 115222 h 217787"/>
                <a:gd name="connsiteX49" fmla="*/ 146220 w 336450"/>
                <a:gd name="connsiteY49" fmla="*/ 113516 h 217787"/>
                <a:gd name="connsiteX50" fmla="*/ 125204 w 336450"/>
                <a:gd name="connsiteY50" fmla="*/ 107608 h 217787"/>
                <a:gd name="connsiteX51" fmla="*/ 93462 w 336450"/>
                <a:gd name="connsiteY51" fmla="*/ 97701 h 21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6450" h="217787">
                  <a:moveTo>
                    <a:pt x="137385" y="3473"/>
                  </a:moveTo>
                  <a:cubicBezTo>
                    <a:pt x="148365" y="666"/>
                    <a:pt x="159766" y="-105"/>
                    <a:pt x="171067" y="11"/>
                  </a:cubicBezTo>
                  <a:cubicBezTo>
                    <a:pt x="181119" y="256"/>
                    <a:pt x="191236" y="1228"/>
                    <a:pt x="200938" y="3975"/>
                  </a:cubicBezTo>
                  <a:cubicBezTo>
                    <a:pt x="238749" y="15087"/>
                    <a:pt x="276552" y="26216"/>
                    <a:pt x="314358" y="37332"/>
                  </a:cubicBezTo>
                  <a:cubicBezTo>
                    <a:pt x="320009" y="38938"/>
                    <a:pt x="325804" y="40741"/>
                    <a:pt x="330446" y="44484"/>
                  </a:cubicBezTo>
                  <a:cubicBezTo>
                    <a:pt x="333960" y="47239"/>
                    <a:pt x="336547" y="51488"/>
                    <a:pt x="336446" y="56055"/>
                  </a:cubicBezTo>
                  <a:cubicBezTo>
                    <a:pt x="336567" y="60617"/>
                    <a:pt x="333981" y="64854"/>
                    <a:pt x="330491" y="67621"/>
                  </a:cubicBezTo>
                  <a:cubicBezTo>
                    <a:pt x="325671" y="71520"/>
                    <a:pt x="319615" y="73315"/>
                    <a:pt x="313756" y="74990"/>
                  </a:cubicBezTo>
                  <a:cubicBezTo>
                    <a:pt x="296415" y="80086"/>
                    <a:pt x="279078" y="85191"/>
                    <a:pt x="261737" y="90287"/>
                  </a:cubicBezTo>
                  <a:cubicBezTo>
                    <a:pt x="261708" y="102042"/>
                    <a:pt x="261769" y="113797"/>
                    <a:pt x="261708" y="125547"/>
                  </a:cubicBezTo>
                  <a:cubicBezTo>
                    <a:pt x="261504" y="140575"/>
                    <a:pt x="257684" y="155559"/>
                    <a:pt x="250488" y="168768"/>
                  </a:cubicBezTo>
                  <a:cubicBezTo>
                    <a:pt x="243215" y="182245"/>
                    <a:pt x="232556" y="193876"/>
                    <a:pt x="219777" y="202317"/>
                  </a:cubicBezTo>
                  <a:cubicBezTo>
                    <a:pt x="206866" y="210888"/>
                    <a:pt x="191778" y="216145"/>
                    <a:pt x="176332" y="217438"/>
                  </a:cubicBezTo>
                  <a:cubicBezTo>
                    <a:pt x="160248" y="218835"/>
                    <a:pt x="143795" y="216040"/>
                    <a:pt x="129140" y="209241"/>
                  </a:cubicBezTo>
                  <a:cubicBezTo>
                    <a:pt x="114626" y="202591"/>
                    <a:pt x="101924" y="192089"/>
                    <a:pt x="92550" y="179177"/>
                  </a:cubicBezTo>
                  <a:cubicBezTo>
                    <a:pt x="82048" y="164780"/>
                    <a:pt x="75852" y="147306"/>
                    <a:pt x="74932" y="129511"/>
                  </a:cubicBezTo>
                  <a:cubicBezTo>
                    <a:pt x="74687" y="125636"/>
                    <a:pt x="74820" y="121748"/>
                    <a:pt x="74788" y="117869"/>
                  </a:cubicBezTo>
                  <a:cubicBezTo>
                    <a:pt x="74783" y="108676"/>
                    <a:pt x="74796" y="99480"/>
                    <a:pt x="74783" y="90287"/>
                  </a:cubicBezTo>
                  <a:cubicBezTo>
                    <a:pt x="67920" y="88283"/>
                    <a:pt x="61065" y="86255"/>
                    <a:pt x="54205" y="84243"/>
                  </a:cubicBezTo>
                  <a:cubicBezTo>
                    <a:pt x="47981" y="82412"/>
                    <a:pt x="41756" y="80580"/>
                    <a:pt x="35531" y="78753"/>
                  </a:cubicBezTo>
                  <a:cubicBezTo>
                    <a:pt x="30535" y="77279"/>
                    <a:pt x="25535" y="75805"/>
                    <a:pt x="20539" y="74339"/>
                  </a:cubicBezTo>
                  <a:cubicBezTo>
                    <a:pt x="15692" y="72954"/>
                    <a:pt x="10841" y="71219"/>
                    <a:pt x="6740" y="68211"/>
                  </a:cubicBezTo>
                  <a:cubicBezTo>
                    <a:pt x="3515" y="65838"/>
                    <a:pt x="897" y="62396"/>
                    <a:pt x="214" y="58384"/>
                  </a:cubicBezTo>
                  <a:cubicBezTo>
                    <a:pt x="-557" y="54340"/>
                    <a:pt x="805" y="50071"/>
                    <a:pt x="3467" y="46986"/>
                  </a:cubicBezTo>
                  <a:cubicBezTo>
                    <a:pt x="8070" y="41665"/>
                    <a:pt x="15025" y="39376"/>
                    <a:pt x="21575" y="37493"/>
                  </a:cubicBezTo>
                  <a:cubicBezTo>
                    <a:pt x="55017" y="27657"/>
                    <a:pt x="88458" y="17822"/>
                    <a:pt x="121899" y="7983"/>
                  </a:cubicBezTo>
                  <a:cubicBezTo>
                    <a:pt x="127064" y="6489"/>
                    <a:pt x="132200" y="4903"/>
                    <a:pt x="137385" y="3473"/>
                  </a:cubicBezTo>
                  <a:moveTo>
                    <a:pt x="143803" y="21139"/>
                  </a:moveTo>
                  <a:cubicBezTo>
                    <a:pt x="138570" y="22461"/>
                    <a:pt x="133433" y="24139"/>
                    <a:pt x="128241" y="25613"/>
                  </a:cubicBezTo>
                  <a:cubicBezTo>
                    <a:pt x="93739" y="35774"/>
                    <a:pt x="59221" y="45886"/>
                    <a:pt x="24728" y="56079"/>
                  </a:cubicBezTo>
                  <a:cubicBezTo>
                    <a:pt x="62748" y="67271"/>
                    <a:pt x="100771" y="78448"/>
                    <a:pt x="138795" y="89632"/>
                  </a:cubicBezTo>
                  <a:cubicBezTo>
                    <a:pt x="142915" y="90930"/>
                    <a:pt x="147160" y="91813"/>
                    <a:pt x="151445" y="92375"/>
                  </a:cubicBezTo>
                  <a:cubicBezTo>
                    <a:pt x="163818" y="93986"/>
                    <a:pt x="176445" y="93873"/>
                    <a:pt x="188754" y="91793"/>
                  </a:cubicBezTo>
                  <a:cubicBezTo>
                    <a:pt x="193545" y="91034"/>
                    <a:pt x="198143" y="89472"/>
                    <a:pt x="202790" y="88138"/>
                  </a:cubicBezTo>
                  <a:cubicBezTo>
                    <a:pt x="239127" y="77452"/>
                    <a:pt x="275463" y="66761"/>
                    <a:pt x="311800" y="56075"/>
                  </a:cubicBezTo>
                  <a:cubicBezTo>
                    <a:pt x="274190" y="44990"/>
                    <a:pt x="236568" y="33946"/>
                    <a:pt x="198954" y="22874"/>
                  </a:cubicBezTo>
                  <a:cubicBezTo>
                    <a:pt x="190501" y="20127"/>
                    <a:pt x="181601" y="19059"/>
                    <a:pt x="172750" y="18750"/>
                  </a:cubicBezTo>
                  <a:cubicBezTo>
                    <a:pt x="163059" y="18473"/>
                    <a:pt x="153284" y="19019"/>
                    <a:pt x="143803" y="21139"/>
                  </a:cubicBezTo>
                  <a:moveTo>
                    <a:pt x="93462" y="97701"/>
                  </a:moveTo>
                  <a:cubicBezTo>
                    <a:pt x="93458" y="106166"/>
                    <a:pt x="93462" y="114628"/>
                    <a:pt x="93462" y="123094"/>
                  </a:cubicBezTo>
                  <a:cubicBezTo>
                    <a:pt x="93390" y="128744"/>
                    <a:pt x="93928" y="134411"/>
                    <a:pt x="95104" y="139945"/>
                  </a:cubicBezTo>
                  <a:cubicBezTo>
                    <a:pt x="99249" y="159816"/>
                    <a:pt x="111976" y="177655"/>
                    <a:pt x="129325" y="188169"/>
                  </a:cubicBezTo>
                  <a:cubicBezTo>
                    <a:pt x="143642" y="196988"/>
                    <a:pt x="161015" y="200671"/>
                    <a:pt x="177686" y="198510"/>
                  </a:cubicBezTo>
                  <a:cubicBezTo>
                    <a:pt x="192589" y="196667"/>
                    <a:pt x="206846" y="190129"/>
                    <a:pt x="218014" y="180105"/>
                  </a:cubicBezTo>
                  <a:cubicBezTo>
                    <a:pt x="229898" y="169535"/>
                    <a:pt x="238295" y="155105"/>
                    <a:pt x="241472" y="139511"/>
                  </a:cubicBezTo>
                  <a:cubicBezTo>
                    <a:pt x="242922" y="132808"/>
                    <a:pt x="243151" y="125921"/>
                    <a:pt x="243058" y="119090"/>
                  </a:cubicBezTo>
                  <a:cubicBezTo>
                    <a:pt x="243058" y="111957"/>
                    <a:pt x="243062" y="104825"/>
                    <a:pt x="243054" y="97692"/>
                  </a:cubicBezTo>
                  <a:cubicBezTo>
                    <a:pt x="228922" y="102094"/>
                    <a:pt x="214802" y="106520"/>
                    <a:pt x="200669" y="110933"/>
                  </a:cubicBezTo>
                  <a:cubicBezTo>
                    <a:pt x="192276" y="113640"/>
                    <a:pt x="183461" y="114789"/>
                    <a:pt x="174678" y="115222"/>
                  </a:cubicBezTo>
                  <a:cubicBezTo>
                    <a:pt x="165172" y="115648"/>
                    <a:pt x="155598" y="115186"/>
                    <a:pt x="146220" y="113516"/>
                  </a:cubicBezTo>
                  <a:cubicBezTo>
                    <a:pt x="139028" y="112279"/>
                    <a:pt x="132176" y="109692"/>
                    <a:pt x="125204" y="107608"/>
                  </a:cubicBezTo>
                  <a:cubicBezTo>
                    <a:pt x="114622" y="104311"/>
                    <a:pt x="104048" y="100986"/>
                    <a:pt x="93462" y="97701"/>
                  </a:cubicBezTo>
                  <a:close/>
                </a:path>
              </a:pathLst>
            </a:custGeom>
            <a:grpFill/>
            <a:ln w="400" cap="flat">
              <a:noFill/>
              <a:prstDash val="solid"/>
              <a:miter/>
            </a:ln>
          </p:spPr>
          <p:txBody>
            <a:bodyPr rtlCol="0" anchor="ctr"/>
            <a:lstStyle/>
            <a:p>
              <a:endParaRPr lang="zh-CN" altLang="en-US" dirty="0">
                <a:latin typeface="+mn-ea"/>
              </a:endParaRPr>
            </a:p>
          </p:txBody>
        </p:sp>
        <p:sp>
          <p:nvSpPr>
            <p:cNvPr id="116" name="任意多边形: 形状 115">
              <a:extLst>
                <a:ext uri="{FF2B5EF4-FFF2-40B4-BE49-F238E27FC236}">
                  <a16:creationId xmlns:a16="http://schemas.microsoft.com/office/drawing/2014/main" xmlns="" id="{1FF57A38-9F9B-4D33-977E-BC5B163D55DE}"/>
                </a:ext>
              </a:extLst>
            </p:cNvPr>
            <p:cNvSpPr/>
            <p:nvPr/>
          </p:nvSpPr>
          <p:spPr>
            <a:xfrm>
              <a:off x="10046057" y="2811509"/>
              <a:ext cx="320520" cy="145772"/>
            </a:xfrm>
            <a:custGeom>
              <a:avLst/>
              <a:gdLst>
                <a:gd name="connsiteX0" fmla="*/ 74545 w 320520"/>
                <a:gd name="connsiteY0" fmla="*/ 179 h 145772"/>
                <a:gd name="connsiteX1" fmla="*/ 82199 w 320520"/>
                <a:gd name="connsiteY1" fmla="*/ 2042 h 145772"/>
                <a:gd name="connsiteX2" fmla="*/ 126106 w 320520"/>
                <a:gd name="connsiteY2" fmla="*/ 23596 h 145772"/>
                <a:gd name="connsiteX3" fmla="*/ 184410 w 320520"/>
                <a:gd name="connsiteY3" fmla="*/ 25946 h 145772"/>
                <a:gd name="connsiteX4" fmla="*/ 238566 w 320520"/>
                <a:gd name="connsiteY4" fmla="*/ 1858 h 145772"/>
                <a:gd name="connsiteX5" fmla="*/ 248606 w 320520"/>
                <a:gd name="connsiteY5" fmla="*/ 1131 h 145772"/>
                <a:gd name="connsiteX6" fmla="*/ 253012 w 320520"/>
                <a:gd name="connsiteY6" fmla="*/ 4336 h 145772"/>
                <a:gd name="connsiteX7" fmla="*/ 295654 w 320520"/>
                <a:gd name="connsiteY7" fmla="*/ 53640 h 145772"/>
                <a:gd name="connsiteX8" fmla="*/ 320517 w 320520"/>
                <a:gd name="connsiteY8" fmla="*/ 136438 h 145772"/>
                <a:gd name="connsiteX9" fmla="*/ 311268 w 320520"/>
                <a:gd name="connsiteY9" fmla="*/ 145771 h 145772"/>
                <a:gd name="connsiteX10" fmla="*/ 9272 w 320520"/>
                <a:gd name="connsiteY10" fmla="*/ 145771 h 145772"/>
                <a:gd name="connsiteX11" fmla="*/ 28 w 320520"/>
                <a:gd name="connsiteY11" fmla="*/ 136041 h 145772"/>
                <a:gd name="connsiteX12" fmla="*/ 28200 w 320520"/>
                <a:gd name="connsiteY12" fmla="*/ 48118 h 145772"/>
                <a:gd name="connsiteX13" fmla="*/ 67946 w 320520"/>
                <a:gd name="connsiteY13" fmla="*/ 3982 h 145772"/>
                <a:gd name="connsiteX14" fmla="*/ 74545 w 320520"/>
                <a:gd name="connsiteY14" fmla="*/ 179 h 145772"/>
                <a:gd name="connsiteX15" fmla="*/ 57167 w 320520"/>
                <a:gd name="connsiteY15" fmla="*/ 40138 h 145772"/>
                <a:gd name="connsiteX16" fmla="*/ 19614 w 320520"/>
                <a:gd name="connsiteY16" fmla="*/ 127097 h 145772"/>
                <a:gd name="connsiteX17" fmla="*/ 300891 w 320520"/>
                <a:gd name="connsiteY17" fmla="*/ 127093 h 145772"/>
                <a:gd name="connsiteX18" fmla="*/ 282461 w 320520"/>
                <a:gd name="connsiteY18" fmla="*/ 68419 h 145772"/>
                <a:gd name="connsiteX19" fmla="*/ 243875 w 320520"/>
                <a:gd name="connsiteY19" fmla="*/ 21022 h 145772"/>
                <a:gd name="connsiteX20" fmla="*/ 179153 w 320520"/>
                <a:gd name="connsiteY20" fmla="*/ 45712 h 145772"/>
                <a:gd name="connsiteX21" fmla="*/ 123347 w 320520"/>
                <a:gd name="connsiteY21" fmla="*/ 42211 h 145772"/>
                <a:gd name="connsiteX22" fmla="*/ 76609 w 320520"/>
                <a:gd name="connsiteY22" fmla="*/ 21002 h 145772"/>
                <a:gd name="connsiteX23" fmla="*/ 57167 w 320520"/>
                <a:gd name="connsiteY23" fmla="*/ 40138 h 14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20520" h="145772">
                  <a:moveTo>
                    <a:pt x="74545" y="179"/>
                  </a:moveTo>
                  <a:cubicBezTo>
                    <a:pt x="77207" y="-367"/>
                    <a:pt x="80075" y="360"/>
                    <a:pt x="82199" y="2042"/>
                  </a:cubicBezTo>
                  <a:cubicBezTo>
                    <a:pt x="95388" y="11773"/>
                    <a:pt x="110295" y="19231"/>
                    <a:pt x="126106" y="23596"/>
                  </a:cubicBezTo>
                  <a:cubicBezTo>
                    <a:pt x="145013" y="28865"/>
                    <a:pt x="165142" y="29648"/>
                    <a:pt x="184410" y="25946"/>
                  </a:cubicBezTo>
                  <a:cubicBezTo>
                    <a:pt x="203996" y="22199"/>
                    <a:pt x="222583" y="13737"/>
                    <a:pt x="238566" y="1858"/>
                  </a:cubicBezTo>
                  <a:cubicBezTo>
                    <a:pt x="241402" y="-295"/>
                    <a:pt x="245490" y="-608"/>
                    <a:pt x="248606" y="1131"/>
                  </a:cubicBezTo>
                  <a:cubicBezTo>
                    <a:pt x="250185" y="2034"/>
                    <a:pt x="251570" y="3231"/>
                    <a:pt x="253012" y="4336"/>
                  </a:cubicBezTo>
                  <a:cubicBezTo>
                    <a:pt x="270253" y="17797"/>
                    <a:pt x="284694" y="34733"/>
                    <a:pt x="295654" y="53640"/>
                  </a:cubicBezTo>
                  <a:cubicBezTo>
                    <a:pt x="310252" y="78796"/>
                    <a:pt x="318710" y="107430"/>
                    <a:pt x="320517" y="136438"/>
                  </a:cubicBezTo>
                  <a:cubicBezTo>
                    <a:pt x="320665" y="141410"/>
                    <a:pt x="316228" y="145852"/>
                    <a:pt x="311268" y="145771"/>
                  </a:cubicBezTo>
                  <a:lnTo>
                    <a:pt x="9272" y="145771"/>
                  </a:lnTo>
                  <a:cubicBezTo>
                    <a:pt x="4172" y="145876"/>
                    <a:pt x="-398" y="141157"/>
                    <a:pt x="28" y="136041"/>
                  </a:cubicBezTo>
                  <a:cubicBezTo>
                    <a:pt x="2024" y="105025"/>
                    <a:pt x="11618" y="74443"/>
                    <a:pt x="28200" y="48118"/>
                  </a:cubicBezTo>
                  <a:cubicBezTo>
                    <a:pt x="38774" y="31267"/>
                    <a:pt x="52236" y="16203"/>
                    <a:pt x="67946" y="3982"/>
                  </a:cubicBezTo>
                  <a:cubicBezTo>
                    <a:pt x="69974" y="2460"/>
                    <a:pt x="71938" y="597"/>
                    <a:pt x="74545" y="179"/>
                  </a:cubicBezTo>
                  <a:moveTo>
                    <a:pt x="57167" y="40138"/>
                  </a:moveTo>
                  <a:cubicBezTo>
                    <a:pt x="36425" y="64588"/>
                    <a:pt x="23573" y="95354"/>
                    <a:pt x="19614" y="127097"/>
                  </a:cubicBezTo>
                  <a:cubicBezTo>
                    <a:pt x="113375" y="127093"/>
                    <a:pt x="207133" y="127101"/>
                    <a:pt x="300891" y="127093"/>
                  </a:cubicBezTo>
                  <a:cubicBezTo>
                    <a:pt x="298337" y="106643"/>
                    <a:pt x="292132" y="86628"/>
                    <a:pt x="282461" y="68419"/>
                  </a:cubicBezTo>
                  <a:cubicBezTo>
                    <a:pt x="272835" y="50331"/>
                    <a:pt x="259823" y="33938"/>
                    <a:pt x="243875" y="21022"/>
                  </a:cubicBezTo>
                  <a:cubicBezTo>
                    <a:pt x="224583" y="34074"/>
                    <a:pt x="202282" y="42745"/>
                    <a:pt x="179153" y="45712"/>
                  </a:cubicBezTo>
                  <a:cubicBezTo>
                    <a:pt x="160555" y="48090"/>
                    <a:pt x="141495" y="46957"/>
                    <a:pt x="123347" y="42211"/>
                  </a:cubicBezTo>
                  <a:cubicBezTo>
                    <a:pt x="106705" y="37897"/>
                    <a:pt x="90854" y="30620"/>
                    <a:pt x="76609" y="21002"/>
                  </a:cubicBezTo>
                  <a:cubicBezTo>
                    <a:pt x="69557" y="26765"/>
                    <a:pt x="63047" y="33183"/>
                    <a:pt x="57167" y="40138"/>
                  </a:cubicBezTo>
                  <a:close/>
                </a:path>
              </a:pathLst>
            </a:custGeom>
            <a:grpFill/>
            <a:ln w="400" cap="flat">
              <a:noFill/>
              <a:prstDash val="solid"/>
              <a:miter/>
            </a:ln>
          </p:spPr>
          <p:txBody>
            <a:bodyPr rtlCol="0" anchor="ctr"/>
            <a:lstStyle/>
            <a:p>
              <a:endParaRPr lang="zh-CN" altLang="en-US">
                <a:latin typeface="+mn-ea"/>
              </a:endParaRPr>
            </a:p>
          </p:txBody>
        </p:sp>
        <p:sp>
          <p:nvSpPr>
            <p:cNvPr id="117" name="任意多边形: 形状 116">
              <a:extLst>
                <a:ext uri="{FF2B5EF4-FFF2-40B4-BE49-F238E27FC236}">
                  <a16:creationId xmlns:a16="http://schemas.microsoft.com/office/drawing/2014/main" xmlns="" id="{C71B5C38-08DA-4C21-8076-B955F8FC8925}"/>
                </a:ext>
              </a:extLst>
            </p:cNvPr>
            <p:cNvSpPr/>
            <p:nvPr/>
          </p:nvSpPr>
          <p:spPr>
            <a:xfrm>
              <a:off x="10068966" y="2681104"/>
              <a:ext cx="165445" cy="227687"/>
            </a:xfrm>
            <a:custGeom>
              <a:avLst/>
              <a:gdLst>
                <a:gd name="connsiteX0" fmla="*/ 4636 w 165445"/>
                <a:gd name="connsiteY0" fmla="*/ 0 h 227687"/>
                <a:gd name="connsiteX1" fmla="*/ 23310 w 165445"/>
                <a:gd name="connsiteY1" fmla="*/ 5490 h 227687"/>
                <a:gd name="connsiteX2" fmla="*/ 23310 w 165445"/>
                <a:gd name="connsiteY2" fmla="*/ 38750 h 227687"/>
                <a:gd name="connsiteX3" fmla="*/ 18202 w 165445"/>
                <a:gd name="connsiteY3" fmla="*/ 48433 h 227687"/>
                <a:gd name="connsiteX4" fmla="*/ 7784 w 165445"/>
                <a:gd name="connsiteY4" fmla="*/ 47048 h 227687"/>
                <a:gd name="connsiteX5" fmla="*/ 4648 w 165445"/>
                <a:gd name="connsiteY5" fmla="*/ 39887 h 227687"/>
                <a:gd name="connsiteX6" fmla="*/ 4636 w 165445"/>
                <a:gd name="connsiteY6" fmla="*/ 0 h 227687"/>
                <a:gd name="connsiteX7" fmla="*/ 11407 w 165445"/>
                <a:gd name="connsiteY7" fmla="*/ 61859 h 227687"/>
                <a:gd name="connsiteX8" fmla="*/ 20467 w 165445"/>
                <a:gd name="connsiteY8" fmla="*/ 64059 h 227687"/>
                <a:gd name="connsiteX9" fmla="*/ 25471 w 165445"/>
                <a:gd name="connsiteY9" fmla="*/ 69067 h 227687"/>
                <a:gd name="connsiteX10" fmla="*/ 27374 w 165445"/>
                <a:gd name="connsiteY10" fmla="*/ 78967 h 227687"/>
                <a:gd name="connsiteX11" fmla="*/ 21937 w 165445"/>
                <a:gd name="connsiteY11" fmla="*/ 85541 h 227687"/>
                <a:gd name="connsiteX12" fmla="*/ 16093 w 165445"/>
                <a:gd name="connsiteY12" fmla="*/ 89300 h 227687"/>
                <a:gd name="connsiteX13" fmla="*/ 7383 w 165445"/>
                <a:gd name="connsiteY13" fmla="*/ 86802 h 227687"/>
                <a:gd name="connsiteX14" fmla="*/ 2367 w 165445"/>
                <a:gd name="connsiteY14" fmla="*/ 81746 h 227687"/>
                <a:gd name="connsiteX15" fmla="*/ 1118 w 165445"/>
                <a:gd name="connsiteY15" fmla="*/ 71059 h 227687"/>
                <a:gd name="connsiteX16" fmla="*/ 4616 w 165445"/>
                <a:gd name="connsiteY16" fmla="*/ 67011 h 227687"/>
                <a:gd name="connsiteX17" fmla="*/ 11407 w 165445"/>
                <a:gd name="connsiteY17" fmla="*/ 61859 h 227687"/>
                <a:gd name="connsiteX18" fmla="*/ 116566 w 165445"/>
                <a:gd name="connsiteY18" fmla="*/ 209105 h 227687"/>
                <a:gd name="connsiteX19" fmla="*/ 120486 w 165445"/>
                <a:gd name="connsiteY19" fmla="*/ 208909 h 227687"/>
                <a:gd name="connsiteX20" fmla="*/ 156232 w 165445"/>
                <a:gd name="connsiteY20" fmla="*/ 208905 h 227687"/>
                <a:gd name="connsiteX21" fmla="*/ 164160 w 165445"/>
                <a:gd name="connsiteY21" fmla="*/ 213531 h 227687"/>
                <a:gd name="connsiteX22" fmla="*/ 164469 w 165445"/>
                <a:gd name="connsiteY22" fmla="*/ 222491 h 227687"/>
                <a:gd name="connsiteX23" fmla="*/ 156236 w 165445"/>
                <a:gd name="connsiteY23" fmla="*/ 227683 h 227687"/>
                <a:gd name="connsiteX24" fmla="*/ 118490 w 165445"/>
                <a:gd name="connsiteY24" fmla="*/ 227687 h 227687"/>
                <a:gd name="connsiteX25" fmla="*/ 110666 w 165445"/>
                <a:gd name="connsiteY25" fmla="*/ 223282 h 227687"/>
                <a:gd name="connsiteX26" fmla="*/ 110542 w 165445"/>
                <a:gd name="connsiteY26" fmla="*/ 213511 h 227687"/>
                <a:gd name="connsiteX27" fmla="*/ 116566 w 165445"/>
                <a:gd name="connsiteY27" fmla="*/ 209105 h 22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5445" h="227687">
                  <a:moveTo>
                    <a:pt x="4636" y="0"/>
                  </a:moveTo>
                  <a:cubicBezTo>
                    <a:pt x="10861" y="1827"/>
                    <a:pt x="17085" y="3659"/>
                    <a:pt x="23310" y="5490"/>
                  </a:cubicBezTo>
                  <a:cubicBezTo>
                    <a:pt x="23310" y="16578"/>
                    <a:pt x="23306" y="27662"/>
                    <a:pt x="23310" y="38750"/>
                  </a:cubicBezTo>
                  <a:cubicBezTo>
                    <a:pt x="23808" y="42642"/>
                    <a:pt x="21792" y="46738"/>
                    <a:pt x="18202" y="48433"/>
                  </a:cubicBezTo>
                  <a:cubicBezTo>
                    <a:pt x="14877" y="50116"/>
                    <a:pt x="10535" y="49594"/>
                    <a:pt x="7784" y="47048"/>
                  </a:cubicBezTo>
                  <a:cubicBezTo>
                    <a:pt x="5744" y="45264"/>
                    <a:pt x="4636" y="42578"/>
                    <a:pt x="4648" y="39887"/>
                  </a:cubicBezTo>
                  <a:cubicBezTo>
                    <a:pt x="4624" y="26590"/>
                    <a:pt x="4640" y="13293"/>
                    <a:pt x="4636" y="0"/>
                  </a:cubicBezTo>
                  <a:close/>
                  <a:moveTo>
                    <a:pt x="11407" y="61859"/>
                  </a:moveTo>
                  <a:cubicBezTo>
                    <a:pt x="14543" y="60947"/>
                    <a:pt x="18114" y="61782"/>
                    <a:pt x="20467" y="64059"/>
                  </a:cubicBezTo>
                  <a:cubicBezTo>
                    <a:pt x="22142" y="65722"/>
                    <a:pt x="23812" y="67389"/>
                    <a:pt x="25471" y="69067"/>
                  </a:cubicBezTo>
                  <a:cubicBezTo>
                    <a:pt x="27949" y="71629"/>
                    <a:pt x="28720" y="75666"/>
                    <a:pt x="27374" y="78967"/>
                  </a:cubicBezTo>
                  <a:cubicBezTo>
                    <a:pt x="26322" y="81702"/>
                    <a:pt x="23860" y="83461"/>
                    <a:pt x="21937" y="85541"/>
                  </a:cubicBezTo>
                  <a:cubicBezTo>
                    <a:pt x="20354" y="87260"/>
                    <a:pt x="18435" y="88818"/>
                    <a:pt x="16093" y="89300"/>
                  </a:cubicBezTo>
                  <a:cubicBezTo>
                    <a:pt x="13009" y="90043"/>
                    <a:pt x="9624" y="89023"/>
                    <a:pt x="7383" y="86802"/>
                  </a:cubicBezTo>
                  <a:cubicBezTo>
                    <a:pt x="5708" y="85119"/>
                    <a:pt x="3993" y="83473"/>
                    <a:pt x="2367" y="81746"/>
                  </a:cubicBezTo>
                  <a:cubicBezTo>
                    <a:pt x="-252" y="78919"/>
                    <a:pt x="-742" y="74421"/>
                    <a:pt x="1118" y="71059"/>
                  </a:cubicBezTo>
                  <a:cubicBezTo>
                    <a:pt x="1941" y="69445"/>
                    <a:pt x="3379" y="68292"/>
                    <a:pt x="4616" y="67011"/>
                  </a:cubicBezTo>
                  <a:cubicBezTo>
                    <a:pt x="6660" y="65043"/>
                    <a:pt x="8507" y="62573"/>
                    <a:pt x="11407" y="61859"/>
                  </a:cubicBezTo>
                  <a:close/>
                  <a:moveTo>
                    <a:pt x="116566" y="209105"/>
                  </a:moveTo>
                  <a:cubicBezTo>
                    <a:pt x="117851" y="208816"/>
                    <a:pt x="119176" y="208917"/>
                    <a:pt x="120486" y="208909"/>
                  </a:cubicBezTo>
                  <a:cubicBezTo>
                    <a:pt x="132401" y="208909"/>
                    <a:pt x="144317" y="208913"/>
                    <a:pt x="156232" y="208905"/>
                  </a:cubicBezTo>
                  <a:cubicBezTo>
                    <a:pt x="159453" y="208881"/>
                    <a:pt x="162573" y="210744"/>
                    <a:pt x="164160" y="213531"/>
                  </a:cubicBezTo>
                  <a:cubicBezTo>
                    <a:pt x="165778" y="216210"/>
                    <a:pt x="165854" y="219696"/>
                    <a:pt x="164469" y="222491"/>
                  </a:cubicBezTo>
                  <a:cubicBezTo>
                    <a:pt x="162979" y="225579"/>
                    <a:pt x="159662" y="227659"/>
                    <a:pt x="156236" y="227683"/>
                  </a:cubicBezTo>
                  <a:cubicBezTo>
                    <a:pt x="143654" y="227683"/>
                    <a:pt x="131072" y="227679"/>
                    <a:pt x="118490" y="227687"/>
                  </a:cubicBezTo>
                  <a:cubicBezTo>
                    <a:pt x="115357" y="227671"/>
                    <a:pt x="112297" y="225953"/>
                    <a:pt x="110666" y="223282"/>
                  </a:cubicBezTo>
                  <a:cubicBezTo>
                    <a:pt x="108843" y="220370"/>
                    <a:pt x="108771" y="216459"/>
                    <a:pt x="110542" y="213511"/>
                  </a:cubicBezTo>
                  <a:cubicBezTo>
                    <a:pt x="111823" y="211290"/>
                    <a:pt x="114064" y="209664"/>
                    <a:pt x="116566" y="209105"/>
                  </a:cubicBezTo>
                  <a:close/>
                </a:path>
              </a:pathLst>
            </a:custGeom>
            <a:grpFill/>
            <a:ln w="400" cap="flat">
              <a:noFill/>
              <a:prstDash val="solid"/>
              <a:miter/>
            </a:ln>
          </p:spPr>
          <p:txBody>
            <a:bodyPr rtlCol="0" anchor="ctr"/>
            <a:lstStyle/>
            <a:p>
              <a:endParaRPr lang="zh-CN" altLang="en-US">
                <a:latin typeface="+mn-ea"/>
              </a:endParaRPr>
            </a:p>
          </p:txBody>
        </p:sp>
      </p:grpSp>
      <p:sp>
        <p:nvSpPr>
          <p:cNvPr id="119" name="椭圆 118">
            <a:extLst>
              <a:ext uri="{FF2B5EF4-FFF2-40B4-BE49-F238E27FC236}">
                <a16:creationId xmlns:a16="http://schemas.microsoft.com/office/drawing/2014/main" xmlns="" id="{75936DD0-72C0-4B75-808F-994BA98674E3}"/>
              </a:ext>
            </a:extLst>
          </p:cNvPr>
          <p:cNvSpPr/>
          <p:nvPr/>
        </p:nvSpPr>
        <p:spPr>
          <a:xfrm>
            <a:off x="7904076" y="2117088"/>
            <a:ext cx="701753" cy="701753"/>
          </a:xfrm>
          <a:prstGeom prst="ellipse">
            <a:avLst/>
          </a:prstGeom>
          <a:gradFill flip="none" rotWithShape="1">
            <a:gsLst>
              <a:gs pos="0">
                <a:schemeClr val="accent1">
                  <a:lumMod val="20000"/>
                  <a:lumOff val="80000"/>
                  <a:alpha val="0"/>
                </a:schemeClr>
              </a:gs>
              <a:gs pos="100000">
                <a:schemeClr val="accent1">
                  <a:alpha val="20000"/>
                </a:schemeClr>
              </a:gs>
            </a:gsLst>
            <a:lin ang="16200000" scaled="1"/>
            <a:tileRect/>
          </a:gradFill>
          <a:ln>
            <a:noFill/>
          </a:ln>
          <a:scene3d>
            <a:camera prst="perspectiveRight">
              <a:rot lat="0" lon="20099999"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9" name="椭圆 128">
            <a:extLst>
              <a:ext uri="{FF2B5EF4-FFF2-40B4-BE49-F238E27FC236}">
                <a16:creationId xmlns:a16="http://schemas.microsoft.com/office/drawing/2014/main" xmlns="" id="{C46B7BB4-B1E1-406C-9695-C6BAB8303FFA}"/>
              </a:ext>
            </a:extLst>
          </p:cNvPr>
          <p:cNvSpPr/>
          <p:nvPr/>
        </p:nvSpPr>
        <p:spPr>
          <a:xfrm flipH="1">
            <a:off x="3589918" y="2117088"/>
            <a:ext cx="701753" cy="701753"/>
          </a:xfrm>
          <a:prstGeom prst="ellipse">
            <a:avLst/>
          </a:prstGeom>
          <a:gradFill flip="none" rotWithShape="1">
            <a:gsLst>
              <a:gs pos="0">
                <a:schemeClr val="accent1">
                  <a:lumMod val="20000"/>
                  <a:lumOff val="80000"/>
                  <a:alpha val="0"/>
                </a:schemeClr>
              </a:gs>
              <a:gs pos="100000">
                <a:schemeClr val="accent1">
                  <a:alpha val="20000"/>
                </a:schemeClr>
              </a:gs>
            </a:gsLst>
            <a:lin ang="16200000" scaled="1"/>
            <a:tileRect/>
          </a:gradFill>
          <a:ln>
            <a:noFill/>
          </a:ln>
          <a:scene3d>
            <a:camera prst="perspectiveLeft">
              <a:rot lat="0" lon="15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2" name="平行四边形 141">
            <a:extLst>
              <a:ext uri="{FF2B5EF4-FFF2-40B4-BE49-F238E27FC236}">
                <a16:creationId xmlns:a16="http://schemas.microsoft.com/office/drawing/2014/main" xmlns="" id="{77AED09F-F103-49B7-8B31-A4FD8DA81663}"/>
              </a:ext>
            </a:extLst>
          </p:cNvPr>
          <p:cNvSpPr/>
          <p:nvPr/>
        </p:nvSpPr>
        <p:spPr>
          <a:xfrm rot="21090972">
            <a:off x="6039339" y="4460559"/>
            <a:ext cx="6979968" cy="243303"/>
          </a:xfrm>
          <a:prstGeom prst="parallelogram">
            <a:avLst>
              <a:gd name="adj" fmla="val 15020"/>
            </a:avLst>
          </a:prstGeom>
          <a:gradFill flip="none" rotWithShape="1">
            <a:gsLst>
              <a:gs pos="39000">
                <a:schemeClr val="accent1">
                  <a:alpha val="0"/>
                </a:schemeClr>
              </a:gs>
              <a:gs pos="100000">
                <a:schemeClr val="accent1">
                  <a:alpha val="5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平行四边形 142">
            <a:extLst>
              <a:ext uri="{FF2B5EF4-FFF2-40B4-BE49-F238E27FC236}">
                <a16:creationId xmlns:a16="http://schemas.microsoft.com/office/drawing/2014/main" xmlns="" id="{50519BBB-4D3F-42B0-92B2-8C653DCF1180}"/>
              </a:ext>
            </a:extLst>
          </p:cNvPr>
          <p:cNvSpPr/>
          <p:nvPr/>
        </p:nvSpPr>
        <p:spPr>
          <a:xfrm rot="509028" flipH="1">
            <a:off x="-827307" y="4460558"/>
            <a:ext cx="6979968" cy="243303"/>
          </a:xfrm>
          <a:prstGeom prst="parallelogram">
            <a:avLst>
              <a:gd name="adj" fmla="val 15020"/>
            </a:avLst>
          </a:prstGeom>
          <a:gradFill flip="none" rotWithShape="1">
            <a:gsLst>
              <a:gs pos="39000">
                <a:schemeClr val="accent1">
                  <a:alpha val="0"/>
                </a:schemeClr>
              </a:gs>
              <a:gs pos="100000">
                <a:schemeClr val="accent1">
                  <a:alpha val="5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8" name="梯形 147">
            <a:extLst>
              <a:ext uri="{FF2B5EF4-FFF2-40B4-BE49-F238E27FC236}">
                <a16:creationId xmlns:a16="http://schemas.microsoft.com/office/drawing/2014/main" xmlns="" id="{059ACABC-A925-4234-AD34-E223AF85A747}"/>
              </a:ext>
            </a:extLst>
          </p:cNvPr>
          <p:cNvSpPr/>
          <p:nvPr/>
        </p:nvSpPr>
        <p:spPr>
          <a:xfrm>
            <a:off x="4646040" y="5512520"/>
            <a:ext cx="2899921" cy="938847"/>
          </a:xfrm>
          <a:prstGeom prst="trapezoid">
            <a:avLst>
              <a:gd name="adj" fmla="val 50706"/>
            </a:avLst>
          </a:prstGeom>
          <a:gradFill flip="none" rotWithShape="1">
            <a:gsLst>
              <a:gs pos="0">
                <a:schemeClr val="accent1">
                  <a:alpha val="0"/>
                </a:schemeClr>
              </a:gs>
              <a:gs pos="37000">
                <a:schemeClr val="accent1">
                  <a:alpha val="5000"/>
                </a:schemeClr>
              </a:gs>
              <a:gs pos="100000">
                <a:schemeClr val="accent1">
                  <a:alpha val="55000"/>
                </a:schemeClr>
              </a:gs>
              <a:gs pos="61000">
                <a:schemeClr val="accent1">
                  <a:alpha val="10000"/>
                </a:schemeClr>
              </a:gs>
            </a:gsLst>
            <a:lin ang="5400000" scaled="1"/>
            <a:tileRect/>
          </a:gradFill>
          <a:ln w="9525">
            <a:gradFill flip="none" rotWithShape="1">
              <a:gsLst>
                <a:gs pos="0">
                  <a:srgbClr val="3B61ED">
                    <a:alpha val="0"/>
                  </a:srgbClr>
                </a:gs>
                <a:gs pos="100000">
                  <a:schemeClr val="accent1"/>
                </a:gs>
              </a:gsLst>
              <a:lin ang="54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mn-ea"/>
            </a:endParaRPr>
          </a:p>
        </p:txBody>
      </p:sp>
      <p:grpSp>
        <p:nvGrpSpPr>
          <p:cNvPr id="150" name="组合 149">
            <a:extLst>
              <a:ext uri="{FF2B5EF4-FFF2-40B4-BE49-F238E27FC236}">
                <a16:creationId xmlns:a16="http://schemas.microsoft.com/office/drawing/2014/main" xmlns="" id="{3FF2B114-1C42-43DF-8AA5-B55FD8BED0B9}"/>
              </a:ext>
            </a:extLst>
          </p:cNvPr>
          <p:cNvGrpSpPr/>
          <p:nvPr/>
        </p:nvGrpSpPr>
        <p:grpSpPr>
          <a:xfrm>
            <a:off x="607537" y="5284149"/>
            <a:ext cx="10976927" cy="953986"/>
            <a:chOff x="572831" y="5365174"/>
            <a:chExt cx="10976927" cy="953986"/>
          </a:xfrm>
        </p:grpSpPr>
        <p:sp>
          <p:nvSpPr>
            <p:cNvPr id="146" name="任意多边形: 形状 145">
              <a:extLst>
                <a:ext uri="{FF2B5EF4-FFF2-40B4-BE49-F238E27FC236}">
                  <a16:creationId xmlns:a16="http://schemas.microsoft.com/office/drawing/2014/main" xmlns="" id="{D4935618-2EB2-40A3-8CC9-9EA408EF7F6E}"/>
                </a:ext>
              </a:extLst>
            </p:cNvPr>
            <p:cNvSpPr/>
            <p:nvPr/>
          </p:nvSpPr>
          <p:spPr>
            <a:xfrm flipH="1">
              <a:off x="7579390" y="5365174"/>
              <a:ext cx="3970368" cy="953986"/>
            </a:xfrm>
            <a:custGeom>
              <a:avLst/>
              <a:gdLst>
                <a:gd name="connsiteX0" fmla="*/ 1643606 w 4051140"/>
                <a:gd name="connsiteY0" fmla="*/ 81022 h 1053296"/>
                <a:gd name="connsiteX1" fmla="*/ 0 w 4051140"/>
                <a:gd name="connsiteY1" fmla="*/ 1018572 h 1053296"/>
                <a:gd name="connsiteX2" fmla="*/ 3518704 w 4051140"/>
                <a:gd name="connsiteY2" fmla="*/ 1053296 h 1053296"/>
                <a:gd name="connsiteX3" fmla="*/ 4051140 w 4051140"/>
                <a:gd name="connsiteY3" fmla="*/ 0 h 1053296"/>
                <a:gd name="connsiteX4" fmla="*/ 1643606 w 4051140"/>
                <a:gd name="connsiteY4" fmla="*/ 81022 h 1053296"/>
                <a:gd name="connsiteX0" fmla="*/ 1643606 w 3990180"/>
                <a:gd name="connsiteY0" fmla="*/ 0 h 972274"/>
                <a:gd name="connsiteX1" fmla="*/ 0 w 3990180"/>
                <a:gd name="connsiteY1" fmla="*/ 937550 h 972274"/>
                <a:gd name="connsiteX2" fmla="*/ 3518704 w 3990180"/>
                <a:gd name="connsiteY2" fmla="*/ 972274 h 972274"/>
                <a:gd name="connsiteX3" fmla="*/ 3990180 w 3990180"/>
                <a:gd name="connsiteY3" fmla="*/ 33278 h 972274"/>
                <a:gd name="connsiteX4" fmla="*/ 1643606 w 3990180"/>
                <a:gd name="connsiteY4" fmla="*/ 0 h 972274"/>
                <a:gd name="connsiteX0" fmla="*/ 1643606 w 3990180"/>
                <a:gd name="connsiteY0" fmla="*/ 0 h 960082"/>
                <a:gd name="connsiteX1" fmla="*/ 0 w 3990180"/>
                <a:gd name="connsiteY1" fmla="*/ 937550 h 960082"/>
                <a:gd name="connsiteX2" fmla="*/ 3183424 w 3990180"/>
                <a:gd name="connsiteY2" fmla="*/ 960082 h 960082"/>
                <a:gd name="connsiteX3" fmla="*/ 3990180 w 3990180"/>
                <a:gd name="connsiteY3" fmla="*/ 33278 h 960082"/>
                <a:gd name="connsiteX4" fmla="*/ 1643606 w 3990180"/>
                <a:gd name="connsiteY4" fmla="*/ 0 h 960082"/>
                <a:gd name="connsiteX0" fmla="*/ 1747238 w 4093812"/>
                <a:gd name="connsiteY0" fmla="*/ 0 h 960082"/>
                <a:gd name="connsiteX1" fmla="*/ 0 w 4093812"/>
                <a:gd name="connsiteY1" fmla="*/ 919262 h 960082"/>
                <a:gd name="connsiteX2" fmla="*/ 3287056 w 4093812"/>
                <a:gd name="connsiteY2" fmla="*/ 960082 h 960082"/>
                <a:gd name="connsiteX3" fmla="*/ 4093812 w 4093812"/>
                <a:gd name="connsiteY3" fmla="*/ 33278 h 960082"/>
                <a:gd name="connsiteX4" fmla="*/ 1747238 w 4093812"/>
                <a:gd name="connsiteY4" fmla="*/ 0 h 960082"/>
                <a:gd name="connsiteX0" fmla="*/ 1869158 w 4093812"/>
                <a:gd name="connsiteY0" fmla="*/ 0 h 953986"/>
                <a:gd name="connsiteX1" fmla="*/ 0 w 4093812"/>
                <a:gd name="connsiteY1" fmla="*/ 913166 h 953986"/>
                <a:gd name="connsiteX2" fmla="*/ 3287056 w 4093812"/>
                <a:gd name="connsiteY2" fmla="*/ 953986 h 953986"/>
                <a:gd name="connsiteX3" fmla="*/ 4093812 w 4093812"/>
                <a:gd name="connsiteY3" fmla="*/ 27182 h 953986"/>
                <a:gd name="connsiteX4" fmla="*/ 1869158 w 4093812"/>
                <a:gd name="connsiteY4" fmla="*/ 0 h 953986"/>
                <a:gd name="connsiteX0" fmla="*/ 1814294 w 4038948"/>
                <a:gd name="connsiteY0" fmla="*/ 0 h 953986"/>
                <a:gd name="connsiteX1" fmla="*/ 0 w 4038948"/>
                <a:gd name="connsiteY1" fmla="*/ 913166 h 953986"/>
                <a:gd name="connsiteX2" fmla="*/ 3232192 w 4038948"/>
                <a:gd name="connsiteY2" fmla="*/ 953986 h 953986"/>
                <a:gd name="connsiteX3" fmla="*/ 4038948 w 4038948"/>
                <a:gd name="connsiteY3" fmla="*/ 27182 h 953986"/>
                <a:gd name="connsiteX4" fmla="*/ 1814294 w 4038948"/>
                <a:gd name="connsiteY4" fmla="*/ 0 h 953986"/>
                <a:gd name="connsiteX0" fmla="*/ 1814294 w 3970368"/>
                <a:gd name="connsiteY0" fmla="*/ 0 h 953986"/>
                <a:gd name="connsiteX1" fmla="*/ 0 w 3970368"/>
                <a:gd name="connsiteY1" fmla="*/ 913166 h 953986"/>
                <a:gd name="connsiteX2" fmla="*/ 3232192 w 3970368"/>
                <a:gd name="connsiteY2" fmla="*/ 953986 h 953986"/>
                <a:gd name="connsiteX3" fmla="*/ 3970368 w 3970368"/>
                <a:gd name="connsiteY3" fmla="*/ 42422 h 953986"/>
                <a:gd name="connsiteX4" fmla="*/ 1814294 w 3970368"/>
                <a:gd name="connsiteY4" fmla="*/ 0 h 95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0368" h="953986">
                  <a:moveTo>
                    <a:pt x="1814294" y="0"/>
                  </a:moveTo>
                  <a:lnTo>
                    <a:pt x="0" y="913166"/>
                  </a:lnTo>
                  <a:lnTo>
                    <a:pt x="3232192" y="953986"/>
                  </a:lnTo>
                  <a:lnTo>
                    <a:pt x="3970368" y="42422"/>
                  </a:lnTo>
                  <a:lnTo>
                    <a:pt x="1814294" y="0"/>
                  </a:lnTo>
                  <a:close/>
                </a:path>
              </a:pathLst>
            </a:custGeom>
            <a:gradFill flip="none" rotWithShape="1">
              <a:gsLst>
                <a:gs pos="0">
                  <a:schemeClr val="accent1">
                    <a:alpha val="0"/>
                  </a:schemeClr>
                </a:gs>
                <a:gs pos="37000">
                  <a:schemeClr val="accent1">
                    <a:alpha val="5000"/>
                  </a:schemeClr>
                </a:gs>
                <a:gs pos="100000">
                  <a:schemeClr val="accent1">
                    <a:alpha val="55000"/>
                  </a:schemeClr>
                </a:gs>
                <a:gs pos="61000">
                  <a:schemeClr val="accent1">
                    <a:alpha val="10000"/>
                  </a:schemeClr>
                </a:gs>
              </a:gsLst>
              <a:lin ang="5400000" scaled="1"/>
              <a:tileRect/>
            </a:gradFill>
            <a:ln w="9525">
              <a:gradFill flip="none" rotWithShape="1">
                <a:gsLst>
                  <a:gs pos="0">
                    <a:srgbClr val="3B61ED">
                      <a:alpha val="0"/>
                    </a:srgbClr>
                  </a:gs>
                  <a:gs pos="100000">
                    <a:schemeClr val="accent1"/>
                  </a:gs>
                </a:gsLst>
                <a:lin ang="54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mn-ea"/>
              </a:endParaRPr>
            </a:p>
          </p:txBody>
        </p:sp>
        <p:sp>
          <p:nvSpPr>
            <p:cNvPr id="149" name="任意多边形: 形状 148">
              <a:extLst>
                <a:ext uri="{FF2B5EF4-FFF2-40B4-BE49-F238E27FC236}">
                  <a16:creationId xmlns:a16="http://schemas.microsoft.com/office/drawing/2014/main" xmlns="" id="{B2290E76-B779-4A9B-BE64-16A012AF121B}"/>
                </a:ext>
              </a:extLst>
            </p:cNvPr>
            <p:cNvSpPr/>
            <p:nvPr/>
          </p:nvSpPr>
          <p:spPr>
            <a:xfrm>
              <a:off x="572831" y="5365174"/>
              <a:ext cx="3970368" cy="953986"/>
            </a:xfrm>
            <a:custGeom>
              <a:avLst/>
              <a:gdLst>
                <a:gd name="connsiteX0" fmla="*/ 1643606 w 4051140"/>
                <a:gd name="connsiteY0" fmla="*/ 81022 h 1053296"/>
                <a:gd name="connsiteX1" fmla="*/ 0 w 4051140"/>
                <a:gd name="connsiteY1" fmla="*/ 1018572 h 1053296"/>
                <a:gd name="connsiteX2" fmla="*/ 3518704 w 4051140"/>
                <a:gd name="connsiteY2" fmla="*/ 1053296 h 1053296"/>
                <a:gd name="connsiteX3" fmla="*/ 4051140 w 4051140"/>
                <a:gd name="connsiteY3" fmla="*/ 0 h 1053296"/>
                <a:gd name="connsiteX4" fmla="*/ 1643606 w 4051140"/>
                <a:gd name="connsiteY4" fmla="*/ 81022 h 1053296"/>
                <a:gd name="connsiteX0" fmla="*/ 1643606 w 3990180"/>
                <a:gd name="connsiteY0" fmla="*/ 0 h 972274"/>
                <a:gd name="connsiteX1" fmla="*/ 0 w 3990180"/>
                <a:gd name="connsiteY1" fmla="*/ 937550 h 972274"/>
                <a:gd name="connsiteX2" fmla="*/ 3518704 w 3990180"/>
                <a:gd name="connsiteY2" fmla="*/ 972274 h 972274"/>
                <a:gd name="connsiteX3" fmla="*/ 3990180 w 3990180"/>
                <a:gd name="connsiteY3" fmla="*/ 33278 h 972274"/>
                <a:gd name="connsiteX4" fmla="*/ 1643606 w 3990180"/>
                <a:gd name="connsiteY4" fmla="*/ 0 h 972274"/>
                <a:gd name="connsiteX0" fmla="*/ 1643606 w 3990180"/>
                <a:gd name="connsiteY0" fmla="*/ 0 h 960082"/>
                <a:gd name="connsiteX1" fmla="*/ 0 w 3990180"/>
                <a:gd name="connsiteY1" fmla="*/ 937550 h 960082"/>
                <a:gd name="connsiteX2" fmla="*/ 3183424 w 3990180"/>
                <a:gd name="connsiteY2" fmla="*/ 960082 h 960082"/>
                <a:gd name="connsiteX3" fmla="*/ 3990180 w 3990180"/>
                <a:gd name="connsiteY3" fmla="*/ 33278 h 960082"/>
                <a:gd name="connsiteX4" fmla="*/ 1643606 w 3990180"/>
                <a:gd name="connsiteY4" fmla="*/ 0 h 960082"/>
                <a:gd name="connsiteX0" fmla="*/ 1747238 w 4093812"/>
                <a:gd name="connsiteY0" fmla="*/ 0 h 960082"/>
                <a:gd name="connsiteX1" fmla="*/ 0 w 4093812"/>
                <a:gd name="connsiteY1" fmla="*/ 919262 h 960082"/>
                <a:gd name="connsiteX2" fmla="*/ 3287056 w 4093812"/>
                <a:gd name="connsiteY2" fmla="*/ 960082 h 960082"/>
                <a:gd name="connsiteX3" fmla="*/ 4093812 w 4093812"/>
                <a:gd name="connsiteY3" fmla="*/ 33278 h 960082"/>
                <a:gd name="connsiteX4" fmla="*/ 1747238 w 4093812"/>
                <a:gd name="connsiteY4" fmla="*/ 0 h 960082"/>
                <a:gd name="connsiteX0" fmla="*/ 1869158 w 4093812"/>
                <a:gd name="connsiteY0" fmla="*/ 0 h 953986"/>
                <a:gd name="connsiteX1" fmla="*/ 0 w 4093812"/>
                <a:gd name="connsiteY1" fmla="*/ 913166 h 953986"/>
                <a:gd name="connsiteX2" fmla="*/ 3287056 w 4093812"/>
                <a:gd name="connsiteY2" fmla="*/ 953986 h 953986"/>
                <a:gd name="connsiteX3" fmla="*/ 4093812 w 4093812"/>
                <a:gd name="connsiteY3" fmla="*/ 27182 h 953986"/>
                <a:gd name="connsiteX4" fmla="*/ 1869158 w 4093812"/>
                <a:gd name="connsiteY4" fmla="*/ 0 h 953986"/>
                <a:gd name="connsiteX0" fmla="*/ 1814294 w 4038948"/>
                <a:gd name="connsiteY0" fmla="*/ 0 h 953986"/>
                <a:gd name="connsiteX1" fmla="*/ 0 w 4038948"/>
                <a:gd name="connsiteY1" fmla="*/ 913166 h 953986"/>
                <a:gd name="connsiteX2" fmla="*/ 3232192 w 4038948"/>
                <a:gd name="connsiteY2" fmla="*/ 953986 h 953986"/>
                <a:gd name="connsiteX3" fmla="*/ 4038948 w 4038948"/>
                <a:gd name="connsiteY3" fmla="*/ 27182 h 953986"/>
                <a:gd name="connsiteX4" fmla="*/ 1814294 w 4038948"/>
                <a:gd name="connsiteY4" fmla="*/ 0 h 953986"/>
                <a:gd name="connsiteX0" fmla="*/ 1814294 w 3970368"/>
                <a:gd name="connsiteY0" fmla="*/ 0 h 953986"/>
                <a:gd name="connsiteX1" fmla="*/ 0 w 3970368"/>
                <a:gd name="connsiteY1" fmla="*/ 913166 h 953986"/>
                <a:gd name="connsiteX2" fmla="*/ 3232192 w 3970368"/>
                <a:gd name="connsiteY2" fmla="*/ 953986 h 953986"/>
                <a:gd name="connsiteX3" fmla="*/ 3970368 w 3970368"/>
                <a:gd name="connsiteY3" fmla="*/ 42422 h 953986"/>
                <a:gd name="connsiteX4" fmla="*/ 1814294 w 3970368"/>
                <a:gd name="connsiteY4" fmla="*/ 0 h 95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0368" h="953986">
                  <a:moveTo>
                    <a:pt x="1814294" y="0"/>
                  </a:moveTo>
                  <a:lnTo>
                    <a:pt x="0" y="913166"/>
                  </a:lnTo>
                  <a:lnTo>
                    <a:pt x="3232192" y="953986"/>
                  </a:lnTo>
                  <a:lnTo>
                    <a:pt x="3970368" y="42422"/>
                  </a:lnTo>
                  <a:lnTo>
                    <a:pt x="1814294" y="0"/>
                  </a:lnTo>
                  <a:close/>
                </a:path>
              </a:pathLst>
            </a:custGeom>
            <a:gradFill flip="none" rotWithShape="1">
              <a:gsLst>
                <a:gs pos="0">
                  <a:schemeClr val="accent1">
                    <a:alpha val="0"/>
                  </a:schemeClr>
                </a:gs>
                <a:gs pos="37000">
                  <a:schemeClr val="accent1">
                    <a:alpha val="5000"/>
                  </a:schemeClr>
                </a:gs>
                <a:gs pos="100000">
                  <a:schemeClr val="accent1">
                    <a:alpha val="55000"/>
                  </a:schemeClr>
                </a:gs>
                <a:gs pos="61000">
                  <a:schemeClr val="accent1">
                    <a:alpha val="10000"/>
                  </a:schemeClr>
                </a:gs>
              </a:gsLst>
              <a:lin ang="5400000" scaled="1"/>
              <a:tileRect/>
            </a:gradFill>
            <a:ln w="9525">
              <a:gradFill flip="none" rotWithShape="1">
                <a:gsLst>
                  <a:gs pos="0">
                    <a:srgbClr val="3B61ED">
                      <a:alpha val="0"/>
                    </a:srgbClr>
                  </a:gs>
                  <a:gs pos="100000">
                    <a:schemeClr val="accent1"/>
                  </a:gs>
                </a:gsLst>
                <a:lin ang="54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mn-ea"/>
              </a:endParaRPr>
            </a:p>
          </p:txBody>
        </p:sp>
      </p:grpSp>
      <p:grpSp>
        <p:nvGrpSpPr>
          <p:cNvPr id="151" name="组合 150">
            <a:extLst>
              <a:ext uri="{FF2B5EF4-FFF2-40B4-BE49-F238E27FC236}">
                <a16:creationId xmlns:a16="http://schemas.microsoft.com/office/drawing/2014/main" xmlns="" id="{F9BCF91B-86B1-4A16-A19F-E9E4282766DC}"/>
              </a:ext>
            </a:extLst>
          </p:cNvPr>
          <p:cNvGrpSpPr/>
          <p:nvPr/>
        </p:nvGrpSpPr>
        <p:grpSpPr>
          <a:xfrm>
            <a:off x="607537" y="5360404"/>
            <a:ext cx="10976927" cy="953986"/>
            <a:chOff x="572831" y="5365174"/>
            <a:chExt cx="10976927" cy="953986"/>
          </a:xfrm>
          <a:noFill/>
        </p:grpSpPr>
        <p:sp>
          <p:nvSpPr>
            <p:cNvPr id="152" name="任意多边形: 形状 151">
              <a:extLst>
                <a:ext uri="{FF2B5EF4-FFF2-40B4-BE49-F238E27FC236}">
                  <a16:creationId xmlns:a16="http://schemas.microsoft.com/office/drawing/2014/main" xmlns="" id="{1685A44A-8444-4C62-A5BE-23D34D071497}"/>
                </a:ext>
              </a:extLst>
            </p:cNvPr>
            <p:cNvSpPr/>
            <p:nvPr/>
          </p:nvSpPr>
          <p:spPr>
            <a:xfrm flipH="1">
              <a:off x="7579390" y="5365174"/>
              <a:ext cx="3970368" cy="953986"/>
            </a:xfrm>
            <a:custGeom>
              <a:avLst/>
              <a:gdLst>
                <a:gd name="connsiteX0" fmla="*/ 1643606 w 4051140"/>
                <a:gd name="connsiteY0" fmla="*/ 81022 h 1053296"/>
                <a:gd name="connsiteX1" fmla="*/ 0 w 4051140"/>
                <a:gd name="connsiteY1" fmla="*/ 1018572 h 1053296"/>
                <a:gd name="connsiteX2" fmla="*/ 3518704 w 4051140"/>
                <a:gd name="connsiteY2" fmla="*/ 1053296 h 1053296"/>
                <a:gd name="connsiteX3" fmla="*/ 4051140 w 4051140"/>
                <a:gd name="connsiteY3" fmla="*/ 0 h 1053296"/>
                <a:gd name="connsiteX4" fmla="*/ 1643606 w 4051140"/>
                <a:gd name="connsiteY4" fmla="*/ 81022 h 1053296"/>
                <a:gd name="connsiteX0" fmla="*/ 1643606 w 3990180"/>
                <a:gd name="connsiteY0" fmla="*/ 0 h 972274"/>
                <a:gd name="connsiteX1" fmla="*/ 0 w 3990180"/>
                <a:gd name="connsiteY1" fmla="*/ 937550 h 972274"/>
                <a:gd name="connsiteX2" fmla="*/ 3518704 w 3990180"/>
                <a:gd name="connsiteY2" fmla="*/ 972274 h 972274"/>
                <a:gd name="connsiteX3" fmla="*/ 3990180 w 3990180"/>
                <a:gd name="connsiteY3" fmla="*/ 33278 h 972274"/>
                <a:gd name="connsiteX4" fmla="*/ 1643606 w 3990180"/>
                <a:gd name="connsiteY4" fmla="*/ 0 h 972274"/>
                <a:gd name="connsiteX0" fmla="*/ 1643606 w 3990180"/>
                <a:gd name="connsiteY0" fmla="*/ 0 h 960082"/>
                <a:gd name="connsiteX1" fmla="*/ 0 w 3990180"/>
                <a:gd name="connsiteY1" fmla="*/ 937550 h 960082"/>
                <a:gd name="connsiteX2" fmla="*/ 3183424 w 3990180"/>
                <a:gd name="connsiteY2" fmla="*/ 960082 h 960082"/>
                <a:gd name="connsiteX3" fmla="*/ 3990180 w 3990180"/>
                <a:gd name="connsiteY3" fmla="*/ 33278 h 960082"/>
                <a:gd name="connsiteX4" fmla="*/ 1643606 w 3990180"/>
                <a:gd name="connsiteY4" fmla="*/ 0 h 960082"/>
                <a:gd name="connsiteX0" fmla="*/ 1747238 w 4093812"/>
                <a:gd name="connsiteY0" fmla="*/ 0 h 960082"/>
                <a:gd name="connsiteX1" fmla="*/ 0 w 4093812"/>
                <a:gd name="connsiteY1" fmla="*/ 919262 h 960082"/>
                <a:gd name="connsiteX2" fmla="*/ 3287056 w 4093812"/>
                <a:gd name="connsiteY2" fmla="*/ 960082 h 960082"/>
                <a:gd name="connsiteX3" fmla="*/ 4093812 w 4093812"/>
                <a:gd name="connsiteY3" fmla="*/ 33278 h 960082"/>
                <a:gd name="connsiteX4" fmla="*/ 1747238 w 4093812"/>
                <a:gd name="connsiteY4" fmla="*/ 0 h 960082"/>
                <a:gd name="connsiteX0" fmla="*/ 1869158 w 4093812"/>
                <a:gd name="connsiteY0" fmla="*/ 0 h 953986"/>
                <a:gd name="connsiteX1" fmla="*/ 0 w 4093812"/>
                <a:gd name="connsiteY1" fmla="*/ 913166 h 953986"/>
                <a:gd name="connsiteX2" fmla="*/ 3287056 w 4093812"/>
                <a:gd name="connsiteY2" fmla="*/ 953986 h 953986"/>
                <a:gd name="connsiteX3" fmla="*/ 4093812 w 4093812"/>
                <a:gd name="connsiteY3" fmla="*/ 27182 h 953986"/>
                <a:gd name="connsiteX4" fmla="*/ 1869158 w 4093812"/>
                <a:gd name="connsiteY4" fmla="*/ 0 h 953986"/>
                <a:gd name="connsiteX0" fmla="*/ 1814294 w 4038948"/>
                <a:gd name="connsiteY0" fmla="*/ 0 h 953986"/>
                <a:gd name="connsiteX1" fmla="*/ 0 w 4038948"/>
                <a:gd name="connsiteY1" fmla="*/ 913166 h 953986"/>
                <a:gd name="connsiteX2" fmla="*/ 3232192 w 4038948"/>
                <a:gd name="connsiteY2" fmla="*/ 953986 h 953986"/>
                <a:gd name="connsiteX3" fmla="*/ 4038948 w 4038948"/>
                <a:gd name="connsiteY3" fmla="*/ 27182 h 953986"/>
                <a:gd name="connsiteX4" fmla="*/ 1814294 w 4038948"/>
                <a:gd name="connsiteY4" fmla="*/ 0 h 953986"/>
                <a:gd name="connsiteX0" fmla="*/ 1814294 w 3970368"/>
                <a:gd name="connsiteY0" fmla="*/ 0 h 953986"/>
                <a:gd name="connsiteX1" fmla="*/ 0 w 3970368"/>
                <a:gd name="connsiteY1" fmla="*/ 913166 h 953986"/>
                <a:gd name="connsiteX2" fmla="*/ 3232192 w 3970368"/>
                <a:gd name="connsiteY2" fmla="*/ 953986 h 953986"/>
                <a:gd name="connsiteX3" fmla="*/ 3970368 w 3970368"/>
                <a:gd name="connsiteY3" fmla="*/ 42422 h 953986"/>
                <a:gd name="connsiteX4" fmla="*/ 1814294 w 3970368"/>
                <a:gd name="connsiteY4" fmla="*/ 0 h 95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0368" h="953986">
                  <a:moveTo>
                    <a:pt x="1814294" y="0"/>
                  </a:moveTo>
                  <a:lnTo>
                    <a:pt x="0" y="913166"/>
                  </a:lnTo>
                  <a:lnTo>
                    <a:pt x="3232192" y="953986"/>
                  </a:lnTo>
                  <a:lnTo>
                    <a:pt x="3970368" y="42422"/>
                  </a:lnTo>
                  <a:lnTo>
                    <a:pt x="1814294" y="0"/>
                  </a:lnTo>
                  <a:close/>
                </a:path>
              </a:pathLst>
            </a:custGeom>
            <a:grpFill/>
            <a:ln w="9525">
              <a:gradFill flip="none" rotWithShape="1">
                <a:gsLst>
                  <a:gs pos="0">
                    <a:srgbClr val="3B61ED">
                      <a:alpha val="0"/>
                    </a:srgbClr>
                  </a:gs>
                  <a:gs pos="100000">
                    <a:schemeClr val="accent1"/>
                  </a:gs>
                </a:gsLst>
                <a:lin ang="54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mn-ea"/>
              </a:endParaRPr>
            </a:p>
          </p:txBody>
        </p:sp>
        <p:sp>
          <p:nvSpPr>
            <p:cNvPr id="153" name="任意多边形: 形状 152">
              <a:extLst>
                <a:ext uri="{FF2B5EF4-FFF2-40B4-BE49-F238E27FC236}">
                  <a16:creationId xmlns:a16="http://schemas.microsoft.com/office/drawing/2014/main" xmlns="" id="{8670F470-1EBD-470C-BF4D-A67CA7692B48}"/>
                </a:ext>
              </a:extLst>
            </p:cNvPr>
            <p:cNvSpPr/>
            <p:nvPr/>
          </p:nvSpPr>
          <p:spPr>
            <a:xfrm>
              <a:off x="572831" y="5365174"/>
              <a:ext cx="3970368" cy="953986"/>
            </a:xfrm>
            <a:custGeom>
              <a:avLst/>
              <a:gdLst>
                <a:gd name="connsiteX0" fmla="*/ 1643606 w 4051140"/>
                <a:gd name="connsiteY0" fmla="*/ 81022 h 1053296"/>
                <a:gd name="connsiteX1" fmla="*/ 0 w 4051140"/>
                <a:gd name="connsiteY1" fmla="*/ 1018572 h 1053296"/>
                <a:gd name="connsiteX2" fmla="*/ 3518704 w 4051140"/>
                <a:gd name="connsiteY2" fmla="*/ 1053296 h 1053296"/>
                <a:gd name="connsiteX3" fmla="*/ 4051140 w 4051140"/>
                <a:gd name="connsiteY3" fmla="*/ 0 h 1053296"/>
                <a:gd name="connsiteX4" fmla="*/ 1643606 w 4051140"/>
                <a:gd name="connsiteY4" fmla="*/ 81022 h 1053296"/>
                <a:gd name="connsiteX0" fmla="*/ 1643606 w 3990180"/>
                <a:gd name="connsiteY0" fmla="*/ 0 h 972274"/>
                <a:gd name="connsiteX1" fmla="*/ 0 w 3990180"/>
                <a:gd name="connsiteY1" fmla="*/ 937550 h 972274"/>
                <a:gd name="connsiteX2" fmla="*/ 3518704 w 3990180"/>
                <a:gd name="connsiteY2" fmla="*/ 972274 h 972274"/>
                <a:gd name="connsiteX3" fmla="*/ 3990180 w 3990180"/>
                <a:gd name="connsiteY3" fmla="*/ 33278 h 972274"/>
                <a:gd name="connsiteX4" fmla="*/ 1643606 w 3990180"/>
                <a:gd name="connsiteY4" fmla="*/ 0 h 972274"/>
                <a:gd name="connsiteX0" fmla="*/ 1643606 w 3990180"/>
                <a:gd name="connsiteY0" fmla="*/ 0 h 960082"/>
                <a:gd name="connsiteX1" fmla="*/ 0 w 3990180"/>
                <a:gd name="connsiteY1" fmla="*/ 937550 h 960082"/>
                <a:gd name="connsiteX2" fmla="*/ 3183424 w 3990180"/>
                <a:gd name="connsiteY2" fmla="*/ 960082 h 960082"/>
                <a:gd name="connsiteX3" fmla="*/ 3990180 w 3990180"/>
                <a:gd name="connsiteY3" fmla="*/ 33278 h 960082"/>
                <a:gd name="connsiteX4" fmla="*/ 1643606 w 3990180"/>
                <a:gd name="connsiteY4" fmla="*/ 0 h 960082"/>
                <a:gd name="connsiteX0" fmla="*/ 1747238 w 4093812"/>
                <a:gd name="connsiteY0" fmla="*/ 0 h 960082"/>
                <a:gd name="connsiteX1" fmla="*/ 0 w 4093812"/>
                <a:gd name="connsiteY1" fmla="*/ 919262 h 960082"/>
                <a:gd name="connsiteX2" fmla="*/ 3287056 w 4093812"/>
                <a:gd name="connsiteY2" fmla="*/ 960082 h 960082"/>
                <a:gd name="connsiteX3" fmla="*/ 4093812 w 4093812"/>
                <a:gd name="connsiteY3" fmla="*/ 33278 h 960082"/>
                <a:gd name="connsiteX4" fmla="*/ 1747238 w 4093812"/>
                <a:gd name="connsiteY4" fmla="*/ 0 h 960082"/>
                <a:gd name="connsiteX0" fmla="*/ 1869158 w 4093812"/>
                <a:gd name="connsiteY0" fmla="*/ 0 h 953986"/>
                <a:gd name="connsiteX1" fmla="*/ 0 w 4093812"/>
                <a:gd name="connsiteY1" fmla="*/ 913166 h 953986"/>
                <a:gd name="connsiteX2" fmla="*/ 3287056 w 4093812"/>
                <a:gd name="connsiteY2" fmla="*/ 953986 h 953986"/>
                <a:gd name="connsiteX3" fmla="*/ 4093812 w 4093812"/>
                <a:gd name="connsiteY3" fmla="*/ 27182 h 953986"/>
                <a:gd name="connsiteX4" fmla="*/ 1869158 w 4093812"/>
                <a:gd name="connsiteY4" fmla="*/ 0 h 953986"/>
                <a:gd name="connsiteX0" fmla="*/ 1814294 w 4038948"/>
                <a:gd name="connsiteY0" fmla="*/ 0 h 953986"/>
                <a:gd name="connsiteX1" fmla="*/ 0 w 4038948"/>
                <a:gd name="connsiteY1" fmla="*/ 913166 h 953986"/>
                <a:gd name="connsiteX2" fmla="*/ 3232192 w 4038948"/>
                <a:gd name="connsiteY2" fmla="*/ 953986 h 953986"/>
                <a:gd name="connsiteX3" fmla="*/ 4038948 w 4038948"/>
                <a:gd name="connsiteY3" fmla="*/ 27182 h 953986"/>
                <a:gd name="connsiteX4" fmla="*/ 1814294 w 4038948"/>
                <a:gd name="connsiteY4" fmla="*/ 0 h 953986"/>
                <a:gd name="connsiteX0" fmla="*/ 1814294 w 3970368"/>
                <a:gd name="connsiteY0" fmla="*/ 0 h 953986"/>
                <a:gd name="connsiteX1" fmla="*/ 0 w 3970368"/>
                <a:gd name="connsiteY1" fmla="*/ 913166 h 953986"/>
                <a:gd name="connsiteX2" fmla="*/ 3232192 w 3970368"/>
                <a:gd name="connsiteY2" fmla="*/ 953986 h 953986"/>
                <a:gd name="connsiteX3" fmla="*/ 3970368 w 3970368"/>
                <a:gd name="connsiteY3" fmla="*/ 42422 h 953986"/>
                <a:gd name="connsiteX4" fmla="*/ 1814294 w 3970368"/>
                <a:gd name="connsiteY4" fmla="*/ 0 h 95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0368" h="953986">
                  <a:moveTo>
                    <a:pt x="1814294" y="0"/>
                  </a:moveTo>
                  <a:lnTo>
                    <a:pt x="0" y="913166"/>
                  </a:lnTo>
                  <a:lnTo>
                    <a:pt x="3232192" y="953986"/>
                  </a:lnTo>
                  <a:lnTo>
                    <a:pt x="3970368" y="42422"/>
                  </a:lnTo>
                  <a:lnTo>
                    <a:pt x="1814294" y="0"/>
                  </a:lnTo>
                  <a:close/>
                </a:path>
              </a:pathLst>
            </a:custGeom>
            <a:grpFill/>
            <a:ln w="9525">
              <a:gradFill flip="none" rotWithShape="1">
                <a:gsLst>
                  <a:gs pos="0">
                    <a:srgbClr val="3B61ED">
                      <a:alpha val="0"/>
                    </a:srgbClr>
                  </a:gs>
                  <a:gs pos="100000">
                    <a:schemeClr val="accent1"/>
                  </a:gs>
                </a:gsLst>
                <a:lin ang="54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mn-ea"/>
              </a:endParaRPr>
            </a:p>
          </p:txBody>
        </p:sp>
      </p:grpSp>
      <p:sp>
        <p:nvSpPr>
          <p:cNvPr id="154" name="梯形 153">
            <a:extLst>
              <a:ext uri="{FF2B5EF4-FFF2-40B4-BE49-F238E27FC236}">
                <a16:creationId xmlns:a16="http://schemas.microsoft.com/office/drawing/2014/main" xmlns="" id="{634D93E3-7D20-4FE7-8B26-9E827A5E8565}"/>
              </a:ext>
            </a:extLst>
          </p:cNvPr>
          <p:cNvSpPr/>
          <p:nvPr/>
        </p:nvSpPr>
        <p:spPr>
          <a:xfrm>
            <a:off x="4646040" y="5581009"/>
            <a:ext cx="2899921" cy="938847"/>
          </a:xfrm>
          <a:prstGeom prst="trapezoid">
            <a:avLst>
              <a:gd name="adj" fmla="val 50706"/>
            </a:avLst>
          </a:prstGeom>
          <a:noFill/>
          <a:ln w="9525">
            <a:gradFill flip="none" rotWithShape="1">
              <a:gsLst>
                <a:gs pos="0">
                  <a:srgbClr val="3B61ED">
                    <a:alpha val="0"/>
                  </a:srgbClr>
                </a:gs>
                <a:gs pos="100000">
                  <a:schemeClr val="accent1"/>
                </a:gs>
              </a:gsLst>
              <a:lin ang="54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mn-ea"/>
            </a:endParaRPr>
          </a:p>
        </p:txBody>
      </p:sp>
      <p:sp>
        <p:nvSpPr>
          <p:cNvPr id="155" name="文本框 154">
            <a:extLst>
              <a:ext uri="{FF2B5EF4-FFF2-40B4-BE49-F238E27FC236}">
                <a16:creationId xmlns:a16="http://schemas.microsoft.com/office/drawing/2014/main" xmlns="" id="{B9F853B7-69C8-4D1B-8C18-6E1AB1996A67}"/>
              </a:ext>
            </a:extLst>
          </p:cNvPr>
          <p:cNvSpPr txBox="1"/>
          <p:nvPr/>
        </p:nvSpPr>
        <p:spPr>
          <a:xfrm>
            <a:off x="4765707" y="5231796"/>
            <a:ext cx="2814321" cy="1569660"/>
          </a:xfrm>
          <a:prstGeom prst="rect">
            <a:avLst/>
          </a:prstGeom>
          <a:noFill/>
          <a:scene3d>
            <a:camera prst="perspectiveRelaxed">
              <a:rot lat="17673596" lon="0" rev="0"/>
            </a:camera>
            <a:lightRig rig="threePt" dir="t"/>
          </a:scene3d>
        </p:spPr>
        <p:txBody>
          <a:bodyPr wrap="square" rtlCol="0">
            <a:spAutoFit/>
          </a:bodyPr>
          <a:lstStyle/>
          <a:p>
            <a:pPr algn="ctr"/>
            <a:r>
              <a:rPr lang="en-US" altLang="zh-CN" sz="9600" dirty="0">
                <a:gradFill flip="none" rotWithShape="1">
                  <a:gsLst>
                    <a:gs pos="0">
                      <a:schemeClr val="bg1"/>
                    </a:gs>
                    <a:gs pos="100000">
                      <a:schemeClr val="accent1"/>
                    </a:gs>
                  </a:gsLst>
                  <a:lin ang="5400000" scaled="1"/>
                  <a:tileRect/>
                </a:gradFill>
                <a:latin typeface="+mn-ea"/>
              </a:rPr>
              <a:t>48</a:t>
            </a:r>
            <a:r>
              <a:rPr lang="en-US" altLang="zh-CN" sz="4800" dirty="0">
                <a:gradFill flip="none" rotWithShape="1">
                  <a:gsLst>
                    <a:gs pos="0">
                      <a:schemeClr val="bg1"/>
                    </a:gs>
                    <a:gs pos="100000">
                      <a:schemeClr val="accent1"/>
                    </a:gs>
                  </a:gsLst>
                  <a:lin ang="5400000" scaled="1"/>
                  <a:tileRect/>
                </a:gradFill>
                <a:latin typeface="+mn-ea"/>
              </a:rPr>
              <a:t>%</a:t>
            </a:r>
            <a:endParaRPr lang="zh-CN" altLang="en-US" sz="9600" dirty="0">
              <a:gradFill flip="none" rotWithShape="1">
                <a:gsLst>
                  <a:gs pos="0">
                    <a:schemeClr val="bg1"/>
                  </a:gs>
                  <a:gs pos="100000">
                    <a:schemeClr val="accent1"/>
                  </a:gs>
                </a:gsLst>
                <a:lin ang="5400000" scaled="1"/>
                <a:tileRect/>
              </a:gradFill>
              <a:latin typeface="+mn-ea"/>
            </a:endParaRPr>
          </a:p>
        </p:txBody>
      </p:sp>
      <p:sp>
        <p:nvSpPr>
          <p:cNvPr id="156" name="文本框 155">
            <a:extLst>
              <a:ext uri="{FF2B5EF4-FFF2-40B4-BE49-F238E27FC236}">
                <a16:creationId xmlns:a16="http://schemas.microsoft.com/office/drawing/2014/main" xmlns="" id="{85261167-A6A3-4087-B27B-ADE3226E9FF9}"/>
              </a:ext>
            </a:extLst>
          </p:cNvPr>
          <p:cNvSpPr txBox="1"/>
          <p:nvPr/>
        </p:nvSpPr>
        <p:spPr>
          <a:xfrm>
            <a:off x="8448948" y="5176482"/>
            <a:ext cx="2083926" cy="1323439"/>
          </a:xfrm>
          <a:prstGeom prst="rect">
            <a:avLst/>
          </a:prstGeom>
          <a:noFill/>
          <a:scene3d>
            <a:camera prst="perspectiveRelaxed" fov="2700000">
              <a:rot lat="18268872" lon="18702734" rev="2565737"/>
            </a:camera>
            <a:lightRig rig="threePt" dir="t"/>
          </a:scene3d>
        </p:spPr>
        <p:txBody>
          <a:bodyPr wrap="square" rtlCol="0">
            <a:spAutoFit/>
          </a:bodyPr>
          <a:lstStyle/>
          <a:p>
            <a:pPr algn="ctr"/>
            <a:r>
              <a:rPr lang="en-US" altLang="zh-CN" sz="8000" dirty="0">
                <a:gradFill flip="none" rotWithShape="1">
                  <a:gsLst>
                    <a:gs pos="0">
                      <a:schemeClr val="bg1"/>
                    </a:gs>
                    <a:gs pos="100000">
                      <a:schemeClr val="accent1"/>
                    </a:gs>
                  </a:gsLst>
                  <a:lin ang="5400000" scaled="1"/>
                  <a:tileRect/>
                </a:gradFill>
                <a:latin typeface="+mn-ea"/>
              </a:rPr>
              <a:t>22</a:t>
            </a:r>
            <a:r>
              <a:rPr lang="en-US" altLang="zh-CN" sz="4800" dirty="0">
                <a:gradFill flip="none" rotWithShape="1">
                  <a:gsLst>
                    <a:gs pos="0">
                      <a:schemeClr val="bg1"/>
                    </a:gs>
                    <a:gs pos="100000">
                      <a:schemeClr val="accent1"/>
                    </a:gs>
                  </a:gsLst>
                  <a:lin ang="5400000" scaled="1"/>
                  <a:tileRect/>
                </a:gradFill>
                <a:latin typeface="+mn-ea"/>
              </a:rPr>
              <a:t>%</a:t>
            </a:r>
            <a:endParaRPr lang="zh-CN" altLang="en-US" sz="8000" dirty="0">
              <a:gradFill flip="none" rotWithShape="1">
                <a:gsLst>
                  <a:gs pos="0">
                    <a:schemeClr val="bg1"/>
                  </a:gs>
                  <a:gs pos="100000">
                    <a:schemeClr val="accent1"/>
                  </a:gs>
                </a:gsLst>
                <a:lin ang="5400000" scaled="1"/>
                <a:tileRect/>
              </a:gradFill>
              <a:latin typeface="+mn-ea"/>
            </a:endParaRPr>
          </a:p>
        </p:txBody>
      </p:sp>
      <p:sp>
        <p:nvSpPr>
          <p:cNvPr id="158" name="文本框 157">
            <a:extLst>
              <a:ext uri="{FF2B5EF4-FFF2-40B4-BE49-F238E27FC236}">
                <a16:creationId xmlns:a16="http://schemas.microsoft.com/office/drawing/2014/main" xmlns="" id="{A61C03F5-7EF4-4505-A728-88325ED4F9A1}"/>
              </a:ext>
            </a:extLst>
          </p:cNvPr>
          <p:cNvSpPr txBox="1"/>
          <p:nvPr/>
        </p:nvSpPr>
        <p:spPr>
          <a:xfrm flipH="1">
            <a:off x="1692909" y="5171108"/>
            <a:ext cx="2083926" cy="1323439"/>
          </a:xfrm>
          <a:prstGeom prst="rect">
            <a:avLst/>
          </a:prstGeom>
          <a:noFill/>
          <a:scene3d>
            <a:camera prst="perspectiveRelaxed" fov="2700000">
              <a:rot lat="18268861" lon="2897280" rev="19034221"/>
            </a:camera>
            <a:lightRig rig="threePt" dir="t"/>
          </a:scene3d>
        </p:spPr>
        <p:txBody>
          <a:bodyPr wrap="square" rtlCol="0">
            <a:spAutoFit/>
          </a:bodyPr>
          <a:lstStyle/>
          <a:p>
            <a:pPr algn="ctr"/>
            <a:r>
              <a:rPr lang="en-US" altLang="zh-CN" sz="8000" dirty="0">
                <a:gradFill flip="none" rotWithShape="1">
                  <a:gsLst>
                    <a:gs pos="0">
                      <a:schemeClr val="bg1"/>
                    </a:gs>
                    <a:gs pos="100000">
                      <a:schemeClr val="accent1"/>
                    </a:gs>
                  </a:gsLst>
                  <a:lin ang="5400000" scaled="1"/>
                  <a:tileRect/>
                </a:gradFill>
                <a:latin typeface="+mn-ea"/>
              </a:rPr>
              <a:t>30</a:t>
            </a:r>
            <a:r>
              <a:rPr lang="en-US" altLang="zh-CN" sz="4800" dirty="0">
                <a:gradFill flip="none" rotWithShape="1">
                  <a:gsLst>
                    <a:gs pos="0">
                      <a:schemeClr val="bg1"/>
                    </a:gs>
                    <a:gs pos="100000">
                      <a:schemeClr val="accent1"/>
                    </a:gs>
                  </a:gsLst>
                  <a:lin ang="5400000" scaled="1"/>
                  <a:tileRect/>
                </a:gradFill>
                <a:latin typeface="+mn-ea"/>
              </a:rPr>
              <a:t>%</a:t>
            </a:r>
            <a:endParaRPr lang="zh-CN" altLang="en-US" sz="8000" dirty="0">
              <a:gradFill flip="none" rotWithShape="1">
                <a:gsLst>
                  <a:gs pos="0">
                    <a:schemeClr val="bg1"/>
                  </a:gs>
                  <a:gs pos="100000">
                    <a:schemeClr val="accent1"/>
                  </a:gs>
                </a:gsLst>
                <a:lin ang="5400000" scaled="1"/>
                <a:tileRect/>
              </a:gradFill>
              <a:latin typeface="+mn-ea"/>
            </a:endParaRPr>
          </a:p>
        </p:txBody>
      </p:sp>
      <p:grpSp>
        <p:nvGrpSpPr>
          <p:cNvPr id="170" name="组合 169">
            <a:extLst>
              <a:ext uri="{FF2B5EF4-FFF2-40B4-BE49-F238E27FC236}">
                <a16:creationId xmlns:a16="http://schemas.microsoft.com/office/drawing/2014/main" xmlns="" id="{9C4D26A6-C957-4234-B902-07B3DA72629D}"/>
              </a:ext>
            </a:extLst>
          </p:cNvPr>
          <p:cNvGrpSpPr/>
          <p:nvPr/>
        </p:nvGrpSpPr>
        <p:grpSpPr>
          <a:xfrm>
            <a:off x="5825745" y="2043284"/>
            <a:ext cx="540510" cy="540510"/>
            <a:chOff x="5898577" y="2150052"/>
            <a:chExt cx="386978" cy="386978"/>
          </a:xfrm>
        </p:grpSpPr>
        <p:sp>
          <p:nvSpPr>
            <p:cNvPr id="165" name="图形 163">
              <a:extLst>
                <a:ext uri="{FF2B5EF4-FFF2-40B4-BE49-F238E27FC236}">
                  <a16:creationId xmlns:a16="http://schemas.microsoft.com/office/drawing/2014/main" xmlns="" id="{AD431D9C-994A-4DED-B17A-83FBB12519D9}"/>
                </a:ext>
              </a:extLst>
            </p:cNvPr>
            <p:cNvSpPr/>
            <p:nvPr/>
          </p:nvSpPr>
          <p:spPr>
            <a:xfrm>
              <a:off x="5898577" y="2150052"/>
              <a:ext cx="386978" cy="386978"/>
            </a:xfrm>
            <a:custGeom>
              <a:avLst/>
              <a:gdLst>
                <a:gd name="connsiteX0" fmla="*/ 0 w 386978"/>
                <a:gd name="connsiteY0" fmla="*/ 0 h 386978"/>
                <a:gd name="connsiteX1" fmla="*/ 386978 w 386978"/>
                <a:gd name="connsiteY1" fmla="*/ 0 h 386978"/>
                <a:gd name="connsiteX2" fmla="*/ 386978 w 386978"/>
                <a:gd name="connsiteY2" fmla="*/ 386978 h 386978"/>
                <a:gd name="connsiteX3" fmla="*/ 0 w 386978"/>
                <a:gd name="connsiteY3" fmla="*/ 386978 h 386978"/>
              </a:gdLst>
              <a:ahLst/>
              <a:cxnLst>
                <a:cxn ang="0">
                  <a:pos x="connsiteX0" y="connsiteY0"/>
                </a:cxn>
                <a:cxn ang="0">
                  <a:pos x="connsiteX1" y="connsiteY1"/>
                </a:cxn>
                <a:cxn ang="0">
                  <a:pos x="connsiteX2" y="connsiteY2"/>
                </a:cxn>
                <a:cxn ang="0">
                  <a:pos x="connsiteX3" y="connsiteY3"/>
                </a:cxn>
              </a:cxnLst>
              <a:rect l="l" t="t" r="r" b="b"/>
              <a:pathLst>
                <a:path w="386978" h="386978">
                  <a:moveTo>
                    <a:pt x="0" y="0"/>
                  </a:moveTo>
                  <a:lnTo>
                    <a:pt x="386978" y="0"/>
                  </a:lnTo>
                  <a:lnTo>
                    <a:pt x="386978" y="386978"/>
                  </a:lnTo>
                  <a:lnTo>
                    <a:pt x="0" y="386978"/>
                  </a:lnTo>
                  <a:close/>
                </a:path>
              </a:pathLst>
            </a:custGeom>
            <a:solidFill>
              <a:schemeClr val="accent2">
                <a:alpha val="1000"/>
              </a:schemeClr>
            </a:solidFill>
            <a:ln w="7938" cap="flat">
              <a:noFill/>
              <a:prstDash val="solid"/>
              <a:miter/>
            </a:ln>
          </p:spPr>
          <p:txBody>
            <a:bodyPr rtlCol="0" anchor="ctr"/>
            <a:lstStyle/>
            <a:p>
              <a:endParaRPr lang="zh-CN" altLang="en-US">
                <a:latin typeface="+mn-ea"/>
              </a:endParaRPr>
            </a:p>
          </p:txBody>
        </p:sp>
        <p:sp>
          <p:nvSpPr>
            <p:cNvPr id="166" name="图形 163">
              <a:extLst>
                <a:ext uri="{FF2B5EF4-FFF2-40B4-BE49-F238E27FC236}">
                  <a16:creationId xmlns:a16="http://schemas.microsoft.com/office/drawing/2014/main" xmlns="" id="{AD431D9C-994A-4DED-B17A-83FBB12519D9}"/>
                </a:ext>
              </a:extLst>
            </p:cNvPr>
            <p:cNvSpPr/>
            <p:nvPr/>
          </p:nvSpPr>
          <p:spPr>
            <a:xfrm>
              <a:off x="5930825" y="2182300"/>
              <a:ext cx="322481" cy="322481"/>
            </a:xfrm>
            <a:custGeom>
              <a:avLst/>
              <a:gdLst>
                <a:gd name="connsiteX0" fmla="*/ 266047 w 322481"/>
                <a:gd name="connsiteY0" fmla="*/ 104807 h 322481"/>
                <a:gd name="connsiteX1" fmla="*/ 266047 w 322481"/>
                <a:gd name="connsiteY1" fmla="*/ 266047 h 322481"/>
                <a:gd name="connsiteX2" fmla="*/ 56434 w 322481"/>
                <a:gd name="connsiteY2" fmla="*/ 266047 h 322481"/>
                <a:gd name="connsiteX3" fmla="*/ 56434 w 322481"/>
                <a:gd name="connsiteY3" fmla="*/ 322482 h 322481"/>
                <a:gd name="connsiteX4" fmla="*/ 266047 w 322481"/>
                <a:gd name="connsiteY4" fmla="*/ 322482 h 322481"/>
                <a:gd name="connsiteX5" fmla="*/ 266047 w 322481"/>
                <a:gd name="connsiteY5" fmla="*/ 266047 h 322481"/>
                <a:gd name="connsiteX6" fmla="*/ 56434 w 322481"/>
                <a:gd name="connsiteY6" fmla="*/ 266047 h 322481"/>
                <a:gd name="connsiteX7" fmla="*/ 0 w 322481"/>
                <a:gd name="connsiteY7" fmla="*/ 266047 h 322481"/>
                <a:gd name="connsiteX8" fmla="*/ 0 w 322481"/>
                <a:gd name="connsiteY8" fmla="*/ 104807 h 322481"/>
                <a:gd name="connsiteX9" fmla="*/ 40310 w 322481"/>
                <a:gd name="connsiteY9" fmla="*/ 32248 h 322481"/>
                <a:gd name="connsiteX10" fmla="*/ 96745 w 322481"/>
                <a:gd name="connsiteY10" fmla="*/ 0 h 322481"/>
                <a:gd name="connsiteX11" fmla="*/ 225737 w 322481"/>
                <a:gd name="connsiteY11" fmla="*/ 0 h 322481"/>
                <a:gd name="connsiteX12" fmla="*/ 282171 w 322481"/>
                <a:gd name="connsiteY12" fmla="*/ 32248 h 322481"/>
                <a:gd name="connsiteX13" fmla="*/ 322482 w 322481"/>
                <a:gd name="connsiteY13" fmla="*/ 104807 h 322481"/>
                <a:gd name="connsiteX14" fmla="*/ 322482 w 322481"/>
                <a:gd name="connsiteY14" fmla="*/ 266047 h 322481"/>
                <a:gd name="connsiteX15" fmla="*/ 266047 w 322481"/>
                <a:gd name="connsiteY15" fmla="*/ 266047 h 322481"/>
                <a:gd name="connsiteX16" fmla="*/ 56434 w 322481"/>
                <a:gd name="connsiteY16" fmla="*/ 266047 h 322481"/>
                <a:gd name="connsiteX17" fmla="*/ 56434 w 322481"/>
                <a:gd name="connsiteY17" fmla="*/ 104807 h 322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2481" h="322481">
                  <a:moveTo>
                    <a:pt x="266047" y="104807"/>
                  </a:moveTo>
                  <a:lnTo>
                    <a:pt x="266047" y="266047"/>
                  </a:lnTo>
                  <a:moveTo>
                    <a:pt x="56434" y="266047"/>
                  </a:moveTo>
                  <a:lnTo>
                    <a:pt x="56434" y="322482"/>
                  </a:lnTo>
                  <a:lnTo>
                    <a:pt x="266047" y="322482"/>
                  </a:lnTo>
                  <a:lnTo>
                    <a:pt x="266047" y="266047"/>
                  </a:lnTo>
                  <a:moveTo>
                    <a:pt x="56434" y="266047"/>
                  </a:moveTo>
                  <a:lnTo>
                    <a:pt x="0" y="266047"/>
                  </a:lnTo>
                  <a:lnTo>
                    <a:pt x="0" y="104807"/>
                  </a:lnTo>
                  <a:cubicBezTo>
                    <a:pt x="0" y="80620"/>
                    <a:pt x="16124" y="52403"/>
                    <a:pt x="40310" y="32248"/>
                  </a:cubicBezTo>
                  <a:cubicBezTo>
                    <a:pt x="64496" y="12093"/>
                    <a:pt x="96745" y="0"/>
                    <a:pt x="96745" y="0"/>
                  </a:cubicBezTo>
                  <a:lnTo>
                    <a:pt x="225737" y="0"/>
                  </a:lnTo>
                  <a:cubicBezTo>
                    <a:pt x="225737" y="0"/>
                    <a:pt x="257985" y="12093"/>
                    <a:pt x="282171" y="32248"/>
                  </a:cubicBezTo>
                  <a:cubicBezTo>
                    <a:pt x="306358" y="52403"/>
                    <a:pt x="322482" y="80620"/>
                    <a:pt x="322482" y="104807"/>
                  </a:cubicBezTo>
                  <a:lnTo>
                    <a:pt x="322482" y="266047"/>
                  </a:lnTo>
                  <a:lnTo>
                    <a:pt x="266047" y="266047"/>
                  </a:lnTo>
                  <a:moveTo>
                    <a:pt x="56434" y="266047"/>
                  </a:moveTo>
                  <a:lnTo>
                    <a:pt x="56434" y="104807"/>
                  </a:lnTo>
                </a:path>
              </a:pathLst>
            </a:custGeom>
            <a:noFill/>
            <a:ln w="15875" cap="rnd">
              <a:solidFill>
                <a:schemeClr val="bg1"/>
              </a:solidFill>
              <a:prstDash val="solid"/>
              <a:round/>
            </a:ln>
          </p:spPr>
          <p:txBody>
            <a:bodyPr rtlCol="0" anchor="ctr"/>
            <a:lstStyle/>
            <a:p>
              <a:endParaRPr lang="zh-CN" altLang="en-US">
                <a:latin typeface="+mn-ea"/>
              </a:endParaRPr>
            </a:p>
          </p:txBody>
        </p:sp>
        <p:sp>
          <p:nvSpPr>
            <p:cNvPr id="167" name="图形 163">
              <a:extLst>
                <a:ext uri="{FF2B5EF4-FFF2-40B4-BE49-F238E27FC236}">
                  <a16:creationId xmlns:a16="http://schemas.microsoft.com/office/drawing/2014/main" xmlns="" id="{AD431D9C-994A-4DED-B17A-83FBB12519D9}"/>
                </a:ext>
              </a:extLst>
            </p:cNvPr>
            <p:cNvSpPr/>
            <p:nvPr/>
          </p:nvSpPr>
          <p:spPr>
            <a:xfrm>
              <a:off x="6092066" y="2287106"/>
              <a:ext cx="8062" cy="217675"/>
            </a:xfrm>
            <a:custGeom>
              <a:avLst/>
              <a:gdLst>
                <a:gd name="connsiteX0" fmla="*/ 0 w 8062"/>
                <a:gd name="connsiteY0" fmla="*/ 0 h 217675"/>
                <a:gd name="connsiteX1" fmla="*/ 0 w 8062"/>
                <a:gd name="connsiteY1" fmla="*/ 217675 h 217675"/>
              </a:gdLst>
              <a:ahLst/>
              <a:cxnLst>
                <a:cxn ang="0">
                  <a:pos x="connsiteX0" y="connsiteY0"/>
                </a:cxn>
                <a:cxn ang="0">
                  <a:pos x="connsiteX1" y="connsiteY1"/>
                </a:cxn>
              </a:cxnLst>
              <a:rect l="l" t="t" r="r" b="b"/>
              <a:pathLst>
                <a:path w="8062" h="217675">
                  <a:moveTo>
                    <a:pt x="0" y="0"/>
                  </a:moveTo>
                  <a:lnTo>
                    <a:pt x="0" y="217675"/>
                  </a:lnTo>
                </a:path>
              </a:pathLst>
            </a:custGeom>
            <a:noFill/>
            <a:ln w="15875" cap="rnd">
              <a:solidFill>
                <a:schemeClr val="bg1"/>
              </a:solidFill>
              <a:prstDash val="solid"/>
              <a:round/>
            </a:ln>
          </p:spPr>
          <p:txBody>
            <a:bodyPr rtlCol="0" anchor="ctr"/>
            <a:lstStyle/>
            <a:p>
              <a:endParaRPr lang="zh-CN" altLang="en-US">
                <a:latin typeface="+mn-ea"/>
              </a:endParaRPr>
            </a:p>
          </p:txBody>
        </p:sp>
        <p:sp>
          <p:nvSpPr>
            <p:cNvPr id="168" name="图形 163">
              <a:extLst>
                <a:ext uri="{FF2B5EF4-FFF2-40B4-BE49-F238E27FC236}">
                  <a16:creationId xmlns:a16="http://schemas.microsoft.com/office/drawing/2014/main" xmlns="" id="{AD431D9C-994A-4DED-B17A-83FBB12519D9}"/>
                </a:ext>
              </a:extLst>
            </p:cNvPr>
            <p:cNvSpPr/>
            <p:nvPr/>
          </p:nvSpPr>
          <p:spPr>
            <a:xfrm>
              <a:off x="6027569" y="2182300"/>
              <a:ext cx="64496" cy="104806"/>
            </a:xfrm>
            <a:custGeom>
              <a:avLst/>
              <a:gdLst>
                <a:gd name="connsiteX0" fmla="*/ 64496 w 64496"/>
                <a:gd name="connsiteY0" fmla="*/ 104807 h 104806"/>
                <a:gd name="connsiteX1" fmla="*/ 0 w 64496"/>
                <a:gd name="connsiteY1" fmla="*/ 0 h 104806"/>
              </a:gdLst>
              <a:ahLst/>
              <a:cxnLst>
                <a:cxn ang="0">
                  <a:pos x="connsiteX0" y="connsiteY0"/>
                </a:cxn>
                <a:cxn ang="0">
                  <a:pos x="connsiteX1" y="connsiteY1"/>
                </a:cxn>
              </a:cxnLst>
              <a:rect l="l" t="t" r="r" b="b"/>
              <a:pathLst>
                <a:path w="64496" h="104806">
                  <a:moveTo>
                    <a:pt x="64496" y="104807"/>
                  </a:moveTo>
                  <a:lnTo>
                    <a:pt x="0" y="0"/>
                  </a:lnTo>
                </a:path>
              </a:pathLst>
            </a:custGeom>
            <a:noFill/>
            <a:ln w="15875" cap="rnd">
              <a:solidFill>
                <a:schemeClr val="bg1"/>
              </a:solidFill>
              <a:prstDash val="solid"/>
              <a:round/>
            </a:ln>
          </p:spPr>
          <p:txBody>
            <a:bodyPr rtlCol="0" anchor="ctr"/>
            <a:lstStyle/>
            <a:p>
              <a:endParaRPr lang="zh-CN" altLang="en-US">
                <a:latin typeface="+mn-ea"/>
              </a:endParaRPr>
            </a:p>
          </p:txBody>
        </p:sp>
        <p:sp>
          <p:nvSpPr>
            <p:cNvPr id="169" name="图形 163">
              <a:extLst>
                <a:ext uri="{FF2B5EF4-FFF2-40B4-BE49-F238E27FC236}">
                  <a16:creationId xmlns:a16="http://schemas.microsoft.com/office/drawing/2014/main" xmlns="" id="{AD431D9C-994A-4DED-B17A-83FBB12519D9}"/>
                </a:ext>
              </a:extLst>
            </p:cNvPr>
            <p:cNvSpPr/>
            <p:nvPr/>
          </p:nvSpPr>
          <p:spPr>
            <a:xfrm>
              <a:off x="6092066" y="2182300"/>
              <a:ext cx="64496" cy="104806"/>
            </a:xfrm>
            <a:custGeom>
              <a:avLst/>
              <a:gdLst>
                <a:gd name="connsiteX0" fmla="*/ 64496 w 64496"/>
                <a:gd name="connsiteY0" fmla="*/ 0 h 104806"/>
                <a:gd name="connsiteX1" fmla="*/ 0 w 64496"/>
                <a:gd name="connsiteY1" fmla="*/ 104807 h 104806"/>
              </a:gdLst>
              <a:ahLst/>
              <a:cxnLst>
                <a:cxn ang="0">
                  <a:pos x="connsiteX0" y="connsiteY0"/>
                </a:cxn>
                <a:cxn ang="0">
                  <a:pos x="connsiteX1" y="connsiteY1"/>
                </a:cxn>
              </a:cxnLst>
              <a:rect l="l" t="t" r="r" b="b"/>
              <a:pathLst>
                <a:path w="64496" h="104806">
                  <a:moveTo>
                    <a:pt x="64496" y="0"/>
                  </a:moveTo>
                  <a:lnTo>
                    <a:pt x="0" y="104807"/>
                  </a:lnTo>
                </a:path>
              </a:pathLst>
            </a:custGeom>
            <a:noFill/>
            <a:ln w="15875" cap="rnd">
              <a:solidFill>
                <a:schemeClr val="bg1"/>
              </a:solidFill>
              <a:prstDash val="solid"/>
              <a:round/>
            </a:ln>
          </p:spPr>
          <p:txBody>
            <a:bodyPr rtlCol="0" anchor="ctr"/>
            <a:lstStyle/>
            <a:p>
              <a:endParaRPr lang="zh-CN" altLang="en-US">
                <a:latin typeface="+mn-ea"/>
              </a:endParaRPr>
            </a:p>
          </p:txBody>
        </p:sp>
      </p:grpSp>
      <p:grpSp>
        <p:nvGrpSpPr>
          <p:cNvPr id="181" name="组合 180">
            <a:extLst>
              <a:ext uri="{FF2B5EF4-FFF2-40B4-BE49-F238E27FC236}">
                <a16:creationId xmlns:a16="http://schemas.microsoft.com/office/drawing/2014/main" xmlns="" id="{597EE7CC-CE5C-4F44-9A71-F8123E5F8C65}"/>
              </a:ext>
            </a:extLst>
          </p:cNvPr>
          <p:cNvGrpSpPr/>
          <p:nvPr/>
        </p:nvGrpSpPr>
        <p:grpSpPr>
          <a:xfrm>
            <a:off x="3776835" y="2252701"/>
            <a:ext cx="312033" cy="367098"/>
            <a:chOff x="7121141" y="-647224"/>
            <a:chExt cx="141684" cy="166687"/>
          </a:xfrm>
          <a:scene3d>
            <a:camera prst="perspectiveLeft"/>
            <a:lightRig rig="threePt" dir="t"/>
          </a:scene3d>
        </p:grpSpPr>
        <p:sp>
          <p:nvSpPr>
            <p:cNvPr id="177" name="图形 159">
              <a:extLst>
                <a:ext uri="{FF2B5EF4-FFF2-40B4-BE49-F238E27FC236}">
                  <a16:creationId xmlns:a16="http://schemas.microsoft.com/office/drawing/2014/main" xmlns="" id="{646EC3C9-24C9-469B-B855-9172E27FA482}"/>
                </a:ext>
              </a:extLst>
            </p:cNvPr>
            <p:cNvSpPr/>
            <p:nvPr/>
          </p:nvSpPr>
          <p:spPr>
            <a:xfrm>
              <a:off x="7212819" y="-563880"/>
              <a:ext cx="50006" cy="83343"/>
            </a:xfrm>
            <a:custGeom>
              <a:avLst/>
              <a:gdLst>
                <a:gd name="connsiteX0" fmla="*/ 0 w 50006"/>
                <a:gd name="connsiteY0" fmla="*/ 0 h 83343"/>
                <a:gd name="connsiteX1" fmla="*/ 50006 w 50006"/>
                <a:gd name="connsiteY1" fmla="*/ 0 h 83343"/>
                <a:gd name="connsiteX2" fmla="*/ 50006 w 50006"/>
                <a:gd name="connsiteY2" fmla="*/ 83344 h 83343"/>
                <a:gd name="connsiteX3" fmla="*/ 0 w 50006"/>
                <a:gd name="connsiteY3" fmla="*/ 83344 h 83343"/>
              </a:gdLst>
              <a:ahLst/>
              <a:cxnLst>
                <a:cxn ang="0">
                  <a:pos x="connsiteX0" y="connsiteY0"/>
                </a:cxn>
                <a:cxn ang="0">
                  <a:pos x="connsiteX1" y="connsiteY1"/>
                </a:cxn>
                <a:cxn ang="0">
                  <a:pos x="connsiteX2" y="connsiteY2"/>
                </a:cxn>
                <a:cxn ang="0">
                  <a:pos x="connsiteX3" y="connsiteY3"/>
                </a:cxn>
              </a:cxnLst>
              <a:rect l="l" t="t" r="r" b="b"/>
              <a:pathLst>
                <a:path w="50006" h="83343">
                  <a:moveTo>
                    <a:pt x="0" y="0"/>
                  </a:moveTo>
                  <a:lnTo>
                    <a:pt x="50006" y="0"/>
                  </a:lnTo>
                  <a:lnTo>
                    <a:pt x="50006" y="83344"/>
                  </a:lnTo>
                  <a:lnTo>
                    <a:pt x="0" y="83344"/>
                  </a:lnTo>
                  <a:close/>
                </a:path>
              </a:pathLst>
            </a:custGeom>
            <a:noFill/>
            <a:ln w="8334" cap="rnd">
              <a:solidFill>
                <a:schemeClr val="bg1"/>
              </a:solidFill>
              <a:prstDash val="solid"/>
              <a:round/>
            </a:ln>
          </p:spPr>
          <p:txBody>
            <a:bodyPr rtlCol="0" anchor="ctr"/>
            <a:lstStyle/>
            <a:p>
              <a:endParaRPr lang="zh-CN" altLang="en-US">
                <a:latin typeface="+mn-ea"/>
              </a:endParaRPr>
            </a:p>
          </p:txBody>
        </p:sp>
        <p:sp>
          <p:nvSpPr>
            <p:cNvPr id="178" name="图形 159">
              <a:extLst>
                <a:ext uri="{FF2B5EF4-FFF2-40B4-BE49-F238E27FC236}">
                  <a16:creationId xmlns:a16="http://schemas.microsoft.com/office/drawing/2014/main" xmlns="" id="{646EC3C9-24C9-469B-B855-9172E27FA482}"/>
                </a:ext>
              </a:extLst>
            </p:cNvPr>
            <p:cNvSpPr/>
            <p:nvPr/>
          </p:nvSpPr>
          <p:spPr>
            <a:xfrm>
              <a:off x="7121141" y="-563880"/>
              <a:ext cx="58340" cy="83343"/>
            </a:xfrm>
            <a:custGeom>
              <a:avLst/>
              <a:gdLst>
                <a:gd name="connsiteX0" fmla="*/ 0 w 58340"/>
                <a:gd name="connsiteY0" fmla="*/ 0 h 83343"/>
                <a:gd name="connsiteX1" fmla="*/ 58341 w 58340"/>
                <a:gd name="connsiteY1" fmla="*/ 0 h 83343"/>
                <a:gd name="connsiteX2" fmla="*/ 58341 w 58340"/>
                <a:gd name="connsiteY2" fmla="*/ 83344 h 83343"/>
                <a:gd name="connsiteX3" fmla="*/ 0 w 58340"/>
                <a:gd name="connsiteY3" fmla="*/ 83344 h 83343"/>
              </a:gdLst>
              <a:ahLst/>
              <a:cxnLst>
                <a:cxn ang="0">
                  <a:pos x="connsiteX0" y="connsiteY0"/>
                </a:cxn>
                <a:cxn ang="0">
                  <a:pos x="connsiteX1" y="connsiteY1"/>
                </a:cxn>
                <a:cxn ang="0">
                  <a:pos x="connsiteX2" y="connsiteY2"/>
                </a:cxn>
                <a:cxn ang="0">
                  <a:pos x="connsiteX3" y="connsiteY3"/>
                </a:cxn>
              </a:cxnLst>
              <a:rect l="l" t="t" r="r" b="b"/>
              <a:pathLst>
                <a:path w="58340" h="83343">
                  <a:moveTo>
                    <a:pt x="0" y="0"/>
                  </a:moveTo>
                  <a:lnTo>
                    <a:pt x="58341" y="0"/>
                  </a:lnTo>
                  <a:lnTo>
                    <a:pt x="58341" y="83344"/>
                  </a:lnTo>
                  <a:lnTo>
                    <a:pt x="0" y="83344"/>
                  </a:lnTo>
                  <a:close/>
                </a:path>
              </a:pathLst>
            </a:custGeom>
            <a:noFill/>
            <a:ln w="8334" cap="rnd">
              <a:solidFill>
                <a:schemeClr val="bg1"/>
              </a:solidFill>
              <a:prstDash val="solid"/>
              <a:round/>
            </a:ln>
          </p:spPr>
          <p:txBody>
            <a:bodyPr rtlCol="0" anchor="ctr"/>
            <a:lstStyle/>
            <a:p>
              <a:endParaRPr lang="zh-CN" altLang="en-US">
                <a:latin typeface="+mn-ea"/>
              </a:endParaRPr>
            </a:p>
          </p:txBody>
        </p:sp>
        <p:sp>
          <p:nvSpPr>
            <p:cNvPr id="179" name="图形 159">
              <a:extLst>
                <a:ext uri="{FF2B5EF4-FFF2-40B4-BE49-F238E27FC236}">
                  <a16:creationId xmlns:a16="http://schemas.microsoft.com/office/drawing/2014/main" xmlns="" id="{646EC3C9-24C9-469B-B855-9172E27FA482}"/>
                </a:ext>
              </a:extLst>
            </p:cNvPr>
            <p:cNvSpPr/>
            <p:nvPr/>
          </p:nvSpPr>
          <p:spPr>
            <a:xfrm>
              <a:off x="7133642" y="-647224"/>
              <a:ext cx="33337" cy="83343"/>
            </a:xfrm>
            <a:custGeom>
              <a:avLst/>
              <a:gdLst>
                <a:gd name="connsiteX0" fmla="*/ 0 w 33337"/>
                <a:gd name="connsiteY0" fmla="*/ 31064 h 83343"/>
                <a:gd name="connsiteX1" fmla="*/ 0 w 33337"/>
                <a:gd name="connsiteY1" fmla="*/ 83344 h 83343"/>
                <a:gd name="connsiteX2" fmla="*/ 33338 w 33337"/>
                <a:gd name="connsiteY2" fmla="*/ 83344 h 83343"/>
                <a:gd name="connsiteX3" fmla="*/ 33338 w 33337"/>
                <a:gd name="connsiteY3" fmla="*/ 0 h 83343"/>
                <a:gd name="connsiteX4" fmla="*/ 0 w 33337"/>
                <a:gd name="connsiteY4" fmla="*/ 31064 h 83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83343">
                  <a:moveTo>
                    <a:pt x="0" y="31064"/>
                  </a:moveTo>
                  <a:lnTo>
                    <a:pt x="0" y="83344"/>
                  </a:lnTo>
                  <a:lnTo>
                    <a:pt x="33338" y="83344"/>
                  </a:lnTo>
                  <a:lnTo>
                    <a:pt x="33338" y="0"/>
                  </a:lnTo>
                  <a:cubicBezTo>
                    <a:pt x="6251" y="0"/>
                    <a:pt x="0" y="23488"/>
                    <a:pt x="0" y="31064"/>
                  </a:cubicBezTo>
                  <a:close/>
                </a:path>
              </a:pathLst>
            </a:custGeom>
            <a:noFill/>
            <a:ln w="8334" cap="rnd">
              <a:solidFill>
                <a:schemeClr val="bg1"/>
              </a:solidFill>
              <a:prstDash val="solid"/>
              <a:round/>
            </a:ln>
          </p:spPr>
          <p:txBody>
            <a:bodyPr rtlCol="0" anchor="ctr"/>
            <a:lstStyle/>
            <a:p>
              <a:endParaRPr lang="zh-CN" altLang="en-US">
                <a:latin typeface="+mn-ea"/>
              </a:endParaRPr>
            </a:p>
          </p:txBody>
        </p:sp>
        <p:sp>
          <p:nvSpPr>
            <p:cNvPr id="180" name="图形 159">
              <a:extLst>
                <a:ext uri="{FF2B5EF4-FFF2-40B4-BE49-F238E27FC236}">
                  <a16:creationId xmlns:a16="http://schemas.microsoft.com/office/drawing/2014/main" xmlns="" id="{646EC3C9-24C9-469B-B855-9172E27FA482}"/>
                </a:ext>
              </a:extLst>
            </p:cNvPr>
            <p:cNvSpPr/>
            <p:nvPr/>
          </p:nvSpPr>
          <p:spPr>
            <a:xfrm>
              <a:off x="7121141" y="-530543"/>
              <a:ext cx="58340" cy="4167"/>
            </a:xfrm>
            <a:custGeom>
              <a:avLst/>
              <a:gdLst>
                <a:gd name="connsiteX0" fmla="*/ 0 w 58340"/>
                <a:gd name="connsiteY0" fmla="*/ 0 h 4167"/>
                <a:gd name="connsiteX1" fmla="*/ 58341 w 58340"/>
                <a:gd name="connsiteY1" fmla="*/ 0 h 4167"/>
              </a:gdLst>
              <a:ahLst/>
              <a:cxnLst>
                <a:cxn ang="0">
                  <a:pos x="connsiteX0" y="connsiteY0"/>
                </a:cxn>
                <a:cxn ang="0">
                  <a:pos x="connsiteX1" y="connsiteY1"/>
                </a:cxn>
              </a:cxnLst>
              <a:rect l="l" t="t" r="r" b="b"/>
              <a:pathLst>
                <a:path w="58340" h="4167">
                  <a:moveTo>
                    <a:pt x="0" y="0"/>
                  </a:moveTo>
                  <a:lnTo>
                    <a:pt x="58341" y="0"/>
                  </a:lnTo>
                </a:path>
              </a:pathLst>
            </a:custGeom>
            <a:noFill/>
            <a:ln w="8334" cap="rnd">
              <a:solidFill>
                <a:schemeClr val="bg1"/>
              </a:solidFill>
              <a:prstDash val="solid"/>
              <a:round/>
            </a:ln>
          </p:spPr>
          <p:txBody>
            <a:bodyPr rtlCol="0" anchor="ctr"/>
            <a:lstStyle/>
            <a:p>
              <a:endParaRPr lang="zh-CN" altLang="en-US">
                <a:latin typeface="+mn-ea"/>
              </a:endParaRPr>
            </a:p>
          </p:txBody>
        </p:sp>
      </p:grpSp>
      <p:grpSp>
        <p:nvGrpSpPr>
          <p:cNvPr id="187" name="组合 186">
            <a:extLst>
              <a:ext uri="{FF2B5EF4-FFF2-40B4-BE49-F238E27FC236}">
                <a16:creationId xmlns:a16="http://schemas.microsoft.com/office/drawing/2014/main" xmlns="" id="{1B82676D-910F-49C5-B9CF-0E1FB54623C2}"/>
              </a:ext>
            </a:extLst>
          </p:cNvPr>
          <p:cNvGrpSpPr/>
          <p:nvPr/>
        </p:nvGrpSpPr>
        <p:grpSpPr>
          <a:xfrm>
            <a:off x="8055039" y="2317290"/>
            <a:ext cx="405423" cy="314202"/>
            <a:chOff x="7803857" y="-313968"/>
            <a:chExt cx="166687" cy="129182"/>
          </a:xfrm>
          <a:scene3d>
            <a:camera prst="perspectiveRight"/>
            <a:lightRig rig="threePt" dir="t"/>
          </a:scene3d>
        </p:grpSpPr>
        <p:sp>
          <p:nvSpPr>
            <p:cNvPr id="182" name="图形 161">
              <a:extLst>
                <a:ext uri="{FF2B5EF4-FFF2-40B4-BE49-F238E27FC236}">
                  <a16:creationId xmlns:a16="http://schemas.microsoft.com/office/drawing/2014/main" xmlns="" id="{8736AACD-B87E-40AC-81AF-7EB901FA92CA}"/>
                </a:ext>
              </a:extLst>
            </p:cNvPr>
            <p:cNvSpPr/>
            <p:nvPr/>
          </p:nvSpPr>
          <p:spPr>
            <a:xfrm>
              <a:off x="7803857" y="-313968"/>
              <a:ext cx="166687" cy="129182"/>
            </a:xfrm>
            <a:custGeom>
              <a:avLst/>
              <a:gdLst>
                <a:gd name="connsiteX0" fmla="*/ 0 w 166687"/>
                <a:gd name="connsiteY0" fmla="*/ 42976 h 129182"/>
                <a:gd name="connsiteX1" fmla="*/ 0 w 166687"/>
                <a:gd name="connsiteY1" fmla="*/ 0 h 129182"/>
                <a:gd name="connsiteX2" fmla="*/ 166688 w 166687"/>
                <a:gd name="connsiteY2" fmla="*/ 0 h 129182"/>
                <a:gd name="connsiteX3" fmla="*/ 166688 w 166687"/>
                <a:gd name="connsiteY3" fmla="*/ 42976 h 129182"/>
                <a:gd name="connsiteX4" fmla="*/ 151534 w 166687"/>
                <a:gd name="connsiteY4" fmla="*/ 64591 h 129182"/>
                <a:gd name="connsiteX5" fmla="*/ 166688 w 166687"/>
                <a:gd name="connsiteY5" fmla="*/ 86207 h 129182"/>
                <a:gd name="connsiteX6" fmla="*/ 166688 w 166687"/>
                <a:gd name="connsiteY6" fmla="*/ 129183 h 129182"/>
                <a:gd name="connsiteX7" fmla="*/ 0 w 166687"/>
                <a:gd name="connsiteY7" fmla="*/ 129183 h 129182"/>
                <a:gd name="connsiteX8" fmla="*/ 0 w 166687"/>
                <a:gd name="connsiteY8" fmla="*/ 86207 h 129182"/>
                <a:gd name="connsiteX9" fmla="*/ 15153 w 166687"/>
                <a:gd name="connsiteY9" fmla="*/ 64591 h 129182"/>
                <a:gd name="connsiteX10" fmla="*/ 0 w 166687"/>
                <a:gd name="connsiteY10" fmla="*/ 42976 h 12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687" h="129182">
                  <a:moveTo>
                    <a:pt x="0" y="42976"/>
                  </a:moveTo>
                  <a:lnTo>
                    <a:pt x="0" y="0"/>
                  </a:lnTo>
                  <a:lnTo>
                    <a:pt x="166688" y="0"/>
                  </a:lnTo>
                  <a:lnTo>
                    <a:pt x="166688" y="42976"/>
                  </a:lnTo>
                  <a:cubicBezTo>
                    <a:pt x="157859" y="46122"/>
                    <a:pt x="151534" y="54612"/>
                    <a:pt x="151534" y="64591"/>
                  </a:cubicBezTo>
                  <a:cubicBezTo>
                    <a:pt x="151534" y="74571"/>
                    <a:pt x="157859" y="83060"/>
                    <a:pt x="166688" y="86207"/>
                  </a:cubicBezTo>
                  <a:lnTo>
                    <a:pt x="166688" y="129183"/>
                  </a:lnTo>
                  <a:lnTo>
                    <a:pt x="0" y="129183"/>
                  </a:lnTo>
                  <a:lnTo>
                    <a:pt x="0" y="86207"/>
                  </a:lnTo>
                  <a:cubicBezTo>
                    <a:pt x="8828" y="83060"/>
                    <a:pt x="15153" y="74571"/>
                    <a:pt x="15153" y="64591"/>
                  </a:cubicBezTo>
                  <a:cubicBezTo>
                    <a:pt x="15153" y="54612"/>
                    <a:pt x="8828" y="46122"/>
                    <a:pt x="0" y="42976"/>
                  </a:cubicBezTo>
                  <a:close/>
                </a:path>
              </a:pathLst>
            </a:custGeom>
            <a:noFill/>
            <a:ln w="8334" cap="flat">
              <a:solidFill>
                <a:schemeClr val="bg1"/>
              </a:solidFill>
              <a:prstDash val="solid"/>
              <a:round/>
            </a:ln>
          </p:spPr>
          <p:txBody>
            <a:bodyPr rtlCol="0" anchor="ctr"/>
            <a:lstStyle/>
            <a:p>
              <a:endParaRPr lang="zh-CN" altLang="en-US">
                <a:latin typeface="+mn-ea"/>
              </a:endParaRPr>
            </a:p>
          </p:txBody>
        </p:sp>
        <p:sp>
          <p:nvSpPr>
            <p:cNvPr id="183" name="图形 161">
              <a:extLst>
                <a:ext uri="{FF2B5EF4-FFF2-40B4-BE49-F238E27FC236}">
                  <a16:creationId xmlns:a16="http://schemas.microsoft.com/office/drawing/2014/main" xmlns="" id="{8736AACD-B87E-40AC-81AF-7EB901FA92CA}"/>
                </a:ext>
              </a:extLst>
            </p:cNvPr>
            <p:cNvSpPr/>
            <p:nvPr/>
          </p:nvSpPr>
          <p:spPr>
            <a:xfrm>
              <a:off x="7866365" y="-284798"/>
              <a:ext cx="41671" cy="20835"/>
            </a:xfrm>
            <a:custGeom>
              <a:avLst/>
              <a:gdLst>
                <a:gd name="connsiteX0" fmla="*/ 0 w 41671"/>
                <a:gd name="connsiteY0" fmla="*/ 0 h 20835"/>
                <a:gd name="connsiteX1" fmla="*/ 20836 w 41671"/>
                <a:gd name="connsiteY1" fmla="*/ 20836 h 20835"/>
                <a:gd name="connsiteX2" fmla="*/ 41672 w 41671"/>
                <a:gd name="connsiteY2" fmla="*/ 0 h 20835"/>
              </a:gdLst>
              <a:ahLst/>
              <a:cxnLst>
                <a:cxn ang="0">
                  <a:pos x="connsiteX0" y="connsiteY0"/>
                </a:cxn>
                <a:cxn ang="0">
                  <a:pos x="connsiteX1" y="connsiteY1"/>
                </a:cxn>
                <a:cxn ang="0">
                  <a:pos x="connsiteX2" y="connsiteY2"/>
                </a:cxn>
              </a:cxnLst>
              <a:rect l="l" t="t" r="r" b="b"/>
              <a:pathLst>
                <a:path w="41671" h="20835">
                  <a:moveTo>
                    <a:pt x="0" y="0"/>
                  </a:moveTo>
                  <a:lnTo>
                    <a:pt x="20836" y="20836"/>
                  </a:lnTo>
                  <a:lnTo>
                    <a:pt x="41672" y="0"/>
                  </a:lnTo>
                </a:path>
              </a:pathLst>
            </a:custGeom>
            <a:noFill/>
            <a:ln w="8334" cap="rnd">
              <a:solidFill>
                <a:schemeClr val="bg1"/>
              </a:solidFill>
              <a:prstDash val="solid"/>
              <a:round/>
            </a:ln>
          </p:spPr>
          <p:txBody>
            <a:bodyPr rtlCol="0" anchor="ctr"/>
            <a:lstStyle/>
            <a:p>
              <a:endParaRPr lang="zh-CN" altLang="en-US">
                <a:latin typeface="+mn-ea"/>
              </a:endParaRPr>
            </a:p>
          </p:txBody>
        </p:sp>
        <p:sp>
          <p:nvSpPr>
            <p:cNvPr id="184" name="图形 161">
              <a:extLst>
                <a:ext uri="{FF2B5EF4-FFF2-40B4-BE49-F238E27FC236}">
                  <a16:creationId xmlns:a16="http://schemas.microsoft.com/office/drawing/2014/main" xmlns="" id="{8736AACD-B87E-40AC-81AF-7EB901FA92CA}"/>
                </a:ext>
              </a:extLst>
            </p:cNvPr>
            <p:cNvSpPr/>
            <p:nvPr/>
          </p:nvSpPr>
          <p:spPr>
            <a:xfrm>
              <a:off x="7862198" y="-259794"/>
              <a:ext cx="50006" cy="4167"/>
            </a:xfrm>
            <a:custGeom>
              <a:avLst/>
              <a:gdLst>
                <a:gd name="connsiteX0" fmla="*/ 0 w 50006"/>
                <a:gd name="connsiteY0" fmla="*/ 0 h 4167"/>
                <a:gd name="connsiteX1" fmla="*/ 50006 w 50006"/>
                <a:gd name="connsiteY1" fmla="*/ 0 h 4167"/>
              </a:gdLst>
              <a:ahLst/>
              <a:cxnLst>
                <a:cxn ang="0">
                  <a:pos x="connsiteX0" y="connsiteY0"/>
                </a:cxn>
                <a:cxn ang="0">
                  <a:pos x="connsiteX1" y="connsiteY1"/>
                </a:cxn>
              </a:cxnLst>
              <a:rect l="l" t="t" r="r" b="b"/>
              <a:pathLst>
                <a:path w="50006" h="4167">
                  <a:moveTo>
                    <a:pt x="0" y="0"/>
                  </a:moveTo>
                  <a:lnTo>
                    <a:pt x="50006" y="0"/>
                  </a:lnTo>
                </a:path>
              </a:pathLst>
            </a:custGeom>
            <a:noFill/>
            <a:ln w="8334" cap="rnd">
              <a:solidFill>
                <a:schemeClr val="bg1"/>
              </a:solidFill>
              <a:prstDash val="solid"/>
              <a:round/>
            </a:ln>
          </p:spPr>
          <p:txBody>
            <a:bodyPr rtlCol="0" anchor="ctr"/>
            <a:lstStyle/>
            <a:p>
              <a:endParaRPr lang="zh-CN" altLang="en-US">
                <a:latin typeface="+mn-ea"/>
              </a:endParaRPr>
            </a:p>
          </p:txBody>
        </p:sp>
        <p:sp>
          <p:nvSpPr>
            <p:cNvPr id="185" name="图形 161">
              <a:extLst>
                <a:ext uri="{FF2B5EF4-FFF2-40B4-BE49-F238E27FC236}">
                  <a16:creationId xmlns:a16="http://schemas.microsoft.com/office/drawing/2014/main" xmlns="" id="{8736AACD-B87E-40AC-81AF-7EB901FA92CA}"/>
                </a:ext>
              </a:extLst>
            </p:cNvPr>
            <p:cNvSpPr/>
            <p:nvPr/>
          </p:nvSpPr>
          <p:spPr>
            <a:xfrm>
              <a:off x="7862198" y="-234097"/>
              <a:ext cx="50006" cy="4167"/>
            </a:xfrm>
            <a:custGeom>
              <a:avLst/>
              <a:gdLst>
                <a:gd name="connsiteX0" fmla="*/ 0 w 50006"/>
                <a:gd name="connsiteY0" fmla="*/ 0 h 4167"/>
                <a:gd name="connsiteX1" fmla="*/ 50006 w 50006"/>
                <a:gd name="connsiteY1" fmla="*/ 0 h 4167"/>
              </a:gdLst>
              <a:ahLst/>
              <a:cxnLst>
                <a:cxn ang="0">
                  <a:pos x="connsiteX0" y="connsiteY0"/>
                </a:cxn>
                <a:cxn ang="0">
                  <a:pos x="connsiteX1" y="connsiteY1"/>
                </a:cxn>
              </a:cxnLst>
              <a:rect l="l" t="t" r="r" b="b"/>
              <a:pathLst>
                <a:path w="50006" h="4167">
                  <a:moveTo>
                    <a:pt x="0" y="0"/>
                  </a:moveTo>
                  <a:lnTo>
                    <a:pt x="50006" y="0"/>
                  </a:lnTo>
                </a:path>
              </a:pathLst>
            </a:custGeom>
            <a:noFill/>
            <a:ln w="8334" cap="rnd">
              <a:solidFill>
                <a:schemeClr val="bg1"/>
              </a:solidFill>
              <a:prstDash val="solid"/>
              <a:round/>
            </a:ln>
          </p:spPr>
          <p:txBody>
            <a:bodyPr rtlCol="0" anchor="ctr"/>
            <a:lstStyle/>
            <a:p>
              <a:endParaRPr lang="zh-CN" altLang="en-US">
                <a:latin typeface="+mn-ea"/>
              </a:endParaRPr>
            </a:p>
          </p:txBody>
        </p:sp>
        <p:sp>
          <p:nvSpPr>
            <p:cNvPr id="186" name="图形 161">
              <a:extLst>
                <a:ext uri="{FF2B5EF4-FFF2-40B4-BE49-F238E27FC236}">
                  <a16:creationId xmlns:a16="http://schemas.microsoft.com/office/drawing/2014/main" xmlns="" id="{8736AACD-B87E-40AC-81AF-7EB901FA92CA}"/>
                </a:ext>
              </a:extLst>
            </p:cNvPr>
            <p:cNvSpPr/>
            <p:nvPr/>
          </p:nvSpPr>
          <p:spPr>
            <a:xfrm>
              <a:off x="7887201" y="-259794"/>
              <a:ext cx="4167" cy="50006"/>
            </a:xfrm>
            <a:custGeom>
              <a:avLst/>
              <a:gdLst>
                <a:gd name="connsiteX0" fmla="*/ 0 w 4167"/>
                <a:gd name="connsiteY0" fmla="*/ 0 h 50006"/>
                <a:gd name="connsiteX1" fmla="*/ 0 w 4167"/>
                <a:gd name="connsiteY1" fmla="*/ 50006 h 50006"/>
              </a:gdLst>
              <a:ahLst/>
              <a:cxnLst>
                <a:cxn ang="0">
                  <a:pos x="connsiteX0" y="connsiteY0"/>
                </a:cxn>
                <a:cxn ang="0">
                  <a:pos x="connsiteX1" y="connsiteY1"/>
                </a:cxn>
              </a:cxnLst>
              <a:rect l="l" t="t" r="r" b="b"/>
              <a:pathLst>
                <a:path w="4167" h="50006">
                  <a:moveTo>
                    <a:pt x="0" y="0"/>
                  </a:moveTo>
                  <a:lnTo>
                    <a:pt x="0" y="50006"/>
                  </a:lnTo>
                </a:path>
              </a:pathLst>
            </a:custGeom>
            <a:noFill/>
            <a:ln w="8334" cap="rnd">
              <a:solidFill>
                <a:schemeClr val="bg1"/>
              </a:solidFill>
              <a:prstDash val="solid"/>
              <a:round/>
            </a:ln>
          </p:spPr>
          <p:txBody>
            <a:bodyPr rtlCol="0" anchor="ctr"/>
            <a:lstStyle/>
            <a:p>
              <a:endParaRPr lang="zh-CN" altLang="en-US">
                <a:latin typeface="+mn-ea"/>
              </a:endParaRPr>
            </a:p>
          </p:txBody>
        </p:sp>
      </p:grpSp>
    </p:spTree>
    <p:extLst>
      <p:ext uri="{BB962C8B-B14F-4D97-AF65-F5344CB8AC3E}">
        <p14:creationId xmlns:p14="http://schemas.microsoft.com/office/powerpoint/2010/main" val="3601129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B2D728CE-4430-45E4-8B95-AF73884BBF66}"/>
              </a:ext>
            </a:extLst>
          </p:cNvPr>
          <p:cNvSpPr>
            <a:spLocks noGrp="1"/>
          </p:cNvSpPr>
          <p:nvPr>
            <p:ph sz="quarter" idx="4294967295"/>
          </p:nvPr>
        </p:nvSpPr>
        <p:spPr>
          <a:xfrm>
            <a:off x="506120" y="434136"/>
            <a:ext cx="849339"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04</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3" name="内容占位符 2">
            <a:extLst>
              <a:ext uri="{FF2B5EF4-FFF2-40B4-BE49-F238E27FC236}">
                <a16:creationId xmlns:a16="http://schemas.microsoft.com/office/drawing/2014/main" xmlns="" id="{942EA8FF-301B-4B70-B873-4F9F87DBEDF7}"/>
              </a:ext>
            </a:extLst>
          </p:cNvPr>
          <p:cNvSpPr>
            <a:spLocks noGrp="1"/>
          </p:cNvSpPr>
          <p:nvPr>
            <p:ph sz="quarter" idx="10"/>
          </p:nvPr>
        </p:nvSpPr>
        <p:spPr/>
        <p:txBody>
          <a:bodyPr/>
          <a:lstStyle/>
          <a:p>
            <a:r>
              <a:rPr lang="zh-CN" altLang="en-US" dirty="0">
                <a:latin typeface="+mj-ea"/>
                <a:ea typeface="+mj-ea"/>
              </a:rPr>
              <a:t>近五年销售额分析</a:t>
            </a:r>
          </a:p>
        </p:txBody>
      </p:sp>
      <p:sp>
        <p:nvSpPr>
          <p:cNvPr id="4" name="PA-任意多边形 273">
            <a:extLst>
              <a:ext uri="{FF2B5EF4-FFF2-40B4-BE49-F238E27FC236}">
                <a16:creationId xmlns:a16="http://schemas.microsoft.com/office/drawing/2014/main" xmlns="" id="{0DF0390D-EB42-4D24-BAB4-8A1F718447B3}"/>
              </a:ext>
            </a:extLst>
          </p:cNvPr>
          <p:cNvSpPr/>
          <p:nvPr>
            <p:custDataLst>
              <p:tags r:id="rId1"/>
            </p:custDataLst>
          </p:nvPr>
        </p:nvSpPr>
        <p:spPr>
          <a:xfrm>
            <a:off x="1450125" y="2399485"/>
            <a:ext cx="5295818" cy="3645357"/>
          </a:xfrm>
          <a:custGeom>
            <a:avLst/>
            <a:gdLst>
              <a:gd name="connsiteX0" fmla="*/ 1307723 w 2160270"/>
              <a:gd name="connsiteY0" fmla="*/ 366 h 1205433"/>
              <a:gd name="connsiteX1" fmla="*/ 1581150 w 2160270"/>
              <a:gd name="connsiteY1" fmla="*/ 178424 h 1205433"/>
              <a:gd name="connsiteX2" fmla="*/ 1893570 w 2160270"/>
              <a:gd name="connsiteY2" fmla="*/ 578474 h 1205433"/>
              <a:gd name="connsiteX3" fmla="*/ 2133600 w 2160270"/>
              <a:gd name="connsiteY3" fmla="*/ 696584 h 1205433"/>
              <a:gd name="connsiteX4" fmla="*/ 2159541 w 2160270"/>
              <a:gd name="connsiteY4" fmla="*/ 887328 h 1205433"/>
              <a:gd name="connsiteX5" fmla="*/ 2160270 w 2160270"/>
              <a:gd name="connsiteY5" fmla="*/ 901092 h 1205433"/>
              <a:gd name="connsiteX6" fmla="*/ 2160270 w 2160270"/>
              <a:gd name="connsiteY6" fmla="*/ 1205433 h 1205433"/>
              <a:gd name="connsiteX7" fmla="*/ 17937 w 2160270"/>
              <a:gd name="connsiteY7" fmla="*/ 1205433 h 1205433"/>
              <a:gd name="connsiteX8" fmla="*/ 0 w 2160270"/>
              <a:gd name="connsiteY8" fmla="*/ 460364 h 1205433"/>
              <a:gd name="connsiteX9" fmla="*/ 255270 w 2160270"/>
              <a:gd name="connsiteY9" fmla="*/ 761354 h 1205433"/>
              <a:gd name="connsiteX10" fmla="*/ 533400 w 2160270"/>
              <a:gd name="connsiteY10" fmla="*/ 917564 h 1205433"/>
              <a:gd name="connsiteX11" fmla="*/ 853440 w 2160270"/>
              <a:gd name="connsiteY11" fmla="*/ 597524 h 1205433"/>
              <a:gd name="connsiteX12" fmla="*/ 1211580 w 2160270"/>
              <a:gd name="connsiteY12" fmla="*/ 22214 h 1205433"/>
              <a:gd name="connsiteX13" fmla="*/ 1307723 w 2160270"/>
              <a:gd name="connsiteY13" fmla="*/ 366 h 1205433"/>
              <a:gd name="connsiteX0" fmla="*/ 1307723 w 2160270"/>
              <a:gd name="connsiteY0" fmla="*/ 366 h 1205433"/>
              <a:gd name="connsiteX1" fmla="*/ 1581150 w 2160270"/>
              <a:gd name="connsiteY1" fmla="*/ 178424 h 1205433"/>
              <a:gd name="connsiteX2" fmla="*/ 1893570 w 2160270"/>
              <a:gd name="connsiteY2" fmla="*/ 578474 h 1205433"/>
              <a:gd name="connsiteX3" fmla="*/ 2133600 w 2160270"/>
              <a:gd name="connsiteY3" fmla="*/ 696584 h 1205433"/>
              <a:gd name="connsiteX4" fmla="*/ 2159541 w 2160270"/>
              <a:gd name="connsiteY4" fmla="*/ 887328 h 1205433"/>
              <a:gd name="connsiteX5" fmla="*/ 2160270 w 2160270"/>
              <a:gd name="connsiteY5" fmla="*/ 1205433 h 1205433"/>
              <a:gd name="connsiteX6" fmla="*/ 17937 w 2160270"/>
              <a:gd name="connsiteY6" fmla="*/ 1205433 h 1205433"/>
              <a:gd name="connsiteX7" fmla="*/ 0 w 2160270"/>
              <a:gd name="connsiteY7" fmla="*/ 460364 h 1205433"/>
              <a:gd name="connsiteX8" fmla="*/ 255270 w 2160270"/>
              <a:gd name="connsiteY8" fmla="*/ 761354 h 1205433"/>
              <a:gd name="connsiteX9" fmla="*/ 533400 w 2160270"/>
              <a:gd name="connsiteY9" fmla="*/ 917564 h 1205433"/>
              <a:gd name="connsiteX10" fmla="*/ 853440 w 2160270"/>
              <a:gd name="connsiteY10" fmla="*/ 597524 h 1205433"/>
              <a:gd name="connsiteX11" fmla="*/ 1211580 w 2160270"/>
              <a:gd name="connsiteY11" fmla="*/ 22214 h 1205433"/>
              <a:gd name="connsiteX12" fmla="*/ 1307723 w 2160270"/>
              <a:gd name="connsiteY12" fmla="*/ 366 h 1205433"/>
              <a:gd name="connsiteX0" fmla="*/ 1307723 w 2319967"/>
              <a:gd name="connsiteY0" fmla="*/ 366 h 1205433"/>
              <a:gd name="connsiteX1" fmla="*/ 1581150 w 2319967"/>
              <a:gd name="connsiteY1" fmla="*/ 178424 h 1205433"/>
              <a:gd name="connsiteX2" fmla="*/ 1893570 w 2319967"/>
              <a:gd name="connsiteY2" fmla="*/ 578474 h 1205433"/>
              <a:gd name="connsiteX3" fmla="*/ 2133600 w 2319967"/>
              <a:gd name="connsiteY3" fmla="*/ 696584 h 1205433"/>
              <a:gd name="connsiteX4" fmla="*/ 2160270 w 2319967"/>
              <a:gd name="connsiteY4" fmla="*/ 1205433 h 1205433"/>
              <a:gd name="connsiteX5" fmla="*/ 17937 w 2319967"/>
              <a:gd name="connsiteY5" fmla="*/ 1205433 h 1205433"/>
              <a:gd name="connsiteX6" fmla="*/ 0 w 2319967"/>
              <a:gd name="connsiteY6" fmla="*/ 460364 h 1205433"/>
              <a:gd name="connsiteX7" fmla="*/ 255270 w 2319967"/>
              <a:gd name="connsiteY7" fmla="*/ 761354 h 1205433"/>
              <a:gd name="connsiteX8" fmla="*/ 533400 w 2319967"/>
              <a:gd name="connsiteY8" fmla="*/ 917564 h 1205433"/>
              <a:gd name="connsiteX9" fmla="*/ 853440 w 2319967"/>
              <a:gd name="connsiteY9" fmla="*/ 597524 h 1205433"/>
              <a:gd name="connsiteX10" fmla="*/ 1211580 w 2319967"/>
              <a:gd name="connsiteY10" fmla="*/ 22214 h 1205433"/>
              <a:gd name="connsiteX11" fmla="*/ 1307723 w 2319967"/>
              <a:gd name="connsiteY11" fmla="*/ 366 h 1205433"/>
              <a:gd name="connsiteX0" fmla="*/ 1307723 w 2160270"/>
              <a:gd name="connsiteY0" fmla="*/ 366 h 1205433"/>
              <a:gd name="connsiteX1" fmla="*/ 1581150 w 2160270"/>
              <a:gd name="connsiteY1" fmla="*/ 178424 h 1205433"/>
              <a:gd name="connsiteX2" fmla="*/ 1893570 w 2160270"/>
              <a:gd name="connsiteY2" fmla="*/ 578474 h 1205433"/>
              <a:gd name="connsiteX3" fmla="*/ 2133600 w 2160270"/>
              <a:gd name="connsiteY3" fmla="*/ 696584 h 1205433"/>
              <a:gd name="connsiteX4" fmla="*/ 2160270 w 2160270"/>
              <a:gd name="connsiteY4" fmla="*/ 1205433 h 1205433"/>
              <a:gd name="connsiteX5" fmla="*/ 17937 w 2160270"/>
              <a:gd name="connsiteY5" fmla="*/ 1205433 h 1205433"/>
              <a:gd name="connsiteX6" fmla="*/ 0 w 2160270"/>
              <a:gd name="connsiteY6" fmla="*/ 460364 h 1205433"/>
              <a:gd name="connsiteX7" fmla="*/ 255270 w 2160270"/>
              <a:gd name="connsiteY7" fmla="*/ 761354 h 1205433"/>
              <a:gd name="connsiteX8" fmla="*/ 533400 w 2160270"/>
              <a:gd name="connsiteY8" fmla="*/ 917564 h 1205433"/>
              <a:gd name="connsiteX9" fmla="*/ 853440 w 2160270"/>
              <a:gd name="connsiteY9" fmla="*/ 597524 h 1205433"/>
              <a:gd name="connsiteX10" fmla="*/ 1211580 w 2160270"/>
              <a:gd name="connsiteY10" fmla="*/ 22214 h 1205433"/>
              <a:gd name="connsiteX11" fmla="*/ 1307723 w 2160270"/>
              <a:gd name="connsiteY11" fmla="*/ 366 h 1205433"/>
              <a:gd name="connsiteX0" fmla="*/ 1307723 w 2160270"/>
              <a:gd name="connsiteY0" fmla="*/ 366 h 1205433"/>
              <a:gd name="connsiteX1" fmla="*/ 1581150 w 2160270"/>
              <a:gd name="connsiteY1" fmla="*/ 178424 h 1205433"/>
              <a:gd name="connsiteX2" fmla="*/ 1893570 w 2160270"/>
              <a:gd name="connsiteY2" fmla="*/ 578474 h 1205433"/>
              <a:gd name="connsiteX3" fmla="*/ 2133600 w 2160270"/>
              <a:gd name="connsiteY3" fmla="*/ 696584 h 1205433"/>
              <a:gd name="connsiteX4" fmla="*/ 2160270 w 2160270"/>
              <a:gd name="connsiteY4" fmla="*/ 1205433 h 1205433"/>
              <a:gd name="connsiteX5" fmla="*/ 17937 w 2160270"/>
              <a:gd name="connsiteY5" fmla="*/ 1205433 h 1205433"/>
              <a:gd name="connsiteX6" fmla="*/ 0 w 2160270"/>
              <a:gd name="connsiteY6" fmla="*/ 460364 h 1205433"/>
              <a:gd name="connsiteX7" fmla="*/ 255270 w 2160270"/>
              <a:gd name="connsiteY7" fmla="*/ 761354 h 1205433"/>
              <a:gd name="connsiteX8" fmla="*/ 533400 w 2160270"/>
              <a:gd name="connsiteY8" fmla="*/ 917564 h 1205433"/>
              <a:gd name="connsiteX9" fmla="*/ 853440 w 2160270"/>
              <a:gd name="connsiteY9" fmla="*/ 597524 h 1205433"/>
              <a:gd name="connsiteX10" fmla="*/ 1211580 w 2160270"/>
              <a:gd name="connsiteY10" fmla="*/ 22214 h 1205433"/>
              <a:gd name="connsiteX11" fmla="*/ 1307723 w 2160270"/>
              <a:gd name="connsiteY11" fmla="*/ 366 h 1205433"/>
              <a:gd name="connsiteX0" fmla="*/ 1307723 w 2155190"/>
              <a:gd name="connsiteY0" fmla="*/ 366 h 1205433"/>
              <a:gd name="connsiteX1" fmla="*/ 1581150 w 2155190"/>
              <a:gd name="connsiteY1" fmla="*/ 178424 h 1205433"/>
              <a:gd name="connsiteX2" fmla="*/ 1893570 w 2155190"/>
              <a:gd name="connsiteY2" fmla="*/ 578474 h 1205433"/>
              <a:gd name="connsiteX3" fmla="*/ 2133600 w 2155190"/>
              <a:gd name="connsiteY3" fmla="*/ 696584 h 1205433"/>
              <a:gd name="connsiteX4" fmla="*/ 2155190 w 2155190"/>
              <a:gd name="connsiteY4" fmla="*/ 1205433 h 1205433"/>
              <a:gd name="connsiteX5" fmla="*/ 17937 w 2155190"/>
              <a:gd name="connsiteY5" fmla="*/ 1205433 h 1205433"/>
              <a:gd name="connsiteX6" fmla="*/ 0 w 2155190"/>
              <a:gd name="connsiteY6" fmla="*/ 460364 h 1205433"/>
              <a:gd name="connsiteX7" fmla="*/ 255270 w 2155190"/>
              <a:gd name="connsiteY7" fmla="*/ 761354 h 1205433"/>
              <a:gd name="connsiteX8" fmla="*/ 533400 w 2155190"/>
              <a:gd name="connsiteY8" fmla="*/ 917564 h 1205433"/>
              <a:gd name="connsiteX9" fmla="*/ 853440 w 2155190"/>
              <a:gd name="connsiteY9" fmla="*/ 597524 h 1205433"/>
              <a:gd name="connsiteX10" fmla="*/ 1211580 w 2155190"/>
              <a:gd name="connsiteY10" fmla="*/ 22214 h 1205433"/>
              <a:gd name="connsiteX11" fmla="*/ 1307723 w 2155190"/>
              <a:gd name="connsiteY11" fmla="*/ 366 h 1205433"/>
              <a:gd name="connsiteX0" fmla="*/ 1307723 w 2155190"/>
              <a:gd name="connsiteY0" fmla="*/ 366 h 1205433"/>
              <a:gd name="connsiteX1" fmla="*/ 1581150 w 2155190"/>
              <a:gd name="connsiteY1" fmla="*/ 178424 h 1205433"/>
              <a:gd name="connsiteX2" fmla="*/ 1893570 w 2155190"/>
              <a:gd name="connsiteY2" fmla="*/ 578474 h 1205433"/>
              <a:gd name="connsiteX3" fmla="*/ 2133600 w 2155190"/>
              <a:gd name="connsiteY3" fmla="*/ 696584 h 1205433"/>
              <a:gd name="connsiteX4" fmla="*/ 2155190 w 2155190"/>
              <a:gd name="connsiteY4" fmla="*/ 1205433 h 1205433"/>
              <a:gd name="connsiteX5" fmla="*/ 17937 w 2155190"/>
              <a:gd name="connsiteY5" fmla="*/ 1205433 h 1205433"/>
              <a:gd name="connsiteX6" fmla="*/ 0 w 2155190"/>
              <a:gd name="connsiteY6" fmla="*/ 460364 h 1205433"/>
              <a:gd name="connsiteX7" fmla="*/ 255270 w 2155190"/>
              <a:gd name="connsiteY7" fmla="*/ 761354 h 1205433"/>
              <a:gd name="connsiteX8" fmla="*/ 533400 w 2155190"/>
              <a:gd name="connsiteY8" fmla="*/ 917564 h 1205433"/>
              <a:gd name="connsiteX9" fmla="*/ 853440 w 2155190"/>
              <a:gd name="connsiteY9" fmla="*/ 597524 h 1205433"/>
              <a:gd name="connsiteX10" fmla="*/ 1211580 w 2155190"/>
              <a:gd name="connsiteY10" fmla="*/ 22214 h 1205433"/>
              <a:gd name="connsiteX11" fmla="*/ 1307723 w 2155190"/>
              <a:gd name="connsiteY11" fmla="*/ 366 h 1205433"/>
              <a:gd name="connsiteX0" fmla="*/ 1307723 w 2138570"/>
              <a:gd name="connsiteY0" fmla="*/ 366 h 1205433"/>
              <a:gd name="connsiteX1" fmla="*/ 1581150 w 2138570"/>
              <a:gd name="connsiteY1" fmla="*/ 178424 h 1205433"/>
              <a:gd name="connsiteX2" fmla="*/ 1893570 w 2138570"/>
              <a:gd name="connsiteY2" fmla="*/ 578474 h 1205433"/>
              <a:gd name="connsiteX3" fmla="*/ 2133600 w 2138570"/>
              <a:gd name="connsiteY3" fmla="*/ 696584 h 1205433"/>
              <a:gd name="connsiteX4" fmla="*/ 2134870 w 2138570"/>
              <a:gd name="connsiteY4" fmla="*/ 1200353 h 1205433"/>
              <a:gd name="connsiteX5" fmla="*/ 17937 w 2138570"/>
              <a:gd name="connsiteY5" fmla="*/ 1205433 h 1205433"/>
              <a:gd name="connsiteX6" fmla="*/ 0 w 2138570"/>
              <a:gd name="connsiteY6" fmla="*/ 460364 h 1205433"/>
              <a:gd name="connsiteX7" fmla="*/ 255270 w 2138570"/>
              <a:gd name="connsiteY7" fmla="*/ 761354 h 1205433"/>
              <a:gd name="connsiteX8" fmla="*/ 533400 w 2138570"/>
              <a:gd name="connsiteY8" fmla="*/ 917564 h 1205433"/>
              <a:gd name="connsiteX9" fmla="*/ 853440 w 2138570"/>
              <a:gd name="connsiteY9" fmla="*/ 597524 h 1205433"/>
              <a:gd name="connsiteX10" fmla="*/ 1211580 w 2138570"/>
              <a:gd name="connsiteY10" fmla="*/ 22214 h 1205433"/>
              <a:gd name="connsiteX11" fmla="*/ 1307723 w 2138570"/>
              <a:gd name="connsiteY11" fmla="*/ 366 h 1205433"/>
              <a:gd name="connsiteX0" fmla="*/ 1307723 w 2134870"/>
              <a:gd name="connsiteY0" fmla="*/ 366 h 1205433"/>
              <a:gd name="connsiteX1" fmla="*/ 1581150 w 2134870"/>
              <a:gd name="connsiteY1" fmla="*/ 178424 h 1205433"/>
              <a:gd name="connsiteX2" fmla="*/ 1893570 w 2134870"/>
              <a:gd name="connsiteY2" fmla="*/ 578474 h 1205433"/>
              <a:gd name="connsiteX3" fmla="*/ 2133600 w 2134870"/>
              <a:gd name="connsiteY3" fmla="*/ 696584 h 1205433"/>
              <a:gd name="connsiteX4" fmla="*/ 2134870 w 2134870"/>
              <a:gd name="connsiteY4" fmla="*/ 1200353 h 1205433"/>
              <a:gd name="connsiteX5" fmla="*/ 17937 w 2134870"/>
              <a:gd name="connsiteY5" fmla="*/ 1205433 h 1205433"/>
              <a:gd name="connsiteX6" fmla="*/ 0 w 2134870"/>
              <a:gd name="connsiteY6" fmla="*/ 460364 h 1205433"/>
              <a:gd name="connsiteX7" fmla="*/ 255270 w 2134870"/>
              <a:gd name="connsiteY7" fmla="*/ 761354 h 1205433"/>
              <a:gd name="connsiteX8" fmla="*/ 533400 w 2134870"/>
              <a:gd name="connsiteY8" fmla="*/ 917564 h 1205433"/>
              <a:gd name="connsiteX9" fmla="*/ 853440 w 2134870"/>
              <a:gd name="connsiteY9" fmla="*/ 597524 h 1205433"/>
              <a:gd name="connsiteX10" fmla="*/ 1211580 w 2134870"/>
              <a:gd name="connsiteY10" fmla="*/ 22214 h 1205433"/>
              <a:gd name="connsiteX11" fmla="*/ 1307723 w 2134870"/>
              <a:gd name="connsiteY11" fmla="*/ 366 h 1205433"/>
              <a:gd name="connsiteX0" fmla="*/ 1307723 w 2138680"/>
              <a:gd name="connsiteY0" fmla="*/ 366 h 1205433"/>
              <a:gd name="connsiteX1" fmla="*/ 1581150 w 2138680"/>
              <a:gd name="connsiteY1" fmla="*/ 178424 h 1205433"/>
              <a:gd name="connsiteX2" fmla="*/ 1893570 w 2138680"/>
              <a:gd name="connsiteY2" fmla="*/ 578474 h 1205433"/>
              <a:gd name="connsiteX3" fmla="*/ 2138680 w 2138680"/>
              <a:gd name="connsiteY3" fmla="*/ 696584 h 1205433"/>
              <a:gd name="connsiteX4" fmla="*/ 2134870 w 2138680"/>
              <a:gd name="connsiteY4" fmla="*/ 1200353 h 1205433"/>
              <a:gd name="connsiteX5" fmla="*/ 17937 w 2138680"/>
              <a:gd name="connsiteY5" fmla="*/ 1205433 h 1205433"/>
              <a:gd name="connsiteX6" fmla="*/ 0 w 2138680"/>
              <a:gd name="connsiteY6" fmla="*/ 460364 h 1205433"/>
              <a:gd name="connsiteX7" fmla="*/ 255270 w 2138680"/>
              <a:gd name="connsiteY7" fmla="*/ 761354 h 1205433"/>
              <a:gd name="connsiteX8" fmla="*/ 533400 w 2138680"/>
              <a:gd name="connsiteY8" fmla="*/ 917564 h 1205433"/>
              <a:gd name="connsiteX9" fmla="*/ 853440 w 2138680"/>
              <a:gd name="connsiteY9" fmla="*/ 597524 h 1205433"/>
              <a:gd name="connsiteX10" fmla="*/ 1211580 w 2138680"/>
              <a:gd name="connsiteY10" fmla="*/ 22214 h 1205433"/>
              <a:gd name="connsiteX11" fmla="*/ 1307723 w 2138680"/>
              <a:gd name="connsiteY11" fmla="*/ 366 h 1205433"/>
              <a:gd name="connsiteX0" fmla="*/ 1307723 w 2138680"/>
              <a:gd name="connsiteY0" fmla="*/ 366 h 1205433"/>
              <a:gd name="connsiteX1" fmla="*/ 1581150 w 2138680"/>
              <a:gd name="connsiteY1" fmla="*/ 178424 h 1205433"/>
              <a:gd name="connsiteX2" fmla="*/ 1893570 w 2138680"/>
              <a:gd name="connsiteY2" fmla="*/ 578474 h 1205433"/>
              <a:gd name="connsiteX3" fmla="*/ 2138680 w 2138680"/>
              <a:gd name="connsiteY3" fmla="*/ 696584 h 1205433"/>
              <a:gd name="connsiteX4" fmla="*/ 2134870 w 2138680"/>
              <a:gd name="connsiteY4" fmla="*/ 1200353 h 1205433"/>
              <a:gd name="connsiteX5" fmla="*/ 17937 w 2138680"/>
              <a:gd name="connsiteY5" fmla="*/ 1205433 h 1205433"/>
              <a:gd name="connsiteX6" fmla="*/ 0 w 2138680"/>
              <a:gd name="connsiteY6" fmla="*/ 460364 h 1205433"/>
              <a:gd name="connsiteX7" fmla="*/ 255270 w 2138680"/>
              <a:gd name="connsiteY7" fmla="*/ 761354 h 1205433"/>
              <a:gd name="connsiteX8" fmla="*/ 533400 w 2138680"/>
              <a:gd name="connsiteY8" fmla="*/ 917564 h 1205433"/>
              <a:gd name="connsiteX9" fmla="*/ 853440 w 2138680"/>
              <a:gd name="connsiteY9" fmla="*/ 597524 h 1205433"/>
              <a:gd name="connsiteX10" fmla="*/ 1211580 w 2138680"/>
              <a:gd name="connsiteY10" fmla="*/ 22214 h 1205433"/>
              <a:gd name="connsiteX11" fmla="*/ 1307723 w 2138680"/>
              <a:gd name="connsiteY11" fmla="*/ 366 h 1205433"/>
              <a:gd name="connsiteX0" fmla="*/ 1307723 w 2138680"/>
              <a:gd name="connsiteY0" fmla="*/ 366 h 1205433"/>
              <a:gd name="connsiteX1" fmla="*/ 1581150 w 2138680"/>
              <a:gd name="connsiteY1" fmla="*/ 178424 h 1205433"/>
              <a:gd name="connsiteX2" fmla="*/ 1893570 w 2138680"/>
              <a:gd name="connsiteY2" fmla="*/ 578474 h 1205433"/>
              <a:gd name="connsiteX3" fmla="*/ 2138680 w 2138680"/>
              <a:gd name="connsiteY3" fmla="*/ 696584 h 1205433"/>
              <a:gd name="connsiteX4" fmla="*/ 2134870 w 2138680"/>
              <a:gd name="connsiteY4" fmla="*/ 1200353 h 1205433"/>
              <a:gd name="connsiteX5" fmla="*/ 17937 w 2138680"/>
              <a:gd name="connsiteY5" fmla="*/ 1205433 h 1205433"/>
              <a:gd name="connsiteX6" fmla="*/ 0 w 2138680"/>
              <a:gd name="connsiteY6" fmla="*/ 460364 h 1205433"/>
              <a:gd name="connsiteX7" fmla="*/ 255270 w 2138680"/>
              <a:gd name="connsiteY7" fmla="*/ 761354 h 1205433"/>
              <a:gd name="connsiteX8" fmla="*/ 533400 w 2138680"/>
              <a:gd name="connsiteY8" fmla="*/ 917564 h 1205433"/>
              <a:gd name="connsiteX9" fmla="*/ 853440 w 2138680"/>
              <a:gd name="connsiteY9" fmla="*/ 597524 h 1205433"/>
              <a:gd name="connsiteX10" fmla="*/ 1211580 w 2138680"/>
              <a:gd name="connsiteY10" fmla="*/ 22214 h 1205433"/>
              <a:gd name="connsiteX11" fmla="*/ 1307723 w 2138680"/>
              <a:gd name="connsiteY11" fmla="*/ 366 h 1205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8680" h="1205433">
                <a:moveTo>
                  <a:pt x="1307723" y="366"/>
                </a:moveTo>
                <a:cubicBezTo>
                  <a:pt x="1407438" y="6498"/>
                  <a:pt x="1513046" y="88889"/>
                  <a:pt x="1581150" y="178424"/>
                </a:cubicBezTo>
                <a:cubicBezTo>
                  <a:pt x="1671955" y="297804"/>
                  <a:pt x="1800648" y="492114"/>
                  <a:pt x="1893570" y="578474"/>
                </a:cubicBezTo>
                <a:cubicBezTo>
                  <a:pt x="1986492" y="664834"/>
                  <a:pt x="2089785" y="680709"/>
                  <a:pt x="2138680" y="696584"/>
                </a:cubicBezTo>
                <a:cubicBezTo>
                  <a:pt x="2132330" y="925537"/>
                  <a:pt x="2136960" y="831065"/>
                  <a:pt x="2134870" y="1200353"/>
                </a:cubicBezTo>
                <a:lnTo>
                  <a:pt x="17937" y="1205433"/>
                </a:lnTo>
                <a:lnTo>
                  <a:pt x="0" y="460364"/>
                </a:lnTo>
                <a:cubicBezTo>
                  <a:pt x="98425" y="586094"/>
                  <a:pt x="166370" y="685154"/>
                  <a:pt x="255270" y="761354"/>
                </a:cubicBezTo>
                <a:cubicBezTo>
                  <a:pt x="344170" y="837554"/>
                  <a:pt x="414655" y="918199"/>
                  <a:pt x="533400" y="917564"/>
                </a:cubicBezTo>
                <a:cubicBezTo>
                  <a:pt x="652145" y="916929"/>
                  <a:pt x="751840" y="777229"/>
                  <a:pt x="853440" y="597524"/>
                </a:cubicBezTo>
                <a:cubicBezTo>
                  <a:pt x="955040" y="417819"/>
                  <a:pt x="1090295" y="92064"/>
                  <a:pt x="1211580" y="22214"/>
                </a:cubicBezTo>
                <a:cubicBezTo>
                  <a:pt x="1241901" y="4752"/>
                  <a:pt x="1274485" y="-1678"/>
                  <a:pt x="1307723" y="366"/>
                </a:cubicBezTo>
                <a:close/>
              </a:path>
            </a:pathLst>
          </a:custGeom>
          <a:gradFill>
            <a:gsLst>
              <a:gs pos="0">
                <a:schemeClr val="accent1"/>
              </a:gs>
              <a:gs pos="60000">
                <a:schemeClr val="accent1">
                  <a:alpha val="50000"/>
                </a:schemeClr>
              </a:gs>
              <a:gs pos="100000">
                <a:schemeClr val="accent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5" name="PA-任意多边形 1043">
            <a:extLst>
              <a:ext uri="{FF2B5EF4-FFF2-40B4-BE49-F238E27FC236}">
                <a16:creationId xmlns:a16="http://schemas.microsoft.com/office/drawing/2014/main" xmlns="" id="{F4285861-8B80-4654-BAA4-C9018A4CF5BD}"/>
              </a:ext>
            </a:extLst>
          </p:cNvPr>
          <p:cNvSpPr/>
          <p:nvPr>
            <p:custDataLst>
              <p:tags r:id="rId2"/>
            </p:custDataLst>
          </p:nvPr>
        </p:nvSpPr>
        <p:spPr>
          <a:xfrm>
            <a:off x="1934758" y="4083065"/>
            <a:ext cx="1503185" cy="1056544"/>
          </a:xfrm>
          <a:custGeom>
            <a:avLst/>
            <a:gdLst>
              <a:gd name="connsiteX0" fmla="*/ 270 w 613736"/>
              <a:gd name="connsiteY0" fmla="*/ 130889 h 369636"/>
              <a:gd name="connsiteX1" fmla="*/ 244110 w 613736"/>
              <a:gd name="connsiteY1" fmla="*/ 8969 h 369636"/>
              <a:gd name="connsiteX2" fmla="*/ 413655 w 613736"/>
              <a:gd name="connsiteY2" fmla="*/ 20399 h 369636"/>
              <a:gd name="connsiteX3" fmla="*/ 613680 w 613736"/>
              <a:gd name="connsiteY3" fmla="*/ 109934 h 369636"/>
              <a:gd name="connsiteX4" fmla="*/ 432705 w 613736"/>
              <a:gd name="connsiteY4" fmla="*/ 329009 h 369636"/>
              <a:gd name="connsiteX5" fmla="*/ 293640 w 613736"/>
              <a:gd name="connsiteY5" fmla="*/ 353774 h 369636"/>
              <a:gd name="connsiteX6" fmla="*/ 270 w 613736"/>
              <a:gd name="connsiteY6" fmla="*/ 130889 h 369636"/>
              <a:gd name="connsiteX0" fmla="*/ 270 w 609928"/>
              <a:gd name="connsiteY0" fmla="*/ 131271 h 370018"/>
              <a:gd name="connsiteX1" fmla="*/ 244110 w 609928"/>
              <a:gd name="connsiteY1" fmla="*/ 9351 h 370018"/>
              <a:gd name="connsiteX2" fmla="*/ 413655 w 609928"/>
              <a:gd name="connsiteY2" fmla="*/ 20781 h 370018"/>
              <a:gd name="connsiteX3" fmla="*/ 609870 w 609928"/>
              <a:gd name="connsiteY3" fmla="*/ 119841 h 370018"/>
              <a:gd name="connsiteX4" fmla="*/ 432705 w 609928"/>
              <a:gd name="connsiteY4" fmla="*/ 329391 h 370018"/>
              <a:gd name="connsiteX5" fmla="*/ 293640 w 609928"/>
              <a:gd name="connsiteY5" fmla="*/ 354156 h 370018"/>
              <a:gd name="connsiteX6" fmla="*/ 270 w 609928"/>
              <a:gd name="connsiteY6" fmla="*/ 131271 h 370018"/>
              <a:gd name="connsiteX0" fmla="*/ 270 w 629339"/>
              <a:gd name="connsiteY0" fmla="*/ 131271 h 370018"/>
              <a:gd name="connsiteX1" fmla="*/ 244110 w 629339"/>
              <a:gd name="connsiteY1" fmla="*/ 9351 h 370018"/>
              <a:gd name="connsiteX2" fmla="*/ 413655 w 629339"/>
              <a:gd name="connsiteY2" fmla="*/ 20781 h 370018"/>
              <a:gd name="connsiteX3" fmla="*/ 609870 w 629339"/>
              <a:gd name="connsiteY3" fmla="*/ 119841 h 370018"/>
              <a:gd name="connsiteX4" fmla="*/ 432705 w 629339"/>
              <a:gd name="connsiteY4" fmla="*/ 329391 h 370018"/>
              <a:gd name="connsiteX5" fmla="*/ 293640 w 629339"/>
              <a:gd name="connsiteY5" fmla="*/ 354156 h 370018"/>
              <a:gd name="connsiteX6" fmla="*/ 270 w 629339"/>
              <a:gd name="connsiteY6" fmla="*/ 131271 h 370018"/>
              <a:gd name="connsiteX0" fmla="*/ 1 w 629070"/>
              <a:gd name="connsiteY0" fmla="*/ 131271 h 360550"/>
              <a:gd name="connsiteX1" fmla="*/ 243841 w 629070"/>
              <a:gd name="connsiteY1" fmla="*/ 9351 h 360550"/>
              <a:gd name="connsiteX2" fmla="*/ 413386 w 629070"/>
              <a:gd name="connsiteY2" fmla="*/ 20781 h 360550"/>
              <a:gd name="connsiteX3" fmla="*/ 609601 w 629070"/>
              <a:gd name="connsiteY3" fmla="*/ 119841 h 360550"/>
              <a:gd name="connsiteX4" fmla="*/ 432436 w 629070"/>
              <a:gd name="connsiteY4" fmla="*/ 329391 h 360550"/>
              <a:gd name="connsiteX5" fmla="*/ 245746 w 629070"/>
              <a:gd name="connsiteY5" fmla="*/ 338916 h 360550"/>
              <a:gd name="connsiteX6" fmla="*/ 1 w 629070"/>
              <a:gd name="connsiteY6" fmla="*/ 131271 h 360550"/>
              <a:gd name="connsiteX0" fmla="*/ 1 w 609601"/>
              <a:gd name="connsiteY0" fmla="*/ 131271 h 364991"/>
              <a:gd name="connsiteX1" fmla="*/ 243841 w 609601"/>
              <a:gd name="connsiteY1" fmla="*/ 9351 h 364991"/>
              <a:gd name="connsiteX2" fmla="*/ 413386 w 609601"/>
              <a:gd name="connsiteY2" fmla="*/ 20781 h 364991"/>
              <a:gd name="connsiteX3" fmla="*/ 609601 w 609601"/>
              <a:gd name="connsiteY3" fmla="*/ 119841 h 364991"/>
              <a:gd name="connsiteX4" fmla="*/ 413386 w 609601"/>
              <a:gd name="connsiteY4" fmla="*/ 335106 h 364991"/>
              <a:gd name="connsiteX5" fmla="*/ 245746 w 609601"/>
              <a:gd name="connsiteY5" fmla="*/ 338916 h 364991"/>
              <a:gd name="connsiteX6" fmla="*/ 1 w 609601"/>
              <a:gd name="connsiteY6" fmla="*/ 131271 h 364991"/>
              <a:gd name="connsiteX0" fmla="*/ 1 w 609761"/>
              <a:gd name="connsiteY0" fmla="*/ 131271 h 364991"/>
              <a:gd name="connsiteX1" fmla="*/ 243841 w 609761"/>
              <a:gd name="connsiteY1" fmla="*/ 9351 h 364991"/>
              <a:gd name="connsiteX2" fmla="*/ 413386 w 609761"/>
              <a:gd name="connsiteY2" fmla="*/ 20781 h 364991"/>
              <a:gd name="connsiteX3" fmla="*/ 609601 w 609761"/>
              <a:gd name="connsiteY3" fmla="*/ 119841 h 364991"/>
              <a:gd name="connsiteX4" fmla="*/ 413386 w 609761"/>
              <a:gd name="connsiteY4" fmla="*/ 335106 h 364991"/>
              <a:gd name="connsiteX5" fmla="*/ 245746 w 609761"/>
              <a:gd name="connsiteY5" fmla="*/ 338916 h 364991"/>
              <a:gd name="connsiteX6" fmla="*/ 1 w 609761"/>
              <a:gd name="connsiteY6" fmla="*/ 131271 h 364991"/>
              <a:gd name="connsiteX0" fmla="*/ 1 w 609778"/>
              <a:gd name="connsiteY0" fmla="*/ 131271 h 364991"/>
              <a:gd name="connsiteX1" fmla="*/ 243841 w 609778"/>
              <a:gd name="connsiteY1" fmla="*/ 9351 h 364991"/>
              <a:gd name="connsiteX2" fmla="*/ 413386 w 609778"/>
              <a:gd name="connsiteY2" fmla="*/ 20781 h 364991"/>
              <a:gd name="connsiteX3" fmla="*/ 609601 w 609778"/>
              <a:gd name="connsiteY3" fmla="*/ 119841 h 364991"/>
              <a:gd name="connsiteX4" fmla="*/ 413386 w 609778"/>
              <a:gd name="connsiteY4" fmla="*/ 335106 h 364991"/>
              <a:gd name="connsiteX5" fmla="*/ 245746 w 609778"/>
              <a:gd name="connsiteY5" fmla="*/ 338916 h 364991"/>
              <a:gd name="connsiteX6" fmla="*/ 1 w 609778"/>
              <a:gd name="connsiteY6" fmla="*/ 131271 h 364991"/>
              <a:gd name="connsiteX0" fmla="*/ 10 w 609787"/>
              <a:gd name="connsiteY0" fmla="*/ 131271 h 364991"/>
              <a:gd name="connsiteX1" fmla="*/ 243850 w 609787"/>
              <a:gd name="connsiteY1" fmla="*/ 9351 h 364991"/>
              <a:gd name="connsiteX2" fmla="*/ 413395 w 609787"/>
              <a:gd name="connsiteY2" fmla="*/ 20781 h 364991"/>
              <a:gd name="connsiteX3" fmla="*/ 609610 w 609787"/>
              <a:gd name="connsiteY3" fmla="*/ 119841 h 364991"/>
              <a:gd name="connsiteX4" fmla="*/ 413395 w 609787"/>
              <a:gd name="connsiteY4" fmla="*/ 335106 h 364991"/>
              <a:gd name="connsiteX5" fmla="*/ 245755 w 609787"/>
              <a:gd name="connsiteY5" fmla="*/ 338916 h 364991"/>
              <a:gd name="connsiteX6" fmla="*/ 10 w 609787"/>
              <a:gd name="connsiteY6" fmla="*/ 131271 h 364991"/>
              <a:gd name="connsiteX0" fmla="*/ 10 w 615502"/>
              <a:gd name="connsiteY0" fmla="*/ 133316 h 365012"/>
              <a:gd name="connsiteX1" fmla="*/ 249565 w 615502"/>
              <a:gd name="connsiteY1" fmla="*/ 9491 h 365012"/>
              <a:gd name="connsiteX2" fmla="*/ 419110 w 615502"/>
              <a:gd name="connsiteY2" fmla="*/ 20921 h 365012"/>
              <a:gd name="connsiteX3" fmla="*/ 615325 w 615502"/>
              <a:gd name="connsiteY3" fmla="*/ 119981 h 365012"/>
              <a:gd name="connsiteX4" fmla="*/ 419110 w 615502"/>
              <a:gd name="connsiteY4" fmla="*/ 335246 h 365012"/>
              <a:gd name="connsiteX5" fmla="*/ 251470 w 615502"/>
              <a:gd name="connsiteY5" fmla="*/ 339056 h 365012"/>
              <a:gd name="connsiteX6" fmla="*/ 10 w 615502"/>
              <a:gd name="connsiteY6" fmla="*/ 133316 h 36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5502" h="365012">
                <a:moveTo>
                  <a:pt x="10" y="133316"/>
                </a:moveTo>
                <a:cubicBezTo>
                  <a:pt x="1598" y="106964"/>
                  <a:pt x="179715" y="28223"/>
                  <a:pt x="249565" y="9491"/>
                </a:cubicBezTo>
                <a:cubicBezTo>
                  <a:pt x="319415" y="-9241"/>
                  <a:pt x="358150" y="2506"/>
                  <a:pt x="419110" y="20921"/>
                </a:cubicBezTo>
                <a:cubicBezTo>
                  <a:pt x="480070" y="39336"/>
                  <a:pt x="609610" y="90454"/>
                  <a:pt x="615325" y="119981"/>
                </a:cubicBezTo>
                <a:cubicBezTo>
                  <a:pt x="621040" y="149508"/>
                  <a:pt x="487690" y="309846"/>
                  <a:pt x="419110" y="335246"/>
                </a:cubicBezTo>
                <a:cubicBezTo>
                  <a:pt x="365770" y="375886"/>
                  <a:pt x="321320" y="372711"/>
                  <a:pt x="251470" y="339056"/>
                </a:cubicBezTo>
                <a:cubicBezTo>
                  <a:pt x="181620" y="305401"/>
                  <a:pt x="-1578" y="159668"/>
                  <a:pt x="10" y="133316"/>
                </a:cubicBezTo>
                <a:close/>
              </a:path>
            </a:pathLst>
          </a:custGeom>
          <a:gradFill>
            <a:gsLst>
              <a:gs pos="0">
                <a:schemeClr val="accent2">
                  <a:alpha val="79000"/>
                </a:schemeClr>
              </a:gs>
              <a:gs pos="53000">
                <a:schemeClr val="accent2">
                  <a:alpha val="39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6" name="PA-任意多边形 1038">
            <a:extLst>
              <a:ext uri="{FF2B5EF4-FFF2-40B4-BE49-F238E27FC236}">
                <a16:creationId xmlns:a16="http://schemas.microsoft.com/office/drawing/2014/main" xmlns="" id="{C5ACEFB0-8FA1-4F1F-93C8-EA735D565AB1}"/>
              </a:ext>
            </a:extLst>
          </p:cNvPr>
          <p:cNvSpPr/>
          <p:nvPr>
            <p:custDataLst>
              <p:tags r:id="rId3"/>
            </p:custDataLst>
          </p:nvPr>
        </p:nvSpPr>
        <p:spPr>
          <a:xfrm>
            <a:off x="1450125" y="2372207"/>
            <a:ext cx="5283239" cy="2774817"/>
          </a:xfrm>
          <a:custGeom>
            <a:avLst/>
            <a:gdLst>
              <a:gd name="connsiteX0" fmla="*/ 0 w 2133600"/>
              <a:gd name="connsiteY0" fmla="*/ 421043 h 887176"/>
              <a:gd name="connsiteX1" fmla="*/ 281940 w 2133600"/>
              <a:gd name="connsiteY1" fmla="*/ 748703 h 887176"/>
              <a:gd name="connsiteX2" fmla="*/ 510540 w 2133600"/>
              <a:gd name="connsiteY2" fmla="*/ 878243 h 887176"/>
              <a:gd name="connsiteX3" fmla="*/ 853440 w 2133600"/>
              <a:gd name="connsiteY3" fmla="*/ 520103 h 887176"/>
              <a:gd name="connsiteX4" fmla="*/ 1188720 w 2133600"/>
              <a:gd name="connsiteY4" fmla="*/ 47663 h 887176"/>
              <a:gd name="connsiteX5" fmla="*/ 1577340 w 2133600"/>
              <a:gd name="connsiteY5" fmla="*/ 70523 h 887176"/>
              <a:gd name="connsiteX6" fmla="*/ 1943100 w 2133600"/>
              <a:gd name="connsiteY6" fmla="*/ 527723 h 887176"/>
              <a:gd name="connsiteX7" fmla="*/ 2133600 w 2133600"/>
              <a:gd name="connsiteY7" fmla="*/ 657263 h 887176"/>
              <a:gd name="connsiteX0" fmla="*/ 0 w 2133600"/>
              <a:gd name="connsiteY0" fmla="*/ 399101 h 865234"/>
              <a:gd name="connsiteX1" fmla="*/ 281940 w 2133600"/>
              <a:gd name="connsiteY1" fmla="*/ 726761 h 865234"/>
              <a:gd name="connsiteX2" fmla="*/ 510540 w 2133600"/>
              <a:gd name="connsiteY2" fmla="*/ 856301 h 865234"/>
              <a:gd name="connsiteX3" fmla="*/ 853440 w 2133600"/>
              <a:gd name="connsiteY3" fmla="*/ 498161 h 865234"/>
              <a:gd name="connsiteX4" fmla="*/ 1188720 w 2133600"/>
              <a:gd name="connsiteY4" fmla="*/ 25721 h 865234"/>
              <a:gd name="connsiteX5" fmla="*/ 1577340 w 2133600"/>
              <a:gd name="connsiteY5" fmla="*/ 109541 h 865234"/>
              <a:gd name="connsiteX6" fmla="*/ 1943100 w 2133600"/>
              <a:gd name="connsiteY6" fmla="*/ 505781 h 865234"/>
              <a:gd name="connsiteX7" fmla="*/ 2133600 w 2133600"/>
              <a:gd name="connsiteY7" fmla="*/ 635321 h 865234"/>
              <a:gd name="connsiteX0" fmla="*/ 0 w 2133600"/>
              <a:gd name="connsiteY0" fmla="*/ 445877 h 912010"/>
              <a:gd name="connsiteX1" fmla="*/ 281940 w 2133600"/>
              <a:gd name="connsiteY1" fmla="*/ 773537 h 912010"/>
              <a:gd name="connsiteX2" fmla="*/ 510540 w 2133600"/>
              <a:gd name="connsiteY2" fmla="*/ 903077 h 912010"/>
              <a:gd name="connsiteX3" fmla="*/ 853440 w 2133600"/>
              <a:gd name="connsiteY3" fmla="*/ 544937 h 912010"/>
              <a:gd name="connsiteX4" fmla="*/ 1181100 w 2133600"/>
              <a:gd name="connsiteY4" fmla="*/ 19157 h 912010"/>
              <a:gd name="connsiteX5" fmla="*/ 1577340 w 2133600"/>
              <a:gd name="connsiteY5" fmla="*/ 156317 h 912010"/>
              <a:gd name="connsiteX6" fmla="*/ 1943100 w 2133600"/>
              <a:gd name="connsiteY6" fmla="*/ 552557 h 912010"/>
              <a:gd name="connsiteX7" fmla="*/ 2133600 w 2133600"/>
              <a:gd name="connsiteY7" fmla="*/ 682097 h 912010"/>
              <a:gd name="connsiteX0" fmla="*/ 0 w 2133600"/>
              <a:gd name="connsiteY0" fmla="*/ 445877 h 912010"/>
              <a:gd name="connsiteX1" fmla="*/ 281940 w 2133600"/>
              <a:gd name="connsiteY1" fmla="*/ 773537 h 912010"/>
              <a:gd name="connsiteX2" fmla="*/ 510540 w 2133600"/>
              <a:gd name="connsiteY2" fmla="*/ 903077 h 912010"/>
              <a:gd name="connsiteX3" fmla="*/ 853440 w 2133600"/>
              <a:gd name="connsiteY3" fmla="*/ 544937 h 912010"/>
              <a:gd name="connsiteX4" fmla="*/ 1181100 w 2133600"/>
              <a:gd name="connsiteY4" fmla="*/ 19157 h 912010"/>
              <a:gd name="connsiteX5" fmla="*/ 1577340 w 2133600"/>
              <a:gd name="connsiteY5" fmla="*/ 156317 h 912010"/>
              <a:gd name="connsiteX6" fmla="*/ 1943100 w 2133600"/>
              <a:gd name="connsiteY6" fmla="*/ 552557 h 912010"/>
              <a:gd name="connsiteX7" fmla="*/ 2133600 w 2133600"/>
              <a:gd name="connsiteY7" fmla="*/ 682097 h 912010"/>
              <a:gd name="connsiteX0" fmla="*/ 0 w 2133600"/>
              <a:gd name="connsiteY0" fmla="*/ 456295 h 922428"/>
              <a:gd name="connsiteX1" fmla="*/ 281940 w 2133600"/>
              <a:gd name="connsiteY1" fmla="*/ 783955 h 922428"/>
              <a:gd name="connsiteX2" fmla="*/ 510540 w 2133600"/>
              <a:gd name="connsiteY2" fmla="*/ 913495 h 922428"/>
              <a:gd name="connsiteX3" fmla="*/ 853440 w 2133600"/>
              <a:gd name="connsiteY3" fmla="*/ 555355 h 922428"/>
              <a:gd name="connsiteX4" fmla="*/ 1211580 w 2133600"/>
              <a:gd name="connsiteY4" fmla="*/ 18145 h 922428"/>
              <a:gd name="connsiteX5" fmla="*/ 1577340 w 2133600"/>
              <a:gd name="connsiteY5" fmla="*/ 166735 h 922428"/>
              <a:gd name="connsiteX6" fmla="*/ 1943100 w 2133600"/>
              <a:gd name="connsiteY6" fmla="*/ 562975 h 922428"/>
              <a:gd name="connsiteX7" fmla="*/ 2133600 w 2133600"/>
              <a:gd name="connsiteY7" fmla="*/ 692515 h 922428"/>
              <a:gd name="connsiteX0" fmla="*/ 0 w 2133600"/>
              <a:gd name="connsiteY0" fmla="*/ 453441 h 919574"/>
              <a:gd name="connsiteX1" fmla="*/ 281940 w 2133600"/>
              <a:gd name="connsiteY1" fmla="*/ 781101 h 919574"/>
              <a:gd name="connsiteX2" fmla="*/ 510540 w 2133600"/>
              <a:gd name="connsiteY2" fmla="*/ 910641 h 919574"/>
              <a:gd name="connsiteX3" fmla="*/ 853440 w 2133600"/>
              <a:gd name="connsiteY3" fmla="*/ 552501 h 919574"/>
              <a:gd name="connsiteX4" fmla="*/ 1211580 w 2133600"/>
              <a:gd name="connsiteY4" fmla="*/ 15291 h 919574"/>
              <a:gd name="connsiteX5" fmla="*/ 1569720 w 2133600"/>
              <a:gd name="connsiteY5" fmla="*/ 182931 h 919574"/>
              <a:gd name="connsiteX6" fmla="*/ 1943100 w 2133600"/>
              <a:gd name="connsiteY6" fmla="*/ 560121 h 919574"/>
              <a:gd name="connsiteX7" fmla="*/ 2133600 w 2133600"/>
              <a:gd name="connsiteY7" fmla="*/ 689661 h 919574"/>
              <a:gd name="connsiteX0" fmla="*/ 0 w 2133600"/>
              <a:gd name="connsiteY0" fmla="*/ 452103 h 919553"/>
              <a:gd name="connsiteX1" fmla="*/ 281940 w 2133600"/>
              <a:gd name="connsiteY1" fmla="*/ 779763 h 919553"/>
              <a:gd name="connsiteX2" fmla="*/ 510540 w 2133600"/>
              <a:gd name="connsiteY2" fmla="*/ 909303 h 919553"/>
              <a:gd name="connsiteX3" fmla="*/ 838200 w 2133600"/>
              <a:gd name="connsiteY3" fmla="*/ 528303 h 919553"/>
              <a:gd name="connsiteX4" fmla="*/ 1211580 w 2133600"/>
              <a:gd name="connsiteY4" fmla="*/ 13953 h 919553"/>
              <a:gd name="connsiteX5" fmla="*/ 1569720 w 2133600"/>
              <a:gd name="connsiteY5" fmla="*/ 181593 h 919553"/>
              <a:gd name="connsiteX6" fmla="*/ 1943100 w 2133600"/>
              <a:gd name="connsiteY6" fmla="*/ 558783 h 919553"/>
              <a:gd name="connsiteX7" fmla="*/ 2133600 w 2133600"/>
              <a:gd name="connsiteY7" fmla="*/ 688323 h 919553"/>
              <a:gd name="connsiteX0" fmla="*/ 0 w 2133600"/>
              <a:gd name="connsiteY0" fmla="*/ 452103 h 915993"/>
              <a:gd name="connsiteX1" fmla="*/ 281940 w 2133600"/>
              <a:gd name="connsiteY1" fmla="*/ 779763 h 915993"/>
              <a:gd name="connsiteX2" fmla="*/ 556260 w 2133600"/>
              <a:gd name="connsiteY2" fmla="*/ 905493 h 915993"/>
              <a:gd name="connsiteX3" fmla="*/ 838200 w 2133600"/>
              <a:gd name="connsiteY3" fmla="*/ 528303 h 915993"/>
              <a:gd name="connsiteX4" fmla="*/ 1211580 w 2133600"/>
              <a:gd name="connsiteY4" fmla="*/ 13953 h 915993"/>
              <a:gd name="connsiteX5" fmla="*/ 1569720 w 2133600"/>
              <a:gd name="connsiteY5" fmla="*/ 181593 h 915993"/>
              <a:gd name="connsiteX6" fmla="*/ 1943100 w 2133600"/>
              <a:gd name="connsiteY6" fmla="*/ 558783 h 915993"/>
              <a:gd name="connsiteX7" fmla="*/ 2133600 w 2133600"/>
              <a:gd name="connsiteY7" fmla="*/ 688323 h 915993"/>
              <a:gd name="connsiteX0" fmla="*/ 0 w 2133600"/>
              <a:gd name="connsiteY0" fmla="*/ 452236 h 916126"/>
              <a:gd name="connsiteX1" fmla="*/ 281940 w 2133600"/>
              <a:gd name="connsiteY1" fmla="*/ 779896 h 916126"/>
              <a:gd name="connsiteX2" fmla="*/ 556260 w 2133600"/>
              <a:gd name="connsiteY2" fmla="*/ 905626 h 916126"/>
              <a:gd name="connsiteX3" fmla="*/ 838200 w 2133600"/>
              <a:gd name="connsiteY3" fmla="*/ 528436 h 916126"/>
              <a:gd name="connsiteX4" fmla="*/ 1211580 w 2133600"/>
              <a:gd name="connsiteY4" fmla="*/ 14086 h 916126"/>
              <a:gd name="connsiteX5" fmla="*/ 1569720 w 2133600"/>
              <a:gd name="connsiteY5" fmla="*/ 181726 h 916126"/>
              <a:gd name="connsiteX6" fmla="*/ 1893570 w 2133600"/>
              <a:gd name="connsiteY6" fmla="*/ 570346 h 916126"/>
              <a:gd name="connsiteX7" fmla="*/ 2133600 w 2133600"/>
              <a:gd name="connsiteY7" fmla="*/ 688456 h 916126"/>
              <a:gd name="connsiteX0" fmla="*/ 0 w 2133600"/>
              <a:gd name="connsiteY0" fmla="*/ 453854 h 917744"/>
              <a:gd name="connsiteX1" fmla="*/ 281940 w 2133600"/>
              <a:gd name="connsiteY1" fmla="*/ 781514 h 917744"/>
              <a:gd name="connsiteX2" fmla="*/ 556260 w 2133600"/>
              <a:gd name="connsiteY2" fmla="*/ 907244 h 917744"/>
              <a:gd name="connsiteX3" fmla="*/ 838200 w 2133600"/>
              <a:gd name="connsiteY3" fmla="*/ 530054 h 917744"/>
              <a:gd name="connsiteX4" fmla="*/ 1211580 w 2133600"/>
              <a:gd name="connsiteY4" fmla="*/ 15704 h 917744"/>
              <a:gd name="connsiteX5" fmla="*/ 1581150 w 2133600"/>
              <a:gd name="connsiteY5" fmla="*/ 171914 h 917744"/>
              <a:gd name="connsiteX6" fmla="*/ 1893570 w 2133600"/>
              <a:gd name="connsiteY6" fmla="*/ 571964 h 917744"/>
              <a:gd name="connsiteX7" fmla="*/ 2133600 w 2133600"/>
              <a:gd name="connsiteY7" fmla="*/ 690074 h 917744"/>
              <a:gd name="connsiteX0" fmla="*/ 0 w 2133600"/>
              <a:gd name="connsiteY0" fmla="*/ 456323 h 920213"/>
              <a:gd name="connsiteX1" fmla="*/ 281940 w 2133600"/>
              <a:gd name="connsiteY1" fmla="*/ 783983 h 920213"/>
              <a:gd name="connsiteX2" fmla="*/ 556260 w 2133600"/>
              <a:gd name="connsiteY2" fmla="*/ 909713 h 920213"/>
              <a:gd name="connsiteX3" fmla="*/ 838200 w 2133600"/>
              <a:gd name="connsiteY3" fmla="*/ 532523 h 920213"/>
              <a:gd name="connsiteX4" fmla="*/ 1211580 w 2133600"/>
              <a:gd name="connsiteY4" fmla="*/ 18173 h 920213"/>
              <a:gd name="connsiteX5" fmla="*/ 1581150 w 2133600"/>
              <a:gd name="connsiteY5" fmla="*/ 174383 h 920213"/>
              <a:gd name="connsiteX6" fmla="*/ 1893570 w 2133600"/>
              <a:gd name="connsiteY6" fmla="*/ 574433 h 920213"/>
              <a:gd name="connsiteX7" fmla="*/ 2133600 w 2133600"/>
              <a:gd name="connsiteY7" fmla="*/ 692543 h 920213"/>
              <a:gd name="connsiteX0" fmla="*/ 0 w 2133600"/>
              <a:gd name="connsiteY0" fmla="*/ 456323 h 917057"/>
              <a:gd name="connsiteX1" fmla="*/ 255270 w 2133600"/>
              <a:gd name="connsiteY1" fmla="*/ 757313 h 917057"/>
              <a:gd name="connsiteX2" fmla="*/ 556260 w 2133600"/>
              <a:gd name="connsiteY2" fmla="*/ 909713 h 917057"/>
              <a:gd name="connsiteX3" fmla="*/ 838200 w 2133600"/>
              <a:gd name="connsiteY3" fmla="*/ 532523 h 917057"/>
              <a:gd name="connsiteX4" fmla="*/ 1211580 w 2133600"/>
              <a:gd name="connsiteY4" fmla="*/ 18173 h 917057"/>
              <a:gd name="connsiteX5" fmla="*/ 1581150 w 2133600"/>
              <a:gd name="connsiteY5" fmla="*/ 174383 h 917057"/>
              <a:gd name="connsiteX6" fmla="*/ 1893570 w 2133600"/>
              <a:gd name="connsiteY6" fmla="*/ 574433 h 917057"/>
              <a:gd name="connsiteX7" fmla="*/ 2133600 w 2133600"/>
              <a:gd name="connsiteY7" fmla="*/ 692543 h 917057"/>
              <a:gd name="connsiteX0" fmla="*/ 0 w 2133600"/>
              <a:gd name="connsiteY0" fmla="*/ 456323 h 920711"/>
              <a:gd name="connsiteX1" fmla="*/ 255270 w 2133600"/>
              <a:gd name="connsiteY1" fmla="*/ 757313 h 920711"/>
              <a:gd name="connsiteX2" fmla="*/ 533400 w 2133600"/>
              <a:gd name="connsiteY2" fmla="*/ 913523 h 920711"/>
              <a:gd name="connsiteX3" fmla="*/ 838200 w 2133600"/>
              <a:gd name="connsiteY3" fmla="*/ 532523 h 920711"/>
              <a:gd name="connsiteX4" fmla="*/ 1211580 w 2133600"/>
              <a:gd name="connsiteY4" fmla="*/ 18173 h 920711"/>
              <a:gd name="connsiteX5" fmla="*/ 1581150 w 2133600"/>
              <a:gd name="connsiteY5" fmla="*/ 174383 h 920711"/>
              <a:gd name="connsiteX6" fmla="*/ 1893570 w 2133600"/>
              <a:gd name="connsiteY6" fmla="*/ 574433 h 920711"/>
              <a:gd name="connsiteX7" fmla="*/ 2133600 w 2133600"/>
              <a:gd name="connsiteY7" fmla="*/ 692543 h 920711"/>
              <a:gd name="connsiteX0" fmla="*/ 0 w 2133600"/>
              <a:gd name="connsiteY0" fmla="*/ 460363 h 921908"/>
              <a:gd name="connsiteX1" fmla="*/ 255270 w 2133600"/>
              <a:gd name="connsiteY1" fmla="*/ 761353 h 921908"/>
              <a:gd name="connsiteX2" fmla="*/ 533400 w 2133600"/>
              <a:gd name="connsiteY2" fmla="*/ 917563 h 921908"/>
              <a:gd name="connsiteX3" fmla="*/ 853440 w 2133600"/>
              <a:gd name="connsiteY3" fmla="*/ 597523 h 921908"/>
              <a:gd name="connsiteX4" fmla="*/ 1211580 w 2133600"/>
              <a:gd name="connsiteY4" fmla="*/ 22213 h 921908"/>
              <a:gd name="connsiteX5" fmla="*/ 1581150 w 2133600"/>
              <a:gd name="connsiteY5" fmla="*/ 178423 h 921908"/>
              <a:gd name="connsiteX6" fmla="*/ 1893570 w 2133600"/>
              <a:gd name="connsiteY6" fmla="*/ 578473 h 921908"/>
              <a:gd name="connsiteX7" fmla="*/ 2133600 w 2133600"/>
              <a:gd name="connsiteY7" fmla="*/ 696583 h 921908"/>
              <a:gd name="connsiteX0" fmla="*/ 0 w 2133600"/>
              <a:gd name="connsiteY0" fmla="*/ 460363 h 921908"/>
              <a:gd name="connsiteX1" fmla="*/ 255270 w 2133600"/>
              <a:gd name="connsiteY1" fmla="*/ 761353 h 921908"/>
              <a:gd name="connsiteX2" fmla="*/ 533400 w 2133600"/>
              <a:gd name="connsiteY2" fmla="*/ 917563 h 921908"/>
              <a:gd name="connsiteX3" fmla="*/ 853440 w 2133600"/>
              <a:gd name="connsiteY3" fmla="*/ 597523 h 921908"/>
              <a:gd name="connsiteX4" fmla="*/ 1211580 w 2133600"/>
              <a:gd name="connsiteY4" fmla="*/ 22213 h 921908"/>
              <a:gd name="connsiteX5" fmla="*/ 1581150 w 2133600"/>
              <a:gd name="connsiteY5" fmla="*/ 178423 h 921908"/>
              <a:gd name="connsiteX6" fmla="*/ 1893570 w 2133600"/>
              <a:gd name="connsiteY6" fmla="*/ 578473 h 921908"/>
              <a:gd name="connsiteX7" fmla="*/ 2133600 w 2133600"/>
              <a:gd name="connsiteY7" fmla="*/ 696583 h 921908"/>
              <a:gd name="connsiteX0" fmla="*/ 0 w 2133600"/>
              <a:gd name="connsiteY0" fmla="*/ 460363 h 917566"/>
              <a:gd name="connsiteX1" fmla="*/ 255270 w 2133600"/>
              <a:gd name="connsiteY1" fmla="*/ 761353 h 917566"/>
              <a:gd name="connsiteX2" fmla="*/ 533400 w 2133600"/>
              <a:gd name="connsiteY2" fmla="*/ 917563 h 917566"/>
              <a:gd name="connsiteX3" fmla="*/ 853440 w 2133600"/>
              <a:gd name="connsiteY3" fmla="*/ 597523 h 917566"/>
              <a:gd name="connsiteX4" fmla="*/ 1211580 w 2133600"/>
              <a:gd name="connsiteY4" fmla="*/ 22213 h 917566"/>
              <a:gd name="connsiteX5" fmla="*/ 1581150 w 2133600"/>
              <a:gd name="connsiteY5" fmla="*/ 178423 h 917566"/>
              <a:gd name="connsiteX6" fmla="*/ 1893570 w 2133600"/>
              <a:gd name="connsiteY6" fmla="*/ 578473 h 917566"/>
              <a:gd name="connsiteX7" fmla="*/ 2133600 w 2133600"/>
              <a:gd name="connsiteY7" fmla="*/ 696583 h 91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3600" h="917566">
                <a:moveTo>
                  <a:pt x="0" y="460363"/>
                </a:moveTo>
                <a:cubicBezTo>
                  <a:pt x="98425" y="586093"/>
                  <a:pt x="166370" y="685153"/>
                  <a:pt x="255270" y="761353"/>
                </a:cubicBezTo>
                <a:cubicBezTo>
                  <a:pt x="344170" y="837553"/>
                  <a:pt x="414655" y="918198"/>
                  <a:pt x="533400" y="917563"/>
                </a:cubicBezTo>
                <a:cubicBezTo>
                  <a:pt x="652145" y="916928"/>
                  <a:pt x="751840" y="777228"/>
                  <a:pt x="853440" y="597523"/>
                </a:cubicBezTo>
                <a:cubicBezTo>
                  <a:pt x="955040" y="417818"/>
                  <a:pt x="1090295" y="92063"/>
                  <a:pt x="1211580" y="22213"/>
                </a:cubicBezTo>
                <a:cubicBezTo>
                  <a:pt x="1332865" y="-47637"/>
                  <a:pt x="1490345" y="59043"/>
                  <a:pt x="1581150" y="178423"/>
                </a:cubicBezTo>
                <a:cubicBezTo>
                  <a:pt x="1671955" y="297803"/>
                  <a:pt x="1800860" y="480683"/>
                  <a:pt x="1893570" y="578473"/>
                </a:cubicBezTo>
                <a:cubicBezTo>
                  <a:pt x="1986280" y="676263"/>
                  <a:pt x="2084705" y="680708"/>
                  <a:pt x="2133600" y="696583"/>
                </a:cubicBezTo>
              </a:path>
            </a:pathLst>
          </a:custGeom>
          <a:noFill/>
          <a:ln w="38100">
            <a:solidFill>
              <a:schemeClr val="accent1">
                <a:lumMod val="40000"/>
                <a:lumOff val="60000"/>
              </a:schemeClr>
            </a:solidFill>
          </a:ln>
          <a:effectLst>
            <a:outerShdw blurRad="76200" dist="38100" dir="5400000" sx="103000" sy="103000" algn="t" rotWithShape="0">
              <a:prstClr val="black">
                <a:alpha val="7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7" name="PA-任意多边形 1044">
            <a:extLst>
              <a:ext uri="{FF2B5EF4-FFF2-40B4-BE49-F238E27FC236}">
                <a16:creationId xmlns:a16="http://schemas.microsoft.com/office/drawing/2014/main" xmlns="" id="{E775B4C8-7F7B-4284-BD60-02B376CE7878}"/>
              </a:ext>
            </a:extLst>
          </p:cNvPr>
          <p:cNvSpPr/>
          <p:nvPr>
            <p:custDataLst>
              <p:tags r:id="rId4"/>
            </p:custDataLst>
          </p:nvPr>
        </p:nvSpPr>
        <p:spPr>
          <a:xfrm>
            <a:off x="5916485" y="2406212"/>
            <a:ext cx="824103" cy="2085191"/>
          </a:xfrm>
          <a:custGeom>
            <a:avLst/>
            <a:gdLst>
              <a:gd name="connsiteX0" fmla="*/ 82 w 357104"/>
              <a:gd name="connsiteY0" fmla="*/ 513194 h 775021"/>
              <a:gd name="connsiteX1" fmla="*/ 83902 w 357104"/>
              <a:gd name="connsiteY1" fmla="*/ 619874 h 775021"/>
              <a:gd name="connsiteX2" fmla="*/ 177882 w 357104"/>
              <a:gd name="connsiteY2" fmla="*/ 688454 h 775021"/>
              <a:gd name="connsiteX3" fmla="*/ 327742 w 357104"/>
              <a:gd name="connsiteY3" fmla="*/ 731634 h 775021"/>
              <a:gd name="connsiteX4" fmla="*/ 350602 w 357104"/>
              <a:gd name="connsiteY4" fmla="*/ 20434 h 775021"/>
              <a:gd name="connsiteX5" fmla="*/ 246462 w 357104"/>
              <a:gd name="connsiteY5" fmla="*/ 210934 h 775021"/>
              <a:gd name="connsiteX6" fmla="*/ 99142 w 357104"/>
              <a:gd name="connsiteY6" fmla="*/ 401434 h 775021"/>
              <a:gd name="connsiteX7" fmla="*/ 82 w 357104"/>
              <a:gd name="connsiteY7" fmla="*/ 513194 h 775021"/>
              <a:gd name="connsiteX0" fmla="*/ 82 w 356599"/>
              <a:gd name="connsiteY0" fmla="*/ 513194 h 738527"/>
              <a:gd name="connsiteX1" fmla="*/ 83902 w 356599"/>
              <a:gd name="connsiteY1" fmla="*/ 619874 h 738527"/>
              <a:gd name="connsiteX2" fmla="*/ 177882 w 356599"/>
              <a:gd name="connsiteY2" fmla="*/ 688454 h 738527"/>
              <a:gd name="connsiteX3" fmla="*/ 327742 w 356599"/>
              <a:gd name="connsiteY3" fmla="*/ 731634 h 738527"/>
              <a:gd name="connsiteX4" fmla="*/ 350602 w 356599"/>
              <a:gd name="connsiteY4" fmla="*/ 20434 h 738527"/>
              <a:gd name="connsiteX5" fmla="*/ 246462 w 356599"/>
              <a:gd name="connsiteY5" fmla="*/ 210934 h 738527"/>
              <a:gd name="connsiteX6" fmla="*/ 99142 w 356599"/>
              <a:gd name="connsiteY6" fmla="*/ 401434 h 738527"/>
              <a:gd name="connsiteX7" fmla="*/ 82 w 356599"/>
              <a:gd name="connsiteY7" fmla="*/ 513194 h 738527"/>
              <a:gd name="connsiteX0" fmla="*/ 82 w 356599"/>
              <a:gd name="connsiteY0" fmla="*/ 513194 h 738527"/>
              <a:gd name="connsiteX1" fmla="*/ 83902 w 356599"/>
              <a:gd name="connsiteY1" fmla="*/ 619874 h 738527"/>
              <a:gd name="connsiteX2" fmla="*/ 177882 w 356599"/>
              <a:gd name="connsiteY2" fmla="*/ 688454 h 738527"/>
              <a:gd name="connsiteX3" fmla="*/ 327742 w 356599"/>
              <a:gd name="connsiteY3" fmla="*/ 731634 h 738527"/>
              <a:gd name="connsiteX4" fmla="*/ 350602 w 356599"/>
              <a:gd name="connsiteY4" fmla="*/ 20434 h 738527"/>
              <a:gd name="connsiteX5" fmla="*/ 246462 w 356599"/>
              <a:gd name="connsiteY5" fmla="*/ 210934 h 738527"/>
              <a:gd name="connsiteX6" fmla="*/ 99142 w 356599"/>
              <a:gd name="connsiteY6" fmla="*/ 401434 h 738527"/>
              <a:gd name="connsiteX7" fmla="*/ 82 w 356599"/>
              <a:gd name="connsiteY7" fmla="*/ 513194 h 738527"/>
              <a:gd name="connsiteX0" fmla="*/ 83 w 356931"/>
              <a:gd name="connsiteY0" fmla="*/ 513194 h 773015"/>
              <a:gd name="connsiteX1" fmla="*/ 83903 w 356931"/>
              <a:gd name="connsiteY1" fmla="*/ 619874 h 773015"/>
              <a:gd name="connsiteX2" fmla="*/ 182963 w 356931"/>
              <a:gd name="connsiteY2" fmla="*/ 680834 h 773015"/>
              <a:gd name="connsiteX3" fmla="*/ 327743 w 356931"/>
              <a:gd name="connsiteY3" fmla="*/ 731634 h 773015"/>
              <a:gd name="connsiteX4" fmla="*/ 350603 w 356931"/>
              <a:gd name="connsiteY4" fmla="*/ 20434 h 773015"/>
              <a:gd name="connsiteX5" fmla="*/ 246463 w 356931"/>
              <a:gd name="connsiteY5" fmla="*/ 210934 h 773015"/>
              <a:gd name="connsiteX6" fmla="*/ 99143 w 356931"/>
              <a:gd name="connsiteY6" fmla="*/ 401434 h 773015"/>
              <a:gd name="connsiteX7" fmla="*/ 83 w 356931"/>
              <a:gd name="connsiteY7" fmla="*/ 513194 h 773015"/>
              <a:gd name="connsiteX0" fmla="*/ 83 w 356442"/>
              <a:gd name="connsiteY0" fmla="*/ 513194 h 734864"/>
              <a:gd name="connsiteX1" fmla="*/ 83903 w 356442"/>
              <a:gd name="connsiteY1" fmla="*/ 619874 h 734864"/>
              <a:gd name="connsiteX2" fmla="*/ 182963 w 356442"/>
              <a:gd name="connsiteY2" fmla="*/ 680834 h 734864"/>
              <a:gd name="connsiteX3" fmla="*/ 327743 w 356442"/>
              <a:gd name="connsiteY3" fmla="*/ 731634 h 734864"/>
              <a:gd name="connsiteX4" fmla="*/ 350603 w 356442"/>
              <a:gd name="connsiteY4" fmla="*/ 20434 h 734864"/>
              <a:gd name="connsiteX5" fmla="*/ 246463 w 356442"/>
              <a:gd name="connsiteY5" fmla="*/ 210934 h 734864"/>
              <a:gd name="connsiteX6" fmla="*/ 99143 w 356442"/>
              <a:gd name="connsiteY6" fmla="*/ 401434 h 734864"/>
              <a:gd name="connsiteX7" fmla="*/ 83 w 356442"/>
              <a:gd name="connsiteY7" fmla="*/ 513194 h 734864"/>
              <a:gd name="connsiteX0" fmla="*/ 83 w 356931"/>
              <a:gd name="connsiteY0" fmla="*/ 513194 h 775021"/>
              <a:gd name="connsiteX1" fmla="*/ 83903 w 356931"/>
              <a:gd name="connsiteY1" fmla="*/ 619874 h 775021"/>
              <a:gd name="connsiteX2" fmla="*/ 182963 w 356931"/>
              <a:gd name="connsiteY2" fmla="*/ 688454 h 775021"/>
              <a:gd name="connsiteX3" fmla="*/ 327743 w 356931"/>
              <a:gd name="connsiteY3" fmla="*/ 731634 h 775021"/>
              <a:gd name="connsiteX4" fmla="*/ 350603 w 356931"/>
              <a:gd name="connsiteY4" fmla="*/ 20434 h 775021"/>
              <a:gd name="connsiteX5" fmla="*/ 246463 w 356931"/>
              <a:gd name="connsiteY5" fmla="*/ 210934 h 775021"/>
              <a:gd name="connsiteX6" fmla="*/ 99143 w 356931"/>
              <a:gd name="connsiteY6" fmla="*/ 401434 h 775021"/>
              <a:gd name="connsiteX7" fmla="*/ 83 w 356931"/>
              <a:gd name="connsiteY7" fmla="*/ 513194 h 775021"/>
              <a:gd name="connsiteX0" fmla="*/ 83 w 354403"/>
              <a:gd name="connsiteY0" fmla="*/ 513194 h 733340"/>
              <a:gd name="connsiteX1" fmla="*/ 83903 w 354403"/>
              <a:gd name="connsiteY1" fmla="*/ 619874 h 733340"/>
              <a:gd name="connsiteX2" fmla="*/ 182963 w 354403"/>
              <a:gd name="connsiteY2" fmla="*/ 688454 h 733340"/>
              <a:gd name="connsiteX3" fmla="*/ 327743 w 354403"/>
              <a:gd name="connsiteY3" fmla="*/ 731634 h 733340"/>
              <a:gd name="connsiteX4" fmla="*/ 350603 w 354403"/>
              <a:gd name="connsiteY4" fmla="*/ 20434 h 733340"/>
              <a:gd name="connsiteX5" fmla="*/ 246463 w 354403"/>
              <a:gd name="connsiteY5" fmla="*/ 210934 h 733340"/>
              <a:gd name="connsiteX6" fmla="*/ 99143 w 354403"/>
              <a:gd name="connsiteY6" fmla="*/ 401434 h 733340"/>
              <a:gd name="connsiteX7" fmla="*/ 83 w 354403"/>
              <a:gd name="connsiteY7" fmla="*/ 513194 h 733340"/>
              <a:gd name="connsiteX0" fmla="*/ 0 w 354320"/>
              <a:gd name="connsiteY0" fmla="*/ 513194 h 733340"/>
              <a:gd name="connsiteX1" fmla="*/ 83820 w 354320"/>
              <a:gd name="connsiteY1" fmla="*/ 619874 h 733340"/>
              <a:gd name="connsiteX2" fmla="*/ 182880 w 354320"/>
              <a:gd name="connsiteY2" fmla="*/ 688454 h 733340"/>
              <a:gd name="connsiteX3" fmla="*/ 327660 w 354320"/>
              <a:gd name="connsiteY3" fmla="*/ 731634 h 733340"/>
              <a:gd name="connsiteX4" fmla="*/ 350520 w 354320"/>
              <a:gd name="connsiteY4" fmla="*/ 20434 h 733340"/>
              <a:gd name="connsiteX5" fmla="*/ 246380 w 354320"/>
              <a:gd name="connsiteY5" fmla="*/ 210934 h 733340"/>
              <a:gd name="connsiteX6" fmla="*/ 99060 w 354320"/>
              <a:gd name="connsiteY6" fmla="*/ 401434 h 733340"/>
              <a:gd name="connsiteX7" fmla="*/ 0 w 354320"/>
              <a:gd name="connsiteY7" fmla="*/ 513194 h 733340"/>
              <a:gd name="connsiteX0" fmla="*/ 0 w 354974"/>
              <a:gd name="connsiteY0" fmla="*/ 514910 h 735056"/>
              <a:gd name="connsiteX1" fmla="*/ 83820 w 354974"/>
              <a:gd name="connsiteY1" fmla="*/ 621590 h 735056"/>
              <a:gd name="connsiteX2" fmla="*/ 182880 w 354974"/>
              <a:gd name="connsiteY2" fmla="*/ 690170 h 735056"/>
              <a:gd name="connsiteX3" fmla="*/ 327660 w 354974"/>
              <a:gd name="connsiteY3" fmla="*/ 733350 h 735056"/>
              <a:gd name="connsiteX4" fmla="*/ 350520 w 354974"/>
              <a:gd name="connsiteY4" fmla="*/ 22150 h 735056"/>
              <a:gd name="connsiteX5" fmla="*/ 236220 w 354974"/>
              <a:gd name="connsiteY5" fmla="*/ 199950 h 735056"/>
              <a:gd name="connsiteX6" fmla="*/ 99060 w 354974"/>
              <a:gd name="connsiteY6" fmla="*/ 403150 h 735056"/>
              <a:gd name="connsiteX7" fmla="*/ 0 w 354974"/>
              <a:gd name="connsiteY7" fmla="*/ 514910 h 735056"/>
              <a:gd name="connsiteX0" fmla="*/ 0 w 352191"/>
              <a:gd name="connsiteY0" fmla="*/ 495812 h 715958"/>
              <a:gd name="connsiteX1" fmla="*/ 83820 w 352191"/>
              <a:gd name="connsiteY1" fmla="*/ 602492 h 715958"/>
              <a:gd name="connsiteX2" fmla="*/ 182880 w 352191"/>
              <a:gd name="connsiteY2" fmla="*/ 671072 h 715958"/>
              <a:gd name="connsiteX3" fmla="*/ 327660 w 352191"/>
              <a:gd name="connsiteY3" fmla="*/ 714252 h 715958"/>
              <a:gd name="connsiteX4" fmla="*/ 350520 w 352191"/>
              <a:gd name="connsiteY4" fmla="*/ 3052 h 715958"/>
              <a:gd name="connsiteX5" fmla="*/ 236220 w 352191"/>
              <a:gd name="connsiteY5" fmla="*/ 180852 h 715958"/>
              <a:gd name="connsiteX6" fmla="*/ 99060 w 352191"/>
              <a:gd name="connsiteY6" fmla="*/ 384052 h 715958"/>
              <a:gd name="connsiteX7" fmla="*/ 0 w 352191"/>
              <a:gd name="connsiteY7" fmla="*/ 495812 h 715958"/>
              <a:gd name="connsiteX0" fmla="*/ 0 w 348432"/>
              <a:gd name="connsiteY0" fmla="*/ 483373 h 744275"/>
              <a:gd name="connsiteX1" fmla="*/ 83820 w 348432"/>
              <a:gd name="connsiteY1" fmla="*/ 590053 h 744275"/>
              <a:gd name="connsiteX2" fmla="*/ 182880 w 348432"/>
              <a:gd name="connsiteY2" fmla="*/ 658633 h 744275"/>
              <a:gd name="connsiteX3" fmla="*/ 327660 w 348432"/>
              <a:gd name="connsiteY3" fmla="*/ 701813 h 744275"/>
              <a:gd name="connsiteX4" fmla="*/ 342780 w 348432"/>
              <a:gd name="connsiteY4" fmla="*/ 3313 h 744275"/>
              <a:gd name="connsiteX5" fmla="*/ 236220 w 348432"/>
              <a:gd name="connsiteY5" fmla="*/ 168413 h 744275"/>
              <a:gd name="connsiteX6" fmla="*/ 99060 w 348432"/>
              <a:gd name="connsiteY6" fmla="*/ 371613 h 744275"/>
              <a:gd name="connsiteX7" fmla="*/ 0 w 348432"/>
              <a:gd name="connsiteY7" fmla="*/ 483373 h 744275"/>
              <a:gd name="connsiteX0" fmla="*/ 0 w 343245"/>
              <a:gd name="connsiteY0" fmla="*/ 483373 h 744275"/>
              <a:gd name="connsiteX1" fmla="*/ 83820 w 343245"/>
              <a:gd name="connsiteY1" fmla="*/ 590053 h 744275"/>
              <a:gd name="connsiteX2" fmla="*/ 182880 w 343245"/>
              <a:gd name="connsiteY2" fmla="*/ 658633 h 744275"/>
              <a:gd name="connsiteX3" fmla="*/ 327660 w 343245"/>
              <a:gd name="connsiteY3" fmla="*/ 701813 h 744275"/>
              <a:gd name="connsiteX4" fmla="*/ 342780 w 343245"/>
              <a:gd name="connsiteY4" fmla="*/ 3313 h 744275"/>
              <a:gd name="connsiteX5" fmla="*/ 236220 w 343245"/>
              <a:gd name="connsiteY5" fmla="*/ 168413 h 744275"/>
              <a:gd name="connsiteX6" fmla="*/ 99060 w 343245"/>
              <a:gd name="connsiteY6" fmla="*/ 371613 h 744275"/>
              <a:gd name="connsiteX7" fmla="*/ 0 w 343245"/>
              <a:gd name="connsiteY7" fmla="*/ 483373 h 744275"/>
              <a:gd name="connsiteX0" fmla="*/ 0 w 343062"/>
              <a:gd name="connsiteY0" fmla="*/ 483373 h 752059"/>
              <a:gd name="connsiteX1" fmla="*/ 83820 w 343062"/>
              <a:gd name="connsiteY1" fmla="*/ 590053 h 752059"/>
              <a:gd name="connsiteX2" fmla="*/ 182880 w 343062"/>
              <a:gd name="connsiteY2" fmla="*/ 658633 h 752059"/>
              <a:gd name="connsiteX3" fmla="*/ 327660 w 343062"/>
              <a:gd name="connsiteY3" fmla="*/ 701813 h 752059"/>
              <a:gd name="connsiteX4" fmla="*/ 342780 w 343062"/>
              <a:gd name="connsiteY4" fmla="*/ 3313 h 752059"/>
              <a:gd name="connsiteX5" fmla="*/ 236220 w 343062"/>
              <a:gd name="connsiteY5" fmla="*/ 168413 h 752059"/>
              <a:gd name="connsiteX6" fmla="*/ 99060 w 343062"/>
              <a:gd name="connsiteY6" fmla="*/ 371613 h 752059"/>
              <a:gd name="connsiteX7" fmla="*/ 0 w 343062"/>
              <a:gd name="connsiteY7" fmla="*/ 483373 h 752059"/>
              <a:gd name="connsiteX0" fmla="*/ 0 w 343062"/>
              <a:gd name="connsiteY0" fmla="*/ 483373 h 701813"/>
              <a:gd name="connsiteX1" fmla="*/ 83820 w 343062"/>
              <a:gd name="connsiteY1" fmla="*/ 590053 h 701813"/>
              <a:gd name="connsiteX2" fmla="*/ 182880 w 343062"/>
              <a:gd name="connsiteY2" fmla="*/ 658633 h 701813"/>
              <a:gd name="connsiteX3" fmla="*/ 327660 w 343062"/>
              <a:gd name="connsiteY3" fmla="*/ 701813 h 701813"/>
              <a:gd name="connsiteX4" fmla="*/ 342780 w 343062"/>
              <a:gd name="connsiteY4" fmla="*/ 3313 h 701813"/>
              <a:gd name="connsiteX5" fmla="*/ 236220 w 343062"/>
              <a:gd name="connsiteY5" fmla="*/ 168413 h 701813"/>
              <a:gd name="connsiteX6" fmla="*/ 99060 w 343062"/>
              <a:gd name="connsiteY6" fmla="*/ 371613 h 701813"/>
              <a:gd name="connsiteX7" fmla="*/ 0 w 343062"/>
              <a:gd name="connsiteY7" fmla="*/ 483373 h 701813"/>
              <a:gd name="connsiteX0" fmla="*/ 0 w 340333"/>
              <a:gd name="connsiteY0" fmla="*/ 469852 h 729745"/>
              <a:gd name="connsiteX1" fmla="*/ 83820 w 340333"/>
              <a:gd name="connsiteY1" fmla="*/ 576532 h 729745"/>
              <a:gd name="connsiteX2" fmla="*/ 182880 w 340333"/>
              <a:gd name="connsiteY2" fmla="*/ 645112 h 729745"/>
              <a:gd name="connsiteX3" fmla="*/ 327660 w 340333"/>
              <a:gd name="connsiteY3" fmla="*/ 688292 h 729745"/>
              <a:gd name="connsiteX4" fmla="*/ 336527 w 340333"/>
              <a:gd name="connsiteY4" fmla="*/ 3654 h 729745"/>
              <a:gd name="connsiteX5" fmla="*/ 236220 w 340333"/>
              <a:gd name="connsiteY5" fmla="*/ 154892 h 729745"/>
              <a:gd name="connsiteX6" fmla="*/ 99060 w 340333"/>
              <a:gd name="connsiteY6" fmla="*/ 358092 h 729745"/>
              <a:gd name="connsiteX7" fmla="*/ 0 w 340333"/>
              <a:gd name="connsiteY7" fmla="*/ 469852 h 729745"/>
              <a:gd name="connsiteX0" fmla="*/ 0 w 352896"/>
              <a:gd name="connsiteY0" fmla="*/ 490880 h 752877"/>
              <a:gd name="connsiteX1" fmla="*/ 83820 w 352896"/>
              <a:gd name="connsiteY1" fmla="*/ 597560 h 752877"/>
              <a:gd name="connsiteX2" fmla="*/ 182880 w 352896"/>
              <a:gd name="connsiteY2" fmla="*/ 666140 h 752877"/>
              <a:gd name="connsiteX3" fmla="*/ 337040 w 352896"/>
              <a:gd name="connsiteY3" fmla="*/ 711840 h 752877"/>
              <a:gd name="connsiteX4" fmla="*/ 336527 w 352896"/>
              <a:gd name="connsiteY4" fmla="*/ 24682 h 752877"/>
              <a:gd name="connsiteX5" fmla="*/ 236220 w 352896"/>
              <a:gd name="connsiteY5" fmla="*/ 175920 h 752877"/>
              <a:gd name="connsiteX6" fmla="*/ 99060 w 352896"/>
              <a:gd name="connsiteY6" fmla="*/ 379120 h 752877"/>
              <a:gd name="connsiteX7" fmla="*/ 0 w 352896"/>
              <a:gd name="connsiteY7" fmla="*/ 490880 h 752877"/>
              <a:gd name="connsiteX0" fmla="*/ 0 w 343582"/>
              <a:gd name="connsiteY0" fmla="*/ 490880 h 713503"/>
              <a:gd name="connsiteX1" fmla="*/ 83820 w 343582"/>
              <a:gd name="connsiteY1" fmla="*/ 597560 h 713503"/>
              <a:gd name="connsiteX2" fmla="*/ 182880 w 343582"/>
              <a:gd name="connsiteY2" fmla="*/ 666140 h 713503"/>
              <a:gd name="connsiteX3" fmla="*/ 337040 w 343582"/>
              <a:gd name="connsiteY3" fmla="*/ 711840 h 713503"/>
              <a:gd name="connsiteX4" fmla="*/ 336527 w 343582"/>
              <a:gd name="connsiteY4" fmla="*/ 24682 h 713503"/>
              <a:gd name="connsiteX5" fmla="*/ 236220 w 343582"/>
              <a:gd name="connsiteY5" fmla="*/ 175920 h 713503"/>
              <a:gd name="connsiteX6" fmla="*/ 99060 w 343582"/>
              <a:gd name="connsiteY6" fmla="*/ 379120 h 713503"/>
              <a:gd name="connsiteX7" fmla="*/ 0 w 343582"/>
              <a:gd name="connsiteY7" fmla="*/ 490880 h 713503"/>
              <a:gd name="connsiteX0" fmla="*/ 0 w 338069"/>
              <a:gd name="connsiteY0" fmla="*/ 466900 h 689523"/>
              <a:gd name="connsiteX1" fmla="*/ 83820 w 338069"/>
              <a:gd name="connsiteY1" fmla="*/ 573580 h 689523"/>
              <a:gd name="connsiteX2" fmla="*/ 182880 w 338069"/>
              <a:gd name="connsiteY2" fmla="*/ 642160 h 689523"/>
              <a:gd name="connsiteX3" fmla="*/ 337040 w 338069"/>
              <a:gd name="connsiteY3" fmla="*/ 687860 h 689523"/>
              <a:gd name="connsiteX4" fmla="*/ 336527 w 338069"/>
              <a:gd name="connsiteY4" fmla="*/ 702 h 689523"/>
              <a:gd name="connsiteX5" fmla="*/ 236220 w 338069"/>
              <a:gd name="connsiteY5" fmla="*/ 151940 h 689523"/>
              <a:gd name="connsiteX6" fmla="*/ 99060 w 338069"/>
              <a:gd name="connsiteY6" fmla="*/ 355140 h 689523"/>
              <a:gd name="connsiteX7" fmla="*/ 0 w 338069"/>
              <a:gd name="connsiteY7" fmla="*/ 466900 h 689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069" h="689523">
                <a:moveTo>
                  <a:pt x="0" y="466900"/>
                </a:moveTo>
                <a:cubicBezTo>
                  <a:pt x="0" y="482987"/>
                  <a:pt x="53340" y="544370"/>
                  <a:pt x="83820" y="573580"/>
                </a:cubicBezTo>
                <a:cubicBezTo>
                  <a:pt x="114300" y="602790"/>
                  <a:pt x="140677" y="623113"/>
                  <a:pt x="182880" y="642160"/>
                </a:cubicBezTo>
                <a:cubicBezTo>
                  <a:pt x="225083" y="661207"/>
                  <a:pt x="339572" y="697736"/>
                  <a:pt x="337040" y="687860"/>
                </a:cubicBezTo>
                <a:cubicBezTo>
                  <a:pt x="334508" y="677984"/>
                  <a:pt x="340823" y="10631"/>
                  <a:pt x="336527" y="702"/>
                </a:cubicBezTo>
                <a:cubicBezTo>
                  <a:pt x="332231" y="-9227"/>
                  <a:pt x="278130" y="88440"/>
                  <a:pt x="236220" y="151940"/>
                </a:cubicBezTo>
                <a:cubicBezTo>
                  <a:pt x="194310" y="215440"/>
                  <a:pt x="138430" y="302647"/>
                  <a:pt x="99060" y="355140"/>
                </a:cubicBezTo>
                <a:cubicBezTo>
                  <a:pt x="59690" y="407633"/>
                  <a:pt x="0" y="450813"/>
                  <a:pt x="0" y="466900"/>
                </a:cubicBezTo>
                <a:close/>
              </a:path>
            </a:pathLst>
          </a:custGeom>
          <a:gradFill>
            <a:gsLst>
              <a:gs pos="0">
                <a:schemeClr val="accent2">
                  <a:alpha val="79000"/>
                </a:schemeClr>
              </a:gs>
              <a:gs pos="53000">
                <a:schemeClr val="accent2">
                  <a:alpha val="39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8" name="PA-任意多边形 1039">
            <a:extLst>
              <a:ext uri="{FF2B5EF4-FFF2-40B4-BE49-F238E27FC236}">
                <a16:creationId xmlns:a16="http://schemas.microsoft.com/office/drawing/2014/main" xmlns="" id="{59B2D79F-2866-4A87-B70E-BF03BA6C6ABC}"/>
              </a:ext>
            </a:extLst>
          </p:cNvPr>
          <p:cNvSpPr/>
          <p:nvPr>
            <p:custDataLst>
              <p:tags r:id="rId5"/>
            </p:custDataLst>
          </p:nvPr>
        </p:nvSpPr>
        <p:spPr>
          <a:xfrm>
            <a:off x="1468761" y="2358732"/>
            <a:ext cx="5274805" cy="2442631"/>
          </a:xfrm>
          <a:custGeom>
            <a:avLst/>
            <a:gdLst>
              <a:gd name="connsiteX0" fmla="*/ 0 w 2080260"/>
              <a:gd name="connsiteY0" fmla="*/ 830580 h 830580"/>
              <a:gd name="connsiteX1" fmla="*/ 308610 w 2080260"/>
              <a:gd name="connsiteY1" fmla="*/ 643890 h 830580"/>
              <a:gd name="connsiteX2" fmla="*/ 525780 w 2080260"/>
              <a:gd name="connsiteY2" fmla="*/ 594360 h 830580"/>
              <a:gd name="connsiteX3" fmla="*/ 899160 w 2080260"/>
              <a:gd name="connsiteY3" fmla="*/ 746760 h 830580"/>
              <a:gd name="connsiteX4" fmla="*/ 1196340 w 2080260"/>
              <a:gd name="connsiteY4" fmla="*/ 777240 h 830580"/>
              <a:gd name="connsiteX5" fmla="*/ 1493520 w 2080260"/>
              <a:gd name="connsiteY5" fmla="*/ 636270 h 830580"/>
              <a:gd name="connsiteX6" fmla="*/ 1794510 w 2080260"/>
              <a:gd name="connsiteY6" fmla="*/ 445770 h 830580"/>
              <a:gd name="connsiteX7" fmla="*/ 2080260 w 2080260"/>
              <a:gd name="connsiteY7" fmla="*/ 0 h 830580"/>
              <a:gd name="connsiteX0" fmla="*/ 0 w 2080260"/>
              <a:gd name="connsiteY0" fmla="*/ 830580 h 830580"/>
              <a:gd name="connsiteX1" fmla="*/ 308610 w 2080260"/>
              <a:gd name="connsiteY1" fmla="*/ 643890 h 830580"/>
              <a:gd name="connsiteX2" fmla="*/ 525780 w 2080260"/>
              <a:gd name="connsiteY2" fmla="*/ 594360 h 830580"/>
              <a:gd name="connsiteX3" fmla="*/ 899160 w 2080260"/>
              <a:gd name="connsiteY3" fmla="*/ 746760 h 830580"/>
              <a:gd name="connsiteX4" fmla="*/ 1196340 w 2080260"/>
              <a:gd name="connsiteY4" fmla="*/ 777240 h 830580"/>
              <a:gd name="connsiteX5" fmla="*/ 1794510 w 2080260"/>
              <a:gd name="connsiteY5" fmla="*/ 445770 h 830580"/>
              <a:gd name="connsiteX6" fmla="*/ 2080260 w 2080260"/>
              <a:gd name="connsiteY6" fmla="*/ 0 h 830580"/>
              <a:gd name="connsiteX0" fmla="*/ 0 w 2080260"/>
              <a:gd name="connsiteY0" fmla="*/ 830580 h 830580"/>
              <a:gd name="connsiteX1" fmla="*/ 308610 w 2080260"/>
              <a:gd name="connsiteY1" fmla="*/ 643890 h 830580"/>
              <a:gd name="connsiteX2" fmla="*/ 525780 w 2080260"/>
              <a:gd name="connsiteY2" fmla="*/ 594360 h 830580"/>
              <a:gd name="connsiteX3" fmla="*/ 899160 w 2080260"/>
              <a:gd name="connsiteY3" fmla="*/ 746760 h 830580"/>
              <a:gd name="connsiteX4" fmla="*/ 1333189 w 2080260"/>
              <a:gd name="connsiteY4" fmla="*/ 784860 h 830580"/>
              <a:gd name="connsiteX5" fmla="*/ 1794510 w 2080260"/>
              <a:gd name="connsiteY5" fmla="*/ 445770 h 830580"/>
              <a:gd name="connsiteX6" fmla="*/ 2080260 w 2080260"/>
              <a:gd name="connsiteY6" fmla="*/ 0 h 830580"/>
              <a:gd name="connsiteX0" fmla="*/ 0 w 2080260"/>
              <a:gd name="connsiteY0" fmla="*/ 830580 h 830580"/>
              <a:gd name="connsiteX1" fmla="*/ 308610 w 2080260"/>
              <a:gd name="connsiteY1" fmla="*/ 643890 h 830580"/>
              <a:gd name="connsiteX2" fmla="*/ 525780 w 2080260"/>
              <a:gd name="connsiteY2" fmla="*/ 594360 h 830580"/>
              <a:gd name="connsiteX3" fmla="*/ 899160 w 2080260"/>
              <a:gd name="connsiteY3" fmla="*/ 746760 h 830580"/>
              <a:gd name="connsiteX4" fmla="*/ 1333189 w 2080260"/>
              <a:gd name="connsiteY4" fmla="*/ 784860 h 830580"/>
              <a:gd name="connsiteX5" fmla="*/ 1794510 w 2080260"/>
              <a:gd name="connsiteY5" fmla="*/ 445770 h 830580"/>
              <a:gd name="connsiteX6" fmla="*/ 2080260 w 2080260"/>
              <a:gd name="connsiteY6" fmla="*/ 0 h 830580"/>
              <a:gd name="connsiteX0" fmla="*/ 0 w 2067931"/>
              <a:gd name="connsiteY0" fmla="*/ 807720 h 807720"/>
              <a:gd name="connsiteX1" fmla="*/ 308610 w 2067931"/>
              <a:gd name="connsiteY1" fmla="*/ 621030 h 807720"/>
              <a:gd name="connsiteX2" fmla="*/ 525780 w 2067931"/>
              <a:gd name="connsiteY2" fmla="*/ 571500 h 807720"/>
              <a:gd name="connsiteX3" fmla="*/ 899160 w 2067931"/>
              <a:gd name="connsiteY3" fmla="*/ 723900 h 807720"/>
              <a:gd name="connsiteX4" fmla="*/ 1333189 w 2067931"/>
              <a:gd name="connsiteY4" fmla="*/ 762000 h 807720"/>
              <a:gd name="connsiteX5" fmla="*/ 1794510 w 2067931"/>
              <a:gd name="connsiteY5" fmla="*/ 422910 h 807720"/>
              <a:gd name="connsiteX6" fmla="*/ 2067931 w 2067931"/>
              <a:gd name="connsiteY6" fmla="*/ 0 h 8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7931" h="807720">
                <a:moveTo>
                  <a:pt x="0" y="807720"/>
                </a:moveTo>
                <a:cubicBezTo>
                  <a:pt x="110490" y="734060"/>
                  <a:pt x="220980" y="660400"/>
                  <a:pt x="308610" y="621030"/>
                </a:cubicBezTo>
                <a:cubicBezTo>
                  <a:pt x="396240" y="581660"/>
                  <a:pt x="427355" y="554355"/>
                  <a:pt x="525780" y="571500"/>
                </a:cubicBezTo>
                <a:cubicBezTo>
                  <a:pt x="624205" y="588645"/>
                  <a:pt x="764592" y="692150"/>
                  <a:pt x="899160" y="723900"/>
                </a:cubicBezTo>
                <a:cubicBezTo>
                  <a:pt x="1033728" y="755650"/>
                  <a:pt x="1183964" y="812165"/>
                  <a:pt x="1333189" y="762000"/>
                </a:cubicBezTo>
                <a:cubicBezTo>
                  <a:pt x="1482414" y="711835"/>
                  <a:pt x="1658286" y="582930"/>
                  <a:pt x="1794510" y="422910"/>
                </a:cubicBezTo>
                <a:cubicBezTo>
                  <a:pt x="1892300" y="316865"/>
                  <a:pt x="1973951" y="169862"/>
                  <a:pt x="2067931" y="0"/>
                </a:cubicBezTo>
              </a:path>
            </a:pathLst>
          </a:custGeom>
          <a:noFill/>
          <a:ln w="38100">
            <a:solidFill>
              <a:schemeClr val="accent2"/>
            </a:solidFill>
          </a:ln>
          <a:effectLst>
            <a:outerShdw blurRad="76200" dist="38100" dir="5400000" sx="102000" sy="102000" algn="t"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cxnSp>
        <p:nvCxnSpPr>
          <p:cNvPr id="11" name="PA-直接连接符 250">
            <a:extLst>
              <a:ext uri="{FF2B5EF4-FFF2-40B4-BE49-F238E27FC236}">
                <a16:creationId xmlns:a16="http://schemas.microsoft.com/office/drawing/2014/main" xmlns="" id="{2F1F6D91-6D4C-4A10-8354-23121766FFA3}"/>
              </a:ext>
            </a:extLst>
          </p:cNvPr>
          <p:cNvCxnSpPr>
            <a:cxnSpLocks/>
          </p:cNvCxnSpPr>
          <p:nvPr>
            <p:custDataLst>
              <p:tags r:id="rId6"/>
            </p:custDataLst>
          </p:nvPr>
        </p:nvCxnSpPr>
        <p:spPr>
          <a:xfrm>
            <a:off x="791458" y="5143320"/>
            <a:ext cx="6287978" cy="0"/>
          </a:xfrm>
          <a:prstGeom prst="line">
            <a:avLst/>
          </a:prstGeom>
          <a:ln>
            <a:solidFill>
              <a:srgbClr val="66FFFF">
                <a:alpha val="7000"/>
              </a:srgbClr>
            </a:solidFill>
          </a:ln>
        </p:spPr>
        <p:style>
          <a:lnRef idx="1">
            <a:schemeClr val="accent1"/>
          </a:lnRef>
          <a:fillRef idx="0">
            <a:schemeClr val="accent1"/>
          </a:fillRef>
          <a:effectRef idx="0">
            <a:schemeClr val="accent1"/>
          </a:effectRef>
          <a:fontRef idx="minor">
            <a:schemeClr val="tx1"/>
          </a:fontRef>
        </p:style>
      </p:cxnSp>
      <p:cxnSp>
        <p:nvCxnSpPr>
          <p:cNvPr id="12" name="PA-直接连接符 251">
            <a:extLst>
              <a:ext uri="{FF2B5EF4-FFF2-40B4-BE49-F238E27FC236}">
                <a16:creationId xmlns:a16="http://schemas.microsoft.com/office/drawing/2014/main" xmlns="" id="{9E830F4A-9070-47A4-A099-B14B8E1100D1}"/>
              </a:ext>
            </a:extLst>
          </p:cNvPr>
          <p:cNvCxnSpPr>
            <a:cxnSpLocks/>
          </p:cNvCxnSpPr>
          <p:nvPr>
            <p:custDataLst>
              <p:tags r:id="rId7"/>
            </p:custDataLst>
          </p:nvPr>
        </p:nvCxnSpPr>
        <p:spPr>
          <a:xfrm>
            <a:off x="791458" y="4287246"/>
            <a:ext cx="6287978" cy="0"/>
          </a:xfrm>
          <a:prstGeom prst="line">
            <a:avLst/>
          </a:prstGeom>
          <a:ln>
            <a:solidFill>
              <a:srgbClr val="66FFFF">
                <a:alpha val="7000"/>
              </a:srgbClr>
            </a:solidFill>
          </a:ln>
        </p:spPr>
        <p:style>
          <a:lnRef idx="1">
            <a:schemeClr val="accent1"/>
          </a:lnRef>
          <a:fillRef idx="0">
            <a:schemeClr val="accent1"/>
          </a:fillRef>
          <a:effectRef idx="0">
            <a:schemeClr val="accent1"/>
          </a:effectRef>
          <a:fontRef idx="minor">
            <a:schemeClr val="tx1"/>
          </a:fontRef>
        </p:style>
      </p:cxnSp>
      <p:cxnSp>
        <p:nvCxnSpPr>
          <p:cNvPr id="13" name="PA-直接连接符 252">
            <a:extLst>
              <a:ext uri="{FF2B5EF4-FFF2-40B4-BE49-F238E27FC236}">
                <a16:creationId xmlns:a16="http://schemas.microsoft.com/office/drawing/2014/main" xmlns="" id="{089E891E-64D0-4255-8BFA-A14A36397C28}"/>
              </a:ext>
            </a:extLst>
          </p:cNvPr>
          <p:cNvCxnSpPr>
            <a:cxnSpLocks/>
          </p:cNvCxnSpPr>
          <p:nvPr>
            <p:custDataLst>
              <p:tags r:id="rId8"/>
            </p:custDataLst>
          </p:nvPr>
        </p:nvCxnSpPr>
        <p:spPr>
          <a:xfrm>
            <a:off x="791458" y="3431174"/>
            <a:ext cx="6287978" cy="0"/>
          </a:xfrm>
          <a:prstGeom prst="line">
            <a:avLst/>
          </a:prstGeom>
          <a:ln>
            <a:solidFill>
              <a:srgbClr val="66FFFF">
                <a:alpha val="7000"/>
              </a:srgbClr>
            </a:solidFill>
          </a:ln>
        </p:spPr>
        <p:style>
          <a:lnRef idx="1">
            <a:schemeClr val="accent1"/>
          </a:lnRef>
          <a:fillRef idx="0">
            <a:schemeClr val="accent1"/>
          </a:fillRef>
          <a:effectRef idx="0">
            <a:schemeClr val="accent1"/>
          </a:effectRef>
          <a:fontRef idx="minor">
            <a:schemeClr val="tx1"/>
          </a:fontRef>
        </p:style>
      </p:cxnSp>
      <p:cxnSp>
        <p:nvCxnSpPr>
          <p:cNvPr id="14" name="PA-直接连接符 253">
            <a:extLst>
              <a:ext uri="{FF2B5EF4-FFF2-40B4-BE49-F238E27FC236}">
                <a16:creationId xmlns:a16="http://schemas.microsoft.com/office/drawing/2014/main" xmlns="" id="{9D3D5C44-664B-4B9F-B879-33FB8F985884}"/>
              </a:ext>
            </a:extLst>
          </p:cNvPr>
          <p:cNvCxnSpPr>
            <a:cxnSpLocks/>
          </p:cNvCxnSpPr>
          <p:nvPr>
            <p:custDataLst>
              <p:tags r:id="rId9"/>
            </p:custDataLst>
          </p:nvPr>
        </p:nvCxnSpPr>
        <p:spPr>
          <a:xfrm>
            <a:off x="791458" y="2575100"/>
            <a:ext cx="6287978" cy="0"/>
          </a:xfrm>
          <a:prstGeom prst="line">
            <a:avLst/>
          </a:prstGeom>
          <a:ln>
            <a:solidFill>
              <a:srgbClr val="66FFFF">
                <a:alpha val="7000"/>
              </a:srgbClr>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xmlns="" id="{5FA867EE-3245-4AB9-94ED-35E785C4DB96}"/>
              </a:ext>
            </a:extLst>
          </p:cNvPr>
          <p:cNvGrpSpPr/>
          <p:nvPr/>
        </p:nvGrpSpPr>
        <p:grpSpPr>
          <a:xfrm>
            <a:off x="1547786" y="2126767"/>
            <a:ext cx="985552" cy="494249"/>
            <a:chOff x="1746637" y="2401473"/>
            <a:chExt cx="985552" cy="494249"/>
          </a:xfrm>
        </p:grpSpPr>
        <p:sp>
          <p:nvSpPr>
            <p:cNvPr id="16" name="PA-文本框 279">
              <a:extLst>
                <a:ext uri="{FF2B5EF4-FFF2-40B4-BE49-F238E27FC236}">
                  <a16:creationId xmlns:a16="http://schemas.microsoft.com/office/drawing/2014/main" xmlns="" id="{FBB8DC91-BF0E-4A1A-A7DD-8597F6C99E56}"/>
                </a:ext>
              </a:extLst>
            </p:cNvPr>
            <p:cNvSpPr txBox="1"/>
            <p:nvPr>
              <p:custDataLst>
                <p:tags r:id="rId25"/>
              </p:custDataLst>
            </p:nvPr>
          </p:nvSpPr>
          <p:spPr>
            <a:xfrm>
              <a:off x="1917017" y="2401473"/>
              <a:ext cx="815171" cy="27706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mn-ea"/>
                  <a:cs typeface="+mn-cs"/>
                </a:rPr>
                <a:t>A</a:t>
              </a:r>
              <a:endParaRPr kumimoji="0" lang="zh-CN" altLang="en-US" sz="1200" b="0" i="0" u="none" strike="noStrike" kern="1200" cap="none" spc="0" normalizeH="0" baseline="0" noProof="0" dirty="0">
                <a:ln>
                  <a:noFill/>
                </a:ln>
                <a:solidFill>
                  <a:prstClr val="white"/>
                </a:solidFill>
                <a:effectLst/>
                <a:uLnTx/>
                <a:uFillTx/>
                <a:latin typeface="+mn-ea"/>
                <a:cs typeface="+mn-cs"/>
              </a:endParaRPr>
            </a:p>
          </p:txBody>
        </p:sp>
        <p:sp>
          <p:nvSpPr>
            <p:cNvPr id="17" name="PA-矩形 1045">
              <a:extLst>
                <a:ext uri="{FF2B5EF4-FFF2-40B4-BE49-F238E27FC236}">
                  <a16:creationId xmlns:a16="http://schemas.microsoft.com/office/drawing/2014/main" xmlns="" id="{EAB5B818-5BE4-4024-BD85-D063A1C8BEC1}"/>
                </a:ext>
              </a:extLst>
            </p:cNvPr>
            <p:cNvSpPr/>
            <p:nvPr>
              <p:custDataLst>
                <p:tags r:id="rId26"/>
              </p:custDataLst>
            </p:nvPr>
          </p:nvSpPr>
          <p:spPr>
            <a:xfrm>
              <a:off x="1746637" y="2467384"/>
              <a:ext cx="326884" cy="138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8" name="PA-文本框 280">
              <a:extLst>
                <a:ext uri="{FF2B5EF4-FFF2-40B4-BE49-F238E27FC236}">
                  <a16:creationId xmlns:a16="http://schemas.microsoft.com/office/drawing/2014/main" xmlns="" id="{1DB6B15C-BF3C-4FCB-B78E-9F42CE3DEF70}"/>
                </a:ext>
              </a:extLst>
            </p:cNvPr>
            <p:cNvSpPr txBox="1"/>
            <p:nvPr>
              <p:custDataLst>
                <p:tags r:id="rId27"/>
              </p:custDataLst>
            </p:nvPr>
          </p:nvSpPr>
          <p:spPr>
            <a:xfrm>
              <a:off x="1917018" y="2618656"/>
              <a:ext cx="815171" cy="27706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mn-ea"/>
                  <a:cs typeface="+mn-cs"/>
                </a:rPr>
                <a:t>B</a:t>
              </a:r>
              <a:endParaRPr kumimoji="0" lang="zh-CN" altLang="en-US" sz="1200" b="0" i="0" u="none" strike="noStrike" kern="1200" cap="none" spc="0" normalizeH="0" baseline="0" noProof="0" dirty="0">
                <a:ln>
                  <a:noFill/>
                </a:ln>
                <a:solidFill>
                  <a:prstClr val="white"/>
                </a:solidFill>
                <a:effectLst/>
                <a:uLnTx/>
                <a:uFillTx/>
                <a:latin typeface="+mn-ea"/>
                <a:cs typeface="+mn-cs"/>
              </a:endParaRPr>
            </a:p>
          </p:txBody>
        </p:sp>
        <p:sp>
          <p:nvSpPr>
            <p:cNvPr id="19" name="PA-矩形 282">
              <a:extLst>
                <a:ext uri="{FF2B5EF4-FFF2-40B4-BE49-F238E27FC236}">
                  <a16:creationId xmlns:a16="http://schemas.microsoft.com/office/drawing/2014/main" xmlns="" id="{7FAEE6C0-E754-4415-94D6-FCECD0175E0B}"/>
                </a:ext>
              </a:extLst>
            </p:cNvPr>
            <p:cNvSpPr/>
            <p:nvPr>
              <p:custDataLst>
                <p:tags r:id="rId28"/>
              </p:custDataLst>
            </p:nvPr>
          </p:nvSpPr>
          <p:spPr>
            <a:xfrm>
              <a:off x="1746637" y="2682250"/>
              <a:ext cx="326884" cy="1382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sp>
        <p:nvSpPr>
          <p:cNvPr id="22" name="PA-文本框 259">
            <a:extLst>
              <a:ext uri="{FF2B5EF4-FFF2-40B4-BE49-F238E27FC236}">
                <a16:creationId xmlns:a16="http://schemas.microsoft.com/office/drawing/2014/main" xmlns="" id="{DEEE754B-5118-4B67-B6E5-A11A986C359E}"/>
              </a:ext>
            </a:extLst>
          </p:cNvPr>
          <p:cNvSpPr txBox="1"/>
          <p:nvPr>
            <p:custDataLst>
              <p:tags r:id="rId10"/>
            </p:custDataLst>
          </p:nvPr>
        </p:nvSpPr>
        <p:spPr>
          <a:xfrm>
            <a:off x="827408" y="4921174"/>
            <a:ext cx="329201"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rPr>
              <a:t>2</a:t>
            </a:r>
            <a:endParaRPr lang="zh-CN" altLang="en-US"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endParaRPr>
          </a:p>
        </p:txBody>
      </p:sp>
      <p:sp>
        <p:nvSpPr>
          <p:cNvPr id="23" name="PA-文本框 259">
            <a:extLst>
              <a:ext uri="{FF2B5EF4-FFF2-40B4-BE49-F238E27FC236}">
                <a16:creationId xmlns:a16="http://schemas.microsoft.com/office/drawing/2014/main" xmlns="" id="{3E85C11F-83EA-4541-BA7C-DFF03700D4C0}"/>
              </a:ext>
            </a:extLst>
          </p:cNvPr>
          <p:cNvSpPr txBox="1"/>
          <p:nvPr>
            <p:custDataLst>
              <p:tags r:id="rId11"/>
            </p:custDataLst>
          </p:nvPr>
        </p:nvSpPr>
        <p:spPr>
          <a:xfrm>
            <a:off x="827408" y="4065102"/>
            <a:ext cx="329201"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rPr>
              <a:t>4</a:t>
            </a:r>
            <a:endParaRPr lang="zh-CN" altLang="en-US"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endParaRPr>
          </a:p>
        </p:txBody>
      </p:sp>
      <p:sp>
        <p:nvSpPr>
          <p:cNvPr id="24" name="PA-文本框 259">
            <a:extLst>
              <a:ext uri="{FF2B5EF4-FFF2-40B4-BE49-F238E27FC236}">
                <a16:creationId xmlns:a16="http://schemas.microsoft.com/office/drawing/2014/main" xmlns="" id="{6DA1B54D-4797-4B22-B351-723416366E56}"/>
              </a:ext>
            </a:extLst>
          </p:cNvPr>
          <p:cNvSpPr txBox="1"/>
          <p:nvPr>
            <p:custDataLst>
              <p:tags r:id="rId12"/>
            </p:custDataLst>
          </p:nvPr>
        </p:nvSpPr>
        <p:spPr>
          <a:xfrm>
            <a:off x="827408" y="3209030"/>
            <a:ext cx="329201"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rPr>
              <a:t>6</a:t>
            </a:r>
            <a:endParaRPr lang="zh-CN" altLang="en-US"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endParaRPr>
          </a:p>
        </p:txBody>
      </p:sp>
      <p:sp>
        <p:nvSpPr>
          <p:cNvPr id="25" name="PA-文本框 259">
            <a:extLst>
              <a:ext uri="{FF2B5EF4-FFF2-40B4-BE49-F238E27FC236}">
                <a16:creationId xmlns:a16="http://schemas.microsoft.com/office/drawing/2014/main" xmlns="" id="{824E7F7A-D735-4DE4-9E79-9655168976A2}"/>
              </a:ext>
            </a:extLst>
          </p:cNvPr>
          <p:cNvSpPr txBox="1"/>
          <p:nvPr>
            <p:custDataLst>
              <p:tags r:id="rId13"/>
            </p:custDataLst>
          </p:nvPr>
        </p:nvSpPr>
        <p:spPr>
          <a:xfrm>
            <a:off x="827408" y="2352958"/>
            <a:ext cx="329201"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rPr>
              <a:t>8</a:t>
            </a:r>
            <a:endParaRPr lang="zh-CN" altLang="en-US"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endParaRPr>
          </a:p>
        </p:txBody>
      </p:sp>
      <p:sp>
        <p:nvSpPr>
          <p:cNvPr id="26" name="PA-文本框 259">
            <a:extLst>
              <a:ext uri="{FF2B5EF4-FFF2-40B4-BE49-F238E27FC236}">
                <a16:creationId xmlns:a16="http://schemas.microsoft.com/office/drawing/2014/main" xmlns="" id="{1AFF1EDF-9A58-46C8-A0B3-FD4DE612C8D2}"/>
              </a:ext>
            </a:extLst>
          </p:cNvPr>
          <p:cNvSpPr txBox="1"/>
          <p:nvPr>
            <p:custDataLst>
              <p:tags r:id="rId14"/>
            </p:custDataLst>
          </p:nvPr>
        </p:nvSpPr>
        <p:spPr>
          <a:xfrm>
            <a:off x="827408" y="5777246"/>
            <a:ext cx="329201"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rPr>
              <a:t>0</a:t>
            </a:r>
            <a:endParaRPr lang="zh-CN" altLang="en-US"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endParaRPr>
          </a:p>
        </p:txBody>
      </p:sp>
      <p:sp>
        <p:nvSpPr>
          <p:cNvPr id="27" name="PA-文本框 259">
            <a:extLst>
              <a:ext uri="{FF2B5EF4-FFF2-40B4-BE49-F238E27FC236}">
                <a16:creationId xmlns:a16="http://schemas.microsoft.com/office/drawing/2014/main" xmlns="" id="{8F9575E5-B1D9-4632-BF49-B8EC41BC53EE}"/>
              </a:ext>
            </a:extLst>
          </p:cNvPr>
          <p:cNvSpPr txBox="1"/>
          <p:nvPr>
            <p:custDataLst>
              <p:tags r:id="rId15"/>
            </p:custDataLst>
          </p:nvPr>
        </p:nvSpPr>
        <p:spPr>
          <a:xfrm>
            <a:off x="1929985" y="5777246"/>
            <a:ext cx="603352"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rPr>
              <a:t>2017</a:t>
            </a:r>
            <a:endParaRPr lang="zh-CN" altLang="en-US"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endParaRPr>
          </a:p>
        </p:txBody>
      </p:sp>
      <p:sp>
        <p:nvSpPr>
          <p:cNvPr id="28" name="PA-文本框 259">
            <a:extLst>
              <a:ext uri="{FF2B5EF4-FFF2-40B4-BE49-F238E27FC236}">
                <a16:creationId xmlns:a16="http://schemas.microsoft.com/office/drawing/2014/main" xmlns="" id="{3E952BC8-9602-4200-A1F3-A3A3CCC29337}"/>
              </a:ext>
            </a:extLst>
          </p:cNvPr>
          <p:cNvSpPr txBox="1"/>
          <p:nvPr>
            <p:custDataLst>
              <p:tags r:id="rId16"/>
            </p:custDataLst>
          </p:nvPr>
        </p:nvSpPr>
        <p:spPr>
          <a:xfrm>
            <a:off x="3221970" y="5777246"/>
            <a:ext cx="603352"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rPr>
              <a:t>2018</a:t>
            </a:r>
            <a:endParaRPr lang="zh-CN" altLang="en-US"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endParaRPr>
          </a:p>
        </p:txBody>
      </p:sp>
      <p:sp>
        <p:nvSpPr>
          <p:cNvPr id="29" name="PA-文本框 259">
            <a:extLst>
              <a:ext uri="{FF2B5EF4-FFF2-40B4-BE49-F238E27FC236}">
                <a16:creationId xmlns:a16="http://schemas.microsoft.com/office/drawing/2014/main" xmlns="" id="{2CE41359-D21B-4795-84B4-9A8B3EA0B9EB}"/>
              </a:ext>
            </a:extLst>
          </p:cNvPr>
          <p:cNvSpPr txBox="1"/>
          <p:nvPr>
            <p:custDataLst>
              <p:tags r:id="rId17"/>
            </p:custDataLst>
          </p:nvPr>
        </p:nvSpPr>
        <p:spPr>
          <a:xfrm>
            <a:off x="4513955" y="5777246"/>
            <a:ext cx="603352"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rPr>
              <a:t>2019</a:t>
            </a:r>
            <a:endParaRPr lang="zh-CN" altLang="en-US"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endParaRPr>
          </a:p>
        </p:txBody>
      </p:sp>
      <p:sp>
        <p:nvSpPr>
          <p:cNvPr id="30" name="PA-文本框 259">
            <a:extLst>
              <a:ext uri="{FF2B5EF4-FFF2-40B4-BE49-F238E27FC236}">
                <a16:creationId xmlns:a16="http://schemas.microsoft.com/office/drawing/2014/main" xmlns="" id="{0C5321CA-F213-459A-9ADD-16A62DF16EAD}"/>
              </a:ext>
            </a:extLst>
          </p:cNvPr>
          <p:cNvSpPr txBox="1"/>
          <p:nvPr>
            <p:custDataLst>
              <p:tags r:id="rId18"/>
            </p:custDataLst>
          </p:nvPr>
        </p:nvSpPr>
        <p:spPr>
          <a:xfrm>
            <a:off x="5805940" y="5777246"/>
            <a:ext cx="603352"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rPr>
              <a:t>2021</a:t>
            </a:r>
            <a:endParaRPr lang="zh-CN" altLang="en-US" sz="1100" spc="100" dirty="0">
              <a:solidFill>
                <a:prstClr val="white"/>
              </a:solidFill>
              <a:effectLst>
                <a:glow rad="101600">
                  <a:srgbClr val="09F3FF">
                    <a:alpha val="9000"/>
                  </a:srgbClr>
                </a:glow>
                <a:outerShdw blurRad="533400" sx="108000" sy="108000" algn="ctr" rotWithShape="0">
                  <a:srgbClr val="09F3FF">
                    <a:alpha val="27000"/>
                  </a:srgbClr>
                </a:outerShdw>
              </a:effectLst>
              <a:latin typeface="+mn-ea"/>
              <a:cs typeface="Aharoni" panose="02010803020104030203" pitchFamily="2" charset="-79"/>
            </a:endParaRPr>
          </a:p>
        </p:txBody>
      </p:sp>
      <p:sp>
        <p:nvSpPr>
          <p:cNvPr id="31" name="文本框 30">
            <a:extLst>
              <a:ext uri="{FF2B5EF4-FFF2-40B4-BE49-F238E27FC236}">
                <a16:creationId xmlns:a16="http://schemas.microsoft.com/office/drawing/2014/main" xmlns="" id="{DF75B36C-7368-478D-AA81-7A08CAA82AD2}"/>
              </a:ext>
            </a:extLst>
          </p:cNvPr>
          <p:cNvSpPr txBox="1"/>
          <p:nvPr/>
        </p:nvSpPr>
        <p:spPr>
          <a:xfrm>
            <a:off x="8009478" y="2136239"/>
            <a:ext cx="141197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100" normalizeH="0" baseline="0" noProof="0" dirty="0">
                <a:ln>
                  <a:noFill/>
                </a:ln>
                <a:solidFill>
                  <a:prstClr val="white"/>
                </a:solidFill>
                <a:effectLst>
                  <a:glow rad="101600">
                    <a:srgbClr val="09F3FF">
                      <a:alpha val="9000"/>
                    </a:srgbClr>
                  </a:glow>
                  <a:outerShdw blurRad="266700" sx="108000" sy="108000" algn="ctr" rotWithShape="0">
                    <a:schemeClr val="accent1">
                      <a:alpha val="37000"/>
                    </a:schemeClr>
                  </a:outerShdw>
                </a:effectLst>
                <a:uLnTx/>
                <a:uFillTx/>
                <a:latin typeface="+mn-ea"/>
                <a:cs typeface="Aharoni" panose="02010803020104030203" pitchFamily="2" charset="-79"/>
              </a:rPr>
              <a:t>A</a:t>
            </a:r>
            <a:r>
              <a:rPr kumimoji="0" lang="zh-CN" altLang="en-US" sz="1400" b="0" i="0" u="none" strike="noStrike" kern="1200" cap="none" spc="100" normalizeH="0" baseline="0" noProof="0" dirty="0">
                <a:ln>
                  <a:noFill/>
                </a:ln>
                <a:solidFill>
                  <a:prstClr val="white"/>
                </a:solidFill>
                <a:effectLst>
                  <a:glow rad="101600">
                    <a:srgbClr val="09F3FF">
                      <a:alpha val="9000"/>
                    </a:srgbClr>
                  </a:glow>
                  <a:outerShdw blurRad="266700" sx="108000" sy="108000" algn="ctr" rotWithShape="0">
                    <a:schemeClr val="accent1">
                      <a:alpha val="37000"/>
                    </a:schemeClr>
                  </a:outerShdw>
                </a:effectLst>
                <a:uLnTx/>
                <a:uFillTx/>
                <a:latin typeface="+mn-ea"/>
                <a:cs typeface="Aharoni" panose="02010803020104030203" pitchFamily="2" charset="-79"/>
              </a:rPr>
              <a:t>项目营业额</a:t>
            </a:r>
          </a:p>
        </p:txBody>
      </p:sp>
      <p:sp>
        <p:nvSpPr>
          <p:cNvPr id="32" name="PA-文本框 371">
            <a:extLst>
              <a:ext uri="{FF2B5EF4-FFF2-40B4-BE49-F238E27FC236}">
                <a16:creationId xmlns:a16="http://schemas.microsoft.com/office/drawing/2014/main" xmlns="" id="{89E18A31-D89C-4708-9085-22FFF2F0BEB4}"/>
              </a:ext>
            </a:extLst>
          </p:cNvPr>
          <p:cNvSpPr txBox="1"/>
          <p:nvPr>
            <p:custDataLst>
              <p:tags r:id="rId19"/>
            </p:custDataLst>
          </p:nvPr>
        </p:nvSpPr>
        <p:spPr>
          <a:xfrm>
            <a:off x="8030953" y="2394567"/>
            <a:ext cx="425116" cy="584775"/>
          </a:xfrm>
          <a:prstGeom prst="rect">
            <a:avLst/>
          </a:prstGeom>
          <a:noFill/>
        </p:spPr>
        <p:txBody>
          <a:bodyPr wrap="non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266700" sx="115000" sy="115000" algn="ctr" rotWithShape="0">
                    <a:schemeClr val="accent1">
                      <a:alpha val="37000"/>
                    </a:schemeClr>
                  </a:outerShdw>
                </a:effectLst>
                <a:uLnTx/>
                <a:uFillTx/>
                <a:latin typeface="+mn-ea"/>
                <a:cs typeface="+mn-cs"/>
              </a:rPr>
              <a:t>2</a:t>
            </a:r>
            <a:endParaRPr kumimoji="0" lang="zh-CN" altLang="en-US" sz="3200" b="0" i="0" u="none" strike="noStrike" kern="1200" cap="none" spc="0" normalizeH="0" baseline="0" noProof="0" dirty="0">
              <a:ln>
                <a:noFill/>
              </a:ln>
              <a:solidFill>
                <a:prstClr val="white"/>
              </a:solidFill>
              <a:effectLst>
                <a:outerShdw blurRad="266700" sx="115000" sy="115000" algn="ctr" rotWithShape="0">
                  <a:schemeClr val="accent1">
                    <a:alpha val="37000"/>
                  </a:schemeClr>
                </a:outerShdw>
              </a:effectLst>
              <a:uLnTx/>
              <a:uFillTx/>
              <a:latin typeface="+mn-ea"/>
              <a:cs typeface="+mn-cs"/>
            </a:endParaRPr>
          </a:p>
        </p:txBody>
      </p:sp>
      <p:sp>
        <p:nvSpPr>
          <p:cNvPr id="33" name="PA-文本框 371">
            <a:extLst>
              <a:ext uri="{FF2B5EF4-FFF2-40B4-BE49-F238E27FC236}">
                <a16:creationId xmlns:a16="http://schemas.microsoft.com/office/drawing/2014/main" xmlns="" id="{9AB856EA-B435-447E-B773-B64D91935151}"/>
              </a:ext>
            </a:extLst>
          </p:cNvPr>
          <p:cNvSpPr txBox="1"/>
          <p:nvPr>
            <p:custDataLst>
              <p:tags r:id="rId20"/>
            </p:custDataLst>
          </p:nvPr>
        </p:nvSpPr>
        <p:spPr>
          <a:xfrm>
            <a:off x="8304409" y="2394681"/>
            <a:ext cx="607859" cy="584775"/>
          </a:xfrm>
          <a:prstGeom prst="rect">
            <a:avLst/>
          </a:prstGeom>
          <a:noFill/>
        </p:spPr>
        <p:txBody>
          <a:bodyPr wrap="non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266700" sx="115000" sy="115000" algn="ctr" rotWithShape="0">
                    <a:schemeClr val="accent1">
                      <a:alpha val="37000"/>
                    </a:schemeClr>
                  </a:outerShdw>
                </a:effectLst>
                <a:uLnTx/>
                <a:uFillTx/>
                <a:latin typeface="+mn-ea"/>
                <a:cs typeface="+mn-cs"/>
              </a:rPr>
              <a:t>9</a:t>
            </a:r>
            <a:r>
              <a:rPr kumimoji="0" lang="en-US" altLang="zh-CN" sz="1600" b="0" i="0" u="none" strike="noStrike" kern="1200" cap="none" spc="0" normalizeH="0" baseline="0" noProof="0" dirty="0">
                <a:ln>
                  <a:noFill/>
                </a:ln>
                <a:solidFill>
                  <a:prstClr val="white"/>
                </a:solidFill>
                <a:effectLst>
                  <a:outerShdw blurRad="266700" sx="115000" sy="115000" algn="ctr" rotWithShape="0">
                    <a:schemeClr val="accent1">
                      <a:alpha val="37000"/>
                    </a:schemeClr>
                  </a:outerShdw>
                </a:effectLst>
                <a:uLnTx/>
                <a:uFillTx/>
                <a:latin typeface="+mn-ea"/>
                <a:cs typeface="+mn-cs"/>
              </a:rPr>
              <a:t>%</a:t>
            </a:r>
            <a:endParaRPr kumimoji="0" lang="zh-CN" altLang="en-US" sz="3200" b="0" i="0" u="none" strike="noStrike" kern="1200" cap="none" spc="0" normalizeH="0" baseline="0" noProof="0" dirty="0">
              <a:ln>
                <a:noFill/>
              </a:ln>
              <a:solidFill>
                <a:prstClr val="white"/>
              </a:solidFill>
              <a:effectLst>
                <a:outerShdw blurRad="266700" sx="115000" sy="115000" algn="ctr" rotWithShape="0">
                  <a:schemeClr val="accent1">
                    <a:alpha val="37000"/>
                  </a:schemeClr>
                </a:outerShdw>
              </a:effectLst>
              <a:uLnTx/>
              <a:uFillTx/>
              <a:latin typeface="+mn-ea"/>
              <a:cs typeface="+mn-cs"/>
            </a:endParaRPr>
          </a:p>
        </p:txBody>
      </p:sp>
      <p:sp>
        <p:nvSpPr>
          <p:cNvPr id="35" name="矩形 34">
            <a:extLst>
              <a:ext uri="{FF2B5EF4-FFF2-40B4-BE49-F238E27FC236}">
                <a16:creationId xmlns:a16="http://schemas.microsoft.com/office/drawing/2014/main" xmlns="" id="{8FC10801-13C0-4379-BB56-B27A26FE1A51}"/>
              </a:ext>
            </a:extLst>
          </p:cNvPr>
          <p:cNvSpPr/>
          <p:nvPr/>
        </p:nvSpPr>
        <p:spPr>
          <a:xfrm>
            <a:off x="7812826" y="2212368"/>
            <a:ext cx="36000" cy="660787"/>
          </a:xfrm>
          <a:prstGeom prst="rect">
            <a:avLst/>
          </a:prstGeom>
          <a:solidFill>
            <a:schemeClr val="accent1"/>
          </a:solidFill>
          <a:ln>
            <a:noFill/>
          </a:ln>
          <a:effectLst>
            <a:outerShdw blurRad="152400" sx="102000" sy="102000" algn="ctr" rotWithShape="0">
              <a:srgbClr val="59D1C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6" name="文本框 35">
            <a:extLst>
              <a:ext uri="{FF2B5EF4-FFF2-40B4-BE49-F238E27FC236}">
                <a16:creationId xmlns:a16="http://schemas.microsoft.com/office/drawing/2014/main" xmlns="" id="{80438BBA-0027-4145-8D79-5E42A71756EC}"/>
              </a:ext>
            </a:extLst>
          </p:cNvPr>
          <p:cNvSpPr txBox="1"/>
          <p:nvPr/>
        </p:nvSpPr>
        <p:spPr>
          <a:xfrm>
            <a:off x="8009479" y="3621447"/>
            <a:ext cx="1411974" cy="307777"/>
          </a:xfrm>
          <a:prstGeom prst="rect">
            <a:avLst/>
          </a:prstGeom>
          <a:noFill/>
        </p:spPr>
        <p:txBody>
          <a:bodyPr wrap="square" rtlCol="0">
            <a:spAutoFit/>
          </a:bodyPr>
          <a:lstStyle/>
          <a:p>
            <a:pPr lvl="0" algn="dist">
              <a:defRPr/>
            </a:pPr>
            <a:r>
              <a:rPr lang="en-US" altLang="zh-CN" sz="1400" spc="100" dirty="0">
                <a:solidFill>
                  <a:prstClr val="white"/>
                </a:solidFill>
                <a:effectLst>
                  <a:glow rad="101600">
                    <a:srgbClr val="09F3FF">
                      <a:alpha val="9000"/>
                    </a:srgbClr>
                  </a:glow>
                  <a:outerShdw blurRad="266700" sx="108000" sy="108000" algn="ctr" rotWithShape="0">
                    <a:schemeClr val="accent1">
                      <a:alpha val="37000"/>
                    </a:schemeClr>
                  </a:outerShdw>
                </a:effectLst>
                <a:latin typeface="+mn-ea"/>
                <a:cs typeface="Aharoni" panose="02010803020104030203" pitchFamily="2" charset="-79"/>
              </a:rPr>
              <a:t>B</a:t>
            </a:r>
            <a:r>
              <a:rPr lang="zh-CN" altLang="en-US" sz="1400" spc="100" dirty="0">
                <a:solidFill>
                  <a:prstClr val="white"/>
                </a:solidFill>
                <a:effectLst>
                  <a:glow rad="101600">
                    <a:srgbClr val="09F3FF">
                      <a:alpha val="9000"/>
                    </a:srgbClr>
                  </a:glow>
                  <a:outerShdw blurRad="266700" sx="108000" sy="108000" algn="ctr" rotWithShape="0">
                    <a:schemeClr val="accent1">
                      <a:alpha val="37000"/>
                    </a:schemeClr>
                  </a:outerShdw>
                </a:effectLst>
                <a:latin typeface="+mn-ea"/>
                <a:cs typeface="Aharoni" panose="02010803020104030203" pitchFamily="2" charset="-79"/>
              </a:rPr>
              <a:t>项目营业额</a:t>
            </a:r>
          </a:p>
        </p:txBody>
      </p:sp>
      <p:sp>
        <p:nvSpPr>
          <p:cNvPr id="37" name="PA-文本框 371">
            <a:extLst>
              <a:ext uri="{FF2B5EF4-FFF2-40B4-BE49-F238E27FC236}">
                <a16:creationId xmlns:a16="http://schemas.microsoft.com/office/drawing/2014/main" xmlns="" id="{62E4339A-6FE9-4668-B4A3-E1C89D9BA402}"/>
              </a:ext>
            </a:extLst>
          </p:cNvPr>
          <p:cNvSpPr txBox="1"/>
          <p:nvPr>
            <p:custDataLst>
              <p:tags r:id="rId21"/>
            </p:custDataLst>
          </p:nvPr>
        </p:nvSpPr>
        <p:spPr>
          <a:xfrm>
            <a:off x="8030953" y="3879775"/>
            <a:ext cx="425116" cy="584775"/>
          </a:xfrm>
          <a:prstGeom prst="rect">
            <a:avLst/>
          </a:prstGeom>
          <a:noFill/>
        </p:spPr>
        <p:txBody>
          <a:bodyPr wrap="non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04800" sx="115000" sy="115000" algn="ctr" rotWithShape="0">
                    <a:srgbClr val="59D1CF">
                      <a:alpha val="40000"/>
                    </a:srgbClr>
                  </a:outerShdw>
                </a:effectLst>
                <a:uLnTx/>
                <a:uFillTx/>
                <a:latin typeface="+mn-ea"/>
                <a:cs typeface="+mn-cs"/>
              </a:rPr>
              <a:t>7</a:t>
            </a:r>
            <a:endParaRPr kumimoji="0" lang="zh-CN" altLang="en-US" sz="3200" b="0" i="0" u="none" strike="noStrike" kern="1200" cap="none" spc="0" normalizeH="0" baseline="0" noProof="0" dirty="0">
              <a:ln>
                <a:noFill/>
              </a:ln>
              <a:solidFill>
                <a:prstClr val="white"/>
              </a:solidFill>
              <a:effectLst>
                <a:outerShdw blurRad="304800" sx="115000" sy="115000" algn="ctr" rotWithShape="0">
                  <a:srgbClr val="59D1CF">
                    <a:alpha val="40000"/>
                  </a:srgbClr>
                </a:outerShdw>
              </a:effectLst>
              <a:uLnTx/>
              <a:uFillTx/>
              <a:latin typeface="+mn-ea"/>
              <a:cs typeface="+mn-cs"/>
            </a:endParaRPr>
          </a:p>
        </p:txBody>
      </p:sp>
      <p:sp>
        <p:nvSpPr>
          <p:cNvPr id="38" name="PA-文本框 371">
            <a:extLst>
              <a:ext uri="{FF2B5EF4-FFF2-40B4-BE49-F238E27FC236}">
                <a16:creationId xmlns:a16="http://schemas.microsoft.com/office/drawing/2014/main" xmlns="" id="{CCD3A0DF-D66C-45D0-8D00-9D7DDED51A16}"/>
              </a:ext>
            </a:extLst>
          </p:cNvPr>
          <p:cNvSpPr txBox="1"/>
          <p:nvPr>
            <p:custDataLst>
              <p:tags r:id="rId22"/>
            </p:custDataLst>
          </p:nvPr>
        </p:nvSpPr>
        <p:spPr>
          <a:xfrm>
            <a:off x="8304410" y="3879889"/>
            <a:ext cx="607859" cy="584775"/>
          </a:xfrm>
          <a:prstGeom prst="rect">
            <a:avLst/>
          </a:prstGeom>
          <a:noFill/>
        </p:spPr>
        <p:txBody>
          <a:bodyPr wrap="non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04800" sx="115000" sy="115000" algn="ctr" rotWithShape="0">
                    <a:srgbClr val="59D1CF">
                      <a:alpha val="40000"/>
                    </a:srgbClr>
                  </a:outerShdw>
                </a:effectLst>
                <a:uLnTx/>
                <a:uFillTx/>
                <a:latin typeface="+mn-ea"/>
              </a:rPr>
              <a:t>9</a:t>
            </a:r>
            <a:r>
              <a:rPr lang="en-US" altLang="zh-CN" sz="1600" dirty="0">
                <a:solidFill>
                  <a:prstClr val="white"/>
                </a:solidFill>
                <a:effectLst>
                  <a:outerShdw blurRad="266700" sx="115000" sy="115000" algn="ctr" rotWithShape="0">
                    <a:schemeClr val="accent1">
                      <a:alpha val="37000"/>
                    </a:schemeClr>
                  </a:outerShdw>
                </a:effectLst>
                <a:latin typeface="+mn-ea"/>
              </a:rPr>
              <a:t>%</a:t>
            </a:r>
            <a:endParaRPr lang="zh-CN" altLang="en-US" sz="1600" dirty="0">
              <a:solidFill>
                <a:prstClr val="white"/>
              </a:solidFill>
              <a:effectLst>
                <a:outerShdw blurRad="266700" sx="115000" sy="115000" algn="ctr" rotWithShape="0">
                  <a:schemeClr val="accent1">
                    <a:alpha val="37000"/>
                  </a:schemeClr>
                </a:outerShdw>
              </a:effectLst>
              <a:latin typeface="+mn-ea"/>
            </a:endParaRPr>
          </a:p>
        </p:txBody>
      </p:sp>
      <p:sp>
        <p:nvSpPr>
          <p:cNvPr id="40" name="矩形 39">
            <a:extLst>
              <a:ext uri="{FF2B5EF4-FFF2-40B4-BE49-F238E27FC236}">
                <a16:creationId xmlns:a16="http://schemas.microsoft.com/office/drawing/2014/main" xmlns="" id="{775F0C9D-BFDB-4C42-A817-4385CEC5694B}"/>
              </a:ext>
            </a:extLst>
          </p:cNvPr>
          <p:cNvSpPr/>
          <p:nvPr/>
        </p:nvSpPr>
        <p:spPr>
          <a:xfrm>
            <a:off x="7812826" y="3697576"/>
            <a:ext cx="36000" cy="660787"/>
          </a:xfrm>
          <a:prstGeom prst="rect">
            <a:avLst/>
          </a:prstGeom>
          <a:solidFill>
            <a:schemeClr val="accent2"/>
          </a:solidFill>
          <a:ln>
            <a:noFill/>
          </a:ln>
          <a:effectLst>
            <a:outerShdw blurRad="152400" sx="102000" sy="102000" algn="ctr" rotWithShape="0">
              <a:srgbClr val="59D1C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1" name="文本框 40">
            <a:extLst>
              <a:ext uri="{FF2B5EF4-FFF2-40B4-BE49-F238E27FC236}">
                <a16:creationId xmlns:a16="http://schemas.microsoft.com/office/drawing/2014/main" xmlns="" id="{C361A647-058B-45A3-A12B-7A912048909F}"/>
              </a:ext>
            </a:extLst>
          </p:cNvPr>
          <p:cNvSpPr txBox="1"/>
          <p:nvPr/>
        </p:nvSpPr>
        <p:spPr>
          <a:xfrm>
            <a:off x="8009479" y="5106655"/>
            <a:ext cx="1411974"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400" spc="100" dirty="0">
                <a:solidFill>
                  <a:prstClr val="white"/>
                </a:solidFill>
                <a:effectLst>
                  <a:glow rad="101600">
                    <a:srgbClr val="09F3FF">
                      <a:alpha val="9000"/>
                    </a:srgbClr>
                  </a:glow>
                  <a:outerShdw blurRad="266700" sx="108000" sy="108000" algn="ctr" rotWithShape="0">
                    <a:schemeClr val="accent1">
                      <a:alpha val="37000"/>
                    </a:schemeClr>
                  </a:outerShdw>
                </a:effectLst>
                <a:latin typeface="+mn-ea"/>
                <a:cs typeface="Aharoni" panose="02010803020104030203" pitchFamily="2" charset="-79"/>
              </a:rPr>
              <a:t>A+B</a:t>
            </a:r>
            <a:r>
              <a:rPr lang="zh-CN" altLang="en-US" sz="1400" spc="100" dirty="0">
                <a:solidFill>
                  <a:prstClr val="white"/>
                </a:solidFill>
                <a:effectLst>
                  <a:glow rad="101600">
                    <a:srgbClr val="09F3FF">
                      <a:alpha val="9000"/>
                    </a:srgbClr>
                  </a:glow>
                  <a:outerShdw blurRad="266700" sx="108000" sy="108000" algn="ctr" rotWithShape="0">
                    <a:schemeClr val="accent1">
                      <a:alpha val="37000"/>
                    </a:schemeClr>
                  </a:outerShdw>
                </a:effectLst>
                <a:latin typeface="+mn-ea"/>
                <a:cs typeface="Aharoni" panose="02010803020104030203" pitchFamily="2" charset="-79"/>
              </a:rPr>
              <a:t>总营业额</a:t>
            </a:r>
          </a:p>
        </p:txBody>
      </p:sp>
      <p:sp>
        <p:nvSpPr>
          <p:cNvPr id="42" name="PA-文本框 371">
            <a:extLst>
              <a:ext uri="{FF2B5EF4-FFF2-40B4-BE49-F238E27FC236}">
                <a16:creationId xmlns:a16="http://schemas.microsoft.com/office/drawing/2014/main" xmlns="" id="{09F65CBA-C611-47A7-B518-8F201507168B}"/>
              </a:ext>
            </a:extLst>
          </p:cNvPr>
          <p:cNvSpPr txBox="1"/>
          <p:nvPr>
            <p:custDataLst>
              <p:tags r:id="rId23"/>
            </p:custDataLst>
          </p:nvPr>
        </p:nvSpPr>
        <p:spPr>
          <a:xfrm>
            <a:off x="8030953" y="5364983"/>
            <a:ext cx="425116" cy="584775"/>
          </a:xfrm>
          <a:prstGeom prst="rect">
            <a:avLst/>
          </a:prstGeom>
          <a:noFill/>
        </p:spPr>
        <p:txBody>
          <a:bodyPr wrap="non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04800" sx="115000" sy="115000" algn="ctr" rotWithShape="0">
                    <a:srgbClr val="59D1CF">
                      <a:alpha val="40000"/>
                    </a:srgbClr>
                  </a:outerShdw>
                </a:effectLst>
                <a:uLnTx/>
                <a:uFillTx/>
                <a:latin typeface="+mn-ea"/>
                <a:cs typeface="+mn-cs"/>
              </a:rPr>
              <a:t>4</a:t>
            </a:r>
            <a:endParaRPr kumimoji="0" lang="zh-CN" altLang="en-US" sz="3200" b="0" i="0" u="none" strike="noStrike" kern="1200" cap="none" spc="0" normalizeH="0" baseline="0" noProof="0" dirty="0">
              <a:ln>
                <a:noFill/>
              </a:ln>
              <a:solidFill>
                <a:prstClr val="white"/>
              </a:solidFill>
              <a:effectLst>
                <a:outerShdw blurRad="304800" sx="115000" sy="115000" algn="ctr" rotWithShape="0">
                  <a:srgbClr val="59D1CF">
                    <a:alpha val="40000"/>
                  </a:srgbClr>
                </a:outerShdw>
              </a:effectLst>
              <a:uLnTx/>
              <a:uFillTx/>
              <a:latin typeface="+mn-ea"/>
              <a:cs typeface="+mn-cs"/>
            </a:endParaRPr>
          </a:p>
        </p:txBody>
      </p:sp>
      <p:sp>
        <p:nvSpPr>
          <p:cNvPr id="43" name="PA-文本框 371">
            <a:extLst>
              <a:ext uri="{FF2B5EF4-FFF2-40B4-BE49-F238E27FC236}">
                <a16:creationId xmlns:a16="http://schemas.microsoft.com/office/drawing/2014/main" xmlns="" id="{4BA36DCC-32EE-4C59-8111-D3C1BB867AE1}"/>
              </a:ext>
            </a:extLst>
          </p:cNvPr>
          <p:cNvSpPr txBox="1"/>
          <p:nvPr>
            <p:custDataLst>
              <p:tags r:id="rId24"/>
            </p:custDataLst>
          </p:nvPr>
        </p:nvSpPr>
        <p:spPr>
          <a:xfrm>
            <a:off x="8306221" y="5365097"/>
            <a:ext cx="606048"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04800" sx="115000" sy="115000" algn="ctr" rotWithShape="0">
                    <a:srgbClr val="59D1CF">
                      <a:alpha val="40000"/>
                    </a:srgbClr>
                  </a:outerShdw>
                </a:effectLst>
                <a:uLnTx/>
                <a:uFillTx/>
                <a:latin typeface="+mn-ea"/>
                <a:cs typeface="+mn-cs"/>
              </a:rPr>
              <a:t>5</a:t>
            </a:r>
            <a:r>
              <a:rPr lang="en-US" altLang="zh-CN" sz="1600" dirty="0">
                <a:solidFill>
                  <a:prstClr val="white"/>
                </a:solidFill>
                <a:effectLst>
                  <a:outerShdw blurRad="266700" sx="115000" sy="115000" algn="ctr" rotWithShape="0">
                    <a:schemeClr val="accent1">
                      <a:alpha val="37000"/>
                    </a:schemeClr>
                  </a:outerShdw>
                </a:effectLst>
                <a:latin typeface="+mn-ea"/>
              </a:rPr>
              <a:t>%</a:t>
            </a:r>
            <a:endParaRPr lang="zh-CN" altLang="en-US" sz="1600" dirty="0">
              <a:solidFill>
                <a:prstClr val="white"/>
              </a:solidFill>
              <a:effectLst>
                <a:outerShdw blurRad="266700" sx="115000" sy="115000" algn="ctr" rotWithShape="0">
                  <a:schemeClr val="accent1">
                    <a:alpha val="37000"/>
                  </a:schemeClr>
                </a:outerShdw>
              </a:effectLst>
              <a:latin typeface="+mn-ea"/>
            </a:endParaRPr>
          </a:p>
        </p:txBody>
      </p:sp>
      <p:sp>
        <p:nvSpPr>
          <p:cNvPr id="45" name="矩形 44">
            <a:extLst>
              <a:ext uri="{FF2B5EF4-FFF2-40B4-BE49-F238E27FC236}">
                <a16:creationId xmlns:a16="http://schemas.microsoft.com/office/drawing/2014/main" xmlns="" id="{FDAB11C7-1F0D-416C-842D-6B6B55D706BB}"/>
              </a:ext>
            </a:extLst>
          </p:cNvPr>
          <p:cNvSpPr/>
          <p:nvPr/>
        </p:nvSpPr>
        <p:spPr>
          <a:xfrm>
            <a:off x="7812826" y="5182784"/>
            <a:ext cx="36000" cy="660787"/>
          </a:xfrm>
          <a:prstGeom prst="rect">
            <a:avLst/>
          </a:prstGeom>
          <a:gradFill flip="none" rotWithShape="1">
            <a:gsLst>
              <a:gs pos="0">
                <a:schemeClr val="accent2"/>
              </a:gs>
              <a:gs pos="100000">
                <a:schemeClr val="accent1"/>
              </a:gs>
            </a:gsLst>
            <a:lin ang="5400000" scaled="1"/>
            <a:tileRect/>
          </a:gradFill>
          <a:ln>
            <a:noFill/>
          </a:ln>
          <a:effectLst>
            <a:outerShdw blurRad="152400" sx="102000" sy="102000" algn="ctr" rotWithShape="0">
              <a:srgbClr val="59D1C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6" name="箭头: 下 45">
            <a:extLst>
              <a:ext uri="{FF2B5EF4-FFF2-40B4-BE49-F238E27FC236}">
                <a16:creationId xmlns:a16="http://schemas.microsoft.com/office/drawing/2014/main" xmlns="" id="{46EC2950-6A74-4F86-B989-17353757FC21}"/>
              </a:ext>
            </a:extLst>
          </p:cNvPr>
          <p:cNvSpPr/>
          <p:nvPr/>
        </p:nvSpPr>
        <p:spPr>
          <a:xfrm>
            <a:off x="8928652" y="2556107"/>
            <a:ext cx="268512" cy="261611"/>
          </a:xfrm>
          <a:prstGeom prst="downArrow">
            <a:avLst/>
          </a:prstGeom>
          <a:gradFill flip="none" rotWithShape="1">
            <a:gsLst>
              <a:gs pos="0">
                <a:schemeClr val="accent1"/>
              </a:gs>
              <a:gs pos="100000">
                <a:schemeClr val="accent1">
                  <a:alpha val="0"/>
                </a:schemeClr>
              </a:gs>
            </a:gsLst>
            <a:lin ang="16200000" scaled="1"/>
            <a:tileRect/>
          </a:gradFill>
          <a:ln>
            <a:noFill/>
          </a:ln>
          <a:effectLst>
            <a:outerShdw blurRad="152400" sx="102000" sy="102000" algn="ctr" rotWithShape="0">
              <a:srgbClr val="59D1C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7" name="箭头: 下 46">
            <a:extLst>
              <a:ext uri="{FF2B5EF4-FFF2-40B4-BE49-F238E27FC236}">
                <a16:creationId xmlns:a16="http://schemas.microsoft.com/office/drawing/2014/main" xmlns="" id="{999F8F11-F029-4307-98EC-BC384A5A603A}"/>
              </a:ext>
            </a:extLst>
          </p:cNvPr>
          <p:cNvSpPr/>
          <p:nvPr/>
        </p:nvSpPr>
        <p:spPr>
          <a:xfrm flipV="1">
            <a:off x="8928652" y="4098831"/>
            <a:ext cx="268512" cy="261611"/>
          </a:xfrm>
          <a:prstGeom prst="downArrow">
            <a:avLst/>
          </a:prstGeom>
          <a:gradFill flip="none" rotWithShape="1">
            <a:gsLst>
              <a:gs pos="0">
                <a:schemeClr val="accent2"/>
              </a:gs>
              <a:gs pos="100000">
                <a:schemeClr val="accent2">
                  <a:alpha val="0"/>
                </a:schemeClr>
              </a:gs>
            </a:gsLst>
            <a:lin ang="16200000" scaled="1"/>
            <a:tileRect/>
          </a:gradFill>
          <a:ln>
            <a:noFill/>
          </a:ln>
          <a:effectLst>
            <a:outerShdw blurRad="152400" sx="102000" sy="102000" algn="ctr" rotWithShape="0">
              <a:srgbClr val="59D1C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8" name="箭头: 下 47">
            <a:extLst>
              <a:ext uri="{FF2B5EF4-FFF2-40B4-BE49-F238E27FC236}">
                <a16:creationId xmlns:a16="http://schemas.microsoft.com/office/drawing/2014/main" xmlns="" id="{FD4A4BE3-B297-42A3-9D36-4CB37F6F9354}"/>
              </a:ext>
            </a:extLst>
          </p:cNvPr>
          <p:cNvSpPr/>
          <p:nvPr/>
        </p:nvSpPr>
        <p:spPr>
          <a:xfrm flipV="1">
            <a:off x="8928652" y="5584040"/>
            <a:ext cx="268512" cy="261611"/>
          </a:xfrm>
          <a:prstGeom prst="downArrow">
            <a:avLst/>
          </a:prstGeom>
          <a:gradFill flip="none" rotWithShape="1">
            <a:gsLst>
              <a:gs pos="0">
                <a:schemeClr val="accent2"/>
              </a:gs>
              <a:gs pos="100000">
                <a:schemeClr val="accent2">
                  <a:alpha val="0"/>
                </a:schemeClr>
              </a:gs>
            </a:gsLst>
            <a:lin ang="16200000" scaled="1"/>
            <a:tileRect/>
          </a:gradFill>
          <a:ln>
            <a:noFill/>
          </a:ln>
          <a:effectLst>
            <a:outerShdw blurRad="152400" sx="102000" sy="102000" algn="ctr" rotWithShape="0">
              <a:srgbClr val="59D1C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9" name="文本框 48">
            <a:extLst>
              <a:ext uri="{FF2B5EF4-FFF2-40B4-BE49-F238E27FC236}">
                <a16:creationId xmlns:a16="http://schemas.microsoft.com/office/drawing/2014/main" xmlns="" id="{25F7D29D-7BC1-466F-BC02-5C3E276B9DF4}"/>
              </a:ext>
            </a:extLst>
          </p:cNvPr>
          <p:cNvSpPr txBox="1"/>
          <p:nvPr/>
        </p:nvSpPr>
        <p:spPr>
          <a:xfrm>
            <a:off x="9603580" y="2212368"/>
            <a:ext cx="1809126" cy="70057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成本上涨</a:t>
            </a:r>
            <a:endParaRPr kumimoji="0" lang="en-US" altLang="zh-CN" sz="1400" b="0" i="0" u="none" strike="noStrike" kern="1200" cap="none" spc="0" normalizeH="0" baseline="0" noProof="0" dirty="0">
              <a:ln>
                <a:noFill/>
              </a:ln>
              <a:solidFill>
                <a:prstClr val="white"/>
              </a:solidFill>
              <a:effectLst/>
              <a:uLnTx/>
              <a:uFillTx/>
              <a:latin typeface="+mn-ea"/>
              <a:cs typeface="+mn-cs"/>
            </a:endParaRP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运费成本也增高</a:t>
            </a:r>
          </a:p>
        </p:txBody>
      </p:sp>
      <p:sp>
        <p:nvSpPr>
          <p:cNvPr id="50" name="文本框 49">
            <a:extLst>
              <a:ext uri="{FF2B5EF4-FFF2-40B4-BE49-F238E27FC236}">
                <a16:creationId xmlns:a16="http://schemas.microsoft.com/office/drawing/2014/main" xmlns="" id="{331F249D-14C8-4906-B308-655BC113BB9A}"/>
              </a:ext>
            </a:extLst>
          </p:cNvPr>
          <p:cNvSpPr txBox="1"/>
          <p:nvPr/>
        </p:nvSpPr>
        <p:spPr>
          <a:xfrm>
            <a:off x="9603580" y="3714814"/>
            <a:ext cx="1809126" cy="70057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成本</a:t>
            </a:r>
            <a:r>
              <a:rPr lang="zh-CN" altLang="en-US" sz="1400" dirty="0">
                <a:solidFill>
                  <a:prstClr val="white"/>
                </a:solidFill>
                <a:latin typeface="+mn-ea"/>
              </a:rPr>
              <a:t>下降</a:t>
            </a:r>
            <a:endParaRPr kumimoji="0" lang="en-US" altLang="zh-CN" sz="1400" b="0" i="0" u="none" strike="noStrike" kern="1200" cap="none" spc="0" normalizeH="0" baseline="0" noProof="0" dirty="0">
              <a:ln>
                <a:noFill/>
              </a:ln>
              <a:solidFill>
                <a:prstClr val="white"/>
              </a:solidFill>
              <a:effectLst/>
              <a:uLnTx/>
              <a:uFillTx/>
              <a:latin typeface="+mn-ea"/>
              <a:cs typeface="+mn-cs"/>
            </a:endParaRP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运费成本也下降</a:t>
            </a:r>
          </a:p>
        </p:txBody>
      </p:sp>
      <p:sp>
        <p:nvSpPr>
          <p:cNvPr id="51" name="文本框 50">
            <a:extLst>
              <a:ext uri="{FF2B5EF4-FFF2-40B4-BE49-F238E27FC236}">
                <a16:creationId xmlns:a16="http://schemas.microsoft.com/office/drawing/2014/main" xmlns="" id="{250BC143-6D6C-4FB4-A317-1F1C86C123E0}"/>
              </a:ext>
            </a:extLst>
          </p:cNvPr>
          <p:cNvSpPr txBox="1"/>
          <p:nvPr/>
        </p:nvSpPr>
        <p:spPr>
          <a:xfrm>
            <a:off x="9603580" y="5217260"/>
            <a:ext cx="1809126" cy="70057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整体均衡看</a:t>
            </a:r>
            <a:endParaRPr kumimoji="0" lang="en-US" altLang="zh-CN" sz="1400" b="0" i="0" u="none" strike="noStrike" kern="1200" cap="none" spc="0" normalizeH="0" baseline="0" noProof="0" dirty="0">
              <a:ln>
                <a:noFill/>
              </a:ln>
              <a:solidFill>
                <a:prstClr val="white"/>
              </a:solidFill>
              <a:effectLst/>
              <a:uLnTx/>
              <a:uFillTx/>
              <a:latin typeface="+mn-ea"/>
              <a:cs typeface="+mn-cs"/>
            </a:endParaRPr>
          </a:p>
          <a:p>
            <a:pPr marL="0" marR="0" lvl="0" indent="0"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white"/>
                </a:solidFill>
                <a:latin typeface="+mn-ea"/>
              </a:rPr>
              <a:t>收益较好</a:t>
            </a:r>
            <a:endParaRPr kumimoji="0" lang="zh-CN" altLang="en-US" sz="1400" b="0" i="0" u="none" strike="noStrike" kern="120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15284455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7B6D4DEB-2322-4FD2-9EDA-A4C4FF30020E}"/>
              </a:ext>
            </a:extLst>
          </p:cNvPr>
          <p:cNvSpPr>
            <a:spLocks noGrp="1"/>
          </p:cNvSpPr>
          <p:nvPr>
            <p:ph type="body" sz="quarter" idx="10"/>
          </p:nvPr>
        </p:nvSpPr>
        <p:spPr>
          <a:xfrm>
            <a:off x="3693319" y="1039685"/>
            <a:ext cx="4805362" cy="2848472"/>
          </a:xfrm>
        </p:spPr>
        <p:txBody>
          <a:bodyPr/>
          <a:lstStyle/>
          <a:p>
            <a:pPr marL="0" indent="0" algn="ctr">
              <a:buNone/>
            </a:pPr>
            <a:r>
              <a:rPr lang="en-US" altLang="zh-CN" dirty="0">
                <a:latin typeface="+mn-ea"/>
                <a:ea typeface="+mn-ea"/>
              </a:rPr>
              <a:t>05</a:t>
            </a:r>
            <a:endParaRPr lang="zh-CN" altLang="en-US" dirty="0">
              <a:latin typeface="+mn-ea"/>
              <a:ea typeface="+mn-ea"/>
            </a:endParaRPr>
          </a:p>
        </p:txBody>
      </p:sp>
      <p:sp>
        <p:nvSpPr>
          <p:cNvPr id="5" name="文本占位符 4">
            <a:extLst>
              <a:ext uri="{FF2B5EF4-FFF2-40B4-BE49-F238E27FC236}">
                <a16:creationId xmlns:a16="http://schemas.microsoft.com/office/drawing/2014/main" xmlns="" id="{B4E24FBD-8E8E-4BE9-97E1-7DFF00B2EA50}"/>
              </a:ext>
            </a:extLst>
          </p:cNvPr>
          <p:cNvSpPr>
            <a:spLocks noGrp="1"/>
          </p:cNvSpPr>
          <p:nvPr>
            <p:ph type="body" sz="quarter" idx="11"/>
          </p:nvPr>
        </p:nvSpPr>
        <p:spPr/>
        <p:txBody>
          <a:bodyPr/>
          <a:lstStyle/>
          <a:p>
            <a:pPr marL="0" indent="0" algn="ctr">
              <a:buNone/>
            </a:pPr>
            <a:r>
              <a:rPr lang="zh-CN" altLang="en-US" sz="8800" dirty="0">
                <a:gradFill>
                  <a:gsLst>
                    <a:gs pos="38000">
                      <a:prstClr val="white"/>
                    </a:gs>
                    <a:gs pos="100000">
                      <a:srgbClr val="B9BCFF"/>
                    </a:gs>
                  </a:gsLst>
                  <a:lin ang="5400000" scaled="1"/>
                </a:gradFill>
                <a:effectLst>
                  <a:outerShdw dist="63500" dir="5400000" algn="t" rotWithShape="0">
                    <a:srgbClr val="575FFF">
                      <a:alpha val="40000"/>
                    </a:srgbClr>
                  </a:outerShdw>
                </a:effectLst>
                <a:latin typeface="+mj-ea"/>
                <a:ea typeface="+mj-ea"/>
              </a:rPr>
              <a:t>企业展示</a:t>
            </a:r>
          </a:p>
        </p:txBody>
      </p:sp>
    </p:spTree>
    <p:extLst>
      <p:ext uri="{BB962C8B-B14F-4D97-AF65-F5344CB8AC3E}">
        <p14:creationId xmlns:p14="http://schemas.microsoft.com/office/powerpoint/2010/main" val="14144454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8" name="椭圆 77">
            <a:extLst>
              <a:ext uri="{FF2B5EF4-FFF2-40B4-BE49-F238E27FC236}">
                <a16:creationId xmlns:a16="http://schemas.microsoft.com/office/drawing/2014/main" xmlns="" id="{922E6C1F-080C-4716-AA92-217258A8295B}"/>
              </a:ext>
            </a:extLst>
          </p:cNvPr>
          <p:cNvSpPr/>
          <p:nvPr/>
        </p:nvSpPr>
        <p:spPr>
          <a:xfrm>
            <a:off x="527206" y="6306995"/>
            <a:ext cx="130019" cy="13001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1" name="椭圆 80">
            <a:extLst>
              <a:ext uri="{FF2B5EF4-FFF2-40B4-BE49-F238E27FC236}">
                <a16:creationId xmlns:a16="http://schemas.microsoft.com/office/drawing/2014/main" xmlns="" id="{DA5F3EA4-6457-4D7A-8C03-1588E75367E2}"/>
              </a:ext>
            </a:extLst>
          </p:cNvPr>
          <p:cNvSpPr/>
          <p:nvPr/>
        </p:nvSpPr>
        <p:spPr>
          <a:xfrm>
            <a:off x="931994" y="6306995"/>
            <a:ext cx="130019" cy="13001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2" name="椭圆 81">
            <a:extLst>
              <a:ext uri="{FF2B5EF4-FFF2-40B4-BE49-F238E27FC236}">
                <a16:creationId xmlns:a16="http://schemas.microsoft.com/office/drawing/2014/main" xmlns="" id="{96D583CF-2EBD-4156-8CEC-5597A7510C49}"/>
              </a:ext>
            </a:extLst>
          </p:cNvPr>
          <p:cNvSpPr/>
          <p:nvPr/>
        </p:nvSpPr>
        <p:spPr>
          <a:xfrm>
            <a:off x="1336782" y="6306995"/>
            <a:ext cx="130019" cy="13001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椭圆 1">
            <a:extLst>
              <a:ext uri="{FF2B5EF4-FFF2-40B4-BE49-F238E27FC236}">
                <a16:creationId xmlns:a16="http://schemas.microsoft.com/office/drawing/2014/main" xmlns="" id="{6DDE7FB4-6464-4EE8-B193-90C82A0D5F0B}"/>
              </a:ext>
            </a:extLst>
          </p:cNvPr>
          <p:cNvSpPr/>
          <p:nvPr/>
        </p:nvSpPr>
        <p:spPr>
          <a:xfrm>
            <a:off x="931994" y="3500501"/>
            <a:ext cx="146303" cy="146303"/>
          </a:xfrm>
          <a:prstGeom prst="ellipse">
            <a:avLst/>
          </a:prstGeom>
          <a:gradFill flip="none" rotWithShape="1">
            <a:gsLst>
              <a:gs pos="18000">
                <a:schemeClr val="accent1"/>
              </a:gs>
              <a:gs pos="89000">
                <a:schemeClr val="accent1">
                  <a:alpha val="0"/>
                </a:schemeClr>
              </a:gs>
            </a:gsLst>
            <a:lin ang="2700000" scaled="1"/>
            <a:tileRect/>
          </a:gradFill>
          <a:ln>
            <a:noFill/>
          </a:ln>
          <a:effectLst>
            <a:outerShdw blurRad="88900" dist="38100" dir="600000" sx="105000" sy="105000" algn="tl" rotWithShape="0">
              <a:srgbClr val="7F37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8" name="图片 7">
            <a:extLst>
              <a:ext uri="{FF2B5EF4-FFF2-40B4-BE49-F238E27FC236}">
                <a16:creationId xmlns:a16="http://schemas.microsoft.com/office/drawing/2014/main" xmlns="" id="{C930D85E-E68B-408D-9462-2C410464119B}"/>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600407" y="1570863"/>
            <a:ext cx="3006498" cy="2002790"/>
          </a:xfrm>
          <a:prstGeom prst="rect">
            <a:avLst/>
          </a:prstGeom>
          <a:effectLst>
            <a:softEdge rad="495300"/>
          </a:effectLst>
        </p:spPr>
      </p:pic>
      <p:sp>
        <p:nvSpPr>
          <p:cNvPr id="42" name="文本框 41">
            <a:extLst>
              <a:ext uri="{FF2B5EF4-FFF2-40B4-BE49-F238E27FC236}">
                <a16:creationId xmlns:a16="http://schemas.microsoft.com/office/drawing/2014/main" xmlns="" id="{1B575B12-7268-416F-92A2-178E645AD8F1}"/>
              </a:ext>
            </a:extLst>
          </p:cNvPr>
          <p:cNvSpPr txBox="1"/>
          <p:nvPr/>
        </p:nvSpPr>
        <p:spPr>
          <a:xfrm>
            <a:off x="1241791" y="3342821"/>
            <a:ext cx="160332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flip="none" rotWithShape="1">
                  <a:gsLst>
                    <a:gs pos="29000">
                      <a:prstClr val="white"/>
                    </a:gs>
                    <a:gs pos="66000">
                      <a:prstClr val="white"/>
                    </a:gs>
                    <a:gs pos="100000">
                      <a:srgbClr val="1E3DF6"/>
                    </a:gs>
                  </a:gsLst>
                  <a:lin ang="5400000" scaled="1"/>
                  <a:tileRect/>
                </a:gradFill>
                <a:effectLst>
                  <a:outerShdw blurRad="228600" dist="38100" dir="2700000" sx="101000" sy="101000" algn="tl" rotWithShape="0">
                    <a:srgbClr val="1E3DF6">
                      <a:alpha val="40000"/>
                    </a:srgbClr>
                  </a:outerShdw>
                </a:effectLst>
                <a:uLnTx/>
                <a:uFillTx/>
                <a:latin typeface="+mj-ea"/>
                <a:ea typeface="+mj-ea"/>
                <a:cs typeface="+mn-cs"/>
              </a:rPr>
              <a:t>内容页详情</a:t>
            </a:r>
          </a:p>
        </p:txBody>
      </p:sp>
      <p:sp>
        <p:nvSpPr>
          <p:cNvPr id="9" name="文本框 8">
            <a:extLst>
              <a:ext uri="{FF2B5EF4-FFF2-40B4-BE49-F238E27FC236}">
                <a16:creationId xmlns:a16="http://schemas.microsoft.com/office/drawing/2014/main" xmlns="" id="{D98411B6-3A54-49AB-B727-25E4A6DEE323}"/>
              </a:ext>
            </a:extLst>
          </p:cNvPr>
          <p:cNvSpPr txBox="1"/>
          <p:nvPr/>
        </p:nvSpPr>
        <p:spPr>
          <a:xfrm>
            <a:off x="1240535" y="3928934"/>
            <a:ext cx="3965551" cy="134690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white"/>
                </a:solidFill>
                <a:latin typeface="+mn-ea"/>
              </a:rPr>
              <a:t>本软件从多个维度、通过大数据分析，帮助客户精准定位同消费档次的产品，减少选品时间；同时，一旦关注并认可某个品牌，持续推送以锁定客户，产生再次消费。</a:t>
            </a:r>
          </a:p>
        </p:txBody>
      </p:sp>
      <p:sp>
        <p:nvSpPr>
          <p:cNvPr id="30" name="内容占位符 29">
            <a:extLst>
              <a:ext uri="{FF2B5EF4-FFF2-40B4-BE49-F238E27FC236}">
                <a16:creationId xmlns:a16="http://schemas.microsoft.com/office/drawing/2014/main" xmlns="" id="{B5F07ECC-C698-44FD-888C-32036A0CE159}"/>
              </a:ext>
            </a:extLst>
          </p:cNvPr>
          <p:cNvSpPr>
            <a:spLocks noGrp="1"/>
          </p:cNvSpPr>
          <p:nvPr>
            <p:ph sz="quarter" idx="4294967295"/>
          </p:nvPr>
        </p:nvSpPr>
        <p:spPr>
          <a:xfrm>
            <a:off x="506121" y="434136"/>
            <a:ext cx="960680" cy="485883"/>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05</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29" name="内容占位符 28">
            <a:extLst>
              <a:ext uri="{FF2B5EF4-FFF2-40B4-BE49-F238E27FC236}">
                <a16:creationId xmlns:a16="http://schemas.microsoft.com/office/drawing/2014/main" xmlns="" id="{E43A6037-3C33-4AF4-8820-AD82DFFF5753}"/>
              </a:ext>
            </a:extLst>
          </p:cNvPr>
          <p:cNvSpPr>
            <a:spLocks noGrp="1"/>
          </p:cNvSpPr>
          <p:nvPr>
            <p:ph sz="quarter" idx="10"/>
          </p:nvPr>
        </p:nvSpPr>
        <p:spPr/>
        <p:txBody>
          <a:bodyPr/>
          <a:lstStyle/>
          <a:p>
            <a:r>
              <a:rPr lang="en-US" altLang="zh-CN" dirty="0">
                <a:latin typeface="+mj-ea"/>
                <a:ea typeface="+mj-ea"/>
              </a:rPr>
              <a:t>APP</a:t>
            </a:r>
            <a:r>
              <a:rPr lang="zh-CN" altLang="en-US" dirty="0">
                <a:latin typeface="+mj-ea"/>
                <a:ea typeface="+mj-ea"/>
              </a:rPr>
              <a:t>操作页面展示</a:t>
            </a:r>
          </a:p>
        </p:txBody>
      </p:sp>
      <p:pic>
        <p:nvPicPr>
          <p:cNvPr id="37" name="图片 36">
            <a:extLst>
              <a:ext uri="{FF2B5EF4-FFF2-40B4-BE49-F238E27FC236}">
                <a16:creationId xmlns:a16="http://schemas.microsoft.com/office/drawing/2014/main" xmlns="" id="{79F4D962-CBB2-485E-8038-69A614C1C044}"/>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6985915" y="1080467"/>
            <a:ext cx="4105440" cy="8883716"/>
          </a:xfrm>
          <a:prstGeom prst="roundRect">
            <a:avLst>
              <a:gd name="adj" fmla="val 9985"/>
            </a:avLst>
          </a:prstGeom>
        </p:spPr>
      </p:pic>
      <p:pic>
        <p:nvPicPr>
          <p:cNvPr id="33" name="图片 32">
            <a:extLst>
              <a:ext uri="{FF2B5EF4-FFF2-40B4-BE49-F238E27FC236}">
                <a16:creationId xmlns:a16="http://schemas.microsoft.com/office/drawing/2014/main" xmlns="" id="{468225D8-3DB2-4D1B-B0CC-F6D509AD68A2}"/>
              </a:ext>
            </a:extLst>
          </p:cNvPr>
          <p:cNvPicPr>
            <a:picLocks noChangeAspect="1"/>
          </p:cNvPicPr>
          <p:nvPr/>
        </p:nvPicPr>
        <p:blipFill rotWithShape="1">
          <a:blip r:embed="rId5">
            <a:extLst>
              <a:ext uri="{28A0092B-C50C-407E-A947-70E740481C1C}">
                <a14:useLocalDpi xmlns:a14="http://schemas.microsoft.com/office/drawing/2010/main" val="0"/>
              </a:ext>
            </a:extLst>
          </a:blip>
          <a:srcRect t="32292"/>
          <a:stretch/>
        </p:blipFill>
        <p:spPr>
          <a:xfrm>
            <a:off x="4691387" y="635430"/>
            <a:ext cx="8809299" cy="10603779"/>
          </a:xfrm>
          <a:prstGeom prst="rect">
            <a:avLst/>
          </a:prstGeom>
        </p:spPr>
      </p:pic>
      <p:sp>
        <p:nvSpPr>
          <p:cNvPr id="49" name="平行四边形 48">
            <a:extLst>
              <a:ext uri="{FF2B5EF4-FFF2-40B4-BE49-F238E27FC236}">
                <a16:creationId xmlns:a16="http://schemas.microsoft.com/office/drawing/2014/main" xmlns="" id="{7F4CBE87-E792-4B55-A113-86E874E2F228}"/>
              </a:ext>
            </a:extLst>
          </p:cNvPr>
          <p:cNvSpPr/>
          <p:nvPr/>
        </p:nvSpPr>
        <p:spPr>
          <a:xfrm flipH="1">
            <a:off x="880342" y="2120220"/>
            <a:ext cx="2803427" cy="461131"/>
          </a:xfrm>
          <a:prstGeom prst="parallelogram">
            <a:avLst/>
          </a:prstGeom>
          <a:gradFill flip="none" rotWithShape="1">
            <a:gsLst>
              <a:gs pos="2000">
                <a:schemeClr val="accent1">
                  <a:alpha val="79000"/>
                </a:schemeClr>
              </a:gs>
              <a:gs pos="100000">
                <a:schemeClr val="accent1">
                  <a:alpha val="0"/>
                </a:schemeClr>
              </a:gs>
            </a:gsLst>
            <a:lin ang="10800000" scaled="1"/>
            <a:tileRect/>
          </a:gradFill>
          <a:ln>
            <a:gradFill flip="none" rotWithShape="1">
              <a:gsLst>
                <a:gs pos="0">
                  <a:schemeClr val="accent1"/>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0" name="文本框 49">
            <a:extLst>
              <a:ext uri="{FF2B5EF4-FFF2-40B4-BE49-F238E27FC236}">
                <a16:creationId xmlns:a16="http://schemas.microsoft.com/office/drawing/2014/main" xmlns="" id="{2CE66559-8C72-4D6F-B43E-7AEC35B5C7F2}"/>
              </a:ext>
            </a:extLst>
          </p:cNvPr>
          <p:cNvSpPr txBox="1"/>
          <p:nvPr/>
        </p:nvSpPr>
        <p:spPr>
          <a:xfrm>
            <a:off x="1140041" y="2150730"/>
            <a:ext cx="1856077"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n-ea"/>
                <a:cs typeface="+mn-cs"/>
              </a:rPr>
              <a:t>简约风格</a:t>
            </a:r>
            <a:r>
              <a:rPr kumimoji="0" lang="en-US" altLang="zh-CN" sz="2000" b="0" i="0" u="none" strike="noStrike" kern="1200" cap="none" spc="0" normalizeH="0" baseline="0" noProof="0" dirty="0">
                <a:ln>
                  <a:noFill/>
                </a:ln>
                <a:solidFill>
                  <a:prstClr val="white"/>
                </a:solidFill>
                <a:effectLst/>
                <a:uLnTx/>
                <a:uFillTx/>
                <a:latin typeface="+mn-ea"/>
                <a:cs typeface="+mn-cs"/>
              </a:rPr>
              <a:t>UI</a:t>
            </a:r>
            <a:endParaRPr kumimoji="0" lang="zh-CN" altLang="en-US" sz="2000" b="0" i="0" u="none" strike="noStrike" kern="120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28711451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xmlns="" id="{1E9A03A2-E8FD-4DEB-8F0E-547CAA4F585D}"/>
              </a:ext>
            </a:extLst>
          </p:cNvPr>
          <p:cNvSpPr>
            <a:spLocks noGrp="1"/>
          </p:cNvSpPr>
          <p:nvPr>
            <p:ph sz="quarter" idx="4294967295"/>
          </p:nvPr>
        </p:nvSpPr>
        <p:spPr>
          <a:xfrm>
            <a:off x="506120" y="434136"/>
            <a:ext cx="941679"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05</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6" name="内容占位符 5">
            <a:extLst>
              <a:ext uri="{FF2B5EF4-FFF2-40B4-BE49-F238E27FC236}">
                <a16:creationId xmlns:a16="http://schemas.microsoft.com/office/drawing/2014/main" xmlns="" id="{7F136D46-F37B-4B6E-9213-B3B76479BE83}"/>
              </a:ext>
            </a:extLst>
          </p:cNvPr>
          <p:cNvSpPr>
            <a:spLocks noGrp="1"/>
          </p:cNvSpPr>
          <p:nvPr>
            <p:ph sz="quarter" idx="10"/>
          </p:nvPr>
        </p:nvSpPr>
        <p:spPr/>
        <p:txBody>
          <a:bodyPr/>
          <a:lstStyle/>
          <a:p>
            <a:r>
              <a:rPr lang="zh-CN" altLang="en-US" dirty="0">
                <a:latin typeface="+mj-ea"/>
                <a:ea typeface="+mj-ea"/>
              </a:rPr>
              <a:t>合作伙伴展示页</a:t>
            </a:r>
          </a:p>
        </p:txBody>
      </p:sp>
      <p:grpSp>
        <p:nvGrpSpPr>
          <p:cNvPr id="3" name="组合 2">
            <a:extLst>
              <a:ext uri="{FF2B5EF4-FFF2-40B4-BE49-F238E27FC236}">
                <a16:creationId xmlns:a16="http://schemas.microsoft.com/office/drawing/2014/main" xmlns="" id="{4BA9BBC2-55E4-46D1-A3DB-169A39CE533B}"/>
              </a:ext>
            </a:extLst>
          </p:cNvPr>
          <p:cNvGrpSpPr/>
          <p:nvPr/>
        </p:nvGrpSpPr>
        <p:grpSpPr>
          <a:xfrm>
            <a:off x="1290050" y="2216166"/>
            <a:ext cx="9611901" cy="646331"/>
            <a:chOff x="1314848" y="1706880"/>
            <a:chExt cx="9611901" cy="646331"/>
          </a:xfrm>
        </p:grpSpPr>
        <p:sp>
          <p:nvSpPr>
            <p:cNvPr id="2" name="矩形 1">
              <a:extLst>
                <a:ext uri="{FF2B5EF4-FFF2-40B4-BE49-F238E27FC236}">
                  <a16:creationId xmlns:a16="http://schemas.microsoft.com/office/drawing/2014/main" xmlns="" id="{247D776E-9CCB-4D72-8C33-3267AE15BEBE}"/>
                </a:ext>
              </a:extLst>
            </p:cNvPr>
            <p:cNvSpPr/>
            <p:nvPr/>
          </p:nvSpPr>
          <p:spPr>
            <a:xfrm>
              <a:off x="1314848"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51" name="矩形 50">
              <a:extLst>
                <a:ext uri="{FF2B5EF4-FFF2-40B4-BE49-F238E27FC236}">
                  <a16:creationId xmlns:a16="http://schemas.microsoft.com/office/drawing/2014/main" xmlns="" id="{9298ABBD-FD32-4E1A-BAA4-27C8BF292423}"/>
                </a:ext>
              </a:extLst>
            </p:cNvPr>
            <p:cNvSpPr/>
            <p:nvPr/>
          </p:nvSpPr>
          <p:spPr>
            <a:xfrm>
              <a:off x="3863495"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52" name="矩形 51">
              <a:extLst>
                <a:ext uri="{FF2B5EF4-FFF2-40B4-BE49-F238E27FC236}">
                  <a16:creationId xmlns:a16="http://schemas.microsoft.com/office/drawing/2014/main" xmlns="" id="{171888E8-C552-48BE-9FF7-1E451BD4B69C}"/>
                </a:ext>
              </a:extLst>
            </p:cNvPr>
            <p:cNvSpPr/>
            <p:nvPr/>
          </p:nvSpPr>
          <p:spPr>
            <a:xfrm>
              <a:off x="6412142"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53" name="矩形 52">
              <a:extLst>
                <a:ext uri="{FF2B5EF4-FFF2-40B4-BE49-F238E27FC236}">
                  <a16:creationId xmlns:a16="http://schemas.microsoft.com/office/drawing/2014/main" xmlns="" id="{DD5E61B1-64E9-4F5A-BC6B-EAB5728A6D9B}"/>
                </a:ext>
              </a:extLst>
            </p:cNvPr>
            <p:cNvSpPr/>
            <p:nvPr/>
          </p:nvSpPr>
          <p:spPr>
            <a:xfrm>
              <a:off x="8960789"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grpSp>
        <p:nvGrpSpPr>
          <p:cNvPr id="54" name="组合 53">
            <a:extLst>
              <a:ext uri="{FF2B5EF4-FFF2-40B4-BE49-F238E27FC236}">
                <a16:creationId xmlns:a16="http://schemas.microsoft.com/office/drawing/2014/main" xmlns="" id="{2F9FFCA2-3AC0-4047-ABC8-E599EF354679}"/>
              </a:ext>
            </a:extLst>
          </p:cNvPr>
          <p:cNvGrpSpPr/>
          <p:nvPr/>
        </p:nvGrpSpPr>
        <p:grpSpPr>
          <a:xfrm>
            <a:off x="1290050" y="3291955"/>
            <a:ext cx="9611901" cy="646331"/>
            <a:chOff x="1314848" y="1706880"/>
            <a:chExt cx="9611901" cy="646331"/>
          </a:xfrm>
        </p:grpSpPr>
        <p:sp>
          <p:nvSpPr>
            <p:cNvPr id="60" name="矩形 59">
              <a:extLst>
                <a:ext uri="{FF2B5EF4-FFF2-40B4-BE49-F238E27FC236}">
                  <a16:creationId xmlns:a16="http://schemas.microsoft.com/office/drawing/2014/main" xmlns="" id="{5E90CBCB-03D8-4ED2-8F6E-ABC39A059A40}"/>
                </a:ext>
              </a:extLst>
            </p:cNvPr>
            <p:cNvSpPr/>
            <p:nvPr/>
          </p:nvSpPr>
          <p:spPr>
            <a:xfrm>
              <a:off x="1314848"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61" name="矩形 60">
              <a:extLst>
                <a:ext uri="{FF2B5EF4-FFF2-40B4-BE49-F238E27FC236}">
                  <a16:creationId xmlns:a16="http://schemas.microsoft.com/office/drawing/2014/main" xmlns="" id="{C779E5CA-C871-44CE-B3FB-8012770C3574}"/>
                </a:ext>
              </a:extLst>
            </p:cNvPr>
            <p:cNvSpPr/>
            <p:nvPr/>
          </p:nvSpPr>
          <p:spPr>
            <a:xfrm>
              <a:off x="3863495"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76" name="矩形 75">
              <a:extLst>
                <a:ext uri="{FF2B5EF4-FFF2-40B4-BE49-F238E27FC236}">
                  <a16:creationId xmlns:a16="http://schemas.microsoft.com/office/drawing/2014/main" xmlns="" id="{BEC7E61D-F591-4B15-B9BC-4BC32D6BF5F6}"/>
                </a:ext>
              </a:extLst>
            </p:cNvPr>
            <p:cNvSpPr/>
            <p:nvPr/>
          </p:nvSpPr>
          <p:spPr>
            <a:xfrm>
              <a:off x="6412142"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77" name="矩形 76">
              <a:extLst>
                <a:ext uri="{FF2B5EF4-FFF2-40B4-BE49-F238E27FC236}">
                  <a16:creationId xmlns:a16="http://schemas.microsoft.com/office/drawing/2014/main" xmlns="" id="{9468512E-DF07-4A16-8926-6AF1CCA3CFD6}"/>
                </a:ext>
              </a:extLst>
            </p:cNvPr>
            <p:cNvSpPr/>
            <p:nvPr/>
          </p:nvSpPr>
          <p:spPr>
            <a:xfrm>
              <a:off x="8960789"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grpSp>
        <p:nvGrpSpPr>
          <p:cNvPr id="78" name="组合 77">
            <a:extLst>
              <a:ext uri="{FF2B5EF4-FFF2-40B4-BE49-F238E27FC236}">
                <a16:creationId xmlns:a16="http://schemas.microsoft.com/office/drawing/2014/main" xmlns="" id="{E1F8CF14-C60F-4DF8-9AAF-972A56F02C5A}"/>
              </a:ext>
            </a:extLst>
          </p:cNvPr>
          <p:cNvGrpSpPr/>
          <p:nvPr/>
        </p:nvGrpSpPr>
        <p:grpSpPr>
          <a:xfrm>
            <a:off x="1290050" y="4367744"/>
            <a:ext cx="9611901" cy="646331"/>
            <a:chOff x="1314848" y="1706880"/>
            <a:chExt cx="9611901" cy="646331"/>
          </a:xfrm>
        </p:grpSpPr>
        <p:sp>
          <p:nvSpPr>
            <p:cNvPr id="79" name="矩形 78">
              <a:extLst>
                <a:ext uri="{FF2B5EF4-FFF2-40B4-BE49-F238E27FC236}">
                  <a16:creationId xmlns:a16="http://schemas.microsoft.com/office/drawing/2014/main" xmlns="" id="{3F6C5F72-7C56-4A7C-9370-2DA697C7F77D}"/>
                </a:ext>
              </a:extLst>
            </p:cNvPr>
            <p:cNvSpPr/>
            <p:nvPr/>
          </p:nvSpPr>
          <p:spPr>
            <a:xfrm>
              <a:off x="1314848"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80" name="矩形 79">
              <a:extLst>
                <a:ext uri="{FF2B5EF4-FFF2-40B4-BE49-F238E27FC236}">
                  <a16:creationId xmlns:a16="http://schemas.microsoft.com/office/drawing/2014/main" xmlns="" id="{BF3BC987-FA7B-4B6B-B32B-ACFA6B9B62E7}"/>
                </a:ext>
              </a:extLst>
            </p:cNvPr>
            <p:cNvSpPr/>
            <p:nvPr/>
          </p:nvSpPr>
          <p:spPr>
            <a:xfrm>
              <a:off x="3863495"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81" name="矩形 80">
              <a:extLst>
                <a:ext uri="{FF2B5EF4-FFF2-40B4-BE49-F238E27FC236}">
                  <a16:creationId xmlns:a16="http://schemas.microsoft.com/office/drawing/2014/main" xmlns="" id="{0C4CE97F-D820-4C16-8187-0378C3BA935D}"/>
                </a:ext>
              </a:extLst>
            </p:cNvPr>
            <p:cNvSpPr/>
            <p:nvPr/>
          </p:nvSpPr>
          <p:spPr>
            <a:xfrm>
              <a:off x="6412142"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82" name="矩形 81">
              <a:extLst>
                <a:ext uri="{FF2B5EF4-FFF2-40B4-BE49-F238E27FC236}">
                  <a16:creationId xmlns:a16="http://schemas.microsoft.com/office/drawing/2014/main" xmlns="" id="{47339BC0-7846-40F5-BC15-1AF6FB79188D}"/>
                </a:ext>
              </a:extLst>
            </p:cNvPr>
            <p:cNvSpPr/>
            <p:nvPr/>
          </p:nvSpPr>
          <p:spPr>
            <a:xfrm>
              <a:off x="8960789" y="1706880"/>
              <a:ext cx="1965960" cy="646331"/>
            </a:xfrm>
            <a:prstGeom prst="rect">
              <a:avLst/>
            </a:prstGeom>
            <a:gradFill flip="none" rotWithShape="1">
              <a:gsLst>
                <a:gs pos="0">
                  <a:schemeClr val="accent1">
                    <a:alpha val="45000"/>
                  </a:schemeClr>
                </a:gs>
                <a:gs pos="66000">
                  <a:schemeClr val="accent1">
                    <a:alpha val="41000"/>
                  </a:schemeClr>
                </a:gs>
                <a:gs pos="100000">
                  <a:schemeClr val="accent1">
                    <a:alpha val="60000"/>
                  </a:schemeClr>
                </a:gs>
                <a:gs pos="95000">
                  <a:schemeClr val="accent1">
                    <a:alpha val="30000"/>
                  </a:schemeClr>
                </a:gs>
              </a:gsLst>
              <a:path path="rect">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406400" dist="114300" dir="5400000" sx="98000" sy="98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pic>
        <p:nvPicPr>
          <p:cNvPr id="88" name="图片 87">
            <a:extLst>
              <a:ext uri="{FF2B5EF4-FFF2-40B4-BE49-F238E27FC236}">
                <a16:creationId xmlns:a16="http://schemas.microsoft.com/office/drawing/2014/main" xmlns="" id="{E2F07A5E-5870-4D7C-98BE-3983DEA9415A}"/>
              </a:ext>
            </a:extLst>
          </p:cNvPr>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4432238" y="2171385"/>
            <a:ext cx="778877" cy="778877"/>
          </a:xfrm>
          <a:prstGeom prst="rect">
            <a:avLst/>
          </a:prstGeom>
        </p:spPr>
      </p:pic>
      <p:pic>
        <p:nvPicPr>
          <p:cNvPr id="89" name="图片 88">
            <a:extLst>
              <a:ext uri="{FF2B5EF4-FFF2-40B4-BE49-F238E27FC236}">
                <a16:creationId xmlns:a16="http://schemas.microsoft.com/office/drawing/2014/main" xmlns="" id="{26A8FC48-19EC-4661-83D8-4862C73151EE}"/>
              </a:ext>
            </a:extLst>
          </p:cNvPr>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1657298" y="2237658"/>
            <a:ext cx="1155841" cy="646331"/>
          </a:xfrm>
          <a:prstGeom prst="rect">
            <a:avLst/>
          </a:prstGeom>
        </p:spPr>
      </p:pic>
      <p:pic>
        <p:nvPicPr>
          <p:cNvPr id="92" name="图片 91">
            <a:extLst>
              <a:ext uri="{FF2B5EF4-FFF2-40B4-BE49-F238E27FC236}">
                <a16:creationId xmlns:a16="http://schemas.microsoft.com/office/drawing/2014/main" xmlns="" id="{BCF74D6E-8E1C-4228-B3BC-DF144D1F84D1}"/>
              </a:ext>
            </a:extLst>
          </p:cNvPr>
          <p:cNvPicPr>
            <a:picLocks noChangeAspect="1"/>
          </p:cNvPicPr>
          <p:nvPr/>
        </p:nvPicPr>
        <p:blipFill>
          <a:blip r:embed="rId4" cstate="print">
            <a:biLevel thresh="50000"/>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87051" y="3099197"/>
            <a:ext cx="1063837" cy="1063837"/>
          </a:xfrm>
          <a:prstGeom prst="rect">
            <a:avLst/>
          </a:prstGeom>
        </p:spPr>
      </p:pic>
      <p:pic>
        <p:nvPicPr>
          <p:cNvPr id="93" name="图片 92">
            <a:extLst>
              <a:ext uri="{FF2B5EF4-FFF2-40B4-BE49-F238E27FC236}">
                <a16:creationId xmlns:a16="http://schemas.microsoft.com/office/drawing/2014/main" xmlns="" id="{AA950076-C151-46C3-8DCF-34FBD4A9CBD4}"/>
              </a:ext>
            </a:extLst>
          </p:cNvPr>
          <p:cNvPicPr>
            <a:picLocks noChangeAspect="1"/>
          </p:cNvPicPr>
          <p:nvPr/>
        </p:nvPicPr>
        <p:blipFill>
          <a:blip r:embed="rId6" cstate="print">
            <a:biLevel thresh="50000"/>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697161" y="1930886"/>
            <a:ext cx="1259874" cy="1259874"/>
          </a:xfrm>
          <a:prstGeom prst="rect">
            <a:avLst/>
          </a:prstGeom>
        </p:spPr>
      </p:pic>
      <p:pic>
        <p:nvPicPr>
          <p:cNvPr id="94" name="图片 93">
            <a:extLst>
              <a:ext uri="{FF2B5EF4-FFF2-40B4-BE49-F238E27FC236}">
                <a16:creationId xmlns:a16="http://schemas.microsoft.com/office/drawing/2014/main" xmlns="" id="{C969F9C4-1027-48EF-8D9A-B02C55FDFF77}"/>
              </a:ext>
            </a:extLst>
          </p:cNvPr>
          <p:cNvPicPr>
            <a:picLocks noChangeAspect="1"/>
          </p:cNvPicPr>
          <p:nvPr/>
        </p:nvPicPr>
        <p:blipFill rotWithShape="1">
          <a:blip r:embed="rId8" cstate="print">
            <a:biLevel thresh="50000"/>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b="53145"/>
          <a:stretch/>
        </p:blipFill>
        <p:spPr>
          <a:xfrm>
            <a:off x="4191739" y="3335962"/>
            <a:ext cx="1259874" cy="590307"/>
          </a:xfrm>
          <a:prstGeom prst="rect">
            <a:avLst/>
          </a:prstGeom>
        </p:spPr>
      </p:pic>
      <p:pic>
        <p:nvPicPr>
          <p:cNvPr id="95" name="图片 94">
            <a:extLst>
              <a:ext uri="{FF2B5EF4-FFF2-40B4-BE49-F238E27FC236}">
                <a16:creationId xmlns:a16="http://schemas.microsoft.com/office/drawing/2014/main" xmlns="" id="{D0ED8B32-0348-4F6C-80C1-997555C7C383}"/>
              </a:ext>
            </a:extLst>
          </p:cNvPr>
          <p:cNvPicPr>
            <a:picLocks noChangeAspect="1"/>
          </p:cNvPicPr>
          <p:nvPr/>
        </p:nvPicPr>
        <p:blipFill>
          <a:blip r:embed="rId10" cstate="print">
            <a:biLevel thresh="5000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673318" y="4474658"/>
            <a:ext cx="1123800" cy="408589"/>
          </a:xfrm>
          <a:prstGeom prst="rect">
            <a:avLst/>
          </a:prstGeom>
        </p:spPr>
      </p:pic>
      <p:pic>
        <p:nvPicPr>
          <p:cNvPr id="96" name="图片 95">
            <a:extLst>
              <a:ext uri="{FF2B5EF4-FFF2-40B4-BE49-F238E27FC236}">
                <a16:creationId xmlns:a16="http://schemas.microsoft.com/office/drawing/2014/main" xmlns="" id="{FC247301-8863-4810-8573-DD613A2D8562}"/>
              </a:ext>
            </a:extLst>
          </p:cNvPr>
          <p:cNvPicPr>
            <a:picLocks noChangeAspect="1"/>
          </p:cNvPicPr>
          <p:nvPr/>
        </p:nvPicPr>
        <p:blipFill>
          <a:blip r:embed="rId12" cstate="print">
            <a:biLevel thresh="50000"/>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55784" y="4537499"/>
            <a:ext cx="1132194" cy="282907"/>
          </a:xfrm>
          <a:prstGeom prst="rect">
            <a:avLst/>
          </a:prstGeom>
        </p:spPr>
      </p:pic>
      <p:pic>
        <p:nvPicPr>
          <p:cNvPr id="97" name="图片 96">
            <a:extLst>
              <a:ext uri="{FF2B5EF4-FFF2-40B4-BE49-F238E27FC236}">
                <a16:creationId xmlns:a16="http://schemas.microsoft.com/office/drawing/2014/main" xmlns="" id="{5B4E854B-B919-4E8B-8C85-B5B564EF7190}"/>
              </a:ext>
            </a:extLst>
          </p:cNvPr>
          <p:cNvPicPr>
            <a:picLocks noChangeAspect="1"/>
          </p:cNvPicPr>
          <p:nvPr/>
        </p:nvPicPr>
        <p:blipFill>
          <a:blip r:embed="rId14" cstate="print">
            <a:biLevel thresh="50000"/>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259143" y="2376164"/>
            <a:ext cx="1319655" cy="369319"/>
          </a:xfrm>
          <a:prstGeom prst="rect">
            <a:avLst/>
          </a:prstGeom>
        </p:spPr>
      </p:pic>
      <p:pic>
        <p:nvPicPr>
          <p:cNvPr id="98" name="图片 97">
            <a:extLst>
              <a:ext uri="{FF2B5EF4-FFF2-40B4-BE49-F238E27FC236}">
                <a16:creationId xmlns:a16="http://schemas.microsoft.com/office/drawing/2014/main" xmlns="" id="{BF27A3F7-CF37-408B-82D9-97790EC43D05}"/>
              </a:ext>
            </a:extLst>
          </p:cNvPr>
          <p:cNvPicPr>
            <a:picLocks noChangeAspect="1"/>
          </p:cNvPicPr>
          <p:nvPr/>
        </p:nvPicPr>
        <p:blipFill>
          <a:blip r:embed="rId16" cstate="print">
            <a:biLevel thresh="50000"/>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936584" y="4498173"/>
            <a:ext cx="1770185" cy="361558"/>
          </a:xfrm>
          <a:prstGeom prst="rect">
            <a:avLst/>
          </a:prstGeom>
        </p:spPr>
      </p:pic>
      <p:pic>
        <p:nvPicPr>
          <p:cNvPr id="99" name="图片 98">
            <a:extLst>
              <a:ext uri="{FF2B5EF4-FFF2-40B4-BE49-F238E27FC236}">
                <a16:creationId xmlns:a16="http://schemas.microsoft.com/office/drawing/2014/main" xmlns="" id="{CA99353A-4ABF-48A0-A7BB-C91A0D9E2F50}"/>
              </a:ext>
            </a:extLst>
          </p:cNvPr>
          <p:cNvPicPr>
            <a:picLocks noChangeAspect="1"/>
          </p:cNvPicPr>
          <p:nvPr/>
        </p:nvPicPr>
        <p:blipFill>
          <a:blip r:embed="rId18" cstate="print">
            <a:biLevel thresh="50000"/>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596017" y="2991914"/>
            <a:ext cx="1278402" cy="1278402"/>
          </a:xfrm>
          <a:prstGeom prst="rect">
            <a:avLst/>
          </a:prstGeom>
        </p:spPr>
      </p:pic>
      <p:pic>
        <p:nvPicPr>
          <p:cNvPr id="100" name="图片 99">
            <a:extLst>
              <a:ext uri="{FF2B5EF4-FFF2-40B4-BE49-F238E27FC236}">
                <a16:creationId xmlns:a16="http://schemas.microsoft.com/office/drawing/2014/main" xmlns="" id="{A88E219B-0C60-44F3-9967-F7CD6AD46E0C}"/>
              </a:ext>
            </a:extLst>
          </p:cNvPr>
          <p:cNvPicPr>
            <a:picLocks noChangeAspect="1"/>
          </p:cNvPicPr>
          <p:nvPr/>
        </p:nvPicPr>
        <p:blipFill>
          <a:blip r:embed="rId20" cstate="print">
            <a:biLevel thresh="5000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772860" y="4172968"/>
            <a:ext cx="1108476" cy="1108476"/>
          </a:xfrm>
          <a:prstGeom prst="rect">
            <a:avLst/>
          </a:prstGeom>
        </p:spPr>
      </p:pic>
      <p:pic>
        <p:nvPicPr>
          <p:cNvPr id="101" name="图片 100">
            <a:extLst>
              <a:ext uri="{FF2B5EF4-FFF2-40B4-BE49-F238E27FC236}">
                <a16:creationId xmlns:a16="http://schemas.microsoft.com/office/drawing/2014/main" xmlns="" id="{24EE4656-BD73-43C3-A320-197FF8FDC8AE}"/>
              </a:ext>
            </a:extLst>
          </p:cNvPr>
          <p:cNvPicPr>
            <a:picLocks noChangeAspect="1"/>
          </p:cNvPicPr>
          <p:nvPr/>
        </p:nvPicPr>
        <p:blipFill>
          <a:blip r:embed="rId22" cstate="print">
            <a:biLevel thresh="50000"/>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710500" y="2971292"/>
            <a:ext cx="1319647" cy="1319647"/>
          </a:xfrm>
          <a:prstGeom prst="rect">
            <a:avLst/>
          </a:prstGeom>
        </p:spPr>
      </p:pic>
    </p:spTree>
    <p:extLst>
      <p:ext uri="{BB962C8B-B14F-4D97-AF65-F5344CB8AC3E}">
        <p14:creationId xmlns:p14="http://schemas.microsoft.com/office/powerpoint/2010/main" val="25495549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74A57B9F-A95A-4B00-9617-E41B22A6C629}"/>
              </a:ext>
            </a:extLst>
          </p:cNvPr>
          <p:cNvSpPr>
            <a:spLocks noGrp="1"/>
          </p:cNvSpPr>
          <p:nvPr>
            <p:ph sz="quarter" idx="4294967295"/>
          </p:nvPr>
        </p:nvSpPr>
        <p:spPr>
          <a:xfrm>
            <a:off x="506121" y="434136"/>
            <a:ext cx="894416"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05</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3" name="内容占位符 2">
            <a:extLst>
              <a:ext uri="{FF2B5EF4-FFF2-40B4-BE49-F238E27FC236}">
                <a16:creationId xmlns:a16="http://schemas.microsoft.com/office/drawing/2014/main" xmlns="" id="{30DC7393-F61D-4522-B5B0-D3B5CB805564}"/>
              </a:ext>
            </a:extLst>
          </p:cNvPr>
          <p:cNvSpPr>
            <a:spLocks noGrp="1"/>
          </p:cNvSpPr>
          <p:nvPr>
            <p:ph sz="quarter" idx="10"/>
          </p:nvPr>
        </p:nvSpPr>
        <p:spPr/>
        <p:txBody>
          <a:bodyPr/>
          <a:lstStyle/>
          <a:p>
            <a:r>
              <a:rPr lang="zh-CN" altLang="en-US" dirty="0">
                <a:latin typeface="+mj-ea"/>
                <a:ea typeface="+mj-ea"/>
              </a:rPr>
              <a:t>联系方式页</a:t>
            </a:r>
          </a:p>
        </p:txBody>
      </p:sp>
      <p:sp>
        <p:nvSpPr>
          <p:cNvPr id="5" name="文本框 4">
            <a:extLst>
              <a:ext uri="{FF2B5EF4-FFF2-40B4-BE49-F238E27FC236}">
                <a16:creationId xmlns:a16="http://schemas.microsoft.com/office/drawing/2014/main" xmlns="" id="{3887743E-0F75-448D-8FDE-25983EA33738}"/>
              </a:ext>
            </a:extLst>
          </p:cNvPr>
          <p:cNvSpPr txBox="1"/>
          <p:nvPr/>
        </p:nvSpPr>
        <p:spPr>
          <a:xfrm>
            <a:off x="1298401" y="2321770"/>
            <a:ext cx="1328928" cy="338554"/>
          </a:xfrm>
          <a:prstGeom prst="rect">
            <a:avLst/>
          </a:prstGeom>
          <a:noFill/>
        </p:spPr>
        <p:txBody>
          <a:bodyPr wrap="square" rtlCol="0">
            <a:spAutoFit/>
          </a:bodyPr>
          <a:lstStyle/>
          <a:p>
            <a:r>
              <a:rPr lang="zh-CN" altLang="en-US" sz="1600" dirty="0">
                <a:solidFill>
                  <a:schemeClr val="bg1"/>
                </a:solidFill>
                <a:latin typeface="+mn-ea"/>
              </a:rPr>
              <a:t>联系电话</a:t>
            </a:r>
          </a:p>
        </p:txBody>
      </p:sp>
      <p:sp>
        <p:nvSpPr>
          <p:cNvPr id="6" name="文本框 5">
            <a:extLst>
              <a:ext uri="{FF2B5EF4-FFF2-40B4-BE49-F238E27FC236}">
                <a16:creationId xmlns:a16="http://schemas.microsoft.com/office/drawing/2014/main" xmlns="" id="{0026A595-4791-4F1A-BBF0-8A47385C9D83}"/>
              </a:ext>
            </a:extLst>
          </p:cNvPr>
          <p:cNvSpPr txBox="1"/>
          <p:nvPr/>
        </p:nvSpPr>
        <p:spPr>
          <a:xfrm>
            <a:off x="1298401" y="2533378"/>
            <a:ext cx="2366930" cy="400110"/>
          </a:xfrm>
          <a:prstGeom prst="rect">
            <a:avLst/>
          </a:prstGeom>
          <a:noFill/>
        </p:spPr>
        <p:txBody>
          <a:bodyPr wrap="square" rtlCol="0">
            <a:spAutoFit/>
          </a:bodyPr>
          <a:lstStyle/>
          <a:p>
            <a:r>
              <a:rPr lang="en-US" altLang="zh-CN" sz="2000" dirty="0">
                <a:solidFill>
                  <a:schemeClr val="bg1"/>
                </a:solidFill>
                <a:latin typeface="+mj-ea"/>
                <a:ea typeface="+mj-ea"/>
              </a:rPr>
              <a:t>0371-5XXX9917</a:t>
            </a:r>
          </a:p>
        </p:txBody>
      </p:sp>
      <p:sp>
        <p:nvSpPr>
          <p:cNvPr id="7" name="文本框 6">
            <a:extLst>
              <a:ext uri="{FF2B5EF4-FFF2-40B4-BE49-F238E27FC236}">
                <a16:creationId xmlns:a16="http://schemas.microsoft.com/office/drawing/2014/main" xmlns="" id="{B3056C16-4131-4E9C-8786-961049E04415}"/>
              </a:ext>
            </a:extLst>
          </p:cNvPr>
          <p:cNvSpPr txBox="1"/>
          <p:nvPr/>
        </p:nvSpPr>
        <p:spPr>
          <a:xfrm>
            <a:off x="5440233" y="2321770"/>
            <a:ext cx="1328928" cy="338554"/>
          </a:xfrm>
          <a:prstGeom prst="rect">
            <a:avLst/>
          </a:prstGeom>
          <a:noFill/>
        </p:spPr>
        <p:txBody>
          <a:bodyPr wrap="square" rtlCol="0">
            <a:spAutoFit/>
          </a:bodyPr>
          <a:lstStyle/>
          <a:p>
            <a:r>
              <a:rPr lang="zh-CN" altLang="en-US" sz="1600" dirty="0">
                <a:solidFill>
                  <a:schemeClr val="bg1"/>
                </a:solidFill>
                <a:latin typeface="+mn-ea"/>
              </a:rPr>
              <a:t>企业邮箱</a:t>
            </a:r>
          </a:p>
        </p:txBody>
      </p:sp>
      <p:sp>
        <p:nvSpPr>
          <p:cNvPr id="8" name="文本框 7">
            <a:extLst>
              <a:ext uri="{FF2B5EF4-FFF2-40B4-BE49-F238E27FC236}">
                <a16:creationId xmlns:a16="http://schemas.microsoft.com/office/drawing/2014/main" xmlns="" id="{E2245FA1-FE8D-433D-BC5E-12A69379F4C1}"/>
              </a:ext>
            </a:extLst>
          </p:cNvPr>
          <p:cNvSpPr txBox="1"/>
          <p:nvPr/>
        </p:nvSpPr>
        <p:spPr>
          <a:xfrm>
            <a:off x="5440233" y="2533378"/>
            <a:ext cx="2265256" cy="400110"/>
          </a:xfrm>
          <a:prstGeom prst="rect">
            <a:avLst/>
          </a:prstGeom>
          <a:noFill/>
        </p:spPr>
        <p:txBody>
          <a:bodyPr wrap="square" rtlCol="0">
            <a:spAutoFit/>
          </a:bodyPr>
          <a:lstStyle>
            <a:defPPr>
              <a:defRPr lang="zh-CN"/>
            </a:defPPr>
            <a:lvl1pPr>
              <a:defRPr sz="2000">
                <a:gradFill flip="none" rotWithShape="1">
                  <a:gsLst>
                    <a:gs pos="50000">
                      <a:schemeClr val="accent1"/>
                    </a:gs>
                    <a:gs pos="0">
                      <a:schemeClr val="accent1">
                        <a:lumMod val="40000"/>
                        <a:lumOff val="60000"/>
                      </a:schemeClr>
                    </a:gs>
                    <a:gs pos="100000">
                      <a:schemeClr val="accent1"/>
                    </a:gs>
                  </a:gsLst>
                  <a:lin ang="2700000" scaled="1"/>
                  <a:tileRect/>
                </a:gradFill>
                <a:latin typeface="+mj-lt"/>
                <a:ea typeface="+mj-ea"/>
              </a:defRPr>
            </a:lvl1pPr>
          </a:lstStyle>
          <a:p>
            <a:r>
              <a:rPr lang="en-US" altLang="zh-CN" dirty="0">
                <a:solidFill>
                  <a:schemeClr val="bg1"/>
                </a:solidFill>
                <a:latin typeface="+mj-ea"/>
              </a:rPr>
              <a:t>123456@11.com</a:t>
            </a:r>
          </a:p>
        </p:txBody>
      </p:sp>
      <p:sp>
        <p:nvSpPr>
          <p:cNvPr id="9" name="文本框 8">
            <a:extLst>
              <a:ext uri="{FF2B5EF4-FFF2-40B4-BE49-F238E27FC236}">
                <a16:creationId xmlns:a16="http://schemas.microsoft.com/office/drawing/2014/main" xmlns="" id="{AFBD9F46-FC6C-4AE0-8334-7555E3F0A7DF}"/>
              </a:ext>
            </a:extLst>
          </p:cNvPr>
          <p:cNvSpPr txBox="1"/>
          <p:nvPr/>
        </p:nvSpPr>
        <p:spPr>
          <a:xfrm>
            <a:off x="9487090" y="2321770"/>
            <a:ext cx="1328928" cy="338554"/>
          </a:xfrm>
          <a:prstGeom prst="rect">
            <a:avLst/>
          </a:prstGeom>
          <a:noFill/>
        </p:spPr>
        <p:txBody>
          <a:bodyPr wrap="square" rtlCol="0">
            <a:spAutoFit/>
          </a:bodyPr>
          <a:lstStyle/>
          <a:p>
            <a:r>
              <a:rPr lang="zh-CN" altLang="en-US" sz="1600" dirty="0">
                <a:solidFill>
                  <a:schemeClr val="bg1"/>
                </a:solidFill>
                <a:latin typeface="+mn-ea"/>
              </a:rPr>
              <a:t>微信公众号</a:t>
            </a:r>
          </a:p>
        </p:txBody>
      </p:sp>
      <p:sp>
        <p:nvSpPr>
          <p:cNvPr id="10" name="文本框 9">
            <a:extLst>
              <a:ext uri="{FF2B5EF4-FFF2-40B4-BE49-F238E27FC236}">
                <a16:creationId xmlns:a16="http://schemas.microsoft.com/office/drawing/2014/main" xmlns="" id="{2A7359CB-73D6-4B45-A7B1-2F40BB38A9FC}"/>
              </a:ext>
            </a:extLst>
          </p:cNvPr>
          <p:cNvSpPr txBox="1"/>
          <p:nvPr/>
        </p:nvSpPr>
        <p:spPr>
          <a:xfrm>
            <a:off x="9487090" y="2533378"/>
            <a:ext cx="2085785" cy="400110"/>
          </a:xfrm>
          <a:prstGeom prst="rect">
            <a:avLst/>
          </a:prstGeom>
          <a:noFill/>
        </p:spPr>
        <p:txBody>
          <a:bodyPr wrap="square" rtlCol="0">
            <a:spAutoFit/>
          </a:bodyPr>
          <a:lstStyle>
            <a:defPPr>
              <a:defRPr lang="zh-CN"/>
            </a:defPPr>
            <a:lvl1pPr>
              <a:defRPr sz="2000">
                <a:gradFill flip="none" rotWithShape="1">
                  <a:gsLst>
                    <a:gs pos="50000">
                      <a:schemeClr val="accent1"/>
                    </a:gs>
                    <a:gs pos="0">
                      <a:schemeClr val="accent1">
                        <a:lumMod val="40000"/>
                        <a:lumOff val="60000"/>
                      </a:schemeClr>
                    </a:gs>
                    <a:gs pos="100000">
                      <a:schemeClr val="accent1"/>
                    </a:gs>
                  </a:gsLst>
                  <a:lin ang="2700000" scaled="1"/>
                  <a:tileRect/>
                </a:gradFill>
                <a:latin typeface="+mj-lt"/>
                <a:ea typeface="+mj-ea"/>
              </a:defRPr>
            </a:lvl1pPr>
          </a:lstStyle>
          <a:p>
            <a:r>
              <a:rPr lang="en-US" altLang="zh-CN" dirty="0">
                <a:solidFill>
                  <a:schemeClr val="bg1"/>
                </a:solidFill>
                <a:latin typeface="+mj-ea"/>
              </a:rPr>
              <a:t>GONGZHONG</a:t>
            </a:r>
          </a:p>
        </p:txBody>
      </p:sp>
      <p:sp>
        <p:nvSpPr>
          <p:cNvPr id="11" name="文本框 10">
            <a:extLst>
              <a:ext uri="{FF2B5EF4-FFF2-40B4-BE49-F238E27FC236}">
                <a16:creationId xmlns:a16="http://schemas.microsoft.com/office/drawing/2014/main" xmlns="" id="{FC079C69-5036-4D92-8815-D2F07CDCB0AB}"/>
              </a:ext>
            </a:extLst>
          </p:cNvPr>
          <p:cNvSpPr txBox="1"/>
          <p:nvPr/>
        </p:nvSpPr>
        <p:spPr>
          <a:xfrm>
            <a:off x="1298401" y="3568072"/>
            <a:ext cx="1328928" cy="338554"/>
          </a:xfrm>
          <a:prstGeom prst="rect">
            <a:avLst/>
          </a:prstGeom>
          <a:noFill/>
        </p:spPr>
        <p:txBody>
          <a:bodyPr wrap="square" rtlCol="0">
            <a:spAutoFit/>
          </a:bodyPr>
          <a:lstStyle/>
          <a:p>
            <a:r>
              <a:rPr lang="zh-CN" altLang="en-US" sz="1600" dirty="0">
                <a:solidFill>
                  <a:schemeClr val="bg1"/>
                </a:solidFill>
              </a:rPr>
              <a:t>企业网址</a:t>
            </a:r>
          </a:p>
        </p:txBody>
      </p:sp>
      <p:sp>
        <p:nvSpPr>
          <p:cNvPr id="12" name="文本框 11">
            <a:extLst>
              <a:ext uri="{FF2B5EF4-FFF2-40B4-BE49-F238E27FC236}">
                <a16:creationId xmlns:a16="http://schemas.microsoft.com/office/drawing/2014/main" xmlns="" id="{BB76532B-8B0D-408F-98AC-1196FE2E1805}"/>
              </a:ext>
            </a:extLst>
          </p:cNvPr>
          <p:cNvSpPr txBox="1"/>
          <p:nvPr/>
        </p:nvSpPr>
        <p:spPr>
          <a:xfrm>
            <a:off x="1298401" y="3793969"/>
            <a:ext cx="3717036" cy="400110"/>
          </a:xfrm>
          <a:prstGeom prst="rect">
            <a:avLst/>
          </a:prstGeom>
          <a:noFill/>
        </p:spPr>
        <p:txBody>
          <a:bodyPr wrap="square" rtlCol="0">
            <a:spAutoFit/>
          </a:bodyPr>
          <a:lstStyle>
            <a:defPPr>
              <a:defRPr lang="zh-CN"/>
            </a:defPPr>
            <a:lvl1pPr>
              <a:defRPr sz="2000">
                <a:gradFill flip="none" rotWithShape="1">
                  <a:gsLst>
                    <a:gs pos="50000">
                      <a:schemeClr val="accent1"/>
                    </a:gs>
                    <a:gs pos="0">
                      <a:schemeClr val="accent1">
                        <a:lumMod val="40000"/>
                        <a:lumOff val="60000"/>
                      </a:schemeClr>
                    </a:gs>
                    <a:gs pos="100000">
                      <a:schemeClr val="accent1"/>
                    </a:gs>
                  </a:gsLst>
                  <a:lin ang="2700000" scaled="1"/>
                  <a:tileRect/>
                </a:gradFill>
                <a:latin typeface="+mj-lt"/>
                <a:ea typeface="+mj-ea"/>
              </a:defRPr>
            </a:lvl1pPr>
          </a:lstStyle>
          <a:p>
            <a:r>
              <a:rPr lang="en-US" altLang="zh-CN" dirty="0">
                <a:solidFill>
                  <a:schemeClr val="bg1"/>
                </a:solidFill>
                <a:latin typeface="+mj-ea"/>
              </a:rPr>
              <a:t>www.gongzuo.com</a:t>
            </a:r>
          </a:p>
        </p:txBody>
      </p:sp>
      <p:sp>
        <p:nvSpPr>
          <p:cNvPr id="13" name="文本框 12">
            <a:extLst>
              <a:ext uri="{FF2B5EF4-FFF2-40B4-BE49-F238E27FC236}">
                <a16:creationId xmlns:a16="http://schemas.microsoft.com/office/drawing/2014/main" xmlns="" id="{0404653D-B002-4EB2-ACE7-3843BB1441CA}"/>
              </a:ext>
            </a:extLst>
          </p:cNvPr>
          <p:cNvSpPr txBox="1"/>
          <p:nvPr/>
        </p:nvSpPr>
        <p:spPr>
          <a:xfrm>
            <a:off x="9487090" y="3558983"/>
            <a:ext cx="1328928" cy="338554"/>
          </a:xfrm>
          <a:prstGeom prst="rect">
            <a:avLst/>
          </a:prstGeom>
          <a:noFill/>
        </p:spPr>
        <p:txBody>
          <a:bodyPr wrap="square" rtlCol="0">
            <a:spAutoFit/>
          </a:bodyPr>
          <a:lstStyle/>
          <a:p>
            <a:r>
              <a:rPr lang="zh-CN" altLang="en-US" sz="1600" dirty="0">
                <a:solidFill>
                  <a:schemeClr val="bg1"/>
                </a:solidFill>
              </a:rPr>
              <a:t>邮政编码</a:t>
            </a:r>
          </a:p>
        </p:txBody>
      </p:sp>
      <p:sp>
        <p:nvSpPr>
          <p:cNvPr id="14" name="文本框 13">
            <a:extLst>
              <a:ext uri="{FF2B5EF4-FFF2-40B4-BE49-F238E27FC236}">
                <a16:creationId xmlns:a16="http://schemas.microsoft.com/office/drawing/2014/main" xmlns="" id="{69D9FB44-B8CF-4296-AB10-F9FCB069E12D}"/>
              </a:ext>
            </a:extLst>
          </p:cNvPr>
          <p:cNvSpPr txBox="1"/>
          <p:nvPr/>
        </p:nvSpPr>
        <p:spPr>
          <a:xfrm>
            <a:off x="9487090" y="3784880"/>
            <a:ext cx="2580538" cy="400110"/>
          </a:xfrm>
          <a:prstGeom prst="rect">
            <a:avLst/>
          </a:prstGeom>
          <a:noFill/>
        </p:spPr>
        <p:txBody>
          <a:bodyPr wrap="square" rtlCol="0">
            <a:spAutoFit/>
          </a:bodyPr>
          <a:lstStyle/>
          <a:p>
            <a:r>
              <a:rPr lang="en-US" altLang="zh-CN" sz="2000" dirty="0">
                <a:solidFill>
                  <a:schemeClr val="bg1"/>
                </a:solidFill>
                <a:latin typeface="+mj-ea"/>
                <a:ea typeface="+mj-ea"/>
              </a:rPr>
              <a:t>111111</a:t>
            </a:r>
          </a:p>
        </p:txBody>
      </p:sp>
      <p:sp>
        <p:nvSpPr>
          <p:cNvPr id="15" name="文本框 14">
            <a:extLst>
              <a:ext uri="{FF2B5EF4-FFF2-40B4-BE49-F238E27FC236}">
                <a16:creationId xmlns:a16="http://schemas.microsoft.com/office/drawing/2014/main" xmlns="" id="{7F28A1C0-D7AE-40FE-ABE3-E544C3CEE488}"/>
              </a:ext>
            </a:extLst>
          </p:cNvPr>
          <p:cNvSpPr txBox="1"/>
          <p:nvPr/>
        </p:nvSpPr>
        <p:spPr>
          <a:xfrm>
            <a:off x="5440233" y="3568072"/>
            <a:ext cx="1328928" cy="338554"/>
          </a:xfrm>
          <a:prstGeom prst="rect">
            <a:avLst/>
          </a:prstGeom>
          <a:noFill/>
        </p:spPr>
        <p:txBody>
          <a:bodyPr wrap="square" rtlCol="0">
            <a:spAutoFit/>
          </a:bodyPr>
          <a:lstStyle>
            <a:defPPr>
              <a:defRPr lang="zh-CN"/>
            </a:defPPr>
            <a:lvl1pPr>
              <a:defRPr sz="1600">
                <a:solidFill>
                  <a:schemeClr val="tx1">
                    <a:lumMod val="65000"/>
                    <a:lumOff val="35000"/>
                  </a:schemeClr>
                </a:solidFill>
              </a:defRPr>
            </a:lvl1pPr>
          </a:lstStyle>
          <a:p>
            <a:r>
              <a:rPr lang="zh-CN" altLang="en-US" dirty="0">
                <a:solidFill>
                  <a:schemeClr val="bg1"/>
                </a:solidFill>
              </a:rPr>
              <a:t>企业地址</a:t>
            </a:r>
          </a:p>
        </p:txBody>
      </p:sp>
      <p:sp>
        <p:nvSpPr>
          <p:cNvPr id="16" name="文本框 15">
            <a:extLst>
              <a:ext uri="{FF2B5EF4-FFF2-40B4-BE49-F238E27FC236}">
                <a16:creationId xmlns:a16="http://schemas.microsoft.com/office/drawing/2014/main" xmlns="" id="{E2B0A07A-E7EC-4E3A-B331-B9A24A1D13BA}"/>
              </a:ext>
            </a:extLst>
          </p:cNvPr>
          <p:cNvSpPr txBox="1"/>
          <p:nvPr/>
        </p:nvSpPr>
        <p:spPr>
          <a:xfrm>
            <a:off x="5440233" y="3832069"/>
            <a:ext cx="2640049" cy="369332"/>
          </a:xfrm>
          <a:prstGeom prst="rect">
            <a:avLst/>
          </a:prstGeom>
          <a:noFill/>
        </p:spPr>
        <p:txBody>
          <a:bodyPr wrap="square" rtlCol="0">
            <a:spAutoFit/>
          </a:bodyPr>
          <a:lstStyle>
            <a:defPPr>
              <a:defRPr lang="zh-CN"/>
            </a:defPPr>
            <a:lvl1pPr>
              <a:defRPr sz="2000">
                <a:gradFill flip="none" rotWithShape="1">
                  <a:gsLst>
                    <a:gs pos="50000">
                      <a:schemeClr val="accent1"/>
                    </a:gs>
                    <a:gs pos="0">
                      <a:schemeClr val="accent1">
                        <a:lumMod val="40000"/>
                        <a:lumOff val="60000"/>
                      </a:schemeClr>
                    </a:gs>
                    <a:gs pos="100000">
                      <a:schemeClr val="accent1"/>
                    </a:gs>
                  </a:gsLst>
                  <a:lin ang="2700000" scaled="1"/>
                  <a:tileRect/>
                </a:gradFill>
                <a:latin typeface="+mj-lt"/>
                <a:ea typeface="+mj-ea"/>
              </a:defRPr>
            </a:lvl1pPr>
          </a:lstStyle>
          <a:p>
            <a:r>
              <a:rPr lang="zh-CN" altLang="en-US" sz="1800" dirty="0">
                <a:solidFill>
                  <a:schemeClr val="bg1"/>
                </a:solidFill>
                <a:latin typeface="+mj-ea"/>
              </a:rPr>
              <a:t>北京市朝阳区</a:t>
            </a:r>
          </a:p>
        </p:txBody>
      </p:sp>
      <p:sp>
        <p:nvSpPr>
          <p:cNvPr id="17" name="矩形: 圆角 16">
            <a:extLst>
              <a:ext uri="{FF2B5EF4-FFF2-40B4-BE49-F238E27FC236}">
                <a16:creationId xmlns:a16="http://schemas.microsoft.com/office/drawing/2014/main" xmlns="" id="{B0340AE0-7689-4A19-BFCB-E8A6A7A5AB2E}"/>
              </a:ext>
            </a:extLst>
          </p:cNvPr>
          <p:cNvSpPr/>
          <p:nvPr/>
        </p:nvSpPr>
        <p:spPr>
          <a:xfrm>
            <a:off x="771525" y="2342506"/>
            <a:ext cx="504000" cy="504000"/>
          </a:xfrm>
          <a:prstGeom prst="roundRect">
            <a:avLst>
              <a:gd name="adj" fmla="val 5701"/>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8" name="矩形: 圆角 17">
            <a:extLst>
              <a:ext uri="{FF2B5EF4-FFF2-40B4-BE49-F238E27FC236}">
                <a16:creationId xmlns:a16="http://schemas.microsoft.com/office/drawing/2014/main" xmlns="" id="{7ACA2480-9CF8-4210-84F1-10CB3E255BA6}"/>
              </a:ext>
            </a:extLst>
          </p:cNvPr>
          <p:cNvSpPr/>
          <p:nvPr/>
        </p:nvSpPr>
        <p:spPr>
          <a:xfrm>
            <a:off x="4905425" y="2342506"/>
            <a:ext cx="504000" cy="504000"/>
          </a:xfrm>
          <a:prstGeom prst="roundRect">
            <a:avLst>
              <a:gd name="adj" fmla="val 5701"/>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9" name="矩形: 圆角 18">
            <a:extLst>
              <a:ext uri="{FF2B5EF4-FFF2-40B4-BE49-F238E27FC236}">
                <a16:creationId xmlns:a16="http://schemas.microsoft.com/office/drawing/2014/main" xmlns="" id="{2F140330-DB5F-4B79-AE62-487482C59DEA}"/>
              </a:ext>
            </a:extLst>
          </p:cNvPr>
          <p:cNvSpPr/>
          <p:nvPr/>
        </p:nvSpPr>
        <p:spPr>
          <a:xfrm>
            <a:off x="8951945" y="2342506"/>
            <a:ext cx="504000" cy="504000"/>
          </a:xfrm>
          <a:prstGeom prst="roundRect">
            <a:avLst>
              <a:gd name="adj" fmla="val 5701"/>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20" name="矩形: 圆角 19">
            <a:extLst>
              <a:ext uri="{FF2B5EF4-FFF2-40B4-BE49-F238E27FC236}">
                <a16:creationId xmlns:a16="http://schemas.microsoft.com/office/drawing/2014/main" xmlns="" id="{7B9992AF-D99A-4418-84C2-237075BD0545}"/>
              </a:ext>
            </a:extLst>
          </p:cNvPr>
          <p:cNvSpPr/>
          <p:nvPr/>
        </p:nvSpPr>
        <p:spPr>
          <a:xfrm>
            <a:off x="771525" y="3591878"/>
            <a:ext cx="504000" cy="504000"/>
          </a:xfrm>
          <a:prstGeom prst="roundRect">
            <a:avLst>
              <a:gd name="adj" fmla="val 5701"/>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21" name="矩形: 圆角 20">
            <a:extLst>
              <a:ext uri="{FF2B5EF4-FFF2-40B4-BE49-F238E27FC236}">
                <a16:creationId xmlns:a16="http://schemas.microsoft.com/office/drawing/2014/main" xmlns="" id="{1F1C38FF-322C-4063-9B5B-54E551B3BD2F}"/>
              </a:ext>
            </a:extLst>
          </p:cNvPr>
          <p:cNvSpPr/>
          <p:nvPr/>
        </p:nvSpPr>
        <p:spPr>
          <a:xfrm>
            <a:off x="4905425" y="3591878"/>
            <a:ext cx="504000" cy="504000"/>
          </a:xfrm>
          <a:prstGeom prst="roundRect">
            <a:avLst>
              <a:gd name="adj" fmla="val 5701"/>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22" name="矩形: 圆角 21">
            <a:extLst>
              <a:ext uri="{FF2B5EF4-FFF2-40B4-BE49-F238E27FC236}">
                <a16:creationId xmlns:a16="http://schemas.microsoft.com/office/drawing/2014/main" xmlns="" id="{4B2B719F-A841-4261-8183-96C9AE578DE2}"/>
              </a:ext>
            </a:extLst>
          </p:cNvPr>
          <p:cNvSpPr/>
          <p:nvPr/>
        </p:nvSpPr>
        <p:spPr>
          <a:xfrm>
            <a:off x="8951945" y="3591878"/>
            <a:ext cx="504000" cy="504000"/>
          </a:xfrm>
          <a:prstGeom prst="roundRect">
            <a:avLst>
              <a:gd name="adj" fmla="val 5701"/>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chemeClr val="accent1">
                    <a:alpha val="0"/>
                  </a:schemeClr>
                </a:gs>
                <a:gs pos="100000">
                  <a:schemeClr val="accent1"/>
                </a:gs>
              </a:gsLst>
              <a:lin ang="0" scaled="1"/>
              <a:tileRect/>
            </a:gradFill>
          </a:ln>
          <a:effectLst>
            <a:outerShdw blurRad="2794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pic>
        <p:nvPicPr>
          <p:cNvPr id="23" name="图形 22">
            <a:extLst>
              <a:ext uri="{FF2B5EF4-FFF2-40B4-BE49-F238E27FC236}">
                <a16:creationId xmlns:a16="http://schemas.microsoft.com/office/drawing/2014/main" xmlns="" id="{52FB3DEB-42AB-42D2-BD8D-0A8D8928229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945564" y="3632017"/>
            <a:ext cx="423722" cy="423722"/>
          </a:xfrm>
          <a:prstGeom prst="rect">
            <a:avLst/>
          </a:prstGeom>
        </p:spPr>
      </p:pic>
      <p:pic>
        <p:nvPicPr>
          <p:cNvPr id="24" name="图形 23">
            <a:extLst>
              <a:ext uri="{FF2B5EF4-FFF2-40B4-BE49-F238E27FC236}">
                <a16:creationId xmlns:a16="http://schemas.microsoft.com/office/drawing/2014/main" xmlns="" id="{3CA9A6AD-45DB-40AD-8FF7-AF479DDE22A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056842" y="2447403"/>
            <a:ext cx="294206" cy="294206"/>
          </a:xfrm>
          <a:prstGeom prst="rect">
            <a:avLst/>
          </a:prstGeom>
        </p:spPr>
      </p:pic>
      <p:pic>
        <p:nvPicPr>
          <p:cNvPr id="25" name="图形 24">
            <a:extLst>
              <a:ext uri="{FF2B5EF4-FFF2-40B4-BE49-F238E27FC236}">
                <a16:creationId xmlns:a16="http://schemas.microsoft.com/office/drawing/2014/main" xmlns="" id="{4227E167-3A63-404C-905E-459104E72AB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852401" y="3672754"/>
            <a:ext cx="342248" cy="342248"/>
          </a:xfrm>
          <a:prstGeom prst="rect">
            <a:avLst/>
          </a:prstGeom>
        </p:spPr>
      </p:pic>
      <p:pic>
        <p:nvPicPr>
          <p:cNvPr id="26" name="图形 25">
            <a:extLst>
              <a:ext uri="{FF2B5EF4-FFF2-40B4-BE49-F238E27FC236}">
                <a16:creationId xmlns:a16="http://schemas.microsoft.com/office/drawing/2014/main" xmlns="" id="{07F3927B-550F-482A-BCBB-8FF043EB0DE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992372" y="2443081"/>
            <a:ext cx="330106" cy="302850"/>
          </a:xfrm>
          <a:prstGeom prst="rect">
            <a:avLst/>
          </a:prstGeom>
        </p:spPr>
      </p:pic>
      <p:pic>
        <p:nvPicPr>
          <p:cNvPr id="27" name="图形 26">
            <a:extLst>
              <a:ext uri="{FF2B5EF4-FFF2-40B4-BE49-F238E27FC236}">
                <a16:creationId xmlns:a16="http://schemas.microsoft.com/office/drawing/2014/main" xmlns="" id="{30502974-4E7E-4F71-9978-A3E11903F51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9016240" y="3656173"/>
            <a:ext cx="375410" cy="375410"/>
          </a:xfrm>
          <a:prstGeom prst="rect">
            <a:avLst/>
          </a:prstGeom>
        </p:spPr>
      </p:pic>
      <p:sp>
        <p:nvSpPr>
          <p:cNvPr id="28" name="任意多边形: 形状 27">
            <a:extLst>
              <a:ext uri="{FF2B5EF4-FFF2-40B4-BE49-F238E27FC236}">
                <a16:creationId xmlns:a16="http://schemas.microsoft.com/office/drawing/2014/main" xmlns="" id="{D942A2E0-4CCF-4161-8BF8-54A6CB6F160A}"/>
              </a:ext>
            </a:extLst>
          </p:cNvPr>
          <p:cNvSpPr/>
          <p:nvPr/>
        </p:nvSpPr>
        <p:spPr>
          <a:xfrm>
            <a:off x="890916" y="2430873"/>
            <a:ext cx="265218" cy="327266"/>
          </a:xfrm>
          <a:custGeom>
            <a:avLst/>
            <a:gdLst>
              <a:gd name="connsiteX0" fmla="*/ 843653 w 1333532"/>
              <a:gd name="connsiteY0" fmla="*/ 1146873 h 1645510"/>
              <a:gd name="connsiteX1" fmla="*/ 889373 w 1333532"/>
              <a:gd name="connsiteY1" fmla="*/ 1118490 h 1645510"/>
              <a:gd name="connsiteX2" fmla="*/ 936903 w 1333532"/>
              <a:gd name="connsiteY2" fmla="*/ 1092962 h 1645510"/>
              <a:gd name="connsiteX3" fmla="*/ 1253133 w 1333532"/>
              <a:gd name="connsiteY3" fmla="*/ 1220597 h 1645510"/>
              <a:gd name="connsiteX4" fmla="*/ 1321332 w 1333532"/>
              <a:gd name="connsiteY4" fmla="*/ 1454912 h 1645510"/>
              <a:gd name="connsiteX5" fmla="*/ 1184458 w 1333532"/>
              <a:gd name="connsiteY5" fmla="*/ 1586357 h 1645510"/>
              <a:gd name="connsiteX6" fmla="*/ 1126261 w 1333532"/>
              <a:gd name="connsiteY6" fmla="*/ 1620647 h 1645510"/>
              <a:gd name="connsiteX7" fmla="*/ 277012 w 1333532"/>
              <a:gd name="connsiteY7" fmla="*/ 1069055 h 1645510"/>
              <a:gd name="connsiteX8" fmla="*/ 93559 w 1333532"/>
              <a:gd name="connsiteY8" fmla="*/ 101886 h 1645510"/>
              <a:gd name="connsiteX9" fmla="*/ 116516 w 1333532"/>
              <a:gd name="connsiteY9" fmla="*/ 87313 h 1645510"/>
              <a:gd name="connsiteX10" fmla="*/ 141471 w 1333532"/>
              <a:gd name="connsiteY10" fmla="*/ 71120 h 1645510"/>
              <a:gd name="connsiteX11" fmla="*/ 352831 w 1333532"/>
              <a:gd name="connsiteY11" fmla="*/ 2826 h 1645510"/>
              <a:gd name="connsiteX12" fmla="*/ 524281 w 1333532"/>
              <a:gd name="connsiteY12" fmla="*/ 153607 h 1645510"/>
              <a:gd name="connsiteX13" fmla="*/ 473036 w 1333532"/>
              <a:gd name="connsiteY13" fmla="*/ 516128 h 1645510"/>
              <a:gd name="connsiteX14" fmla="*/ 427316 w 1333532"/>
              <a:gd name="connsiteY14" fmla="*/ 544227 h 1645510"/>
              <a:gd name="connsiteX15" fmla="*/ 575145 w 1333532"/>
              <a:gd name="connsiteY15" fmla="*/ 880460 h 1645510"/>
              <a:gd name="connsiteX16" fmla="*/ 843558 w 1333532"/>
              <a:gd name="connsiteY16" fmla="*/ 1146873 h 1645510"/>
              <a:gd name="connsiteX17" fmla="*/ 843653 w 1333532"/>
              <a:gd name="connsiteY17" fmla="*/ 1146873 h 1645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33532" h="1645510">
                <a:moveTo>
                  <a:pt x="843653" y="1146873"/>
                </a:moveTo>
                <a:lnTo>
                  <a:pt x="889373" y="1118490"/>
                </a:lnTo>
                <a:cubicBezTo>
                  <a:pt x="907376" y="1107726"/>
                  <a:pt x="922140" y="1099630"/>
                  <a:pt x="936903" y="1092962"/>
                </a:cubicBezTo>
                <a:cubicBezTo>
                  <a:pt x="1040726" y="1045718"/>
                  <a:pt x="1132166" y="1079151"/>
                  <a:pt x="1253133" y="1220597"/>
                </a:cubicBezTo>
                <a:cubicBezTo>
                  <a:pt x="1328000" y="1308132"/>
                  <a:pt x="1350193" y="1385761"/>
                  <a:pt x="1321332" y="1454912"/>
                </a:cubicBezTo>
                <a:cubicBezTo>
                  <a:pt x="1299806" y="1506634"/>
                  <a:pt x="1258277" y="1542256"/>
                  <a:pt x="1184458" y="1586357"/>
                </a:cubicBezTo>
                <a:cubicBezTo>
                  <a:pt x="1179696" y="1589215"/>
                  <a:pt x="1137120" y="1613980"/>
                  <a:pt x="1126261" y="1620647"/>
                </a:cubicBezTo>
                <a:cubicBezTo>
                  <a:pt x="954335" y="1726756"/>
                  <a:pt x="560381" y="1483963"/>
                  <a:pt x="277012" y="1069055"/>
                </a:cubicBezTo>
                <a:cubicBezTo>
                  <a:pt x="-7119" y="653097"/>
                  <a:pt x="-80651" y="209518"/>
                  <a:pt x="93559" y="101886"/>
                </a:cubicBezTo>
                <a:lnTo>
                  <a:pt x="116516" y="87313"/>
                </a:lnTo>
                <a:lnTo>
                  <a:pt x="141471" y="71120"/>
                </a:lnTo>
                <a:cubicBezTo>
                  <a:pt x="229577" y="14256"/>
                  <a:pt x="285964" y="-8509"/>
                  <a:pt x="352831" y="2826"/>
                </a:cubicBezTo>
                <a:cubicBezTo>
                  <a:pt x="419506" y="14256"/>
                  <a:pt x="476370" y="63595"/>
                  <a:pt x="524281" y="153607"/>
                </a:cubicBezTo>
                <a:cubicBezTo>
                  <a:pt x="625627" y="343821"/>
                  <a:pt x="603339" y="434119"/>
                  <a:pt x="473036" y="516128"/>
                </a:cubicBezTo>
                <a:cubicBezTo>
                  <a:pt x="463606" y="522225"/>
                  <a:pt x="430365" y="542227"/>
                  <a:pt x="427316" y="544227"/>
                </a:cubicBezTo>
                <a:cubicBezTo>
                  <a:pt x="395312" y="563943"/>
                  <a:pt x="449415" y="696341"/>
                  <a:pt x="575145" y="880460"/>
                </a:cubicBezTo>
                <a:cubicBezTo>
                  <a:pt x="702399" y="1066579"/>
                  <a:pt x="808792" y="1168304"/>
                  <a:pt x="843558" y="1146873"/>
                </a:cubicBezTo>
                <a:lnTo>
                  <a:pt x="843653" y="1146873"/>
                </a:lnTo>
                <a:close/>
              </a:path>
            </a:pathLst>
          </a:custGeom>
          <a:solidFill>
            <a:schemeClr val="bg1"/>
          </a:solidFill>
          <a:ln w="1860" cap="flat">
            <a:noFill/>
            <a:prstDash val="solid"/>
            <a:miter/>
          </a:ln>
        </p:spPr>
        <p:txBody>
          <a:bodyPr rtlCol="0" anchor="ctr"/>
          <a:lstStyle/>
          <a:p>
            <a:endParaRPr lang="zh-CN" altLang="en-US">
              <a:latin typeface="+mn-ea"/>
            </a:endParaRPr>
          </a:p>
        </p:txBody>
      </p:sp>
    </p:spTree>
    <p:extLst>
      <p:ext uri="{BB962C8B-B14F-4D97-AF65-F5344CB8AC3E}">
        <p14:creationId xmlns:p14="http://schemas.microsoft.com/office/powerpoint/2010/main" val="41846753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a:extLst>
              <a:ext uri="{FF2B5EF4-FFF2-40B4-BE49-F238E27FC236}">
                <a16:creationId xmlns:a16="http://schemas.microsoft.com/office/drawing/2014/main" xmlns="" id="{AA5FD4CD-B58A-405A-BBFE-C121D4236EDC}"/>
              </a:ext>
            </a:extLst>
          </p:cNvPr>
          <p:cNvSpPr txBox="1"/>
          <p:nvPr/>
        </p:nvSpPr>
        <p:spPr>
          <a:xfrm>
            <a:off x="4877738" y="2283217"/>
            <a:ext cx="1624196" cy="261610"/>
          </a:xfrm>
          <a:prstGeom prst="rect">
            <a:avLst/>
          </a:prstGeom>
          <a:noFill/>
        </p:spPr>
        <p:txBody>
          <a:bodyPr wrap="square" rtlCol="0">
            <a:spAutoFit/>
          </a:bodyPr>
          <a:lstStyle>
            <a:defPPr>
              <a:defRPr lang="zh-CN"/>
            </a:defPPr>
            <a:lvl1pPr algn="dist">
              <a:defRPr sz="1200">
                <a:solidFill>
                  <a:schemeClr val="bg1"/>
                </a:solidFill>
                <a:latin typeface="微软雅黑 Light" panose="020B0502040204020203" pitchFamily="34" charset="-122"/>
                <a:ea typeface="微软雅黑 Light" panose="020B0502040204020203" pitchFamily="34" charset="-122"/>
              </a:defRPr>
            </a:lvl1pPr>
          </a:lstStyle>
          <a:p>
            <a:r>
              <a:rPr lang="en-US" altLang="zh-CN" sz="1050" dirty="0">
                <a:latin typeface="+mn-ea"/>
                <a:ea typeface="+mn-ea"/>
              </a:rPr>
              <a:t>INDUSTRY REPORT</a:t>
            </a:r>
          </a:p>
        </p:txBody>
      </p:sp>
      <p:sp>
        <p:nvSpPr>
          <p:cNvPr id="60" name="任意多边形: 形状 59">
            <a:extLst>
              <a:ext uri="{FF2B5EF4-FFF2-40B4-BE49-F238E27FC236}">
                <a16:creationId xmlns:a16="http://schemas.microsoft.com/office/drawing/2014/main" xmlns="" id="{A7D6CB93-6317-462C-905A-C56F1D3E03E8}"/>
              </a:ext>
            </a:extLst>
          </p:cNvPr>
          <p:cNvSpPr/>
          <p:nvPr/>
        </p:nvSpPr>
        <p:spPr>
          <a:xfrm>
            <a:off x="4793449" y="2181549"/>
            <a:ext cx="1889760" cy="360045"/>
          </a:xfrm>
          <a:custGeom>
            <a:avLst/>
            <a:gdLst>
              <a:gd name="connsiteX0" fmla="*/ 45720 w 1889760"/>
              <a:gd name="connsiteY0" fmla="*/ 0 h 132080"/>
              <a:gd name="connsiteX1" fmla="*/ 0 w 1889760"/>
              <a:gd name="connsiteY1" fmla="*/ 132080 h 132080"/>
              <a:gd name="connsiteX2" fmla="*/ 1889760 w 1889760"/>
              <a:gd name="connsiteY2" fmla="*/ 132080 h 132080"/>
              <a:gd name="connsiteX0" fmla="*/ 99060 w 1889760"/>
              <a:gd name="connsiteY0" fmla="*/ 0 h 274955"/>
              <a:gd name="connsiteX1" fmla="*/ 0 w 1889760"/>
              <a:gd name="connsiteY1" fmla="*/ 274955 h 274955"/>
              <a:gd name="connsiteX2" fmla="*/ 1889760 w 1889760"/>
              <a:gd name="connsiteY2" fmla="*/ 274955 h 274955"/>
              <a:gd name="connsiteX0" fmla="*/ 83820 w 1889760"/>
              <a:gd name="connsiteY0" fmla="*/ 0 h 278765"/>
              <a:gd name="connsiteX1" fmla="*/ 0 w 1889760"/>
              <a:gd name="connsiteY1" fmla="*/ 278765 h 278765"/>
              <a:gd name="connsiteX2" fmla="*/ 1889760 w 1889760"/>
              <a:gd name="connsiteY2" fmla="*/ 278765 h 278765"/>
              <a:gd name="connsiteX0" fmla="*/ 68580 w 1889760"/>
              <a:gd name="connsiteY0" fmla="*/ 0 h 360045"/>
              <a:gd name="connsiteX1" fmla="*/ 0 w 1889760"/>
              <a:gd name="connsiteY1" fmla="*/ 360045 h 360045"/>
              <a:gd name="connsiteX2" fmla="*/ 1889760 w 1889760"/>
              <a:gd name="connsiteY2" fmla="*/ 360045 h 360045"/>
            </a:gdLst>
            <a:ahLst/>
            <a:cxnLst>
              <a:cxn ang="0">
                <a:pos x="connsiteX0" y="connsiteY0"/>
              </a:cxn>
              <a:cxn ang="0">
                <a:pos x="connsiteX1" y="connsiteY1"/>
              </a:cxn>
              <a:cxn ang="0">
                <a:pos x="connsiteX2" y="connsiteY2"/>
              </a:cxn>
            </a:cxnLst>
            <a:rect l="l" t="t" r="r" b="b"/>
            <a:pathLst>
              <a:path w="1889760" h="360045">
                <a:moveTo>
                  <a:pt x="68580" y="0"/>
                </a:moveTo>
                <a:lnTo>
                  <a:pt x="0" y="360045"/>
                </a:lnTo>
                <a:lnTo>
                  <a:pt x="1889760" y="360045"/>
                </a:lnTo>
              </a:path>
            </a:pathLst>
          </a:custGeom>
          <a:noFill/>
          <a:ln w="6350" cap="rnd">
            <a:gradFill flip="none" rotWithShape="1">
              <a:gsLst>
                <a:gs pos="0">
                  <a:schemeClr val="bg1"/>
                </a:gs>
                <a:gs pos="100000">
                  <a:schemeClr val="bg1">
                    <a:alpha val="0"/>
                  </a:schemeClr>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文本框 13">
            <a:extLst>
              <a:ext uri="{FF2B5EF4-FFF2-40B4-BE49-F238E27FC236}">
                <a16:creationId xmlns:a16="http://schemas.microsoft.com/office/drawing/2014/main" xmlns="" id="{D9CC5C76-DB05-49D6-9981-6E2FF4DFCC9B}"/>
              </a:ext>
            </a:extLst>
          </p:cNvPr>
          <p:cNvSpPr txBox="1"/>
          <p:nvPr/>
        </p:nvSpPr>
        <p:spPr>
          <a:xfrm>
            <a:off x="4929515" y="2092628"/>
            <a:ext cx="1120527" cy="261610"/>
          </a:xfrm>
          <a:prstGeom prst="rect">
            <a:avLst/>
          </a:prstGeom>
          <a:noFill/>
        </p:spPr>
        <p:txBody>
          <a:bodyPr wrap="square" rtlCol="0">
            <a:spAutoFit/>
          </a:bodyPr>
          <a:lstStyle>
            <a:defPPr>
              <a:defRPr lang="zh-CN"/>
            </a:defPPr>
            <a:lvl1pPr algn="dist">
              <a:defRPr sz="1200">
                <a:solidFill>
                  <a:schemeClr val="bg1"/>
                </a:solidFill>
                <a:latin typeface="微软雅黑 Light" panose="020B0502040204020203" pitchFamily="34" charset="-122"/>
                <a:ea typeface="微软雅黑 Light" panose="020B0502040204020203" pitchFamily="34" charset="-122"/>
              </a:defRPr>
            </a:lvl1pPr>
          </a:lstStyle>
          <a:p>
            <a:r>
              <a:rPr lang="en-US" altLang="zh-CN" sz="1050" dirty="0">
                <a:latin typeface="+mn-ea"/>
                <a:ea typeface="+mn-ea"/>
              </a:rPr>
              <a:t>20XX-20XX</a:t>
            </a:r>
          </a:p>
        </p:txBody>
      </p:sp>
      <p:sp>
        <p:nvSpPr>
          <p:cNvPr id="15" name="文本框 14">
            <a:extLst>
              <a:ext uri="{FF2B5EF4-FFF2-40B4-BE49-F238E27FC236}">
                <a16:creationId xmlns:a16="http://schemas.microsoft.com/office/drawing/2014/main" xmlns="" id="{AF70F076-C0FF-43DC-98B8-59FB6A00E33A}"/>
              </a:ext>
            </a:extLst>
          </p:cNvPr>
          <p:cNvSpPr txBox="1"/>
          <p:nvPr/>
        </p:nvSpPr>
        <p:spPr>
          <a:xfrm>
            <a:off x="1049500" y="1376048"/>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感</a:t>
            </a:r>
          </a:p>
        </p:txBody>
      </p:sp>
      <p:sp>
        <p:nvSpPr>
          <p:cNvPr id="16" name="文本框 15">
            <a:extLst>
              <a:ext uri="{FF2B5EF4-FFF2-40B4-BE49-F238E27FC236}">
                <a16:creationId xmlns:a16="http://schemas.microsoft.com/office/drawing/2014/main" xmlns="" id="{25FBA945-5DEC-447E-AFA9-8C57889E6510}"/>
              </a:ext>
            </a:extLst>
          </p:cNvPr>
          <p:cNvSpPr txBox="1"/>
          <p:nvPr/>
        </p:nvSpPr>
        <p:spPr>
          <a:xfrm>
            <a:off x="2262480" y="1378654"/>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谢</a:t>
            </a:r>
          </a:p>
        </p:txBody>
      </p:sp>
      <p:sp>
        <p:nvSpPr>
          <p:cNvPr id="17" name="文本框 16">
            <a:extLst>
              <a:ext uri="{FF2B5EF4-FFF2-40B4-BE49-F238E27FC236}">
                <a16:creationId xmlns:a16="http://schemas.microsoft.com/office/drawing/2014/main" xmlns="" id="{614601E3-ABEB-442A-804A-70494C7E76D7}"/>
              </a:ext>
            </a:extLst>
          </p:cNvPr>
          <p:cNvSpPr txBox="1"/>
          <p:nvPr/>
        </p:nvSpPr>
        <p:spPr>
          <a:xfrm>
            <a:off x="3475459" y="1376048"/>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各</a:t>
            </a:r>
          </a:p>
        </p:txBody>
      </p:sp>
      <p:sp>
        <p:nvSpPr>
          <p:cNvPr id="18" name="文本框 17">
            <a:extLst>
              <a:ext uri="{FF2B5EF4-FFF2-40B4-BE49-F238E27FC236}">
                <a16:creationId xmlns:a16="http://schemas.microsoft.com/office/drawing/2014/main" xmlns="" id="{4F2481D1-30C8-4A54-895D-10920DF401CB}"/>
              </a:ext>
            </a:extLst>
          </p:cNvPr>
          <p:cNvSpPr txBox="1"/>
          <p:nvPr/>
        </p:nvSpPr>
        <p:spPr>
          <a:xfrm>
            <a:off x="1797421" y="2709608"/>
            <a:ext cx="1317990" cy="1569660"/>
          </a:xfrm>
          <a:prstGeom prst="rect">
            <a:avLst/>
          </a:prstGeom>
          <a:noFill/>
        </p:spPr>
        <p:txBody>
          <a:bodyPr wrap="none" rtlCol="0">
            <a:spAutoFit/>
          </a:bodyPr>
          <a:lstStyle/>
          <a:p>
            <a:r>
              <a:rPr kumimoji="0" lang="zh-CN" altLang="en-US" sz="9600" b="0" i="0" u="none" strike="noStrike" kern="1200" cap="none" spc="0" normalizeH="0" baseline="0" noProof="0" dirty="0">
                <a:ln>
                  <a:noFill/>
                </a:ln>
                <a:gradFill flip="none" rotWithShape="1">
                  <a:gsLst>
                    <a:gs pos="93000">
                      <a:schemeClr val="accent1">
                        <a:alpha val="0"/>
                      </a:schemeClr>
                    </a:gs>
                    <a:gs pos="44000">
                      <a:prstClr val="white"/>
                    </a:gs>
                  </a:gsLst>
                  <a:lin ang="1200000" scaled="0"/>
                  <a:tileRect/>
                </a:gradFill>
                <a:effectLst/>
                <a:uLnTx/>
                <a:uFillTx/>
                <a:latin typeface="+mj-ea"/>
                <a:ea typeface="+mj-ea"/>
                <a:cs typeface="+mn-cs"/>
              </a:rPr>
              <a:t>位</a:t>
            </a:r>
            <a:endParaRPr lang="zh-CN" altLang="en-US" sz="9600" dirty="0">
              <a:gradFill flip="none" rotWithShape="1">
                <a:gsLst>
                  <a:gs pos="93000">
                    <a:schemeClr val="accent1">
                      <a:alpha val="0"/>
                    </a:schemeClr>
                  </a:gs>
                  <a:gs pos="44000">
                    <a:prstClr val="white"/>
                  </a:gs>
                </a:gsLst>
                <a:lin ang="1200000" scaled="0"/>
                <a:tileRect/>
              </a:gradFill>
              <a:latin typeface="+mj-ea"/>
              <a:ea typeface="+mj-ea"/>
            </a:endParaRPr>
          </a:p>
        </p:txBody>
      </p:sp>
      <p:sp>
        <p:nvSpPr>
          <p:cNvPr id="19" name="文本框 18">
            <a:extLst>
              <a:ext uri="{FF2B5EF4-FFF2-40B4-BE49-F238E27FC236}">
                <a16:creationId xmlns:a16="http://schemas.microsoft.com/office/drawing/2014/main" xmlns="" id="{A691CF9C-B555-4AE8-9197-E93AEBF5F3D1}"/>
              </a:ext>
            </a:extLst>
          </p:cNvPr>
          <p:cNvSpPr txBox="1"/>
          <p:nvPr/>
        </p:nvSpPr>
        <p:spPr>
          <a:xfrm>
            <a:off x="3010401" y="2712214"/>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的</a:t>
            </a:r>
          </a:p>
        </p:txBody>
      </p:sp>
      <p:sp>
        <p:nvSpPr>
          <p:cNvPr id="20" name="文本框 19">
            <a:extLst>
              <a:ext uri="{FF2B5EF4-FFF2-40B4-BE49-F238E27FC236}">
                <a16:creationId xmlns:a16="http://schemas.microsoft.com/office/drawing/2014/main" xmlns="" id="{6C0AB6B8-3C9B-49C5-A7E1-D15D38FC2A06}"/>
              </a:ext>
            </a:extLst>
          </p:cNvPr>
          <p:cNvSpPr txBox="1"/>
          <p:nvPr/>
        </p:nvSpPr>
        <p:spPr>
          <a:xfrm>
            <a:off x="4223380" y="2709608"/>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聆</a:t>
            </a:r>
          </a:p>
        </p:txBody>
      </p:sp>
      <p:sp>
        <p:nvSpPr>
          <p:cNvPr id="21" name="文本框 20">
            <a:extLst>
              <a:ext uri="{FF2B5EF4-FFF2-40B4-BE49-F238E27FC236}">
                <a16:creationId xmlns:a16="http://schemas.microsoft.com/office/drawing/2014/main" xmlns="" id="{34EAAB63-7F15-4130-BC2C-2E7B0771BFEB}"/>
              </a:ext>
            </a:extLst>
          </p:cNvPr>
          <p:cNvSpPr txBox="1"/>
          <p:nvPr/>
        </p:nvSpPr>
        <p:spPr>
          <a:xfrm>
            <a:off x="5441985" y="2709608"/>
            <a:ext cx="1317990" cy="1569660"/>
          </a:xfrm>
          <a:prstGeom prst="rect">
            <a:avLst/>
          </a:prstGeom>
          <a:noFill/>
        </p:spPr>
        <p:txBody>
          <a:bodyPr wrap="none" rtlCol="0">
            <a:spAutoFit/>
          </a:bodyPr>
          <a:lstStyle/>
          <a:p>
            <a:r>
              <a:rPr lang="zh-CN" altLang="en-US" sz="9600" dirty="0">
                <a:gradFill flip="none" rotWithShape="1">
                  <a:gsLst>
                    <a:gs pos="93000">
                      <a:schemeClr val="accent1">
                        <a:alpha val="0"/>
                      </a:schemeClr>
                    </a:gs>
                    <a:gs pos="44000">
                      <a:prstClr val="white"/>
                    </a:gs>
                  </a:gsLst>
                  <a:lin ang="1200000" scaled="0"/>
                  <a:tileRect/>
                </a:gradFill>
                <a:latin typeface="+mj-ea"/>
                <a:ea typeface="+mj-ea"/>
              </a:rPr>
              <a:t>听</a:t>
            </a:r>
          </a:p>
        </p:txBody>
      </p:sp>
    </p:spTree>
    <p:extLst>
      <p:ext uri="{BB962C8B-B14F-4D97-AF65-F5344CB8AC3E}">
        <p14:creationId xmlns:p14="http://schemas.microsoft.com/office/powerpoint/2010/main" val="22262300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xmlns="" id="{99A8963F-E5E4-47AE-9D2C-F8F7A50DEE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39919717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20277"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子</a:t>
            </a:r>
            <a:r>
              <a:rPr lang="zh-CN" altLang="en-US" sz="1400" b="1" spc="133" dirty="0" smtClean="0">
                <a:solidFill>
                  <a:schemeClr val="accent2"/>
                </a:solidFill>
                <a:latin typeface="微软雅黑" panose="020B0503020204020204" pitchFamily="34" charset="-122"/>
                <a:ea typeface="微软雅黑" panose="020B0503020204020204" pitchFamily="34" charset="-122"/>
              </a:rPr>
              <a:t>琪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181948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1FC1C7EE-467C-4AB0-AB1B-7164FA5523BA}"/>
              </a:ext>
            </a:extLst>
          </p:cNvPr>
          <p:cNvSpPr>
            <a:spLocks noGrp="1"/>
          </p:cNvSpPr>
          <p:nvPr>
            <p:ph type="body" sz="quarter" idx="10"/>
          </p:nvPr>
        </p:nvSpPr>
        <p:spPr>
          <a:xfrm>
            <a:off x="3693319" y="1410075"/>
            <a:ext cx="4805362" cy="2848472"/>
          </a:xfrm>
        </p:spPr>
        <p:txBody>
          <a:bodyPr/>
          <a:lstStyle/>
          <a:p>
            <a:pPr marL="0" indent="0" algn="ctr">
              <a:buNone/>
            </a:pPr>
            <a:r>
              <a:rPr lang="en-US" altLang="zh-CN" dirty="0">
                <a:latin typeface="+mn-ea"/>
                <a:ea typeface="+mn-ea"/>
              </a:rPr>
              <a:t>01</a:t>
            </a:r>
            <a:endParaRPr lang="zh-CN" altLang="en-US" dirty="0">
              <a:latin typeface="+mn-ea"/>
              <a:ea typeface="+mn-ea"/>
            </a:endParaRPr>
          </a:p>
        </p:txBody>
      </p:sp>
      <p:sp>
        <p:nvSpPr>
          <p:cNvPr id="7" name="文本占位符 6">
            <a:extLst>
              <a:ext uri="{FF2B5EF4-FFF2-40B4-BE49-F238E27FC236}">
                <a16:creationId xmlns:a16="http://schemas.microsoft.com/office/drawing/2014/main" xmlns="" id="{61A16EBE-B7DE-44A0-A904-835EF17FCD8A}"/>
              </a:ext>
            </a:extLst>
          </p:cNvPr>
          <p:cNvSpPr>
            <a:spLocks noGrp="1"/>
          </p:cNvSpPr>
          <p:nvPr>
            <p:ph type="body" sz="quarter" idx="11"/>
          </p:nvPr>
        </p:nvSpPr>
        <p:spPr/>
        <p:txBody>
          <a:bodyPr/>
          <a:lstStyle/>
          <a:p>
            <a:pPr marL="0" indent="0" algn="ctr">
              <a:buNone/>
            </a:pPr>
            <a:r>
              <a:rPr lang="zh-CN" altLang="en-US" sz="8800" dirty="0">
                <a:gradFill>
                  <a:gsLst>
                    <a:gs pos="38000">
                      <a:prstClr val="white"/>
                    </a:gs>
                    <a:gs pos="100000">
                      <a:srgbClr val="B9BCFF"/>
                    </a:gs>
                  </a:gsLst>
                  <a:lin ang="5400000" scaled="1"/>
                </a:gradFill>
                <a:effectLst>
                  <a:outerShdw dist="63500" dir="5400000" algn="t" rotWithShape="0">
                    <a:srgbClr val="575FFF">
                      <a:alpha val="40000"/>
                    </a:srgbClr>
                  </a:outerShdw>
                </a:effectLst>
                <a:latin typeface="+mj-ea"/>
                <a:ea typeface="+mj-ea"/>
              </a:rPr>
              <a:t>背景简介</a:t>
            </a:r>
          </a:p>
        </p:txBody>
      </p:sp>
    </p:spTree>
    <p:extLst>
      <p:ext uri="{BB962C8B-B14F-4D97-AF65-F5344CB8AC3E}">
        <p14:creationId xmlns:p14="http://schemas.microsoft.com/office/powerpoint/2010/main" val="1777286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xmlns="" id="{AF961063-9C23-451E-9346-8B373ECB16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组合 9">
            <a:extLst>
              <a:ext uri="{FF2B5EF4-FFF2-40B4-BE49-F238E27FC236}">
                <a16:creationId xmlns:a16="http://schemas.microsoft.com/office/drawing/2014/main" xmlns="" id="{5EBD662F-01A0-47FC-AC11-F7334A557C5B}"/>
              </a:ext>
            </a:extLst>
          </p:cNvPr>
          <p:cNvGrpSpPr/>
          <p:nvPr/>
        </p:nvGrpSpPr>
        <p:grpSpPr>
          <a:xfrm>
            <a:off x="560003" y="386080"/>
            <a:ext cx="632278" cy="654979"/>
            <a:chOff x="477472" y="349095"/>
            <a:chExt cx="486536" cy="504004"/>
          </a:xfrm>
        </p:grpSpPr>
        <p:sp>
          <p:nvSpPr>
            <p:cNvPr id="11" name="任意多边形: 形状 10">
              <a:extLst>
                <a:ext uri="{FF2B5EF4-FFF2-40B4-BE49-F238E27FC236}">
                  <a16:creationId xmlns:a16="http://schemas.microsoft.com/office/drawing/2014/main" xmlns="" id="{E50652A2-6405-42EC-897C-F829A5F7CF41}"/>
                </a:ext>
              </a:extLst>
            </p:cNvPr>
            <p:cNvSpPr/>
            <p:nvPr/>
          </p:nvSpPr>
          <p:spPr>
            <a:xfrm rot="1889490">
              <a:off x="681148" y="349095"/>
              <a:ext cx="282860" cy="440853"/>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任意多边形: 形状 11">
              <a:extLst>
                <a:ext uri="{FF2B5EF4-FFF2-40B4-BE49-F238E27FC236}">
                  <a16:creationId xmlns:a16="http://schemas.microsoft.com/office/drawing/2014/main" xmlns="" id="{4AD88837-F06E-4EA4-8A89-C23D50AACDD4}"/>
                </a:ext>
              </a:extLst>
            </p:cNvPr>
            <p:cNvSpPr/>
            <p:nvPr/>
          </p:nvSpPr>
          <p:spPr>
            <a:xfrm rot="1889490" flipH="1" flipV="1">
              <a:off x="477472" y="412246"/>
              <a:ext cx="282860" cy="440853"/>
            </a:xfrm>
            <a:custGeom>
              <a:avLst/>
              <a:gdLst>
                <a:gd name="connsiteX0" fmla="*/ 367748 w 735496"/>
                <a:gd name="connsiteY0" fmla="*/ 0 h 1146313"/>
                <a:gd name="connsiteX1" fmla="*/ 728025 w 735496"/>
                <a:gd name="connsiteY1" fmla="*/ 293634 h 1146313"/>
                <a:gd name="connsiteX2" fmla="*/ 733492 w 735496"/>
                <a:gd name="connsiteY2" fmla="*/ 347870 h 1146313"/>
                <a:gd name="connsiteX3" fmla="*/ 735496 w 735496"/>
                <a:gd name="connsiteY3" fmla="*/ 347870 h 1146313"/>
                <a:gd name="connsiteX4" fmla="*/ 735496 w 735496"/>
                <a:gd name="connsiteY4" fmla="*/ 367748 h 1146313"/>
                <a:gd name="connsiteX5" fmla="*/ 735496 w 735496"/>
                <a:gd name="connsiteY5" fmla="*/ 1146313 h 1146313"/>
                <a:gd name="connsiteX6" fmla="*/ 0 w 735496"/>
                <a:gd name="connsiteY6" fmla="*/ 1146313 h 1146313"/>
                <a:gd name="connsiteX7" fmla="*/ 0 w 735496"/>
                <a:gd name="connsiteY7" fmla="*/ 367748 h 1146313"/>
                <a:gd name="connsiteX8" fmla="*/ 0 w 735496"/>
                <a:gd name="connsiteY8" fmla="*/ 347870 h 1146313"/>
                <a:gd name="connsiteX9" fmla="*/ 2004 w 735496"/>
                <a:gd name="connsiteY9" fmla="*/ 347870 h 1146313"/>
                <a:gd name="connsiteX10" fmla="*/ 7471 w 735496"/>
                <a:gd name="connsiteY10" fmla="*/ 293634 h 1146313"/>
                <a:gd name="connsiteX11" fmla="*/ 367748 w 735496"/>
                <a:gd name="connsiteY11" fmla="*/ 0 h 114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5496" h="1146313">
                  <a:moveTo>
                    <a:pt x="367748" y="0"/>
                  </a:moveTo>
                  <a:cubicBezTo>
                    <a:pt x="545462" y="0"/>
                    <a:pt x="693734" y="126057"/>
                    <a:pt x="728025" y="293634"/>
                  </a:cubicBezTo>
                  <a:lnTo>
                    <a:pt x="733492" y="347870"/>
                  </a:lnTo>
                  <a:lnTo>
                    <a:pt x="735496" y="347870"/>
                  </a:lnTo>
                  <a:lnTo>
                    <a:pt x="735496" y="367748"/>
                  </a:lnTo>
                  <a:lnTo>
                    <a:pt x="735496" y="1146313"/>
                  </a:lnTo>
                  <a:lnTo>
                    <a:pt x="0" y="1146313"/>
                  </a:lnTo>
                  <a:lnTo>
                    <a:pt x="0" y="367748"/>
                  </a:lnTo>
                  <a:lnTo>
                    <a:pt x="0" y="347870"/>
                  </a:lnTo>
                  <a:lnTo>
                    <a:pt x="2004" y="347870"/>
                  </a:lnTo>
                  <a:lnTo>
                    <a:pt x="7471" y="293634"/>
                  </a:lnTo>
                  <a:cubicBezTo>
                    <a:pt x="41763" y="126057"/>
                    <a:pt x="190034" y="0"/>
                    <a:pt x="367748" y="0"/>
                  </a:cubicBezTo>
                  <a:close/>
                </a:path>
              </a:pathLst>
            </a:cu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3" name="文本框 12">
            <a:extLst>
              <a:ext uri="{FF2B5EF4-FFF2-40B4-BE49-F238E27FC236}">
                <a16:creationId xmlns:a16="http://schemas.microsoft.com/office/drawing/2014/main" xmlns="" id="{4407D78E-22C8-475E-B362-6273038E91E3}"/>
              </a:ext>
            </a:extLst>
          </p:cNvPr>
          <p:cNvSpPr txBox="1"/>
          <p:nvPr/>
        </p:nvSpPr>
        <p:spPr>
          <a:xfrm>
            <a:off x="506121" y="415662"/>
            <a:ext cx="73190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gradFill>
                  <a:gsLst>
                    <a:gs pos="0">
                      <a:prstClr val="white"/>
                    </a:gs>
                    <a:gs pos="100000">
                      <a:srgbClr val="B9BCFF"/>
                    </a:gs>
                  </a:gsLst>
                  <a:lin ang="5400000" scaled="1"/>
                </a:gradFill>
                <a:effectLst>
                  <a:outerShdw blurRad="546100" dist="38100" dir="5400000" algn="t" rotWithShape="0">
                    <a:srgbClr val="000DFF">
                      <a:alpha val="40000"/>
                    </a:srgbClr>
                  </a:outerShdw>
                </a:effectLst>
                <a:uLnTx/>
                <a:uFillTx/>
                <a:latin typeface="+mj-ea"/>
                <a:ea typeface="+mj-ea"/>
                <a:cs typeface="+mn-cs"/>
              </a:rPr>
              <a:t>01</a:t>
            </a:r>
            <a:endParaRPr kumimoji="0" lang="zh-CN" altLang="en-US" sz="3600" b="0" i="0" u="none" strike="noStrike" kern="1200" cap="none" spc="0" normalizeH="0" baseline="0" noProof="0" dirty="0">
              <a:ln>
                <a:noFill/>
              </a:ln>
              <a:gradFill>
                <a:gsLst>
                  <a:gs pos="0">
                    <a:prstClr val="white"/>
                  </a:gs>
                  <a:gs pos="100000">
                    <a:srgbClr val="B9BCFF"/>
                  </a:gs>
                </a:gsLst>
                <a:lin ang="5400000" scaled="1"/>
              </a:gradFill>
              <a:effectLst>
                <a:outerShdw blurRad="546100" dist="38100" dir="5400000" algn="t" rotWithShape="0">
                  <a:srgbClr val="000DFF">
                    <a:alpha val="40000"/>
                  </a:srgbClr>
                </a:outerShdw>
              </a:effectLst>
              <a:uLnTx/>
              <a:uFillTx/>
              <a:latin typeface="+mj-ea"/>
              <a:ea typeface="+mj-ea"/>
              <a:cs typeface="+mn-cs"/>
            </a:endParaRPr>
          </a:p>
        </p:txBody>
      </p:sp>
      <p:sp>
        <p:nvSpPr>
          <p:cNvPr id="14" name="文本框 13">
            <a:extLst>
              <a:ext uri="{FF2B5EF4-FFF2-40B4-BE49-F238E27FC236}">
                <a16:creationId xmlns:a16="http://schemas.microsoft.com/office/drawing/2014/main" xmlns="" id="{9BD00ECE-4C6E-4BAC-91AD-C0477A5BD17D}"/>
              </a:ext>
            </a:extLst>
          </p:cNvPr>
          <p:cNvSpPr txBox="1"/>
          <p:nvPr/>
        </p:nvSpPr>
        <p:spPr>
          <a:xfrm>
            <a:off x="1306708" y="420411"/>
            <a:ext cx="3323165" cy="64633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3600" dirty="0">
                <a:gradFill>
                  <a:gsLst>
                    <a:gs pos="38000">
                      <a:prstClr val="white"/>
                    </a:gs>
                    <a:gs pos="100000">
                      <a:srgbClr val="B9BCFF"/>
                    </a:gs>
                  </a:gsLst>
                  <a:lin ang="5400000" scaled="1"/>
                </a:gradFill>
                <a:effectLst>
                  <a:outerShdw dist="63500" dir="5400000" algn="t" rotWithShape="0">
                    <a:srgbClr val="575FFF">
                      <a:alpha val="40000"/>
                    </a:srgbClr>
                  </a:outerShdw>
                </a:effectLst>
                <a:latin typeface="+mj-ea"/>
                <a:ea typeface="+mj-ea"/>
              </a:rPr>
              <a:t>企业发展时间轴</a:t>
            </a:r>
            <a:endParaRPr kumimoji="0" lang="zh-CN" altLang="en-US" sz="3600" b="0" i="0" u="none" strike="noStrike" kern="1200" cap="none" spc="0" normalizeH="0" baseline="0" noProof="0" dirty="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mj-ea"/>
              <a:ea typeface="+mj-ea"/>
              <a:cs typeface="+mn-cs"/>
            </a:endParaRPr>
          </a:p>
        </p:txBody>
      </p:sp>
      <p:sp>
        <p:nvSpPr>
          <p:cNvPr id="17" name="矩形: 圆角 16">
            <a:extLst>
              <a:ext uri="{FF2B5EF4-FFF2-40B4-BE49-F238E27FC236}">
                <a16:creationId xmlns:a16="http://schemas.microsoft.com/office/drawing/2014/main" xmlns="" id="{9473C62E-EEF7-46D2-9BC4-A5622CD52663}"/>
              </a:ext>
            </a:extLst>
          </p:cNvPr>
          <p:cNvSpPr/>
          <p:nvPr/>
        </p:nvSpPr>
        <p:spPr>
          <a:xfrm>
            <a:off x="1128619" y="2849867"/>
            <a:ext cx="1853446" cy="421004"/>
          </a:xfrm>
          <a:prstGeom prst="roundRect">
            <a:avLst>
              <a:gd name="adj" fmla="val 50000"/>
            </a:avLst>
          </a:prstGeom>
          <a:gradFill flip="none" rotWithShape="1">
            <a:gsLst>
              <a:gs pos="0">
                <a:schemeClr val="accent1">
                  <a:alpha val="0"/>
                </a:schemeClr>
              </a:gs>
              <a:gs pos="80000">
                <a:schemeClr val="accent1">
                  <a:alpha val="8000"/>
                </a:schemeClr>
              </a:gs>
              <a:gs pos="100000">
                <a:schemeClr val="accent2">
                  <a:alpha val="65000"/>
                </a:schemeClr>
              </a:gs>
              <a:gs pos="95000">
                <a:schemeClr val="accent1">
                  <a:alpha val="23000"/>
                </a:schemeClr>
              </a:gs>
            </a:gsLst>
            <a:path path="shape">
              <a:fillToRect l="50000" t="50000" r="50000" b="50000"/>
            </a:path>
            <a:tileRect/>
          </a:gradFill>
          <a:ln w="9525">
            <a:gradFill flip="none" rotWithShape="1">
              <a:gsLst>
                <a:gs pos="0">
                  <a:schemeClr val="accent1"/>
                </a:gs>
                <a:gs pos="50000">
                  <a:srgbClr val="EF2174"/>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18" name="文本框 17">
            <a:extLst>
              <a:ext uri="{FF2B5EF4-FFF2-40B4-BE49-F238E27FC236}">
                <a16:creationId xmlns:a16="http://schemas.microsoft.com/office/drawing/2014/main" xmlns="" id="{1F44F3C2-A92F-46D0-9D97-1F68F006B2DD}"/>
              </a:ext>
            </a:extLst>
          </p:cNvPr>
          <p:cNvSpPr txBox="1"/>
          <p:nvPr/>
        </p:nvSpPr>
        <p:spPr>
          <a:xfrm>
            <a:off x="1326870" y="2875703"/>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mn-ea"/>
                <a:cs typeface="+mn-cs"/>
              </a:rPr>
              <a:t>2018</a:t>
            </a:r>
            <a:r>
              <a:rPr kumimoji="0" lang="zh-CN" altLang="en-US" sz="1800" b="0" i="0" u="none" strike="noStrike" kern="1200" cap="none" spc="0" normalizeH="0" baseline="0" noProof="0" dirty="0">
                <a:ln>
                  <a:noFill/>
                </a:ln>
                <a:solidFill>
                  <a:prstClr val="white"/>
                </a:solidFill>
                <a:effectLst/>
                <a:uLnTx/>
                <a:uFillTx/>
                <a:latin typeface="+mn-ea"/>
                <a:cs typeface="+mn-cs"/>
              </a:rPr>
              <a:t>年</a:t>
            </a:r>
            <a:r>
              <a:rPr kumimoji="0" lang="en-US" altLang="zh-CN" sz="1800" b="0" i="0" u="none" strike="noStrike" kern="1200" cap="none" spc="0" normalizeH="0" baseline="0" noProof="0" dirty="0">
                <a:ln>
                  <a:noFill/>
                </a:ln>
                <a:solidFill>
                  <a:prstClr val="white"/>
                </a:solidFill>
                <a:effectLst/>
                <a:uLnTx/>
                <a:uFillTx/>
                <a:latin typeface="+mn-ea"/>
                <a:cs typeface="+mn-cs"/>
              </a:rPr>
              <a:t>9</a:t>
            </a:r>
            <a:r>
              <a:rPr kumimoji="0" lang="zh-CN" altLang="en-US" sz="1800" b="0" i="0" u="none" strike="noStrike" kern="1200" cap="none" spc="0" normalizeH="0" baseline="0" noProof="0" dirty="0">
                <a:ln>
                  <a:noFill/>
                </a:ln>
                <a:solidFill>
                  <a:prstClr val="white"/>
                </a:solidFill>
                <a:effectLst/>
                <a:uLnTx/>
                <a:uFillTx/>
                <a:latin typeface="+mn-ea"/>
                <a:cs typeface="+mn-cs"/>
              </a:rPr>
              <a:t>月</a:t>
            </a:r>
          </a:p>
        </p:txBody>
      </p:sp>
      <p:cxnSp>
        <p:nvCxnSpPr>
          <p:cNvPr id="20" name="直接连接符 19">
            <a:extLst>
              <a:ext uri="{FF2B5EF4-FFF2-40B4-BE49-F238E27FC236}">
                <a16:creationId xmlns:a16="http://schemas.microsoft.com/office/drawing/2014/main" xmlns="" id="{88CDE21F-A383-4C40-AF7C-DFB0CA7AA4D4}"/>
              </a:ext>
            </a:extLst>
          </p:cNvPr>
          <p:cNvCxnSpPr>
            <a:cxnSpLocks/>
          </p:cNvCxnSpPr>
          <p:nvPr/>
        </p:nvCxnSpPr>
        <p:spPr>
          <a:xfrm>
            <a:off x="1286099" y="3270870"/>
            <a:ext cx="0" cy="2296553"/>
          </a:xfrm>
          <a:prstGeom prst="line">
            <a:avLst/>
          </a:prstGeom>
          <a:ln w="9525">
            <a:gradFill>
              <a:gsLst>
                <a:gs pos="50000">
                  <a:schemeClr val="accent1"/>
                </a:gs>
                <a:gs pos="0">
                  <a:schemeClr val="accent1"/>
                </a:gs>
                <a:gs pos="100000">
                  <a:schemeClr val="accent1">
                    <a:alpha val="0"/>
                  </a:schemeClr>
                </a:gs>
              </a:gsLst>
              <a:lin ang="5400000" scaled="1"/>
            </a:gradFill>
          </a:ln>
          <a:effectLst>
            <a:outerShdw blurRad="88900" sx="102000" sy="102000" algn="ctr" rotWithShape="0">
              <a:srgbClr val="3B61ED">
                <a:alpha val="40000"/>
              </a:srgbClr>
            </a:outerShdw>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ED65E3B7-3E86-4075-9397-1D29CCE62045}"/>
              </a:ext>
            </a:extLst>
          </p:cNvPr>
          <p:cNvSpPr txBox="1"/>
          <p:nvPr/>
        </p:nvSpPr>
        <p:spPr>
          <a:xfrm>
            <a:off x="1316323" y="3405450"/>
            <a:ext cx="2574477" cy="70057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互联网高潮来临</a:t>
            </a:r>
            <a:endParaRPr kumimoji="0" lang="en-US" altLang="zh-CN" sz="1400" b="0" i="0" u="none" strike="noStrike" kern="1200" cap="none" spc="0" normalizeH="0" baseline="0" noProof="0" dirty="0">
              <a:ln>
                <a:noFill/>
              </a:ln>
              <a:solidFill>
                <a:prstClr val="white"/>
              </a:solidFill>
              <a:effectLst/>
              <a:uLnTx/>
              <a:uFillTx/>
              <a:latin typeface="+mn-ea"/>
              <a:cs typeface="+mn-cs"/>
            </a:endParaRP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国内</a:t>
            </a:r>
            <a:r>
              <a:rPr kumimoji="0" lang="en-US" altLang="zh-CN" sz="1400" b="0" i="0" u="none" strike="noStrike" kern="1200" cap="none" spc="0" normalizeH="0" baseline="0" noProof="0" dirty="0">
                <a:ln>
                  <a:noFill/>
                </a:ln>
                <a:solidFill>
                  <a:prstClr val="white"/>
                </a:solidFill>
                <a:effectLst/>
                <a:uLnTx/>
                <a:uFillTx/>
                <a:latin typeface="+mn-ea"/>
                <a:cs typeface="+mn-cs"/>
              </a:rPr>
              <a:t>300</a:t>
            </a:r>
            <a:r>
              <a:rPr kumimoji="0" lang="zh-CN" altLang="en-US" sz="1400" b="0" i="0" u="none" strike="noStrike" kern="1200" cap="none" spc="0" normalizeH="0" baseline="0" noProof="0" dirty="0">
                <a:ln>
                  <a:noFill/>
                </a:ln>
                <a:solidFill>
                  <a:prstClr val="white"/>
                </a:solidFill>
                <a:effectLst/>
                <a:uLnTx/>
                <a:uFillTx/>
                <a:latin typeface="+mn-ea"/>
                <a:cs typeface="+mn-cs"/>
              </a:rPr>
              <a:t>多家网络公司</a:t>
            </a:r>
          </a:p>
        </p:txBody>
      </p:sp>
      <p:sp>
        <p:nvSpPr>
          <p:cNvPr id="24" name="矩形: 圆角 23">
            <a:extLst>
              <a:ext uri="{FF2B5EF4-FFF2-40B4-BE49-F238E27FC236}">
                <a16:creationId xmlns:a16="http://schemas.microsoft.com/office/drawing/2014/main" xmlns="" id="{4B7A1AAF-80E1-4D80-8408-C1D902869598}"/>
              </a:ext>
            </a:extLst>
          </p:cNvPr>
          <p:cNvSpPr/>
          <p:nvPr/>
        </p:nvSpPr>
        <p:spPr>
          <a:xfrm>
            <a:off x="3862235" y="2196226"/>
            <a:ext cx="1853446" cy="421004"/>
          </a:xfrm>
          <a:prstGeom prst="roundRect">
            <a:avLst>
              <a:gd name="adj" fmla="val 50000"/>
            </a:avLst>
          </a:prstGeom>
          <a:gradFill flip="none" rotWithShape="1">
            <a:gsLst>
              <a:gs pos="0">
                <a:schemeClr val="accent1">
                  <a:alpha val="0"/>
                </a:schemeClr>
              </a:gs>
              <a:gs pos="80000">
                <a:schemeClr val="accent1">
                  <a:alpha val="8000"/>
                </a:schemeClr>
              </a:gs>
              <a:gs pos="100000">
                <a:schemeClr val="accent2">
                  <a:alpha val="65000"/>
                </a:schemeClr>
              </a:gs>
              <a:gs pos="95000">
                <a:schemeClr val="accent1">
                  <a:alpha val="23000"/>
                </a:schemeClr>
              </a:gs>
            </a:gsLst>
            <a:path path="shape">
              <a:fillToRect l="50000" t="50000" r="50000" b="50000"/>
            </a:path>
            <a:tileRect/>
          </a:gradFill>
          <a:ln w="9525">
            <a:gradFill flip="none" rotWithShape="1">
              <a:gsLst>
                <a:gs pos="0">
                  <a:schemeClr val="accent1"/>
                </a:gs>
                <a:gs pos="50000">
                  <a:srgbClr val="EF2174"/>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25" name="文本框 24">
            <a:extLst>
              <a:ext uri="{FF2B5EF4-FFF2-40B4-BE49-F238E27FC236}">
                <a16:creationId xmlns:a16="http://schemas.microsoft.com/office/drawing/2014/main" xmlns="" id="{9DCC26F4-6D48-430F-B651-2441944E2AB7}"/>
              </a:ext>
            </a:extLst>
          </p:cNvPr>
          <p:cNvSpPr txBox="1"/>
          <p:nvPr/>
        </p:nvSpPr>
        <p:spPr>
          <a:xfrm>
            <a:off x="4060486" y="2222062"/>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mn-ea"/>
                <a:cs typeface="+mn-cs"/>
              </a:rPr>
              <a:t>2019</a:t>
            </a:r>
            <a:r>
              <a:rPr kumimoji="0" lang="zh-CN" altLang="en-US" sz="1800" b="0" i="0" u="none" strike="noStrike" kern="1200" cap="none" spc="0" normalizeH="0" baseline="0" noProof="0" dirty="0">
                <a:ln>
                  <a:noFill/>
                </a:ln>
                <a:solidFill>
                  <a:prstClr val="white"/>
                </a:solidFill>
                <a:effectLst/>
                <a:uLnTx/>
                <a:uFillTx/>
                <a:latin typeface="+mn-ea"/>
                <a:cs typeface="+mn-cs"/>
              </a:rPr>
              <a:t>年</a:t>
            </a:r>
            <a:r>
              <a:rPr lang="en-US" altLang="zh-CN" dirty="0">
                <a:solidFill>
                  <a:prstClr val="white"/>
                </a:solidFill>
                <a:latin typeface="+mn-ea"/>
              </a:rPr>
              <a:t>7</a:t>
            </a:r>
            <a:r>
              <a:rPr kumimoji="0" lang="zh-CN" altLang="en-US" sz="1800" b="0" i="0" u="none" strike="noStrike" kern="1200" cap="none" spc="0" normalizeH="0" baseline="0" noProof="0" dirty="0">
                <a:ln>
                  <a:noFill/>
                </a:ln>
                <a:solidFill>
                  <a:prstClr val="white"/>
                </a:solidFill>
                <a:effectLst/>
                <a:uLnTx/>
                <a:uFillTx/>
                <a:latin typeface="+mn-ea"/>
                <a:cs typeface="+mn-cs"/>
              </a:rPr>
              <a:t>月</a:t>
            </a:r>
          </a:p>
        </p:txBody>
      </p:sp>
      <p:cxnSp>
        <p:nvCxnSpPr>
          <p:cNvPr id="26" name="直接连接符 25">
            <a:extLst>
              <a:ext uri="{FF2B5EF4-FFF2-40B4-BE49-F238E27FC236}">
                <a16:creationId xmlns:a16="http://schemas.microsoft.com/office/drawing/2014/main" xmlns="" id="{B8F8E0FD-D984-4264-AB03-8FBB26899DCC}"/>
              </a:ext>
            </a:extLst>
          </p:cNvPr>
          <p:cNvCxnSpPr>
            <a:cxnSpLocks/>
          </p:cNvCxnSpPr>
          <p:nvPr/>
        </p:nvCxnSpPr>
        <p:spPr>
          <a:xfrm>
            <a:off x="4019715" y="2617229"/>
            <a:ext cx="8140" cy="3111287"/>
          </a:xfrm>
          <a:prstGeom prst="line">
            <a:avLst/>
          </a:prstGeom>
          <a:ln w="9525">
            <a:gradFill>
              <a:gsLst>
                <a:gs pos="50000">
                  <a:schemeClr val="accent1"/>
                </a:gs>
                <a:gs pos="0">
                  <a:schemeClr val="accent1"/>
                </a:gs>
                <a:gs pos="100000">
                  <a:schemeClr val="accent1">
                    <a:alpha val="0"/>
                  </a:schemeClr>
                </a:gs>
              </a:gsLst>
              <a:lin ang="5400000" scaled="1"/>
            </a:gradFill>
          </a:ln>
          <a:effectLst>
            <a:outerShdw blurRad="88900" sx="102000" sy="102000" algn="ctr" rotWithShape="0">
              <a:srgbClr val="3B61ED">
                <a:alpha val="40000"/>
              </a:srgbClr>
            </a:outerShdw>
          </a:effectLst>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AA2D4C72-76BD-4B0C-9904-F3A3644562E9}"/>
              </a:ext>
            </a:extLst>
          </p:cNvPr>
          <p:cNvSpPr txBox="1"/>
          <p:nvPr/>
        </p:nvSpPr>
        <p:spPr>
          <a:xfrm>
            <a:off x="4060486" y="2751809"/>
            <a:ext cx="2574477" cy="70057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原有的</a:t>
            </a:r>
            <a:r>
              <a:rPr lang="en-US" altLang="zh-CN" sz="1400" dirty="0">
                <a:solidFill>
                  <a:prstClr val="white"/>
                </a:solidFill>
                <a:latin typeface="+mn-ea"/>
              </a:rPr>
              <a:t>300</a:t>
            </a:r>
            <a:r>
              <a:rPr lang="zh-CN" altLang="en-US" sz="1400" dirty="0">
                <a:solidFill>
                  <a:prstClr val="white"/>
                </a:solidFill>
                <a:latin typeface="+mn-ea"/>
              </a:rPr>
              <a:t>多家公司</a:t>
            </a:r>
            <a:endParaRPr kumimoji="0" lang="en-US" altLang="zh-CN" sz="1400" b="0" i="0" u="none" strike="noStrike" kern="1200" cap="none" spc="0" normalizeH="0" baseline="0" noProof="0" dirty="0">
              <a:ln>
                <a:noFill/>
              </a:ln>
              <a:solidFill>
                <a:prstClr val="white"/>
              </a:solidFill>
              <a:effectLst/>
              <a:uLnTx/>
              <a:uFillTx/>
              <a:latin typeface="+mn-ea"/>
              <a:cs typeface="+mn-cs"/>
            </a:endParaRP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增加到了</a:t>
            </a:r>
            <a:r>
              <a:rPr kumimoji="0" lang="en-US" altLang="zh-CN" sz="1400" b="0" i="0" u="none" strike="noStrike" kern="1200" cap="none" spc="0" normalizeH="0" baseline="0" noProof="0" dirty="0">
                <a:ln>
                  <a:noFill/>
                </a:ln>
                <a:solidFill>
                  <a:prstClr val="white"/>
                </a:solidFill>
                <a:effectLst/>
                <a:uLnTx/>
                <a:uFillTx/>
                <a:latin typeface="+mn-ea"/>
                <a:cs typeface="+mn-cs"/>
              </a:rPr>
              <a:t>700</a:t>
            </a:r>
            <a:r>
              <a:rPr kumimoji="0" lang="zh-CN" altLang="en-US" sz="1400" b="0" i="0" u="none" strike="noStrike" kern="1200" cap="none" spc="0" normalizeH="0" baseline="0" noProof="0" dirty="0">
                <a:ln>
                  <a:noFill/>
                </a:ln>
                <a:solidFill>
                  <a:prstClr val="white"/>
                </a:solidFill>
                <a:effectLst/>
                <a:uLnTx/>
                <a:uFillTx/>
                <a:latin typeface="+mn-ea"/>
                <a:cs typeface="+mn-cs"/>
              </a:rPr>
              <a:t>家</a:t>
            </a:r>
          </a:p>
        </p:txBody>
      </p:sp>
      <p:sp>
        <p:nvSpPr>
          <p:cNvPr id="28" name="矩形: 圆角 27">
            <a:extLst>
              <a:ext uri="{FF2B5EF4-FFF2-40B4-BE49-F238E27FC236}">
                <a16:creationId xmlns:a16="http://schemas.microsoft.com/office/drawing/2014/main" xmlns="" id="{E96CCC51-6229-4842-BE94-2F3C12DFCE1D}"/>
              </a:ext>
            </a:extLst>
          </p:cNvPr>
          <p:cNvSpPr/>
          <p:nvPr/>
        </p:nvSpPr>
        <p:spPr>
          <a:xfrm>
            <a:off x="6595851" y="3503509"/>
            <a:ext cx="1853446" cy="421004"/>
          </a:xfrm>
          <a:prstGeom prst="roundRect">
            <a:avLst>
              <a:gd name="adj" fmla="val 50000"/>
            </a:avLst>
          </a:prstGeom>
          <a:gradFill flip="none" rotWithShape="1">
            <a:gsLst>
              <a:gs pos="0">
                <a:schemeClr val="accent1">
                  <a:alpha val="0"/>
                </a:schemeClr>
              </a:gs>
              <a:gs pos="80000">
                <a:schemeClr val="accent1">
                  <a:alpha val="8000"/>
                </a:schemeClr>
              </a:gs>
              <a:gs pos="100000">
                <a:schemeClr val="accent2">
                  <a:alpha val="65000"/>
                </a:schemeClr>
              </a:gs>
              <a:gs pos="95000">
                <a:schemeClr val="accent1">
                  <a:alpha val="23000"/>
                </a:schemeClr>
              </a:gs>
            </a:gsLst>
            <a:path path="shape">
              <a:fillToRect l="50000" t="50000" r="50000" b="50000"/>
            </a:path>
            <a:tileRect/>
          </a:gradFill>
          <a:ln w="9525">
            <a:gradFill flip="none" rotWithShape="1">
              <a:gsLst>
                <a:gs pos="0">
                  <a:schemeClr val="accent1"/>
                </a:gs>
                <a:gs pos="50000">
                  <a:srgbClr val="EF2174"/>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29" name="文本框 28">
            <a:extLst>
              <a:ext uri="{FF2B5EF4-FFF2-40B4-BE49-F238E27FC236}">
                <a16:creationId xmlns:a16="http://schemas.microsoft.com/office/drawing/2014/main" xmlns="" id="{143585F4-4B9A-4D07-9B7E-E85F6F002EB3}"/>
              </a:ext>
            </a:extLst>
          </p:cNvPr>
          <p:cNvSpPr txBox="1"/>
          <p:nvPr/>
        </p:nvSpPr>
        <p:spPr>
          <a:xfrm>
            <a:off x="6794102" y="3529345"/>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mn-ea"/>
                <a:cs typeface="+mn-cs"/>
              </a:rPr>
              <a:t>2020</a:t>
            </a:r>
            <a:r>
              <a:rPr kumimoji="0" lang="zh-CN" altLang="en-US" sz="1800" b="0" i="0" u="none" strike="noStrike" kern="1200" cap="none" spc="0" normalizeH="0" baseline="0" noProof="0" dirty="0">
                <a:ln>
                  <a:noFill/>
                </a:ln>
                <a:solidFill>
                  <a:prstClr val="white"/>
                </a:solidFill>
                <a:effectLst/>
                <a:uLnTx/>
                <a:uFillTx/>
                <a:latin typeface="+mn-ea"/>
                <a:cs typeface="+mn-cs"/>
              </a:rPr>
              <a:t>年</a:t>
            </a:r>
            <a:r>
              <a:rPr lang="en-US" altLang="zh-CN" dirty="0">
                <a:solidFill>
                  <a:prstClr val="white"/>
                </a:solidFill>
                <a:latin typeface="+mn-ea"/>
              </a:rPr>
              <a:t>3</a:t>
            </a:r>
            <a:r>
              <a:rPr kumimoji="0" lang="zh-CN" altLang="en-US" sz="1800" b="0" i="0" u="none" strike="noStrike" kern="1200" cap="none" spc="0" normalizeH="0" baseline="0" noProof="0" dirty="0">
                <a:ln>
                  <a:noFill/>
                </a:ln>
                <a:solidFill>
                  <a:prstClr val="white"/>
                </a:solidFill>
                <a:effectLst/>
                <a:uLnTx/>
                <a:uFillTx/>
                <a:latin typeface="+mn-ea"/>
                <a:cs typeface="+mn-cs"/>
              </a:rPr>
              <a:t>月</a:t>
            </a:r>
          </a:p>
        </p:txBody>
      </p:sp>
      <p:cxnSp>
        <p:nvCxnSpPr>
          <p:cNvPr id="30" name="直接连接符 29">
            <a:extLst>
              <a:ext uri="{FF2B5EF4-FFF2-40B4-BE49-F238E27FC236}">
                <a16:creationId xmlns:a16="http://schemas.microsoft.com/office/drawing/2014/main" xmlns="" id="{AE0E16D7-D144-4B11-9479-79C2219F4070}"/>
              </a:ext>
            </a:extLst>
          </p:cNvPr>
          <p:cNvCxnSpPr>
            <a:cxnSpLocks/>
          </p:cNvCxnSpPr>
          <p:nvPr/>
        </p:nvCxnSpPr>
        <p:spPr>
          <a:xfrm>
            <a:off x="6753331" y="3924512"/>
            <a:ext cx="0" cy="2084910"/>
          </a:xfrm>
          <a:prstGeom prst="line">
            <a:avLst/>
          </a:prstGeom>
          <a:ln w="9525">
            <a:gradFill>
              <a:gsLst>
                <a:gs pos="50000">
                  <a:schemeClr val="accent1"/>
                </a:gs>
                <a:gs pos="0">
                  <a:schemeClr val="accent1"/>
                </a:gs>
                <a:gs pos="100000">
                  <a:schemeClr val="accent1">
                    <a:alpha val="0"/>
                  </a:schemeClr>
                </a:gs>
              </a:gsLst>
              <a:lin ang="5400000" scaled="1"/>
            </a:gradFill>
          </a:ln>
          <a:effectLst>
            <a:outerShdw blurRad="88900" sx="102000" sy="102000" algn="ctr" rotWithShape="0">
              <a:srgbClr val="3B61ED">
                <a:alpha val="40000"/>
              </a:srgbClr>
            </a:outerShdw>
          </a:effectLst>
        </p:spPr>
        <p:style>
          <a:lnRef idx="1">
            <a:schemeClr val="accent1"/>
          </a:lnRef>
          <a:fillRef idx="0">
            <a:schemeClr val="accent1"/>
          </a:fillRef>
          <a:effectRef idx="0">
            <a:schemeClr val="accent1"/>
          </a:effectRef>
          <a:fontRef idx="minor">
            <a:schemeClr val="tx1"/>
          </a:fontRef>
        </p:style>
      </p:cxnSp>
      <p:sp>
        <p:nvSpPr>
          <p:cNvPr id="32" name="矩形: 圆角 31">
            <a:extLst>
              <a:ext uri="{FF2B5EF4-FFF2-40B4-BE49-F238E27FC236}">
                <a16:creationId xmlns:a16="http://schemas.microsoft.com/office/drawing/2014/main" xmlns="" id="{13646B23-B9A0-43B6-9D53-A950827C9AE3}"/>
              </a:ext>
            </a:extLst>
          </p:cNvPr>
          <p:cNvSpPr/>
          <p:nvPr/>
        </p:nvSpPr>
        <p:spPr>
          <a:xfrm>
            <a:off x="9329468" y="1542585"/>
            <a:ext cx="1853446" cy="421004"/>
          </a:xfrm>
          <a:prstGeom prst="roundRect">
            <a:avLst>
              <a:gd name="adj" fmla="val 50000"/>
            </a:avLst>
          </a:prstGeom>
          <a:gradFill flip="none" rotWithShape="1">
            <a:gsLst>
              <a:gs pos="0">
                <a:schemeClr val="accent1">
                  <a:alpha val="0"/>
                </a:schemeClr>
              </a:gs>
              <a:gs pos="80000">
                <a:schemeClr val="accent1">
                  <a:alpha val="8000"/>
                </a:schemeClr>
              </a:gs>
              <a:gs pos="100000">
                <a:schemeClr val="accent2">
                  <a:alpha val="65000"/>
                </a:schemeClr>
              </a:gs>
              <a:gs pos="95000">
                <a:schemeClr val="accent1">
                  <a:alpha val="23000"/>
                </a:schemeClr>
              </a:gs>
            </a:gsLst>
            <a:path path="shape">
              <a:fillToRect l="50000" t="50000" r="50000" b="50000"/>
            </a:path>
            <a:tileRect/>
          </a:gradFill>
          <a:ln w="9525">
            <a:gradFill flip="none" rotWithShape="1">
              <a:gsLst>
                <a:gs pos="0">
                  <a:schemeClr val="accent1"/>
                </a:gs>
                <a:gs pos="50000">
                  <a:srgbClr val="EF2174"/>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33" name="文本框 32">
            <a:extLst>
              <a:ext uri="{FF2B5EF4-FFF2-40B4-BE49-F238E27FC236}">
                <a16:creationId xmlns:a16="http://schemas.microsoft.com/office/drawing/2014/main" xmlns="" id="{D8546CCD-8B4B-4D28-9F4E-2BB514EB0B00}"/>
              </a:ext>
            </a:extLst>
          </p:cNvPr>
          <p:cNvSpPr txBox="1"/>
          <p:nvPr/>
        </p:nvSpPr>
        <p:spPr>
          <a:xfrm>
            <a:off x="9527719" y="1568421"/>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mn-ea"/>
                <a:cs typeface="+mn-cs"/>
              </a:rPr>
              <a:t>2021</a:t>
            </a:r>
            <a:r>
              <a:rPr kumimoji="0" lang="zh-CN" altLang="en-US" sz="1800" b="0" i="0" u="none" strike="noStrike" kern="1200" cap="none" spc="0" normalizeH="0" baseline="0" noProof="0" dirty="0">
                <a:ln>
                  <a:noFill/>
                </a:ln>
                <a:solidFill>
                  <a:prstClr val="white"/>
                </a:solidFill>
                <a:effectLst/>
                <a:uLnTx/>
                <a:uFillTx/>
                <a:latin typeface="+mn-ea"/>
                <a:cs typeface="+mn-cs"/>
              </a:rPr>
              <a:t>年</a:t>
            </a:r>
            <a:r>
              <a:rPr lang="en-US" altLang="zh-CN" dirty="0">
                <a:solidFill>
                  <a:prstClr val="white"/>
                </a:solidFill>
                <a:latin typeface="+mn-ea"/>
              </a:rPr>
              <a:t>5</a:t>
            </a:r>
            <a:r>
              <a:rPr kumimoji="0" lang="zh-CN" altLang="en-US" sz="1800" b="0" i="0" u="none" strike="noStrike" kern="1200" cap="none" spc="0" normalizeH="0" baseline="0" noProof="0" dirty="0">
                <a:ln>
                  <a:noFill/>
                </a:ln>
                <a:solidFill>
                  <a:prstClr val="white"/>
                </a:solidFill>
                <a:effectLst/>
                <a:uLnTx/>
                <a:uFillTx/>
                <a:latin typeface="+mn-ea"/>
                <a:cs typeface="+mn-cs"/>
              </a:rPr>
              <a:t>月</a:t>
            </a:r>
          </a:p>
        </p:txBody>
      </p:sp>
      <p:cxnSp>
        <p:nvCxnSpPr>
          <p:cNvPr id="34" name="直接连接符 33">
            <a:extLst>
              <a:ext uri="{FF2B5EF4-FFF2-40B4-BE49-F238E27FC236}">
                <a16:creationId xmlns:a16="http://schemas.microsoft.com/office/drawing/2014/main" xmlns="" id="{0DC19CC1-8B0F-49D7-B076-5BF67222F172}"/>
              </a:ext>
            </a:extLst>
          </p:cNvPr>
          <p:cNvCxnSpPr>
            <a:cxnSpLocks/>
          </p:cNvCxnSpPr>
          <p:nvPr/>
        </p:nvCxnSpPr>
        <p:spPr>
          <a:xfrm>
            <a:off x="9486948" y="1963588"/>
            <a:ext cx="0" cy="3603835"/>
          </a:xfrm>
          <a:prstGeom prst="line">
            <a:avLst/>
          </a:prstGeom>
          <a:ln w="9525">
            <a:gradFill>
              <a:gsLst>
                <a:gs pos="50000">
                  <a:schemeClr val="accent1"/>
                </a:gs>
                <a:gs pos="0">
                  <a:schemeClr val="accent1"/>
                </a:gs>
                <a:gs pos="100000">
                  <a:schemeClr val="accent1">
                    <a:alpha val="0"/>
                  </a:schemeClr>
                </a:gs>
              </a:gsLst>
              <a:lin ang="5400000" scaled="1"/>
            </a:gradFill>
          </a:ln>
          <a:effectLst>
            <a:outerShdw blurRad="88900" sx="102000" sy="102000" algn="ctr" rotWithShape="0">
              <a:srgbClr val="3B61ED">
                <a:alpha val="40000"/>
              </a:srgbClr>
            </a:outerShdw>
          </a:effectLst>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xmlns="" id="{AD51EB6A-BAD6-4C83-9151-767A0C86C9CA}"/>
              </a:ext>
            </a:extLst>
          </p:cNvPr>
          <p:cNvSpPr txBox="1"/>
          <p:nvPr/>
        </p:nvSpPr>
        <p:spPr>
          <a:xfrm>
            <a:off x="9519579" y="2149291"/>
            <a:ext cx="2574477" cy="70057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淘宝，当当网等</a:t>
            </a:r>
            <a:endParaRPr kumimoji="0" lang="en-US" altLang="zh-CN" sz="1400" b="0" i="0" u="none" strike="noStrike" kern="1200" cap="none" spc="0" normalizeH="0" baseline="0" noProof="0" dirty="0">
              <a:ln>
                <a:noFill/>
              </a:ln>
              <a:solidFill>
                <a:prstClr val="white"/>
              </a:solidFill>
              <a:effectLst/>
              <a:uLnTx/>
              <a:uFillTx/>
              <a:latin typeface="+mn-ea"/>
              <a:cs typeface="+mn-cs"/>
            </a:endParaRP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诸多购物网站成功上线</a:t>
            </a:r>
          </a:p>
        </p:txBody>
      </p:sp>
      <p:sp>
        <p:nvSpPr>
          <p:cNvPr id="37" name="文本框 36">
            <a:extLst>
              <a:ext uri="{FF2B5EF4-FFF2-40B4-BE49-F238E27FC236}">
                <a16:creationId xmlns:a16="http://schemas.microsoft.com/office/drawing/2014/main" xmlns="" id="{FE25B3DB-14F3-4C77-9ACC-BADA07E8BC1B}"/>
              </a:ext>
            </a:extLst>
          </p:cNvPr>
          <p:cNvSpPr txBox="1"/>
          <p:nvPr/>
        </p:nvSpPr>
        <p:spPr>
          <a:xfrm>
            <a:off x="6781897" y="4083821"/>
            <a:ext cx="2574477" cy="70057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随着纳指的下挫</a:t>
            </a:r>
            <a:endParaRPr kumimoji="0" lang="en-US" altLang="zh-CN" sz="1400" b="0" i="0" u="none" strike="noStrike" kern="1200" cap="none" spc="0" normalizeH="0" baseline="0" noProof="0" dirty="0">
              <a:ln>
                <a:noFill/>
              </a:ln>
              <a:solidFill>
                <a:prstClr val="white"/>
              </a:solidFill>
              <a:effectLst/>
              <a:uLnTx/>
              <a:uFillTx/>
              <a:latin typeface="+mn-ea"/>
              <a:cs typeface="+mn-cs"/>
            </a:endParaRP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还有印象的仅存三四家</a:t>
            </a:r>
          </a:p>
        </p:txBody>
      </p:sp>
    </p:spTree>
    <p:extLst>
      <p:ext uri="{BB962C8B-B14F-4D97-AF65-F5344CB8AC3E}">
        <p14:creationId xmlns:p14="http://schemas.microsoft.com/office/powerpoint/2010/main" val="3644470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xmlns="" id="{E0E65970-3051-4A97-B05D-9624A9EC1615}"/>
              </a:ext>
            </a:extLst>
          </p:cNvPr>
          <p:cNvSpPr>
            <a:spLocks noGrp="1"/>
          </p:cNvSpPr>
          <p:nvPr>
            <p:ph sz="quarter" idx="11"/>
          </p:nvPr>
        </p:nvSpPr>
        <p:spPr/>
        <p:txBody>
          <a:bodyPr/>
          <a:lstStyle/>
          <a:p>
            <a:r>
              <a:rPr lang="en-US" altLang="zh-CN" dirty="0">
                <a:latin typeface="+mj-ea"/>
                <a:ea typeface="+mj-ea"/>
              </a:rPr>
              <a:t>01</a:t>
            </a:r>
            <a:endParaRPr lang="zh-CN" altLang="en-US" dirty="0">
              <a:latin typeface="+mj-ea"/>
              <a:ea typeface="+mj-ea"/>
            </a:endParaRPr>
          </a:p>
        </p:txBody>
      </p:sp>
      <p:sp>
        <p:nvSpPr>
          <p:cNvPr id="4" name="内容占位符 3">
            <a:extLst>
              <a:ext uri="{FF2B5EF4-FFF2-40B4-BE49-F238E27FC236}">
                <a16:creationId xmlns:a16="http://schemas.microsoft.com/office/drawing/2014/main" xmlns="" id="{038EE1FC-2609-4AD3-877F-737ADA53937A}"/>
              </a:ext>
            </a:extLst>
          </p:cNvPr>
          <p:cNvSpPr>
            <a:spLocks noGrp="1"/>
          </p:cNvSpPr>
          <p:nvPr>
            <p:ph sz="quarter" idx="10"/>
          </p:nvPr>
        </p:nvSpPr>
        <p:spPr/>
        <p:txBody>
          <a:bodyPr/>
          <a:lstStyle/>
          <a:p>
            <a:r>
              <a:rPr lang="zh-CN" altLang="en-US" dirty="0">
                <a:latin typeface="+mj-ea"/>
                <a:ea typeface="+mj-ea"/>
              </a:rPr>
              <a:t>购物方式对比分析</a:t>
            </a:r>
          </a:p>
        </p:txBody>
      </p:sp>
      <p:sp>
        <p:nvSpPr>
          <p:cNvPr id="10" name="任意多边形: 形状 9">
            <a:extLst>
              <a:ext uri="{FF2B5EF4-FFF2-40B4-BE49-F238E27FC236}">
                <a16:creationId xmlns:a16="http://schemas.microsoft.com/office/drawing/2014/main" xmlns="" id="{D0AF06DE-45D1-4FCA-9582-58FCACB8E980}"/>
              </a:ext>
            </a:extLst>
          </p:cNvPr>
          <p:cNvSpPr/>
          <p:nvPr/>
        </p:nvSpPr>
        <p:spPr>
          <a:xfrm rot="5400000" flipH="1">
            <a:off x="54242" y="1928672"/>
            <a:ext cx="4180840" cy="3613357"/>
          </a:xfrm>
          <a:custGeom>
            <a:avLst/>
            <a:gdLst>
              <a:gd name="connsiteX0" fmla="*/ 270845 w 4180840"/>
              <a:gd name="connsiteY0" fmla="*/ 0 h 3613357"/>
              <a:gd name="connsiteX1" fmla="*/ 772677 w 4180840"/>
              <a:gd name="connsiteY1" fmla="*/ 0 h 3613357"/>
              <a:gd name="connsiteX2" fmla="*/ 784918 w 4180840"/>
              <a:gd name="connsiteY2" fmla="*/ 9154 h 3613357"/>
              <a:gd name="connsiteX3" fmla="*/ 2090420 w 4180840"/>
              <a:gd name="connsiteY3" fmla="*/ 407930 h 3613357"/>
              <a:gd name="connsiteX4" fmla="*/ 3395922 w 4180840"/>
              <a:gd name="connsiteY4" fmla="*/ 9154 h 3613357"/>
              <a:gd name="connsiteX5" fmla="*/ 3408164 w 4180840"/>
              <a:gd name="connsiteY5" fmla="*/ 0 h 3613357"/>
              <a:gd name="connsiteX6" fmla="*/ 3909995 w 4180840"/>
              <a:gd name="connsiteY6" fmla="*/ 0 h 3613357"/>
              <a:gd name="connsiteX7" fmla="*/ 4180840 w 4180840"/>
              <a:gd name="connsiteY7" fmla="*/ 543560 h 3613357"/>
              <a:gd name="connsiteX8" fmla="*/ 4180840 w 4180840"/>
              <a:gd name="connsiteY8" fmla="*/ 3613357 h 3613357"/>
              <a:gd name="connsiteX9" fmla="*/ 0 w 4180840"/>
              <a:gd name="connsiteY9" fmla="*/ 3613357 h 3613357"/>
              <a:gd name="connsiteX10" fmla="*/ 0 w 4180840"/>
              <a:gd name="connsiteY10" fmla="*/ 543560 h 3613357"/>
              <a:gd name="connsiteX11" fmla="*/ 270845 w 4180840"/>
              <a:gd name="connsiteY11" fmla="*/ 0 h 361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80840" h="3613357">
                <a:moveTo>
                  <a:pt x="270845" y="0"/>
                </a:moveTo>
                <a:lnTo>
                  <a:pt x="772677" y="0"/>
                </a:lnTo>
                <a:lnTo>
                  <a:pt x="784918" y="9154"/>
                </a:lnTo>
                <a:cubicBezTo>
                  <a:pt x="1157581" y="260921"/>
                  <a:pt x="1606833" y="407930"/>
                  <a:pt x="2090420" y="407930"/>
                </a:cubicBezTo>
                <a:cubicBezTo>
                  <a:pt x="2574008" y="407930"/>
                  <a:pt x="3023259" y="260921"/>
                  <a:pt x="3395922" y="9154"/>
                </a:cubicBezTo>
                <a:lnTo>
                  <a:pt x="3408164" y="0"/>
                </a:lnTo>
                <a:lnTo>
                  <a:pt x="3909995" y="0"/>
                </a:lnTo>
                <a:lnTo>
                  <a:pt x="4180840" y="543560"/>
                </a:lnTo>
                <a:lnTo>
                  <a:pt x="4180840" y="3613357"/>
                </a:lnTo>
                <a:lnTo>
                  <a:pt x="0" y="3613357"/>
                </a:lnTo>
                <a:lnTo>
                  <a:pt x="0" y="543560"/>
                </a:lnTo>
                <a:lnTo>
                  <a:pt x="270845" y="0"/>
                </a:lnTo>
                <a:close/>
              </a:path>
            </a:pathLst>
          </a:custGeom>
          <a:gradFill flip="none" rotWithShape="1">
            <a:gsLst>
              <a:gs pos="36000">
                <a:schemeClr val="accent1">
                  <a:alpha val="0"/>
                </a:schemeClr>
              </a:gs>
              <a:gs pos="100000">
                <a:schemeClr val="accent1">
                  <a:alpha val="61000"/>
                </a:schemeClr>
              </a:gs>
              <a:gs pos="70000">
                <a:schemeClr val="accent1">
                  <a:alpha val="20000"/>
                </a:schemeClr>
              </a:gs>
            </a:gsLst>
            <a:lin ang="16200000" scaled="1"/>
            <a:tileRect/>
          </a:gradFill>
          <a:ln>
            <a:gradFill flip="none" rotWithShape="1">
              <a:gsLst>
                <a:gs pos="0">
                  <a:schemeClr val="accent1"/>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12" name="图片 11"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DBBBCE5A-12D2-4EFA-9D71-0D01D24EEC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97727" y="1994663"/>
            <a:ext cx="3396546" cy="3396542"/>
          </a:xfrm>
          <a:prstGeom prst="rect">
            <a:avLst/>
          </a:prstGeom>
        </p:spPr>
      </p:pic>
      <p:sp>
        <p:nvSpPr>
          <p:cNvPr id="13" name="弧形 12">
            <a:extLst>
              <a:ext uri="{FF2B5EF4-FFF2-40B4-BE49-F238E27FC236}">
                <a16:creationId xmlns:a16="http://schemas.microsoft.com/office/drawing/2014/main" xmlns="" id="{31BD85AF-C9EA-418B-92F2-7DBFFDC968BF}"/>
              </a:ext>
            </a:extLst>
          </p:cNvPr>
          <p:cNvSpPr/>
          <p:nvPr/>
        </p:nvSpPr>
        <p:spPr>
          <a:xfrm>
            <a:off x="4525385" y="2122319"/>
            <a:ext cx="3141230" cy="3141230"/>
          </a:xfrm>
          <a:prstGeom prst="arc">
            <a:avLst>
              <a:gd name="adj1" fmla="val 11754390"/>
              <a:gd name="adj2" fmla="val 19616415"/>
            </a:avLst>
          </a:prstGeom>
          <a:ln w="53975" cap="rnd">
            <a:gradFill flip="none" rotWithShape="1">
              <a:gsLst>
                <a:gs pos="0">
                  <a:schemeClr val="bg1"/>
                </a:gs>
                <a:gs pos="86000">
                  <a:schemeClr val="bg1">
                    <a:alpha val="0"/>
                  </a:schemeClr>
                </a:gs>
              </a:gsLst>
              <a:lin ang="0" scaled="0"/>
              <a:tileRect/>
            </a:gradFill>
            <a:round/>
          </a:ln>
          <a:effectLst>
            <a:outerShdw blurRad="63500" sx="101000" sy="101000" algn="ctr" rotWithShape="0">
              <a:srgbClr val="EF2174">
                <a:alpha val="51000"/>
              </a:srgbClr>
            </a:outerShdw>
            <a:softEdge rad="0"/>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 name="弧形 13">
            <a:extLst>
              <a:ext uri="{FF2B5EF4-FFF2-40B4-BE49-F238E27FC236}">
                <a16:creationId xmlns:a16="http://schemas.microsoft.com/office/drawing/2014/main" xmlns="" id="{6A7BD54F-9378-4758-8EFC-78F1A3DFC4FA}"/>
              </a:ext>
            </a:extLst>
          </p:cNvPr>
          <p:cNvSpPr/>
          <p:nvPr/>
        </p:nvSpPr>
        <p:spPr>
          <a:xfrm flipH="1" flipV="1">
            <a:off x="4525385" y="2122319"/>
            <a:ext cx="3141230" cy="3141230"/>
          </a:xfrm>
          <a:prstGeom prst="arc">
            <a:avLst>
              <a:gd name="adj1" fmla="val 11754390"/>
              <a:gd name="adj2" fmla="val 19616415"/>
            </a:avLst>
          </a:prstGeom>
          <a:ln w="53975" cap="rnd">
            <a:gradFill flip="none" rotWithShape="1">
              <a:gsLst>
                <a:gs pos="0">
                  <a:schemeClr val="bg1"/>
                </a:gs>
                <a:gs pos="86000">
                  <a:schemeClr val="bg1">
                    <a:alpha val="0"/>
                  </a:schemeClr>
                </a:gs>
              </a:gsLst>
              <a:lin ang="0" scaled="0"/>
              <a:tileRect/>
            </a:gradFill>
            <a:round/>
          </a:ln>
          <a:effectLst>
            <a:outerShdw blurRad="63500" sx="101000" sy="101000" algn="ctr" rotWithShape="0">
              <a:srgbClr val="EF2174">
                <a:alpha val="51000"/>
              </a:srgbClr>
            </a:outerShdw>
            <a:softEdge rad="0"/>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16" name="组合 15" descr="e7d195523061f1c0d3ba7f298e59d031c9c3f97027ed136f882110EF8F17BAD1F2C348D17C7856EF46CB4678CC9E44EE1ABA681E3133328A7B4D22AAF822B2429426B2355AA8CC4431B8568D2CF3B73A042CC7A6E14FDCC0EB27FF621AF5859D0CD069A78AF97B0FFE978FDE1428983FF81A9B2DA640D51F10C86B2F787E469F33B6930A94004693">
            <a:extLst>
              <a:ext uri="{FF2B5EF4-FFF2-40B4-BE49-F238E27FC236}">
                <a16:creationId xmlns:a16="http://schemas.microsoft.com/office/drawing/2014/main" xmlns="" id="{00F9AA52-EC5A-4513-83E8-423335BE5DA6}"/>
              </a:ext>
            </a:extLst>
          </p:cNvPr>
          <p:cNvGrpSpPr/>
          <p:nvPr/>
        </p:nvGrpSpPr>
        <p:grpSpPr>
          <a:xfrm>
            <a:off x="3967662" y="1564596"/>
            <a:ext cx="4256676" cy="4256676"/>
            <a:chOff x="3871727" y="1366529"/>
            <a:chExt cx="4286743" cy="4286744"/>
          </a:xfrm>
        </p:grpSpPr>
        <p:sp>
          <p:nvSpPr>
            <p:cNvPr id="18" name="弧形 17" descr="e7d195523061f1c0d3ba7f298e59d031c9c3f97027ed136f882110EF8F17BAD1F2C348D17C7856EF46CB4678CC9E44EE1ABA681E3133328A7B4D22AAF822B2429426B2355AA8CC4431B8568D2CF3B73A608EADBFD87AE0DC2085F49D4C585EE85AD222AAB0F9867648B54ABAF32054115737F34E4D49AA79217DAAD96EC749D63CD56D4C4DBEFB4D">
              <a:extLst>
                <a:ext uri="{FF2B5EF4-FFF2-40B4-BE49-F238E27FC236}">
                  <a16:creationId xmlns:a16="http://schemas.microsoft.com/office/drawing/2014/main" xmlns="" id="{D72FBCB7-F3A6-437F-BFC0-238ECFD6ED25}"/>
                </a:ext>
              </a:extLst>
            </p:cNvPr>
            <p:cNvSpPr/>
            <p:nvPr/>
          </p:nvSpPr>
          <p:spPr>
            <a:xfrm>
              <a:off x="3871727" y="1366529"/>
              <a:ext cx="4286743" cy="4286744"/>
            </a:xfrm>
            <a:prstGeom prst="arc">
              <a:avLst>
                <a:gd name="adj1" fmla="val 5415683"/>
                <a:gd name="adj2" fmla="val 2446862"/>
              </a:avLst>
            </a:prstGeom>
            <a:ln w="19050" cap="rnd">
              <a:gradFill>
                <a:gsLst>
                  <a:gs pos="0">
                    <a:schemeClr val="bg1">
                      <a:alpha val="23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2234565"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a:ln>
                  <a:noFill/>
                </a:ln>
                <a:solidFill>
                  <a:prstClr val="black"/>
                </a:solidFill>
                <a:effectLst/>
                <a:uLnTx/>
                <a:uFillTx/>
                <a:latin typeface="Hanken Light"/>
                <a:ea typeface="华文细黑"/>
                <a:cs typeface="+mn-cs"/>
              </a:endParaRPr>
            </a:p>
          </p:txBody>
        </p:sp>
        <p:sp>
          <p:nvSpPr>
            <p:cNvPr id="19" name="椭圆 18">
              <a:extLst>
                <a:ext uri="{FF2B5EF4-FFF2-40B4-BE49-F238E27FC236}">
                  <a16:creationId xmlns:a16="http://schemas.microsoft.com/office/drawing/2014/main" xmlns="" id="{C2F420F9-6DE1-465A-A922-4C330B8355C5}"/>
                </a:ext>
              </a:extLst>
            </p:cNvPr>
            <p:cNvSpPr/>
            <p:nvPr/>
          </p:nvSpPr>
          <p:spPr>
            <a:xfrm>
              <a:off x="5993173" y="1566311"/>
              <a:ext cx="84780" cy="84780"/>
            </a:xfrm>
            <a:prstGeom prst="ellipse">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nken Light"/>
                <a:ea typeface="华文细黑"/>
                <a:cs typeface="+mn-cs"/>
              </a:endParaRPr>
            </a:p>
          </p:txBody>
        </p:sp>
        <p:sp>
          <p:nvSpPr>
            <p:cNvPr id="20" name="椭圆 19">
              <a:extLst>
                <a:ext uri="{FF2B5EF4-FFF2-40B4-BE49-F238E27FC236}">
                  <a16:creationId xmlns:a16="http://schemas.microsoft.com/office/drawing/2014/main" xmlns="" id="{5EF5BEB6-BD37-4CE6-A766-7C3BCF77840B}"/>
                </a:ext>
              </a:extLst>
            </p:cNvPr>
            <p:cNvSpPr/>
            <p:nvPr/>
          </p:nvSpPr>
          <p:spPr>
            <a:xfrm>
              <a:off x="6698414" y="5515825"/>
              <a:ext cx="84780" cy="84780"/>
            </a:xfrm>
            <a:prstGeom prst="ellipse">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sp>
          <p:nvSpPr>
            <p:cNvPr id="21" name="椭圆 20">
              <a:extLst>
                <a:ext uri="{FF2B5EF4-FFF2-40B4-BE49-F238E27FC236}">
                  <a16:creationId xmlns:a16="http://schemas.microsoft.com/office/drawing/2014/main" xmlns="" id="{5E27A1CF-E0DE-4245-8697-1310677A8BE7}"/>
                </a:ext>
              </a:extLst>
            </p:cNvPr>
            <p:cNvSpPr/>
            <p:nvPr/>
          </p:nvSpPr>
          <p:spPr>
            <a:xfrm>
              <a:off x="7103765" y="5335775"/>
              <a:ext cx="84780" cy="84780"/>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sp>
          <p:nvSpPr>
            <p:cNvPr id="22" name="椭圆 21">
              <a:extLst>
                <a:ext uri="{FF2B5EF4-FFF2-40B4-BE49-F238E27FC236}">
                  <a16:creationId xmlns:a16="http://schemas.microsoft.com/office/drawing/2014/main" xmlns="" id="{18ECC809-C34C-40BE-8530-7E27E02A594A}"/>
                </a:ext>
              </a:extLst>
            </p:cNvPr>
            <p:cNvSpPr/>
            <p:nvPr/>
          </p:nvSpPr>
          <p:spPr>
            <a:xfrm>
              <a:off x="7403220" y="5061037"/>
              <a:ext cx="84780" cy="84780"/>
            </a:xfrm>
            <a:prstGeom prst="ellipse">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nken Light"/>
                <a:ea typeface="华文细黑"/>
                <a:cs typeface="+mn-cs"/>
              </a:endParaRPr>
            </a:p>
          </p:txBody>
        </p:sp>
        <p:sp>
          <p:nvSpPr>
            <p:cNvPr id="23" name="弧形 22">
              <a:extLst>
                <a:ext uri="{FF2B5EF4-FFF2-40B4-BE49-F238E27FC236}">
                  <a16:creationId xmlns:a16="http://schemas.microsoft.com/office/drawing/2014/main" xmlns="" id="{A65662F8-973A-4517-B605-5388D4E6AE21}"/>
                </a:ext>
              </a:extLst>
            </p:cNvPr>
            <p:cNvSpPr/>
            <p:nvPr/>
          </p:nvSpPr>
          <p:spPr>
            <a:xfrm>
              <a:off x="4107522" y="1602325"/>
              <a:ext cx="3815153" cy="3815153"/>
            </a:xfrm>
            <a:prstGeom prst="arc">
              <a:avLst>
                <a:gd name="adj1" fmla="val 5491943"/>
                <a:gd name="adj2" fmla="val 15296788"/>
              </a:avLst>
            </a:prstGeom>
            <a:ln w="19050" cap="rnd">
              <a:gradFill flip="none" rotWithShape="1">
                <a:gsLst>
                  <a:gs pos="0">
                    <a:schemeClr val="bg1">
                      <a:alpha val="23000"/>
                    </a:schemeClr>
                  </a:gs>
                  <a:gs pos="10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2234565"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black"/>
                </a:solidFill>
                <a:effectLst/>
                <a:uLnTx/>
                <a:uFillTx/>
                <a:latin typeface="Hanken Light"/>
                <a:ea typeface="华文细黑"/>
                <a:cs typeface="+mn-cs"/>
              </a:endParaRPr>
            </a:p>
          </p:txBody>
        </p:sp>
      </p:grpSp>
      <p:sp>
        <p:nvSpPr>
          <p:cNvPr id="17" name="弧形 16" descr="e7d195523061f1c0d3ba7f298e59d031c9c3f97027ed136f882110EF8F17BAD1F2C348D17C7856EF46CB4678CC9E44EE1ABA681E3133328A7B4D22AAF822B2429426B2355AA8CC4431B8568D2CF3B73A042CC7A6E14FDCC0EB27FF621AF5859D0CD069A78AF97B0FFE978FDE1428983FF81A9B2DA640D51F10C86B2F787E469F33B6930A94004693">
            <a:extLst>
              <a:ext uri="{FF2B5EF4-FFF2-40B4-BE49-F238E27FC236}">
                <a16:creationId xmlns:a16="http://schemas.microsoft.com/office/drawing/2014/main" xmlns="" id="{400F3522-7CC4-44F9-91E4-B0E47F735451}"/>
              </a:ext>
            </a:extLst>
          </p:cNvPr>
          <p:cNvSpPr/>
          <p:nvPr/>
        </p:nvSpPr>
        <p:spPr>
          <a:xfrm>
            <a:off x="4211797" y="1808731"/>
            <a:ext cx="3768404" cy="3768404"/>
          </a:xfrm>
          <a:prstGeom prst="arc">
            <a:avLst>
              <a:gd name="adj1" fmla="val 16506616"/>
              <a:gd name="adj2" fmla="val 5479437"/>
            </a:avLst>
          </a:prstGeom>
          <a:ln w="19050" cap="rnd">
            <a:gradFill>
              <a:gsLst>
                <a:gs pos="0">
                  <a:schemeClr val="bg1">
                    <a:alpha val="23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2234565"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black"/>
              </a:solidFill>
              <a:effectLst/>
              <a:uLnTx/>
              <a:uFillTx/>
              <a:latin typeface="Hanken Light"/>
              <a:ea typeface="华文细黑"/>
              <a:cs typeface="+mn-cs"/>
            </a:endParaRPr>
          </a:p>
        </p:txBody>
      </p:sp>
      <p:sp>
        <p:nvSpPr>
          <p:cNvPr id="24" name="椭圆 23">
            <a:extLst>
              <a:ext uri="{FF2B5EF4-FFF2-40B4-BE49-F238E27FC236}">
                <a16:creationId xmlns:a16="http://schemas.microsoft.com/office/drawing/2014/main" xmlns="" id="{8625BA0B-380C-47D8-AF7E-54EBE57FC457}"/>
              </a:ext>
            </a:extLst>
          </p:cNvPr>
          <p:cNvSpPr/>
          <p:nvPr/>
        </p:nvSpPr>
        <p:spPr>
          <a:xfrm>
            <a:off x="4486421" y="3653970"/>
            <a:ext cx="77928" cy="77928"/>
          </a:xfrm>
          <a:prstGeom prst="ellipse">
            <a:avLst/>
          </a:prstGeom>
          <a:solidFill>
            <a:schemeClr val="bg1"/>
          </a:solidFill>
          <a:ln>
            <a:noFill/>
          </a:ln>
          <a:effectLst>
            <a:outerShdw blurRad="177800" sx="102000" sy="102000" algn="ctr" rotWithShape="0">
              <a:srgbClr val="EF217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椭圆 24">
            <a:extLst>
              <a:ext uri="{FF2B5EF4-FFF2-40B4-BE49-F238E27FC236}">
                <a16:creationId xmlns:a16="http://schemas.microsoft.com/office/drawing/2014/main" xmlns="" id="{C2529DA9-CA14-4A33-9967-D3967BF7E80C}"/>
              </a:ext>
            </a:extLst>
          </p:cNvPr>
          <p:cNvSpPr/>
          <p:nvPr/>
        </p:nvSpPr>
        <p:spPr>
          <a:xfrm>
            <a:off x="7627651" y="3653970"/>
            <a:ext cx="77928" cy="77928"/>
          </a:xfrm>
          <a:prstGeom prst="ellipse">
            <a:avLst/>
          </a:prstGeom>
          <a:solidFill>
            <a:schemeClr val="bg1"/>
          </a:solidFill>
          <a:ln>
            <a:noFill/>
          </a:ln>
          <a:effectLst>
            <a:outerShdw blurRad="177800" sx="102000" sy="102000" algn="ctr" rotWithShape="0">
              <a:srgbClr val="EF217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文本框 32">
            <a:extLst>
              <a:ext uri="{FF2B5EF4-FFF2-40B4-BE49-F238E27FC236}">
                <a16:creationId xmlns:a16="http://schemas.microsoft.com/office/drawing/2014/main" xmlns="" id="{42A0E593-BC8D-4C8A-86D2-B23227074C68}"/>
              </a:ext>
            </a:extLst>
          </p:cNvPr>
          <p:cNvSpPr txBox="1"/>
          <p:nvPr/>
        </p:nvSpPr>
        <p:spPr>
          <a:xfrm>
            <a:off x="4972747" y="2441463"/>
            <a:ext cx="1279517" cy="1862048"/>
          </a:xfrm>
          <a:prstGeom prst="rect">
            <a:avLst/>
          </a:prstGeom>
          <a:noFill/>
        </p:spPr>
        <p:txBody>
          <a:bodyPr wrap="non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mj-ea"/>
                <a:ea typeface="+mj-ea"/>
                <a:cs typeface="+mn-cs"/>
              </a:rPr>
              <a:t>V</a:t>
            </a:r>
            <a:endParaRPr kumimoji="0" lang="zh-CN" altLang="en-US" sz="11500" b="0" i="0" u="none" strike="noStrike" kern="1200" cap="none" spc="0" normalizeH="0" baseline="0" noProof="0" dirty="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mj-ea"/>
              <a:ea typeface="+mj-ea"/>
              <a:cs typeface="+mn-cs"/>
            </a:endParaRPr>
          </a:p>
        </p:txBody>
      </p:sp>
      <p:sp>
        <p:nvSpPr>
          <p:cNvPr id="34" name="文本框 33">
            <a:extLst>
              <a:ext uri="{FF2B5EF4-FFF2-40B4-BE49-F238E27FC236}">
                <a16:creationId xmlns:a16="http://schemas.microsoft.com/office/drawing/2014/main" xmlns="" id="{52AD73DA-892F-405F-91E1-2434D61BC7D5}"/>
              </a:ext>
            </a:extLst>
          </p:cNvPr>
          <p:cNvSpPr txBox="1"/>
          <p:nvPr/>
        </p:nvSpPr>
        <p:spPr>
          <a:xfrm>
            <a:off x="5954164" y="3082358"/>
            <a:ext cx="1265090" cy="1862048"/>
          </a:xfrm>
          <a:prstGeom prst="rect">
            <a:avLst/>
          </a:prstGeom>
          <a:noFill/>
        </p:spPr>
        <p:txBody>
          <a:bodyPr wrap="non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mj-ea"/>
                <a:ea typeface="+mj-ea"/>
                <a:cs typeface="+mn-cs"/>
              </a:rPr>
              <a:t>S</a:t>
            </a:r>
            <a:endParaRPr kumimoji="0" lang="zh-CN" altLang="en-US" sz="11500" b="0" i="0" u="none" strike="noStrike" kern="1200" cap="none" spc="0" normalizeH="0" baseline="0" noProof="0" dirty="0">
              <a:ln>
                <a:noFill/>
              </a:ln>
              <a:gradFill>
                <a:gsLst>
                  <a:gs pos="38000">
                    <a:prstClr val="white"/>
                  </a:gs>
                  <a:gs pos="100000">
                    <a:srgbClr val="B9BCFF"/>
                  </a:gs>
                </a:gsLst>
                <a:lin ang="5400000" scaled="1"/>
              </a:gradFill>
              <a:effectLst>
                <a:outerShdw dist="63500" dir="5400000" algn="t" rotWithShape="0">
                  <a:srgbClr val="575FFF">
                    <a:alpha val="40000"/>
                  </a:srgbClr>
                </a:outerShdw>
              </a:effectLst>
              <a:uLnTx/>
              <a:uFillTx/>
              <a:latin typeface="+mj-ea"/>
              <a:ea typeface="+mj-ea"/>
              <a:cs typeface="+mn-cs"/>
            </a:endParaRPr>
          </a:p>
        </p:txBody>
      </p:sp>
      <p:sp>
        <p:nvSpPr>
          <p:cNvPr id="9" name="任意多边形: 形状 8">
            <a:extLst>
              <a:ext uri="{FF2B5EF4-FFF2-40B4-BE49-F238E27FC236}">
                <a16:creationId xmlns:a16="http://schemas.microsoft.com/office/drawing/2014/main" xmlns="" id="{3803DE78-22B4-4BA5-92F1-471E2CD3A64F}"/>
              </a:ext>
            </a:extLst>
          </p:cNvPr>
          <p:cNvSpPr/>
          <p:nvPr/>
        </p:nvSpPr>
        <p:spPr>
          <a:xfrm rot="16200000">
            <a:off x="7956919" y="1928672"/>
            <a:ext cx="4180840" cy="3613357"/>
          </a:xfrm>
          <a:custGeom>
            <a:avLst/>
            <a:gdLst>
              <a:gd name="connsiteX0" fmla="*/ 270845 w 4180840"/>
              <a:gd name="connsiteY0" fmla="*/ 0 h 3613357"/>
              <a:gd name="connsiteX1" fmla="*/ 772677 w 4180840"/>
              <a:gd name="connsiteY1" fmla="*/ 0 h 3613357"/>
              <a:gd name="connsiteX2" fmla="*/ 784918 w 4180840"/>
              <a:gd name="connsiteY2" fmla="*/ 9154 h 3613357"/>
              <a:gd name="connsiteX3" fmla="*/ 2090420 w 4180840"/>
              <a:gd name="connsiteY3" fmla="*/ 407930 h 3613357"/>
              <a:gd name="connsiteX4" fmla="*/ 3395922 w 4180840"/>
              <a:gd name="connsiteY4" fmla="*/ 9154 h 3613357"/>
              <a:gd name="connsiteX5" fmla="*/ 3408164 w 4180840"/>
              <a:gd name="connsiteY5" fmla="*/ 0 h 3613357"/>
              <a:gd name="connsiteX6" fmla="*/ 3909995 w 4180840"/>
              <a:gd name="connsiteY6" fmla="*/ 0 h 3613357"/>
              <a:gd name="connsiteX7" fmla="*/ 4180840 w 4180840"/>
              <a:gd name="connsiteY7" fmla="*/ 543560 h 3613357"/>
              <a:gd name="connsiteX8" fmla="*/ 4180840 w 4180840"/>
              <a:gd name="connsiteY8" fmla="*/ 3613357 h 3613357"/>
              <a:gd name="connsiteX9" fmla="*/ 0 w 4180840"/>
              <a:gd name="connsiteY9" fmla="*/ 3613357 h 3613357"/>
              <a:gd name="connsiteX10" fmla="*/ 0 w 4180840"/>
              <a:gd name="connsiteY10" fmla="*/ 543560 h 3613357"/>
              <a:gd name="connsiteX11" fmla="*/ 270845 w 4180840"/>
              <a:gd name="connsiteY11" fmla="*/ 0 h 361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80840" h="3613357">
                <a:moveTo>
                  <a:pt x="270845" y="0"/>
                </a:moveTo>
                <a:lnTo>
                  <a:pt x="772677" y="0"/>
                </a:lnTo>
                <a:lnTo>
                  <a:pt x="784918" y="9154"/>
                </a:lnTo>
                <a:cubicBezTo>
                  <a:pt x="1157581" y="260921"/>
                  <a:pt x="1606833" y="407930"/>
                  <a:pt x="2090420" y="407930"/>
                </a:cubicBezTo>
                <a:cubicBezTo>
                  <a:pt x="2574008" y="407930"/>
                  <a:pt x="3023259" y="260921"/>
                  <a:pt x="3395922" y="9154"/>
                </a:cubicBezTo>
                <a:lnTo>
                  <a:pt x="3408164" y="0"/>
                </a:lnTo>
                <a:lnTo>
                  <a:pt x="3909995" y="0"/>
                </a:lnTo>
                <a:lnTo>
                  <a:pt x="4180840" y="543560"/>
                </a:lnTo>
                <a:lnTo>
                  <a:pt x="4180840" y="3613357"/>
                </a:lnTo>
                <a:lnTo>
                  <a:pt x="0" y="3613357"/>
                </a:lnTo>
                <a:lnTo>
                  <a:pt x="0" y="543560"/>
                </a:lnTo>
                <a:lnTo>
                  <a:pt x="270845" y="0"/>
                </a:lnTo>
                <a:close/>
              </a:path>
            </a:pathLst>
          </a:custGeom>
          <a:gradFill flip="none" rotWithShape="1">
            <a:gsLst>
              <a:gs pos="36000">
                <a:schemeClr val="accent1">
                  <a:alpha val="0"/>
                </a:schemeClr>
              </a:gs>
              <a:gs pos="100000">
                <a:schemeClr val="accent1">
                  <a:alpha val="61000"/>
                </a:schemeClr>
              </a:gs>
              <a:gs pos="70000">
                <a:schemeClr val="accent1">
                  <a:alpha val="20000"/>
                </a:schemeClr>
              </a:gs>
            </a:gsLst>
            <a:lin ang="16200000" scaled="1"/>
            <a:tileRect/>
          </a:gradFill>
          <a:ln>
            <a:gradFill flip="none" rotWithShape="1">
              <a:gsLst>
                <a:gs pos="0">
                  <a:schemeClr val="accent1"/>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矩形: 圆角 34">
            <a:extLst>
              <a:ext uri="{FF2B5EF4-FFF2-40B4-BE49-F238E27FC236}">
                <a16:creationId xmlns:a16="http://schemas.microsoft.com/office/drawing/2014/main" xmlns="" id="{2B52BE56-5C82-4F30-AE5A-83F1A711C603}"/>
              </a:ext>
            </a:extLst>
          </p:cNvPr>
          <p:cNvSpPr/>
          <p:nvPr/>
        </p:nvSpPr>
        <p:spPr>
          <a:xfrm>
            <a:off x="9429195" y="2495247"/>
            <a:ext cx="1853446" cy="367073"/>
          </a:xfrm>
          <a:prstGeom prst="roundRect">
            <a:avLst>
              <a:gd name="adj" fmla="val 50000"/>
            </a:avLst>
          </a:prstGeom>
          <a:gradFill flip="none" rotWithShape="1">
            <a:gsLst>
              <a:gs pos="0">
                <a:schemeClr val="accent1">
                  <a:alpha val="0"/>
                </a:schemeClr>
              </a:gs>
              <a:gs pos="80000">
                <a:schemeClr val="accent1">
                  <a:alpha val="8000"/>
                </a:schemeClr>
              </a:gs>
              <a:gs pos="100000">
                <a:schemeClr val="accent1">
                  <a:alpha val="48000"/>
                </a:schemeClr>
              </a:gs>
              <a:gs pos="95000">
                <a:schemeClr val="accent1">
                  <a:alpha val="23000"/>
                </a:schemeClr>
              </a:gs>
            </a:gsLst>
            <a:path path="shape">
              <a:fillToRect l="50000" t="50000" r="50000" b="50000"/>
            </a:path>
            <a:tileRect/>
          </a:gradFill>
          <a:ln w="9525">
            <a:gradFill flip="none" rotWithShape="1">
              <a:gsLst>
                <a:gs pos="0">
                  <a:schemeClr val="accent1"/>
                </a:gs>
                <a:gs pos="50000">
                  <a:schemeClr val="accent1">
                    <a:alpha val="0"/>
                  </a:schemeClr>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36" name="文本框 35">
            <a:extLst>
              <a:ext uri="{FF2B5EF4-FFF2-40B4-BE49-F238E27FC236}">
                <a16:creationId xmlns:a16="http://schemas.microsoft.com/office/drawing/2014/main" xmlns="" id="{B10BC057-4997-4158-9D89-4CE1851A9C00}"/>
              </a:ext>
            </a:extLst>
          </p:cNvPr>
          <p:cNvSpPr txBox="1"/>
          <p:nvPr/>
        </p:nvSpPr>
        <p:spPr>
          <a:xfrm>
            <a:off x="9627446" y="2495247"/>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网上购物</a:t>
            </a:r>
          </a:p>
        </p:txBody>
      </p:sp>
      <p:sp>
        <p:nvSpPr>
          <p:cNvPr id="37" name="文本框 36">
            <a:extLst>
              <a:ext uri="{FF2B5EF4-FFF2-40B4-BE49-F238E27FC236}">
                <a16:creationId xmlns:a16="http://schemas.microsoft.com/office/drawing/2014/main" xmlns="" id="{BFB56B72-D1BB-407A-91A7-6AE2B76482C1}"/>
              </a:ext>
            </a:extLst>
          </p:cNvPr>
          <p:cNvSpPr txBox="1"/>
          <p:nvPr/>
        </p:nvSpPr>
        <p:spPr>
          <a:xfrm>
            <a:off x="9060501" y="3057079"/>
            <a:ext cx="2574477" cy="2316403"/>
          </a:xfrm>
          <a:prstGeom prst="rect">
            <a:avLst/>
          </a:prstGeom>
          <a:noFill/>
        </p:spPr>
        <p:txBody>
          <a:bodyPr wrap="square" rtlCol="0">
            <a:spAutoFit/>
          </a:bodyPr>
          <a:lstStyle/>
          <a:p>
            <a:pPr algn="just">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网上购物大家可以到比价网上获得相同产品在全球不同商家出售的价格，或得这些信息只需几秒钟就搞定，这是传统购物所不能达到</a:t>
            </a:r>
            <a:r>
              <a:rPr lang="zh-CN" altLang="en-US" sz="1400" dirty="0">
                <a:solidFill>
                  <a:prstClr val="white"/>
                </a:solidFill>
                <a:latin typeface="+mn-ea"/>
              </a:rPr>
              <a:t>的。因此对选购产品会造成一定的误差（比如价格相对实际价格较高等）。</a:t>
            </a:r>
            <a:endParaRPr kumimoji="0" lang="zh-CN" altLang="en-US" sz="1400" b="0" i="0" u="none" strike="noStrike" kern="1200" cap="none" spc="0" normalizeH="0" baseline="0" noProof="0" dirty="0">
              <a:ln>
                <a:noFill/>
              </a:ln>
              <a:solidFill>
                <a:prstClr val="white"/>
              </a:solidFill>
              <a:effectLst/>
              <a:uLnTx/>
              <a:uFillTx/>
              <a:latin typeface="+mn-ea"/>
              <a:cs typeface="+mn-cs"/>
            </a:endParaRPr>
          </a:p>
        </p:txBody>
      </p:sp>
      <p:sp>
        <p:nvSpPr>
          <p:cNvPr id="31" name="文本框 30">
            <a:extLst>
              <a:ext uri="{FF2B5EF4-FFF2-40B4-BE49-F238E27FC236}">
                <a16:creationId xmlns:a16="http://schemas.microsoft.com/office/drawing/2014/main" xmlns="" id="{BD14BABD-B1A4-461E-B850-37F9DCA87C69}"/>
              </a:ext>
            </a:extLst>
          </p:cNvPr>
          <p:cNvSpPr txBox="1"/>
          <p:nvPr/>
        </p:nvSpPr>
        <p:spPr>
          <a:xfrm>
            <a:off x="655509" y="3057079"/>
            <a:ext cx="2574477" cy="2316403"/>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传统购物方式比网上购物更为浪费时间。传统的购物，人们往往是经过一定的路途到达实体店所在地、然后在集市上开始寻找自己所喜爱的产品、比较各点的产品价格、做出购买决定并行动、最后回到出发点。</a:t>
            </a:r>
          </a:p>
        </p:txBody>
      </p:sp>
      <p:sp>
        <p:nvSpPr>
          <p:cNvPr id="28" name="矩形: 圆角 27">
            <a:extLst>
              <a:ext uri="{FF2B5EF4-FFF2-40B4-BE49-F238E27FC236}">
                <a16:creationId xmlns:a16="http://schemas.microsoft.com/office/drawing/2014/main" xmlns="" id="{12DD9280-5F90-49AB-9FEE-F8307A1A7FF0}"/>
              </a:ext>
            </a:extLst>
          </p:cNvPr>
          <p:cNvSpPr/>
          <p:nvPr/>
        </p:nvSpPr>
        <p:spPr>
          <a:xfrm>
            <a:off x="909360" y="2495247"/>
            <a:ext cx="1853446" cy="367073"/>
          </a:xfrm>
          <a:prstGeom prst="roundRect">
            <a:avLst>
              <a:gd name="adj" fmla="val 50000"/>
            </a:avLst>
          </a:prstGeom>
          <a:gradFill flip="none" rotWithShape="1">
            <a:gsLst>
              <a:gs pos="0">
                <a:schemeClr val="accent1">
                  <a:alpha val="0"/>
                </a:schemeClr>
              </a:gs>
              <a:gs pos="80000">
                <a:schemeClr val="accent1">
                  <a:alpha val="8000"/>
                </a:schemeClr>
              </a:gs>
              <a:gs pos="100000">
                <a:schemeClr val="accent1">
                  <a:alpha val="48000"/>
                </a:schemeClr>
              </a:gs>
              <a:gs pos="95000">
                <a:schemeClr val="accent1">
                  <a:alpha val="23000"/>
                </a:schemeClr>
              </a:gs>
            </a:gsLst>
            <a:path path="shape">
              <a:fillToRect l="50000" t="50000" r="50000" b="50000"/>
            </a:path>
            <a:tileRect/>
          </a:gradFill>
          <a:ln w="9525">
            <a:gradFill flip="none" rotWithShape="1">
              <a:gsLst>
                <a:gs pos="0">
                  <a:schemeClr val="accent1"/>
                </a:gs>
                <a:gs pos="50000">
                  <a:schemeClr val="accent1">
                    <a:alpha val="0"/>
                  </a:schemeClr>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29" name="文本框 28">
            <a:extLst>
              <a:ext uri="{FF2B5EF4-FFF2-40B4-BE49-F238E27FC236}">
                <a16:creationId xmlns:a16="http://schemas.microsoft.com/office/drawing/2014/main" xmlns="" id="{DF99B010-9E91-4E86-A340-535D503BF961}"/>
              </a:ext>
            </a:extLst>
          </p:cNvPr>
          <p:cNvSpPr txBox="1"/>
          <p:nvPr/>
        </p:nvSpPr>
        <p:spPr>
          <a:xfrm>
            <a:off x="1107611" y="2495247"/>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传统购物</a:t>
            </a:r>
          </a:p>
        </p:txBody>
      </p:sp>
    </p:spTree>
    <p:extLst>
      <p:ext uri="{BB962C8B-B14F-4D97-AF65-F5344CB8AC3E}">
        <p14:creationId xmlns:p14="http://schemas.microsoft.com/office/powerpoint/2010/main" val="1329763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xmlns="" id="{AD879EA4-A77F-467A-8AA0-22489ACDD211}"/>
              </a:ext>
            </a:extLst>
          </p:cNvPr>
          <p:cNvSpPr>
            <a:spLocks noGrp="1"/>
          </p:cNvSpPr>
          <p:nvPr>
            <p:ph sz="quarter" idx="4294967295"/>
          </p:nvPr>
        </p:nvSpPr>
        <p:spPr>
          <a:xfrm>
            <a:off x="506121" y="434136"/>
            <a:ext cx="731902"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01</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6" name="内容占位符 5">
            <a:extLst>
              <a:ext uri="{FF2B5EF4-FFF2-40B4-BE49-F238E27FC236}">
                <a16:creationId xmlns:a16="http://schemas.microsoft.com/office/drawing/2014/main" xmlns="" id="{15BA1891-B449-480C-8844-A1F8C1741702}"/>
              </a:ext>
            </a:extLst>
          </p:cNvPr>
          <p:cNvSpPr>
            <a:spLocks noGrp="1"/>
          </p:cNvSpPr>
          <p:nvPr>
            <p:ph sz="quarter" idx="10"/>
          </p:nvPr>
        </p:nvSpPr>
        <p:spPr/>
        <p:txBody>
          <a:bodyPr/>
          <a:lstStyle/>
          <a:p>
            <a:r>
              <a:rPr lang="zh-CN" altLang="en-US" dirty="0">
                <a:latin typeface="+mj-ea"/>
                <a:ea typeface="+mj-ea"/>
              </a:rPr>
              <a:t>购物人群对比分析</a:t>
            </a:r>
          </a:p>
        </p:txBody>
      </p:sp>
      <p:grpSp>
        <p:nvGrpSpPr>
          <p:cNvPr id="44" name="组合 43">
            <a:extLst>
              <a:ext uri="{FF2B5EF4-FFF2-40B4-BE49-F238E27FC236}">
                <a16:creationId xmlns:a16="http://schemas.microsoft.com/office/drawing/2014/main" xmlns="" id="{58758B8C-92FC-4D37-B884-9B4963A7FFB7}"/>
              </a:ext>
            </a:extLst>
          </p:cNvPr>
          <p:cNvGrpSpPr/>
          <p:nvPr/>
        </p:nvGrpSpPr>
        <p:grpSpPr>
          <a:xfrm>
            <a:off x="1198132" y="1655731"/>
            <a:ext cx="4507457" cy="4426018"/>
            <a:chOff x="1238023" y="2383775"/>
            <a:chExt cx="3566954" cy="3560814"/>
          </a:xfrm>
        </p:grpSpPr>
        <p:sp>
          <p:nvSpPr>
            <p:cNvPr id="23" name="菱形 22">
              <a:extLst>
                <a:ext uri="{FF2B5EF4-FFF2-40B4-BE49-F238E27FC236}">
                  <a16:creationId xmlns:a16="http://schemas.microsoft.com/office/drawing/2014/main" xmlns="" id="{535D2CEF-3B95-49D3-B670-D40B40C2A3CE}"/>
                </a:ext>
              </a:extLst>
            </p:cNvPr>
            <p:cNvSpPr/>
            <p:nvPr/>
          </p:nvSpPr>
          <p:spPr>
            <a:xfrm>
              <a:off x="1819086" y="5486238"/>
              <a:ext cx="2299697" cy="458351"/>
            </a:xfrm>
            <a:prstGeom prst="diamond">
              <a:avLst/>
            </a:prstGeom>
            <a:gradFill>
              <a:gsLst>
                <a:gs pos="100000">
                  <a:schemeClr val="accent1">
                    <a:alpha val="74000"/>
                  </a:schemeClr>
                </a:gs>
                <a:gs pos="72000">
                  <a:schemeClr val="accent1">
                    <a:alpha val="42000"/>
                  </a:schemeClr>
                </a:gs>
                <a:gs pos="41000">
                  <a:schemeClr val="accent1">
                    <a:alpha val="0"/>
                  </a:schemeClr>
                </a:gs>
              </a:gsLst>
              <a:lin ang="5400000" scaled="1"/>
            </a:gradFill>
            <a:ln w="3175">
              <a:gradFill flip="none" rotWithShape="1">
                <a:gsLst>
                  <a:gs pos="0">
                    <a:schemeClr val="accent1"/>
                  </a:gs>
                  <a:gs pos="39000">
                    <a:schemeClr val="accent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dirty="0">
                <a:solidFill>
                  <a:prstClr val="white"/>
                </a:solidFill>
                <a:latin typeface="TTTGB Medium" panose="020C06030202040F0204" pitchFamily="34" charset="-122"/>
                <a:ea typeface="TTTGB Medium" panose="020C06030202040F0204" pitchFamily="34" charset="-122"/>
              </a:endParaRPr>
            </a:p>
          </p:txBody>
        </p:sp>
        <p:sp>
          <p:nvSpPr>
            <p:cNvPr id="27" name="菱形 26">
              <a:extLst>
                <a:ext uri="{FF2B5EF4-FFF2-40B4-BE49-F238E27FC236}">
                  <a16:creationId xmlns:a16="http://schemas.microsoft.com/office/drawing/2014/main" xmlns="" id="{ECAC483F-A16A-4CD9-8A9B-9F62D3979AAF}"/>
                </a:ext>
              </a:extLst>
            </p:cNvPr>
            <p:cNvSpPr/>
            <p:nvPr/>
          </p:nvSpPr>
          <p:spPr>
            <a:xfrm>
              <a:off x="1620774" y="5260209"/>
              <a:ext cx="2696320" cy="537402"/>
            </a:xfrm>
            <a:prstGeom prst="diamond">
              <a:avLst/>
            </a:prstGeom>
            <a:gradFill>
              <a:gsLst>
                <a:gs pos="100000">
                  <a:schemeClr val="accent1">
                    <a:alpha val="80000"/>
                  </a:schemeClr>
                </a:gs>
                <a:gs pos="57000">
                  <a:schemeClr val="accent1">
                    <a:alpha val="44000"/>
                  </a:schemeClr>
                </a:gs>
                <a:gs pos="0">
                  <a:schemeClr val="accent1">
                    <a:alpha val="0"/>
                  </a:schemeClr>
                </a:gs>
              </a:gsLst>
              <a:lin ang="5400000" scaled="1"/>
            </a:gradFill>
            <a:ln w="3175">
              <a:gradFill flip="none" rotWithShape="1">
                <a:gsLst>
                  <a:gs pos="0">
                    <a:schemeClr val="accent1"/>
                  </a:gs>
                  <a:gs pos="75000">
                    <a:schemeClr val="accent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dirty="0">
                <a:solidFill>
                  <a:prstClr val="white"/>
                </a:solidFill>
                <a:latin typeface="TTTGB Medium" panose="020C06030202040F0204" pitchFamily="34" charset="-122"/>
                <a:ea typeface="TTTGB Medium" panose="020C06030202040F0204" pitchFamily="34" charset="-122"/>
              </a:endParaRPr>
            </a:p>
          </p:txBody>
        </p:sp>
        <p:sp>
          <p:nvSpPr>
            <p:cNvPr id="28" name="菱形 27">
              <a:extLst>
                <a:ext uri="{FF2B5EF4-FFF2-40B4-BE49-F238E27FC236}">
                  <a16:creationId xmlns:a16="http://schemas.microsoft.com/office/drawing/2014/main" xmlns="" id="{F13A4CEA-9AA0-4B3E-AE6B-C87FA4CAE596}"/>
                </a:ext>
              </a:extLst>
            </p:cNvPr>
            <p:cNvSpPr/>
            <p:nvPr/>
          </p:nvSpPr>
          <p:spPr>
            <a:xfrm>
              <a:off x="1314848" y="5217556"/>
              <a:ext cx="3308172" cy="659350"/>
            </a:xfrm>
            <a:prstGeom prst="diamond">
              <a:avLst/>
            </a:prstGeom>
            <a:noFill/>
            <a:ln w="3175">
              <a:gradFill flip="none" rotWithShape="1">
                <a:gsLst>
                  <a:gs pos="0">
                    <a:schemeClr val="accent1"/>
                  </a:gs>
                  <a:gs pos="68000">
                    <a:schemeClr val="accent1">
                      <a:alpha val="0"/>
                    </a:schemeClr>
                  </a:gs>
                </a:gsLst>
                <a:lin ang="16200000" scaled="1"/>
                <a:tileRect/>
              </a:gra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dirty="0">
                <a:solidFill>
                  <a:prstClr val="white"/>
                </a:solidFill>
                <a:latin typeface="TTTGB Medium" panose="020C06030202040F0204" pitchFamily="34" charset="-122"/>
                <a:ea typeface="TTTGB Medium" panose="020C06030202040F0204" pitchFamily="34" charset="-122"/>
              </a:endParaRPr>
            </a:p>
          </p:txBody>
        </p:sp>
        <p:sp>
          <p:nvSpPr>
            <p:cNvPr id="30" name="梯形 29">
              <a:extLst>
                <a:ext uri="{FF2B5EF4-FFF2-40B4-BE49-F238E27FC236}">
                  <a16:creationId xmlns:a16="http://schemas.microsoft.com/office/drawing/2014/main" xmlns="" id="{47BD206E-27E9-4F34-9BD4-887BFC47B095}"/>
                </a:ext>
              </a:extLst>
            </p:cNvPr>
            <p:cNvSpPr/>
            <p:nvPr/>
          </p:nvSpPr>
          <p:spPr>
            <a:xfrm rot="10800000">
              <a:off x="1238023" y="2383775"/>
              <a:ext cx="3566954" cy="3172559"/>
            </a:xfrm>
            <a:prstGeom prst="trapezoid">
              <a:avLst>
                <a:gd name="adj" fmla="val 16922"/>
              </a:avLst>
            </a:prstGeom>
            <a:gradFill>
              <a:gsLst>
                <a:gs pos="100000">
                  <a:schemeClr val="accent1">
                    <a:alpha val="0"/>
                  </a:schemeClr>
                </a:gs>
                <a:gs pos="29000">
                  <a:schemeClr val="accent1">
                    <a:alpha val="20000"/>
                  </a:schemeClr>
                </a:gs>
                <a:gs pos="0">
                  <a:schemeClr val="accent1">
                    <a:alpha val="5000"/>
                  </a:schemeClr>
                </a:gs>
              </a:gsLst>
              <a:lin ang="54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6914">
                <a:defRPr/>
              </a:pPr>
              <a:endParaRPr lang="zh-CN" altLang="en-US" sz="1400" dirty="0">
                <a:solidFill>
                  <a:prstClr val="white"/>
                </a:solidFill>
                <a:latin typeface="TTTGB Medium" panose="020C06030202040F0204" pitchFamily="34" charset="-122"/>
                <a:ea typeface="TTTGB Medium" panose="020C06030202040F0204" pitchFamily="34" charset="-122"/>
              </a:endParaRPr>
            </a:p>
          </p:txBody>
        </p:sp>
      </p:grpSp>
      <p:grpSp>
        <p:nvGrpSpPr>
          <p:cNvPr id="45" name="组合 44">
            <a:extLst>
              <a:ext uri="{FF2B5EF4-FFF2-40B4-BE49-F238E27FC236}">
                <a16:creationId xmlns:a16="http://schemas.microsoft.com/office/drawing/2014/main" xmlns="" id="{79AFF560-4F5C-433E-AD1C-BD1BB5748526}"/>
              </a:ext>
            </a:extLst>
          </p:cNvPr>
          <p:cNvGrpSpPr/>
          <p:nvPr/>
        </p:nvGrpSpPr>
        <p:grpSpPr>
          <a:xfrm>
            <a:off x="6486412" y="1655731"/>
            <a:ext cx="4507457" cy="4426018"/>
            <a:chOff x="1238023" y="2383775"/>
            <a:chExt cx="3566954" cy="3560814"/>
          </a:xfrm>
        </p:grpSpPr>
        <p:sp>
          <p:nvSpPr>
            <p:cNvPr id="46" name="菱形 45">
              <a:extLst>
                <a:ext uri="{FF2B5EF4-FFF2-40B4-BE49-F238E27FC236}">
                  <a16:creationId xmlns:a16="http://schemas.microsoft.com/office/drawing/2014/main" xmlns="" id="{39C5B7C0-10E9-4189-B253-AAB78A28080B}"/>
                </a:ext>
              </a:extLst>
            </p:cNvPr>
            <p:cNvSpPr/>
            <p:nvPr/>
          </p:nvSpPr>
          <p:spPr>
            <a:xfrm>
              <a:off x="1819086" y="5486238"/>
              <a:ext cx="2299697" cy="458351"/>
            </a:xfrm>
            <a:prstGeom prst="diamond">
              <a:avLst/>
            </a:prstGeom>
            <a:gradFill>
              <a:gsLst>
                <a:gs pos="100000">
                  <a:schemeClr val="accent2">
                    <a:lumMod val="75000"/>
                    <a:alpha val="60000"/>
                  </a:schemeClr>
                </a:gs>
                <a:gs pos="68000">
                  <a:schemeClr val="accent2">
                    <a:alpha val="34000"/>
                  </a:schemeClr>
                </a:gs>
                <a:gs pos="27000">
                  <a:schemeClr val="accent2">
                    <a:alpha val="2000"/>
                  </a:schemeClr>
                </a:gs>
              </a:gsLst>
              <a:lin ang="5400000" scaled="1"/>
            </a:gradFill>
            <a:ln w="3175">
              <a:gradFill flip="none" rotWithShape="1">
                <a:gsLst>
                  <a:gs pos="0">
                    <a:schemeClr val="accent2">
                      <a:lumMod val="60000"/>
                      <a:lumOff val="40000"/>
                    </a:schemeClr>
                  </a:gs>
                  <a:gs pos="49000">
                    <a:schemeClr val="accent2">
                      <a:lumMod val="60000"/>
                      <a:lumOff val="40000"/>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dirty="0">
                <a:solidFill>
                  <a:prstClr val="white"/>
                </a:solidFill>
                <a:ea typeface="TTTGB Medium" panose="020C06030202040F0204" pitchFamily="34" charset="-122"/>
              </a:endParaRPr>
            </a:p>
          </p:txBody>
        </p:sp>
        <p:sp>
          <p:nvSpPr>
            <p:cNvPr id="47" name="菱形 46">
              <a:extLst>
                <a:ext uri="{FF2B5EF4-FFF2-40B4-BE49-F238E27FC236}">
                  <a16:creationId xmlns:a16="http://schemas.microsoft.com/office/drawing/2014/main" xmlns="" id="{17AB101D-CA3A-4A57-B4F3-A3899252476A}"/>
                </a:ext>
              </a:extLst>
            </p:cNvPr>
            <p:cNvSpPr/>
            <p:nvPr/>
          </p:nvSpPr>
          <p:spPr>
            <a:xfrm>
              <a:off x="1620774" y="5260209"/>
              <a:ext cx="2696320" cy="537402"/>
            </a:xfrm>
            <a:prstGeom prst="diamond">
              <a:avLst/>
            </a:prstGeom>
            <a:gradFill>
              <a:gsLst>
                <a:gs pos="100000">
                  <a:schemeClr val="accent2">
                    <a:lumMod val="75000"/>
                    <a:alpha val="86000"/>
                  </a:schemeClr>
                </a:gs>
                <a:gs pos="57000">
                  <a:schemeClr val="accent2">
                    <a:alpha val="34000"/>
                  </a:schemeClr>
                </a:gs>
                <a:gs pos="0">
                  <a:schemeClr val="accent2">
                    <a:alpha val="2000"/>
                  </a:schemeClr>
                </a:gs>
              </a:gsLst>
              <a:lin ang="5400000" scaled="1"/>
            </a:gradFill>
            <a:ln w="3175">
              <a:gradFill flip="none" rotWithShape="1">
                <a:gsLst>
                  <a:gs pos="0">
                    <a:schemeClr val="accent2">
                      <a:lumMod val="60000"/>
                      <a:lumOff val="40000"/>
                    </a:schemeClr>
                  </a:gs>
                  <a:gs pos="75000">
                    <a:schemeClr val="accent2">
                      <a:lumMod val="60000"/>
                      <a:lumOff val="40000"/>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dirty="0">
                <a:solidFill>
                  <a:prstClr val="white"/>
                </a:solidFill>
                <a:latin typeface="TTTGB Medium" panose="020C06030202040F0204" pitchFamily="34" charset="-122"/>
                <a:ea typeface="TTTGB Medium" panose="020C06030202040F0204" pitchFamily="34" charset="-122"/>
              </a:endParaRPr>
            </a:p>
          </p:txBody>
        </p:sp>
        <p:sp>
          <p:nvSpPr>
            <p:cNvPr id="48" name="菱形 47">
              <a:extLst>
                <a:ext uri="{FF2B5EF4-FFF2-40B4-BE49-F238E27FC236}">
                  <a16:creationId xmlns:a16="http://schemas.microsoft.com/office/drawing/2014/main" xmlns="" id="{A3203B9A-8D98-4411-8AC2-A53DC6F222C4}"/>
                </a:ext>
              </a:extLst>
            </p:cNvPr>
            <p:cNvSpPr/>
            <p:nvPr/>
          </p:nvSpPr>
          <p:spPr>
            <a:xfrm>
              <a:off x="1314848" y="5217556"/>
              <a:ext cx="3308172" cy="659350"/>
            </a:xfrm>
            <a:prstGeom prst="diamond">
              <a:avLst/>
            </a:prstGeom>
            <a:noFill/>
            <a:ln w="3175">
              <a:gradFill flip="none" rotWithShape="1">
                <a:gsLst>
                  <a:gs pos="0">
                    <a:srgbClr val="EF2174"/>
                  </a:gs>
                  <a:gs pos="68000">
                    <a:srgbClr val="EF2174">
                      <a:alpha val="0"/>
                    </a:srgbClr>
                  </a:gs>
                </a:gsLst>
                <a:lin ang="16200000" scaled="1"/>
                <a:tileRect/>
              </a:gra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dirty="0">
                <a:solidFill>
                  <a:prstClr val="white"/>
                </a:solidFill>
                <a:latin typeface="TTTGB Medium" panose="020C06030202040F0204" pitchFamily="34" charset="-122"/>
                <a:ea typeface="TTTGB Medium" panose="020C06030202040F0204" pitchFamily="34" charset="-122"/>
              </a:endParaRPr>
            </a:p>
          </p:txBody>
        </p:sp>
        <p:sp>
          <p:nvSpPr>
            <p:cNvPr id="49" name="梯形 48">
              <a:extLst>
                <a:ext uri="{FF2B5EF4-FFF2-40B4-BE49-F238E27FC236}">
                  <a16:creationId xmlns:a16="http://schemas.microsoft.com/office/drawing/2014/main" xmlns="" id="{D4DE81FD-4F35-451C-B947-CE88637F5E9B}"/>
                </a:ext>
              </a:extLst>
            </p:cNvPr>
            <p:cNvSpPr/>
            <p:nvPr/>
          </p:nvSpPr>
          <p:spPr>
            <a:xfrm rot="10800000">
              <a:off x="1238023" y="2383775"/>
              <a:ext cx="3566954" cy="3172559"/>
            </a:xfrm>
            <a:prstGeom prst="trapezoid">
              <a:avLst>
                <a:gd name="adj" fmla="val 16922"/>
              </a:avLst>
            </a:prstGeom>
            <a:gradFill>
              <a:gsLst>
                <a:gs pos="100000">
                  <a:srgbClr val="EF2174">
                    <a:alpha val="0"/>
                  </a:srgbClr>
                </a:gs>
                <a:gs pos="29000">
                  <a:srgbClr val="EF2174">
                    <a:alpha val="19000"/>
                  </a:srgbClr>
                </a:gs>
                <a:gs pos="0">
                  <a:srgbClr val="EF2174">
                    <a:alpha val="7000"/>
                  </a:srgbClr>
                </a:gs>
              </a:gsLst>
              <a:lin ang="54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6914">
                <a:defRPr/>
              </a:pPr>
              <a:endParaRPr lang="zh-CN" altLang="en-US" sz="1400" dirty="0">
                <a:solidFill>
                  <a:prstClr val="white"/>
                </a:solidFill>
                <a:latin typeface="TTTGB Medium" panose="020C06030202040F0204" pitchFamily="34" charset="-122"/>
                <a:ea typeface="TTTGB Medium" panose="020C06030202040F0204" pitchFamily="34" charset="-122"/>
              </a:endParaRPr>
            </a:p>
          </p:txBody>
        </p:sp>
      </p:grpSp>
      <p:sp>
        <p:nvSpPr>
          <p:cNvPr id="31" name="椭圆 30">
            <a:extLst>
              <a:ext uri="{FF2B5EF4-FFF2-40B4-BE49-F238E27FC236}">
                <a16:creationId xmlns:a16="http://schemas.microsoft.com/office/drawing/2014/main" xmlns="" id="{DA5A479D-BF4C-466E-BB45-68CB6EF98E26}"/>
              </a:ext>
            </a:extLst>
          </p:cNvPr>
          <p:cNvSpPr/>
          <p:nvPr/>
        </p:nvSpPr>
        <p:spPr>
          <a:xfrm>
            <a:off x="2638735" y="1923499"/>
            <a:ext cx="1493397" cy="1493397"/>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rgbClr val="3B61ED">
                    <a:alpha val="0"/>
                  </a:srgbClr>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等线" panose="020F0502020204030204"/>
              <a:ea typeface="等线" panose="02010600030101010101" pitchFamily="2" charset="-122"/>
            </a:endParaRPr>
          </a:p>
        </p:txBody>
      </p:sp>
      <p:sp>
        <p:nvSpPr>
          <p:cNvPr id="53" name="椭圆 52">
            <a:extLst>
              <a:ext uri="{FF2B5EF4-FFF2-40B4-BE49-F238E27FC236}">
                <a16:creationId xmlns:a16="http://schemas.microsoft.com/office/drawing/2014/main" xmlns="" id="{96A7291D-590B-4DA2-B789-0CDA7A040CC4}"/>
              </a:ext>
            </a:extLst>
          </p:cNvPr>
          <p:cNvSpPr/>
          <p:nvPr/>
        </p:nvSpPr>
        <p:spPr>
          <a:xfrm>
            <a:off x="7993442" y="1923499"/>
            <a:ext cx="1493397" cy="1493397"/>
          </a:xfrm>
          <a:prstGeom prst="ellipse">
            <a:avLst/>
          </a:prstGeom>
          <a:gradFill flip="none" rotWithShape="1">
            <a:gsLst>
              <a:gs pos="0">
                <a:schemeClr val="accent2">
                  <a:alpha val="12000"/>
                </a:schemeClr>
              </a:gs>
              <a:gs pos="66000">
                <a:schemeClr val="accent2">
                  <a:alpha val="19000"/>
                </a:schemeClr>
              </a:gs>
              <a:gs pos="100000">
                <a:schemeClr val="accent2">
                  <a:alpha val="59000"/>
                </a:schemeClr>
              </a:gs>
              <a:gs pos="95000">
                <a:schemeClr val="accent2">
                  <a:alpha val="34000"/>
                </a:schemeClr>
              </a:gs>
            </a:gsLst>
            <a:path path="shape">
              <a:fillToRect l="50000" t="50000" r="50000" b="50000"/>
            </a:path>
            <a:tileRect/>
          </a:gradFill>
          <a:ln w="9525">
            <a:gradFill flip="none" rotWithShape="1">
              <a:gsLst>
                <a:gs pos="2000">
                  <a:schemeClr val="accent2"/>
                </a:gs>
                <a:gs pos="53000">
                  <a:schemeClr val="accent2"/>
                </a:gs>
                <a:gs pos="100000">
                  <a:schemeClr val="accent2"/>
                </a:gs>
              </a:gsLst>
              <a:lin ang="0" scaled="1"/>
              <a:tileRect/>
            </a:gradFill>
          </a:ln>
          <a:effectLst>
            <a:outerShdw blurRad="127000" sx="104000" sy="104000" algn="ctr" rotWithShape="0">
              <a:srgbClr val="EF2174">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等线" panose="020F0502020204030204"/>
              <a:ea typeface="等线" panose="02010600030101010101" pitchFamily="2" charset="-122"/>
            </a:endParaRPr>
          </a:p>
        </p:txBody>
      </p:sp>
      <p:sp>
        <p:nvSpPr>
          <p:cNvPr id="56" name="文本框 55">
            <a:extLst>
              <a:ext uri="{FF2B5EF4-FFF2-40B4-BE49-F238E27FC236}">
                <a16:creationId xmlns:a16="http://schemas.microsoft.com/office/drawing/2014/main" xmlns="" id="{C18B2424-5165-40DA-9D2B-50C76E6DDBEE}"/>
              </a:ext>
            </a:extLst>
          </p:cNvPr>
          <p:cNvSpPr txBox="1"/>
          <p:nvPr/>
        </p:nvSpPr>
        <p:spPr>
          <a:xfrm>
            <a:off x="2624484" y="3670334"/>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男性群体</a:t>
            </a:r>
          </a:p>
        </p:txBody>
      </p:sp>
      <p:grpSp>
        <p:nvGrpSpPr>
          <p:cNvPr id="21" name="组合 20">
            <a:extLst>
              <a:ext uri="{FF2B5EF4-FFF2-40B4-BE49-F238E27FC236}">
                <a16:creationId xmlns:a16="http://schemas.microsoft.com/office/drawing/2014/main" xmlns="" id="{16C7D97B-0E70-49A1-AE79-B9FB3BA34B4F}"/>
              </a:ext>
            </a:extLst>
          </p:cNvPr>
          <p:cNvGrpSpPr/>
          <p:nvPr/>
        </p:nvGrpSpPr>
        <p:grpSpPr>
          <a:xfrm>
            <a:off x="2905007" y="2189771"/>
            <a:ext cx="960853" cy="960853"/>
            <a:chOff x="6852834" y="1745408"/>
            <a:chExt cx="200025" cy="200025"/>
          </a:xfrm>
        </p:grpSpPr>
        <p:sp>
          <p:nvSpPr>
            <p:cNvPr id="22" name="图形 22">
              <a:extLst>
                <a:ext uri="{FF2B5EF4-FFF2-40B4-BE49-F238E27FC236}">
                  <a16:creationId xmlns:a16="http://schemas.microsoft.com/office/drawing/2014/main" xmlns="" id="{37A6909D-56CF-4116-A337-E922E5A531F0}"/>
                </a:ext>
              </a:extLst>
            </p:cNvPr>
            <p:cNvSpPr/>
            <p:nvPr/>
          </p:nvSpPr>
          <p:spPr>
            <a:xfrm>
              <a:off x="6852834" y="1745408"/>
              <a:ext cx="200025" cy="200025"/>
            </a:xfrm>
            <a:custGeom>
              <a:avLst/>
              <a:gdLst>
                <a:gd name="connsiteX0" fmla="*/ 0 w 200025"/>
                <a:gd name="connsiteY0" fmla="*/ 0 h 200025"/>
                <a:gd name="connsiteX1" fmla="*/ 200025 w 200025"/>
                <a:gd name="connsiteY1" fmla="*/ 0 h 200025"/>
                <a:gd name="connsiteX2" fmla="*/ 200025 w 200025"/>
                <a:gd name="connsiteY2" fmla="*/ 200025 h 200025"/>
                <a:gd name="connsiteX3" fmla="*/ 0 w 200025"/>
                <a:gd name="connsiteY3" fmla="*/ 200025 h 200025"/>
              </a:gdLst>
              <a:ahLst/>
              <a:cxnLst>
                <a:cxn ang="0">
                  <a:pos x="connsiteX0" y="connsiteY0"/>
                </a:cxn>
                <a:cxn ang="0">
                  <a:pos x="connsiteX1" y="connsiteY1"/>
                </a:cxn>
                <a:cxn ang="0">
                  <a:pos x="connsiteX2" y="connsiteY2"/>
                </a:cxn>
                <a:cxn ang="0">
                  <a:pos x="connsiteX3" y="connsiteY3"/>
                </a:cxn>
              </a:cxnLst>
              <a:rect l="l" t="t" r="r" b="b"/>
              <a:pathLst>
                <a:path w="200025" h="200025">
                  <a:moveTo>
                    <a:pt x="0" y="0"/>
                  </a:moveTo>
                  <a:lnTo>
                    <a:pt x="200025" y="0"/>
                  </a:lnTo>
                  <a:lnTo>
                    <a:pt x="200025" y="200025"/>
                  </a:lnTo>
                  <a:lnTo>
                    <a:pt x="0" y="200025"/>
                  </a:lnTo>
                  <a:close/>
                </a:path>
              </a:pathLst>
            </a:custGeom>
            <a:noFill/>
            <a:ln w="4167" cap="flat">
              <a:noFill/>
              <a:prstDash val="solid"/>
              <a:miter/>
            </a:ln>
          </p:spPr>
          <p:txBody>
            <a:bodyPr rtlCol="0" anchor="ctr"/>
            <a:lstStyle/>
            <a:p>
              <a:endParaRPr lang="zh-CN" altLang="en-US" dirty="0"/>
            </a:p>
          </p:txBody>
        </p:sp>
        <p:sp>
          <p:nvSpPr>
            <p:cNvPr id="24" name="图形 22">
              <a:extLst>
                <a:ext uri="{FF2B5EF4-FFF2-40B4-BE49-F238E27FC236}">
                  <a16:creationId xmlns:a16="http://schemas.microsoft.com/office/drawing/2014/main" xmlns="" id="{01B226D8-1D38-4447-B7A5-84302A33F764}"/>
                </a:ext>
              </a:extLst>
            </p:cNvPr>
            <p:cNvSpPr/>
            <p:nvPr/>
          </p:nvSpPr>
          <p:spPr>
            <a:xfrm>
              <a:off x="6990148" y="1770613"/>
              <a:ext cx="37504" cy="37504"/>
            </a:xfrm>
            <a:custGeom>
              <a:avLst/>
              <a:gdLst>
                <a:gd name="connsiteX0" fmla="*/ 37505 w 37504"/>
                <a:gd name="connsiteY0" fmla="*/ 37505 h 37504"/>
                <a:gd name="connsiteX1" fmla="*/ 37505 w 37504"/>
                <a:gd name="connsiteY1" fmla="*/ 0 h 37504"/>
                <a:gd name="connsiteX2" fmla="*/ 0 w 37504"/>
                <a:gd name="connsiteY2" fmla="*/ 0 h 37504"/>
              </a:gdLst>
              <a:ahLst/>
              <a:cxnLst>
                <a:cxn ang="0">
                  <a:pos x="connsiteX0" y="connsiteY0"/>
                </a:cxn>
                <a:cxn ang="0">
                  <a:pos x="connsiteX1" y="connsiteY1"/>
                </a:cxn>
                <a:cxn ang="0">
                  <a:pos x="connsiteX2" y="connsiteY2"/>
                </a:cxn>
              </a:cxnLst>
              <a:rect l="l" t="t" r="r" b="b"/>
              <a:pathLst>
                <a:path w="37504" h="37504">
                  <a:moveTo>
                    <a:pt x="37505" y="37505"/>
                  </a:moveTo>
                  <a:lnTo>
                    <a:pt x="37505" y="0"/>
                  </a:lnTo>
                  <a:lnTo>
                    <a:pt x="0" y="0"/>
                  </a:lnTo>
                </a:path>
              </a:pathLst>
            </a:custGeom>
            <a:noFill/>
            <a:ln w="8334" cap="rnd">
              <a:solidFill>
                <a:schemeClr val="bg1"/>
              </a:solidFill>
              <a:prstDash val="solid"/>
              <a:round/>
            </a:ln>
          </p:spPr>
          <p:txBody>
            <a:bodyPr rtlCol="0" anchor="ctr"/>
            <a:lstStyle/>
            <a:p>
              <a:endParaRPr lang="zh-CN" altLang="en-US"/>
            </a:p>
          </p:txBody>
        </p:sp>
        <p:sp>
          <p:nvSpPr>
            <p:cNvPr id="25" name="图形 22">
              <a:extLst>
                <a:ext uri="{FF2B5EF4-FFF2-40B4-BE49-F238E27FC236}">
                  <a16:creationId xmlns:a16="http://schemas.microsoft.com/office/drawing/2014/main" xmlns="" id="{E2EEF1B9-5C1A-4261-9628-3DA9F40416F1}"/>
                </a:ext>
              </a:extLst>
            </p:cNvPr>
            <p:cNvSpPr/>
            <p:nvPr/>
          </p:nvSpPr>
          <p:spPr>
            <a:xfrm>
              <a:off x="6879139" y="1804171"/>
              <a:ext cx="116681" cy="116681"/>
            </a:xfrm>
            <a:custGeom>
              <a:avLst/>
              <a:gdLst>
                <a:gd name="connsiteX0" fmla="*/ 17088 w 116681"/>
                <a:gd name="connsiteY0" fmla="*/ 99594 h 116681"/>
                <a:gd name="connsiteX1" fmla="*/ 99594 w 116681"/>
                <a:gd name="connsiteY1" fmla="*/ 99594 h 116681"/>
                <a:gd name="connsiteX2" fmla="*/ 116681 w 116681"/>
                <a:gd name="connsiteY2" fmla="*/ 58341 h 116681"/>
                <a:gd name="connsiteX3" fmla="*/ 99594 w 116681"/>
                <a:gd name="connsiteY3" fmla="*/ 17088 h 116681"/>
                <a:gd name="connsiteX4" fmla="*/ 17088 w 116681"/>
                <a:gd name="connsiteY4" fmla="*/ 17088 h 116681"/>
                <a:gd name="connsiteX5" fmla="*/ 17088 w 116681"/>
                <a:gd name="connsiteY5" fmla="*/ 99594 h 1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681" h="116681">
                  <a:moveTo>
                    <a:pt x="17088" y="99594"/>
                  </a:moveTo>
                  <a:cubicBezTo>
                    <a:pt x="39871" y="122377"/>
                    <a:pt x="76810" y="122377"/>
                    <a:pt x="99594" y="99594"/>
                  </a:cubicBezTo>
                  <a:cubicBezTo>
                    <a:pt x="110986" y="88202"/>
                    <a:pt x="116681" y="73271"/>
                    <a:pt x="116681" y="58341"/>
                  </a:cubicBezTo>
                  <a:cubicBezTo>
                    <a:pt x="116681" y="43410"/>
                    <a:pt x="110986" y="28480"/>
                    <a:pt x="99594" y="17088"/>
                  </a:cubicBezTo>
                  <a:cubicBezTo>
                    <a:pt x="76810" y="-5696"/>
                    <a:pt x="39871" y="-5696"/>
                    <a:pt x="17088" y="17088"/>
                  </a:cubicBezTo>
                  <a:cubicBezTo>
                    <a:pt x="-5696" y="39871"/>
                    <a:pt x="-5696" y="76810"/>
                    <a:pt x="17088" y="99594"/>
                  </a:cubicBezTo>
                  <a:close/>
                </a:path>
              </a:pathLst>
            </a:custGeom>
            <a:noFill/>
            <a:ln w="8334" cap="flat">
              <a:solidFill>
                <a:schemeClr val="bg1"/>
              </a:solidFill>
              <a:prstDash val="solid"/>
              <a:round/>
            </a:ln>
          </p:spPr>
          <p:txBody>
            <a:bodyPr rtlCol="0" anchor="ctr"/>
            <a:lstStyle/>
            <a:p>
              <a:endParaRPr lang="zh-CN" altLang="en-US"/>
            </a:p>
          </p:txBody>
        </p:sp>
        <p:sp>
          <p:nvSpPr>
            <p:cNvPr id="26" name="图形 22">
              <a:extLst>
                <a:ext uri="{FF2B5EF4-FFF2-40B4-BE49-F238E27FC236}">
                  <a16:creationId xmlns:a16="http://schemas.microsoft.com/office/drawing/2014/main" xmlns="" id="{A92D8E7B-04A6-4CD2-98EA-A4927595E5DC}"/>
                </a:ext>
              </a:extLst>
            </p:cNvPr>
            <p:cNvSpPr/>
            <p:nvPr/>
          </p:nvSpPr>
          <p:spPr>
            <a:xfrm>
              <a:off x="6977849" y="1778947"/>
              <a:ext cx="41470" cy="41469"/>
            </a:xfrm>
            <a:custGeom>
              <a:avLst/>
              <a:gdLst>
                <a:gd name="connsiteX0" fmla="*/ 0 w 41470"/>
                <a:gd name="connsiteY0" fmla="*/ 41470 h 41469"/>
                <a:gd name="connsiteX1" fmla="*/ 41470 w 41470"/>
                <a:gd name="connsiteY1" fmla="*/ 0 h 41469"/>
              </a:gdLst>
              <a:ahLst/>
              <a:cxnLst>
                <a:cxn ang="0">
                  <a:pos x="connsiteX0" y="connsiteY0"/>
                </a:cxn>
                <a:cxn ang="0">
                  <a:pos x="connsiteX1" y="connsiteY1"/>
                </a:cxn>
              </a:cxnLst>
              <a:rect l="l" t="t" r="r" b="b"/>
              <a:pathLst>
                <a:path w="41470" h="41469">
                  <a:moveTo>
                    <a:pt x="0" y="41470"/>
                  </a:moveTo>
                  <a:lnTo>
                    <a:pt x="41470" y="0"/>
                  </a:lnTo>
                </a:path>
              </a:pathLst>
            </a:custGeom>
            <a:solidFill>
              <a:schemeClr val="bg1"/>
            </a:solidFill>
            <a:ln w="8334" cap="rnd">
              <a:solidFill>
                <a:schemeClr val="bg1"/>
              </a:solidFill>
              <a:prstDash val="solid"/>
              <a:round/>
            </a:ln>
          </p:spPr>
          <p:txBody>
            <a:bodyPr rtlCol="0" anchor="ctr"/>
            <a:lstStyle/>
            <a:p>
              <a:endParaRPr lang="zh-CN" altLang="en-US"/>
            </a:p>
          </p:txBody>
        </p:sp>
      </p:grpSp>
      <p:grpSp>
        <p:nvGrpSpPr>
          <p:cNvPr id="35" name="图形 60">
            <a:extLst>
              <a:ext uri="{FF2B5EF4-FFF2-40B4-BE49-F238E27FC236}">
                <a16:creationId xmlns:a16="http://schemas.microsoft.com/office/drawing/2014/main" xmlns="" id="{812A867D-616A-4E2C-AB52-29775743B58B}"/>
              </a:ext>
            </a:extLst>
          </p:cNvPr>
          <p:cNvGrpSpPr/>
          <p:nvPr/>
        </p:nvGrpSpPr>
        <p:grpSpPr>
          <a:xfrm>
            <a:off x="8259714" y="2189771"/>
            <a:ext cx="960853" cy="960853"/>
            <a:chOff x="5979119" y="3328788"/>
            <a:chExt cx="218051" cy="218051"/>
          </a:xfrm>
        </p:grpSpPr>
        <p:sp>
          <p:nvSpPr>
            <p:cNvPr id="36" name="图形 60">
              <a:extLst>
                <a:ext uri="{FF2B5EF4-FFF2-40B4-BE49-F238E27FC236}">
                  <a16:creationId xmlns:a16="http://schemas.microsoft.com/office/drawing/2014/main" xmlns="" id="{1D5299ED-E9F8-4A93-930E-BA026487D5CA}"/>
                </a:ext>
              </a:extLst>
            </p:cNvPr>
            <p:cNvSpPr/>
            <p:nvPr/>
          </p:nvSpPr>
          <p:spPr>
            <a:xfrm>
              <a:off x="5995987" y="3328987"/>
              <a:ext cx="200025" cy="200025"/>
            </a:xfrm>
            <a:custGeom>
              <a:avLst/>
              <a:gdLst>
                <a:gd name="connsiteX0" fmla="*/ -6 w 200025"/>
                <a:gd name="connsiteY0" fmla="*/ -2 h 200025"/>
                <a:gd name="connsiteX1" fmla="*/ 200019 w 200025"/>
                <a:gd name="connsiteY1" fmla="*/ -2 h 200025"/>
                <a:gd name="connsiteX2" fmla="*/ 200019 w 200025"/>
                <a:gd name="connsiteY2" fmla="*/ 200023 h 200025"/>
                <a:gd name="connsiteX3" fmla="*/ -6 w 200025"/>
                <a:gd name="connsiteY3" fmla="*/ 200023 h 200025"/>
              </a:gdLst>
              <a:ahLst/>
              <a:cxnLst>
                <a:cxn ang="0">
                  <a:pos x="connsiteX0" y="connsiteY0"/>
                </a:cxn>
                <a:cxn ang="0">
                  <a:pos x="connsiteX1" y="connsiteY1"/>
                </a:cxn>
                <a:cxn ang="0">
                  <a:pos x="connsiteX2" y="connsiteY2"/>
                </a:cxn>
                <a:cxn ang="0">
                  <a:pos x="connsiteX3" y="connsiteY3"/>
                </a:cxn>
              </a:cxnLst>
              <a:rect l="l" t="t" r="r" b="b"/>
              <a:pathLst>
                <a:path w="200025" h="200025">
                  <a:moveTo>
                    <a:pt x="-6" y="-2"/>
                  </a:moveTo>
                  <a:lnTo>
                    <a:pt x="200019" y="-2"/>
                  </a:lnTo>
                  <a:lnTo>
                    <a:pt x="200019" y="200023"/>
                  </a:lnTo>
                  <a:lnTo>
                    <a:pt x="-6" y="200023"/>
                  </a:lnTo>
                  <a:close/>
                </a:path>
              </a:pathLst>
            </a:custGeom>
            <a:solidFill>
              <a:srgbClr val="FFFFFF">
                <a:alpha val="1000"/>
              </a:srgbClr>
            </a:solidFill>
            <a:ln w="8334" cap="flat">
              <a:noFill/>
              <a:prstDash val="solid"/>
              <a:miter/>
            </a:ln>
          </p:spPr>
          <p:txBody>
            <a:bodyPr rtlCol="0" anchor="ctr"/>
            <a:lstStyle/>
            <a:p>
              <a:endParaRPr lang="zh-CN" altLang="en-US"/>
            </a:p>
          </p:txBody>
        </p:sp>
        <p:grpSp>
          <p:nvGrpSpPr>
            <p:cNvPr id="37" name="图形 60">
              <a:extLst>
                <a:ext uri="{FF2B5EF4-FFF2-40B4-BE49-F238E27FC236}">
                  <a16:creationId xmlns:a16="http://schemas.microsoft.com/office/drawing/2014/main" xmlns="" id="{D0CE3672-929C-488A-9BD8-BF76F779EAE2}"/>
                </a:ext>
              </a:extLst>
            </p:cNvPr>
            <p:cNvGrpSpPr/>
            <p:nvPr/>
          </p:nvGrpSpPr>
          <p:grpSpPr>
            <a:xfrm>
              <a:off x="5979119" y="3328788"/>
              <a:ext cx="218051" cy="218051"/>
              <a:chOff x="5979119" y="3328788"/>
              <a:chExt cx="218051" cy="218051"/>
            </a:xfrm>
            <a:noFill/>
          </p:grpSpPr>
          <p:sp>
            <p:nvSpPr>
              <p:cNvPr id="38" name="图形 60">
                <a:extLst>
                  <a:ext uri="{FF2B5EF4-FFF2-40B4-BE49-F238E27FC236}">
                    <a16:creationId xmlns:a16="http://schemas.microsoft.com/office/drawing/2014/main" xmlns="" id="{49B715EB-435F-48B8-8A00-5EF6C6B2A297}"/>
                  </a:ext>
                </a:extLst>
              </p:cNvPr>
              <p:cNvSpPr/>
              <p:nvPr/>
            </p:nvSpPr>
            <p:spPr>
              <a:xfrm rot="-8100000">
                <a:off x="6056324" y="3352953"/>
                <a:ext cx="116681" cy="116681"/>
              </a:xfrm>
              <a:custGeom>
                <a:avLst/>
                <a:gdLst>
                  <a:gd name="connsiteX0" fmla="*/ 58355 w 116681"/>
                  <a:gd name="connsiteY0" fmla="*/ 116668 h 116681"/>
                  <a:gd name="connsiteX1" fmla="*/ 116695 w 116681"/>
                  <a:gd name="connsiteY1" fmla="*/ 58327 h 116681"/>
                  <a:gd name="connsiteX2" fmla="*/ 99608 w 116681"/>
                  <a:gd name="connsiteY2" fmla="*/ 17074 h 116681"/>
                  <a:gd name="connsiteX3" fmla="*/ 58355 w 116681"/>
                  <a:gd name="connsiteY3" fmla="*/ -13 h 116681"/>
                  <a:gd name="connsiteX4" fmla="*/ 14 w 116681"/>
                  <a:gd name="connsiteY4" fmla="*/ 58327 h 116681"/>
                  <a:gd name="connsiteX5" fmla="*/ 58355 w 116681"/>
                  <a:gd name="connsiteY5" fmla="*/ 116668 h 1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681" h="116681">
                    <a:moveTo>
                      <a:pt x="58355" y="116668"/>
                    </a:moveTo>
                    <a:cubicBezTo>
                      <a:pt x="90575" y="116668"/>
                      <a:pt x="116695" y="90548"/>
                      <a:pt x="116695" y="58327"/>
                    </a:cubicBezTo>
                    <a:cubicBezTo>
                      <a:pt x="116695" y="42217"/>
                      <a:pt x="110165" y="27632"/>
                      <a:pt x="99608" y="17074"/>
                    </a:cubicBezTo>
                    <a:cubicBezTo>
                      <a:pt x="89050" y="6517"/>
                      <a:pt x="74465" y="-13"/>
                      <a:pt x="58355" y="-13"/>
                    </a:cubicBezTo>
                    <a:cubicBezTo>
                      <a:pt x="26134" y="-13"/>
                      <a:pt x="14" y="26107"/>
                      <a:pt x="14" y="58327"/>
                    </a:cubicBezTo>
                    <a:cubicBezTo>
                      <a:pt x="14" y="90548"/>
                      <a:pt x="26134" y="116668"/>
                      <a:pt x="58355" y="116668"/>
                    </a:cubicBezTo>
                    <a:close/>
                  </a:path>
                </a:pathLst>
              </a:custGeom>
              <a:noFill/>
              <a:ln w="8334" cap="flat">
                <a:solidFill>
                  <a:schemeClr val="bg1"/>
                </a:solidFill>
                <a:prstDash val="solid"/>
                <a:round/>
              </a:ln>
            </p:spPr>
            <p:txBody>
              <a:bodyPr rtlCol="0" anchor="ctr"/>
              <a:lstStyle/>
              <a:p>
                <a:endParaRPr lang="zh-CN" altLang="en-US"/>
              </a:p>
            </p:txBody>
          </p:sp>
          <p:sp>
            <p:nvSpPr>
              <p:cNvPr id="39" name="图形 60">
                <a:extLst>
                  <a:ext uri="{FF2B5EF4-FFF2-40B4-BE49-F238E27FC236}">
                    <a16:creationId xmlns:a16="http://schemas.microsoft.com/office/drawing/2014/main" xmlns="" id="{FA621121-B79E-46CD-A093-9A0043565C78}"/>
                  </a:ext>
                </a:extLst>
              </p:cNvPr>
              <p:cNvSpPr/>
              <p:nvPr/>
            </p:nvSpPr>
            <p:spPr>
              <a:xfrm rot="-8100000">
                <a:off x="6046412" y="3441082"/>
                <a:ext cx="4167" cy="75009"/>
              </a:xfrm>
              <a:custGeom>
                <a:avLst/>
                <a:gdLst>
                  <a:gd name="connsiteX0" fmla="*/ -2 w 4167"/>
                  <a:gd name="connsiteY0" fmla="*/ 75035 h 75009"/>
                  <a:gd name="connsiteX1" fmla="*/ -2 w 4167"/>
                  <a:gd name="connsiteY1" fmla="*/ 26 h 75009"/>
                </a:gdLst>
                <a:ahLst/>
                <a:cxnLst>
                  <a:cxn ang="0">
                    <a:pos x="connsiteX0" y="connsiteY0"/>
                  </a:cxn>
                  <a:cxn ang="0">
                    <a:pos x="connsiteX1" y="connsiteY1"/>
                  </a:cxn>
                </a:cxnLst>
                <a:rect l="l" t="t" r="r" b="b"/>
                <a:pathLst>
                  <a:path w="4167" h="75009">
                    <a:moveTo>
                      <a:pt x="-2" y="75035"/>
                    </a:moveTo>
                    <a:lnTo>
                      <a:pt x="-2" y="26"/>
                    </a:lnTo>
                  </a:path>
                </a:pathLst>
              </a:custGeom>
              <a:noFill/>
              <a:ln w="8334" cap="rnd">
                <a:solidFill>
                  <a:schemeClr val="bg1"/>
                </a:solidFill>
                <a:prstDash val="solid"/>
                <a:round/>
              </a:ln>
            </p:spPr>
            <p:txBody>
              <a:bodyPr rtlCol="0" anchor="ctr"/>
              <a:lstStyle/>
              <a:p>
                <a:endParaRPr lang="zh-CN" altLang="en-US"/>
              </a:p>
            </p:txBody>
          </p:sp>
          <p:sp>
            <p:nvSpPr>
              <p:cNvPr id="40" name="图形 60">
                <a:extLst>
                  <a:ext uri="{FF2B5EF4-FFF2-40B4-BE49-F238E27FC236}">
                    <a16:creationId xmlns:a16="http://schemas.microsoft.com/office/drawing/2014/main" xmlns="" id="{091DA01F-EBA0-4B86-82C0-08BBA205AD93}"/>
                  </a:ext>
                </a:extLst>
              </p:cNvPr>
              <p:cNvSpPr/>
              <p:nvPr/>
            </p:nvSpPr>
            <p:spPr>
              <a:xfrm rot="-8100000">
                <a:off x="6011854" y="3475640"/>
                <a:ext cx="75009" cy="4167"/>
              </a:xfrm>
              <a:custGeom>
                <a:avLst/>
                <a:gdLst>
                  <a:gd name="connsiteX0" fmla="*/ -2 w 75009"/>
                  <a:gd name="connsiteY0" fmla="*/ 24 h 4167"/>
                  <a:gd name="connsiteX1" fmla="*/ 75008 w 75009"/>
                  <a:gd name="connsiteY1" fmla="*/ 24 h 4167"/>
                </a:gdLst>
                <a:ahLst/>
                <a:cxnLst>
                  <a:cxn ang="0">
                    <a:pos x="connsiteX0" y="connsiteY0"/>
                  </a:cxn>
                  <a:cxn ang="0">
                    <a:pos x="connsiteX1" y="connsiteY1"/>
                  </a:cxn>
                </a:cxnLst>
                <a:rect l="l" t="t" r="r" b="b"/>
                <a:pathLst>
                  <a:path w="75009" h="4167">
                    <a:moveTo>
                      <a:pt x="-2" y="24"/>
                    </a:moveTo>
                    <a:lnTo>
                      <a:pt x="75008" y="24"/>
                    </a:lnTo>
                  </a:path>
                </a:pathLst>
              </a:custGeom>
              <a:noFill/>
              <a:ln w="8334" cap="rnd">
                <a:solidFill>
                  <a:schemeClr val="bg1"/>
                </a:solidFill>
                <a:prstDash val="solid"/>
                <a:round/>
              </a:ln>
            </p:spPr>
            <p:txBody>
              <a:bodyPr rtlCol="0" anchor="ctr"/>
              <a:lstStyle/>
              <a:p>
                <a:endParaRPr lang="zh-CN" altLang="en-US"/>
              </a:p>
            </p:txBody>
          </p:sp>
        </p:grpSp>
      </p:grpSp>
      <p:sp>
        <p:nvSpPr>
          <p:cNvPr id="2" name="等腰三角形 1">
            <a:extLst>
              <a:ext uri="{FF2B5EF4-FFF2-40B4-BE49-F238E27FC236}">
                <a16:creationId xmlns:a16="http://schemas.microsoft.com/office/drawing/2014/main" xmlns="" id="{ED2EA38B-B90B-46E7-9F7C-9D44FA2C8639}"/>
              </a:ext>
            </a:extLst>
          </p:cNvPr>
          <p:cNvSpPr/>
          <p:nvPr/>
        </p:nvSpPr>
        <p:spPr>
          <a:xfrm rot="16200000">
            <a:off x="2359350" y="3761275"/>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41" name="等腰三角形 40">
            <a:extLst>
              <a:ext uri="{FF2B5EF4-FFF2-40B4-BE49-F238E27FC236}">
                <a16:creationId xmlns:a16="http://schemas.microsoft.com/office/drawing/2014/main" xmlns="" id="{A347ACD6-7B43-4769-90F1-C268CF701B5B}"/>
              </a:ext>
            </a:extLst>
          </p:cNvPr>
          <p:cNvSpPr/>
          <p:nvPr/>
        </p:nvSpPr>
        <p:spPr>
          <a:xfrm rot="5400000" flipH="1">
            <a:off x="4117600" y="3761275"/>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42" name="文本框 41">
            <a:extLst>
              <a:ext uri="{FF2B5EF4-FFF2-40B4-BE49-F238E27FC236}">
                <a16:creationId xmlns:a16="http://schemas.microsoft.com/office/drawing/2014/main" xmlns="" id="{401B5E8A-95E6-4057-B05A-ABF53E69646D}"/>
              </a:ext>
            </a:extLst>
          </p:cNvPr>
          <p:cNvSpPr txBox="1"/>
          <p:nvPr/>
        </p:nvSpPr>
        <p:spPr>
          <a:xfrm>
            <a:off x="7988078" y="3670334"/>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女性群体</a:t>
            </a:r>
          </a:p>
        </p:txBody>
      </p:sp>
      <p:sp>
        <p:nvSpPr>
          <p:cNvPr id="50" name="等腰三角形 49">
            <a:extLst>
              <a:ext uri="{FF2B5EF4-FFF2-40B4-BE49-F238E27FC236}">
                <a16:creationId xmlns:a16="http://schemas.microsoft.com/office/drawing/2014/main" xmlns="" id="{9FB661DD-8E79-4F7D-BB20-31B84ED4B6CD}"/>
              </a:ext>
            </a:extLst>
          </p:cNvPr>
          <p:cNvSpPr/>
          <p:nvPr/>
        </p:nvSpPr>
        <p:spPr>
          <a:xfrm rot="16200000">
            <a:off x="7722944" y="3761275"/>
            <a:ext cx="276142" cy="187450"/>
          </a:xfrm>
          <a:prstGeom prst="triangle">
            <a:avLst/>
          </a:prstGeom>
          <a:gradFill flip="none" rotWithShape="1">
            <a:gsLst>
              <a:gs pos="100000">
                <a:schemeClr val="accent2">
                  <a:lumMod val="75000"/>
                  <a:alpha val="86000"/>
                </a:schemeClr>
              </a:gs>
              <a:gs pos="57000">
                <a:schemeClr val="accent2">
                  <a:alpha val="34000"/>
                </a:schemeClr>
              </a:gs>
              <a:gs pos="0">
                <a:schemeClr val="accent2">
                  <a:alpha val="2000"/>
                </a:schemeClr>
              </a:gs>
            </a:gsLst>
            <a:lin ang="16800000" scaled="0"/>
            <a:tileRect/>
          </a:gradFill>
          <a:ln w="3175">
            <a:gradFill flip="none" rotWithShape="1">
              <a:gsLst>
                <a:gs pos="0">
                  <a:schemeClr val="accent2">
                    <a:lumMod val="60000"/>
                    <a:lumOff val="40000"/>
                  </a:schemeClr>
                </a:gs>
                <a:gs pos="75000">
                  <a:schemeClr val="accent2">
                    <a:lumMod val="60000"/>
                    <a:lumOff val="40000"/>
                    <a:alpha val="0"/>
                  </a:schemeClr>
                </a:gs>
              </a:gsLst>
              <a:lin ang="48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dirty="0">
              <a:solidFill>
                <a:prstClr val="white"/>
              </a:solidFill>
              <a:ea typeface="TTTGB Medium" panose="020C06030202040F0204" pitchFamily="34" charset="-122"/>
            </a:endParaRPr>
          </a:p>
        </p:txBody>
      </p:sp>
      <p:sp>
        <p:nvSpPr>
          <p:cNvPr id="51" name="等腰三角形 50">
            <a:extLst>
              <a:ext uri="{FF2B5EF4-FFF2-40B4-BE49-F238E27FC236}">
                <a16:creationId xmlns:a16="http://schemas.microsoft.com/office/drawing/2014/main" xmlns="" id="{DCEF4368-B70D-4285-9094-835BB7D94266}"/>
              </a:ext>
            </a:extLst>
          </p:cNvPr>
          <p:cNvSpPr/>
          <p:nvPr/>
        </p:nvSpPr>
        <p:spPr>
          <a:xfrm rot="5400000" flipH="1">
            <a:off x="9481194" y="3761275"/>
            <a:ext cx="276142" cy="187450"/>
          </a:xfrm>
          <a:prstGeom prst="triangle">
            <a:avLst/>
          </a:prstGeom>
          <a:gradFill flip="none" rotWithShape="1">
            <a:gsLst>
              <a:gs pos="100000">
                <a:schemeClr val="accent2">
                  <a:lumMod val="75000"/>
                  <a:alpha val="86000"/>
                </a:schemeClr>
              </a:gs>
              <a:gs pos="57000">
                <a:schemeClr val="accent2">
                  <a:alpha val="34000"/>
                </a:schemeClr>
              </a:gs>
              <a:gs pos="0">
                <a:schemeClr val="accent2">
                  <a:alpha val="2000"/>
                </a:schemeClr>
              </a:gs>
            </a:gsLst>
            <a:lin ang="15600000" scaled="0"/>
            <a:tileRect/>
          </a:gradFill>
          <a:ln w="3175">
            <a:gradFill flip="none" rotWithShape="1">
              <a:gsLst>
                <a:gs pos="0">
                  <a:schemeClr val="accent2">
                    <a:lumMod val="60000"/>
                    <a:lumOff val="40000"/>
                  </a:schemeClr>
                </a:gs>
                <a:gs pos="75000">
                  <a:schemeClr val="accent2">
                    <a:lumMod val="60000"/>
                    <a:lumOff val="40000"/>
                    <a:alpha val="0"/>
                  </a:schemeClr>
                </a:gs>
              </a:gsLst>
              <a:lin ang="48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ea typeface="TTTGB Medium" panose="020C06030202040F0204" pitchFamily="34" charset="-122"/>
            </a:endParaRPr>
          </a:p>
        </p:txBody>
      </p:sp>
      <p:sp>
        <p:nvSpPr>
          <p:cNvPr id="52" name="文本框 51">
            <a:extLst>
              <a:ext uri="{FF2B5EF4-FFF2-40B4-BE49-F238E27FC236}">
                <a16:creationId xmlns:a16="http://schemas.microsoft.com/office/drawing/2014/main" xmlns="" id="{27FF2AD3-6FA9-4D70-99FE-DDAFF2812B1A}"/>
              </a:ext>
            </a:extLst>
          </p:cNvPr>
          <p:cNvSpPr txBox="1"/>
          <p:nvPr/>
        </p:nvSpPr>
        <p:spPr>
          <a:xfrm>
            <a:off x="1923515" y="4217535"/>
            <a:ext cx="2906061" cy="1023742"/>
          </a:xfrm>
          <a:prstGeom prst="rect">
            <a:avLst/>
          </a:prstGeom>
          <a:noFill/>
        </p:spPr>
        <p:txBody>
          <a:bodyPr wrap="square" rtlCol="0">
            <a:spAutoFit/>
          </a:bodyPr>
          <a:lstStyle/>
          <a:p>
            <a:pPr algn="ctr">
              <a:lnSpc>
                <a:spcPct val="150000"/>
              </a:lnSpc>
              <a:defRPr/>
            </a:pPr>
            <a:r>
              <a:rPr kumimoji="0" lang="en-US" altLang="zh-CN" sz="1400" b="0" i="0" u="none" strike="noStrike" kern="1200" cap="none" spc="0" normalizeH="0" baseline="0" noProof="0" dirty="0">
                <a:ln>
                  <a:noFill/>
                </a:ln>
                <a:solidFill>
                  <a:prstClr val="white"/>
                </a:solidFill>
                <a:effectLst/>
                <a:uLnTx/>
                <a:uFillTx/>
                <a:latin typeface="+mn-ea"/>
                <a:cs typeface="+mn-cs"/>
              </a:rPr>
              <a:t>《</a:t>
            </a:r>
            <a:r>
              <a:rPr kumimoji="0" lang="zh-CN" altLang="en-US" sz="1400" b="0" i="0" u="none" strike="noStrike" kern="1200" cap="none" spc="0" normalizeH="0" baseline="0" noProof="0" dirty="0">
                <a:ln>
                  <a:noFill/>
                </a:ln>
                <a:solidFill>
                  <a:prstClr val="white"/>
                </a:solidFill>
                <a:effectLst/>
                <a:uLnTx/>
                <a:uFillTx/>
                <a:latin typeface="+mn-ea"/>
                <a:cs typeface="+mn-cs"/>
              </a:rPr>
              <a:t>世界奢侈品报告蓝皮书</a:t>
            </a:r>
            <a:r>
              <a:rPr kumimoji="0" lang="en-US" altLang="zh-CN" sz="1400" b="0" i="0" u="none" strike="noStrike" kern="1200" cap="none" spc="0" normalizeH="0" baseline="0" noProof="0" dirty="0">
                <a:ln>
                  <a:noFill/>
                </a:ln>
                <a:solidFill>
                  <a:prstClr val="white"/>
                </a:solidFill>
                <a:effectLst/>
                <a:uLnTx/>
                <a:uFillTx/>
                <a:latin typeface="+mn-ea"/>
                <a:cs typeface="+mn-cs"/>
              </a:rPr>
              <a:t>》</a:t>
            </a:r>
            <a:r>
              <a:rPr kumimoji="0" lang="zh-CN" altLang="en-US" sz="1400" b="0" i="0" u="none" strike="noStrike" kern="1200" cap="none" spc="0" normalizeH="0" baseline="0" noProof="0" dirty="0">
                <a:ln>
                  <a:noFill/>
                </a:ln>
                <a:solidFill>
                  <a:prstClr val="white"/>
                </a:solidFill>
                <a:effectLst/>
                <a:uLnTx/>
                <a:uFillTx/>
                <a:latin typeface="+mn-ea"/>
                <a:cs typeface="+mn-cs"/>
              </a:rPr>
              <a:t>显示，男性高端产品市场在所有品类上的增长速度都超越了女性。</a:t>
            </a:r>
          </a:p>
        </p:txBody>
      </p:sp>
      <p:sp>
        <p:nvSpPr>
          <p:cNvPr id="55" name="文本框 54">
            <a:extLst>
              <a:ext uri="{FF2B5EF4-FFF2-40B4-BE49-F238E27FC236}">
                <a16:creationId xmlns:a16="http://schemas.microsoft.com/office/drawing/2014/main" xmlns="" id="{CFCD68FD-D14C-4904-8B5F-6E1A2E47BDCF}"/>
              </a:ext>
            </a:extLst>
          </p:cNvPr>
          <p:cNvSpPr txBox="1"/>
          <p:nvPr/>
        </p:nvSpPr>
        <p:spPr>
          <a:xfrm>
            <a:off x="7287109" y="4217535"/>
            <a:ext cx="2906061" cy="1023742"/>
          </a:xfrm>
          <a:prstGeom prst="rect">
            <a:avLst/>
          </a:prstGeom>
          <a:noFill/>
        </p:spPr>
        <p:txBody>
          <a:bodyPr wrap="square" rtlCol="0">
            <a:spAutoFit/>
          </a:bodyPr>
          <a:lstStyle/>
          <a:p>
            <a:pPr algn="ctr">
              <a:lnSpc>
                <a:spcPct val="150000"/>
              </a:lnSpc>
              <a:defRPr/>
            </a:pPr>
            <a:r>
              <a:rPr kumimoji="0" lang="en-US" altLang="zh-CN" sz="1400" b="0" i="0" u="none" strike="noStrike" kern="1200" cap="none" spc="0" normalizeH="0" baseline="0" noProof="0" dirty="0">
                <a:ln>
                  <a:noFill/>
                </a:ln>
                <a:solidFill>
                  <a:prstClr val="white"/>
                </a:solidFill>
                <a:effectLst/>
                <a:uLnTx/>
                <a:uFillTx/>
                <a:latin typeface="+mn-ea"/>
                <a:cs typeface="+mn-cs"/>
              </a:rPr>
              <a:t>《</a:t>
            </a:r>
            <a:r>
              <a:rPr kumimoji="0" lang="zh-CN" altLang="en-US" sz="1400" b="0" i="0" u="none" strike="noStrike" kern="1200" cap="none" spc="0" normalizeH="0" baseline="0" noProof="0" dirty="0">
                <a:ln>
                  <a:noFill/>
                </a:ln>
                <a:solidFill>
                  <a:prstClr val="white"/>
                </a:solidFill>
                <a:effectLst/>
                <a:uLnTx/>
                <a:uFillTx/>
                <a:latin typeface="+mn-ea"/>
                <a:cs typeface="+mn-cs"/>
              </a:rPr>
              <a:t>世界奢侈品报告蓝皮书</a:t>
            </a:r>
            <a:r>
              <a:rPr kumimoji="0" lang="en-US" altLang="zh-CN" sz="1400" b="0" i="0" u="none" strike="noStrike" kern="1200" cap="none" spc="0" normalizeH="0" baseline="0" noProof="0" dirty="0">
                <a:ln>
                  <a:noFill/>
                </a:ln>
                <a:solidFill>
                  <a:prstClr val="white"/>
                </a:solidFill>
                <a:effectLst/>
                <a:uLnTx/>
                <a:uFillTx/>
                <a:latin typeface="+mn-ea"/>
                <a:cs typeface="+mn-cs"/>
              </a:rPr>
              <a:t>》</a:t>
            </a:r>
            <a:r>
              <a:rPr kumimoji="0" lang="zh-CN" altLang="en-US" sz="1400" b="0" i="0" u="none" strike="noStrike" kern="1200" cap="none" spc="0" normalizeH="0" baseline="0" noProof="0" dirty="0">
                <a:ln>
                  <a:noFill/>
                </a:ln>
                <a:solidFill>
                  <a:prstClr val="white"/>
                </a:solidFill>
                <a:effectLst/>
                <a:uLnTx/>
                <a:uFillTx/>
                <a:latin typeface="+mn-ea"/>
                <a:cs typeface="+mn-cs"/>
              </a:rPr>
              <a:t>显示，女性在中低端消费市场中一直保持着强有力的消费能力。</a:t>
            </a:r>
          </a:p>
        </p:txBody>
      </p:sp>
      <p:sp>
        <p:nvSpPr>
          <p:cNvPr id="5" name="内容占位符 4">
            <a:extLst>
              <a:ext uri="{FF2B5EF4-FFF2-40B4-BE49-F238E27FC236}">
                <a16:creationId xmlns:a16="http://schemas.microsoft.com/office/drawing/2014/main" xmlns="" id="{0B12353C-B6C3-495D-A26A-DF65FBD32480}"/>
              </a:ext>
            </a:extLst>
          </p:cNvPr>
          <p:cNvSpPr>
            <a:spLocks noGrp="1"/>
          </p:cNvSpPr>
          <p:nvPr>
            <p:ph sz="quarter" idx="11"/>
          </p:nvPr>
        </p:nvSpPr>
        <p:spPr/>
        <p:txBody>
          <a:bodyPr/>
          <a:lstStyle/>
          <a:p>
            <a:endParaRPr lang="zh-CN" altLang="en-US"/>
          </a:p>
        </p:txBody>
      </p:sp>
    </p:spTree>
    <p:extLst>
      <p:ext uri="{BB962C8B-B14F-4D97-AF65-F5344CB8AC3E}">
        <p14:creationId xmlns:p14="http://schemas.microsoft.com/office/powerpoint/2010/main" val="375543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xmlns="" id="{E0E65970-3051-4A97-B05D-9624A9EC1615}"/>
              </a:ext>
            </a:extLst>
          </p:cNvPr>
          <p:cNvSpPr>
            <a:spLocks noGrp="1"/>
          </p:cNvSpPr>
          <p:nvPr>
            <p:ph sz="quarter" idx="4294967295"/>
          </p:nvPr>
        </p:nvSpPr>
        <p:spPr>
          <a:xfrm>
            <a:off x="506121" y="434136"/>
            <a:ext cx="731902"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01</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4" name="内容占位符 3">
            <a:extLst>
              <a:ext uri="{FF2B5EF4-FFF2-40B4-BE49-F238E27FC236}">
                <a16:creationId xmlns:a16="http://schemas.microsoft.com/office/drawing/2014/main" xmlns="" id="{038EE1FC-2609-4AD3-877F-737ADA53937A}"/>
              </a:ext>
            </a:extLst>
          </p:cNvPr>
          <p:cNvSpPr>
            <a:spLocks noGrp="1"/>
          </p:cNvSpPr>
          <p:nvPr>
            <p:ph sz="quarter" idx="10"/>
          </p:nvPr>
        </p:nvSpPr>
        <p:spPr>
          <a:xfrm>
            <a:off x="1314848" y="434136"/>
            <a:ext cx="4069952" cy="646331"/>
          </a:xfrm>
        </p:spPr>
        <p:txBody>
          <a:bodyPr/>
          <a:lstStyle/>
          <a:p>
            <a:r>
              <a:rPr lang="zh-CN" altLang="en-US" dirty="0">
                <a:latin typeface="+mj-ea"/>
                <a:ea typeface="+mj-ea"/>
              </a:rPr>
              <a:t>影响消费的主要因素</a:t>
            </a:r>
          </a:p>
        </p:txBody>
      </p:sp>
      <p:sp>
        <p:nvSpPr>
          <p:cNvPr id="71" name="任意多边形: 形状 70">
            <a:extLst>
              <a:ext uri="{FF2B5EF4-FFF2-40B4-BE49-F238E27FC236}">
                <a16:creationId xmlns:a16="http://schemas.microsoft.com/office/drawing/2014/main" xmlns="" id="{8E20A288-01E7-411F-BF64-EF71C69EEEF6}"/>
              </a:ext>
            </a:extLst>
          </p:cNvPr>
          <p:cNvSpPr/>
          <p:nvPr/>
        </p:nvSpPr>
        <p:spPr>
          <a:xfrm rot="10800000">
            <a:off x="686426" y="3260132"/>
            <a:ext cx="3258304" cy="1801427"/>
          </a:xfrm>
          <a:custGeom>
            <a:avLst/>
            <a:gdLst>
              <a:gd name="connsiteX0" fmla="*/ 4087450 w 4720135"/>
              <a:gd name="connsiteY0" fmla="*/ 2354147 h 2354147"/>
              <a:gd name="connsiteX1" fmla="*/ 3364586 w 4720135"/>
              <a:gd name="connsiteY1" fmla="*/ 2354147 h 2354147"/>
              <a:gd name="connsiteX2" fmla="*/ 3291417 w 4720135"/>
              <a:gd name="connsiteY2" fmla="*/ 2192102 h 2354147"/>
              <a:gd name="connsiteX3" fmla="*/ 1428719 w 4720135"/>
              <a:gd name="connsiteY3" fmla="*/ 2192102 h 2354147"/>
              <a:gd name="connsiteX4" fmla="*/ 1355551 w 4720135"/>
              <a:gd name="connsiteY4" fmla="*/ 2354147 h 2354147"/>
              <a:gd name="connsiteX5" fmla="*/ 632685 w 4720135"/>
              <a:gd name="connsiteY5" fmla="*/ 2354147 h 2354147"/>
              <a:gd name="connsiteX6" fmla="*/ 510906 w 4720135"/>
              <a:gd name="connsiteY6" fmla="*/ 2276601 h 2354147"/>
              <a:gd name="connsiteX7" fmla="*/ 0 w 4720135"/>
              <a:gd name="connsiteY7" fmla="*/ 1254789 h 2354147"/>
              <a:gd name="connsiteX8" fmla="*/ 0 w 4720135"/>
              <a:gd name="connsiteY8" fmla="*/ 1099357 h 2354147"/>
              <a:gd name="connsiteX9" fmla="*/ 510907 w 4720135"/>
              <a:gd name="connsiteY9" fmla="*/ 77545 h 2354147"/>
              <a:gd name="connsiteX10" fmla="*/ 632684 w 4720135"/>
              <a:gd name="connsiteY10" fmla="*/ 0 h 2354147"/>
              <a:gd name="connsiteX11" fmla="*/ 2254965 w 4720135"/>
              <a:gd name="connsiteY11" fmla="*/ 0 h 2354147"/>
              <a:gd name="connsiteX12" fmla="*/ 2465170 w 4720135"/>
              <a:gd name="connsiteY12" fmla="*/ 0 h 2354147"/>
              <a:gd name="connsiteX13" fmla="*/ 4087451 w 4720135"/>
              <a:gd name="connsiteY13" fmla="*/ 0 h 2354147"/>
              <a:gd name="connsiteX14" fmla="*/ 4209228 w 4720135"/>
              <a:gd name="connsiteY14" fmla="*/ 77545 h 2354147"/>
              <a:gd name="connsiteX15" fmla="*/ 4720135 w 4720135"/>
              <a:gd name="connsiteY15" fmla="*/ 1099357 h 2354147"/>
              <a:gd name="connsiteX16" fmla="*/ 4720135 w 4720135"/>
              <a:gd name="connsiteY16" fmla="*/ 1254789 h 2354147"/>
              <a:gd name="connsiteX17" fmla="*/ 4209229 w 4720135"/>
              <a:gd name="connsiteY17" fmla="*/ 2276601 h 2354147"/>
              <a:gd name="connsiteX18" fmla="*/ 4087450 w 4720135"/>
              <a:gd name="connsiteY18" fmla="*/ 2354147 h 2354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20135" h="2354147">
                <a:moveTo>
                  <a:pt x="4087450" y="2354147"/>
                </a:moveTo>
                <a:lnTo>
                  <a:pt x="3364586" y="2354147"/>
                </a:lnTo>
                <a:lnTo>
                  <a:pt x="3291417" y="2192102"/>
                </a:lnTo>
                <a:lnTo>
                  <a:pt x="1428719" y="2192102"/>
                </a:lnTo>
                <a:lnTo>
                  <a:pt x="1355551" y="2354147"/>
                </a:lnTo>
                <a:lnTo>
                  <a:pt x="632685" y="2354147"/>
                </a:lnTo>
                <a:lnTo>
                  <a:pt x="510906" y="2276601"/>
                </a:lnTo>
                <a:lnTo>
                  <a:pt x="0" y="1254789"/>
                </a:lnTo>
                <a:lnTo>
                  <a:pt x="0" y="1099357"/>
                </a:lnTo>
                <a:lnTo>
                  <a:pt x="510907" y="77545"/>
                </a:lnTo>
                <a:lnTo>
                  <a:pt x="632684" y="0"/>
                </a:lnTo>
                <a:lnTo>
                  <a:pt x="2254965" y="0"/>
                </a:lnTo>
                <a:lnTo>
                  <a:pt x="2465170" y="0"/>
                </a:lnTo>
                <a:lnTo>
                  <a:pt x="4087451" y="0"/>
                </a:lnTo>
                <a:lnTo>
                  <a:pt x="4209228" y="77545"/>
                </a:lnTo>
                <a:lnTo>
                  <a:pt x="4720135" y="1099357"/>
                </a:lnTo>
                <a:lnTo>
                  <a:pt x="4720135" y="1254789"/>
                </a:lnTo>
                <a:lnTo>
                  <a:pt x="4209229" y="2276601"/>
                </a:lnTo>
                <a:lnTo>
                  <a:pt x="4087450" y="2354147"/>
                </a:lnTo>
                <a:close/>
              </a:path>
            </a:pathLst>
          </a:custGeom>
          <a:gradFill flip="none" rotWithShape="1">
            <a:gsLst>
              <a:gs pos="29000">
                <a:schemeClr val="accent1">
                  <a:alpha val="3000"/>
                </a:schemeClr>
              </a:gs>
              <a:gs pos="66000">
                <a:schemeClr val="accent1">
                  <a:alpha val="17000"/>
                </a:schemeClr>
              </a:gs>
              <a:gs pos="100000">
                <a:schemeClr val="accent1">
                  <a:alpha val="46000"/>
                </a:schemeClr>
              </a:gs>
              <a:gs pos="95000">
                <a:schemeClr val="accent1">
                  <a:alpha val="30000"/>
                </a:schemeClr>
              </a:gs>
            </a:gsLst>
            <a:lin ang="0" scaled="1"/>
            <a:tileRect/>
          </a:gradFill>
          <a:ln w="9525">
            <a:gradFill flip="none" rotWithShape="1">
              <a:gsLst>
                <a:gs pos="2000">
                  <a:schemeClr val="accent1">
                    <a:alpha val="0"/>
                  </a:schemeClr>
                </a:gs>
                <a:gs pos="53000">
                  <a:srgbClr val="3B61ED">
                    <a:alpha val="0"/>
                  </a:srgbClr>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sp>
        <p:nvSpPr>
          <p:cNvPr id="72" name="任意多边形: 形状 71">
            <a:extLst>
              <a:ext uri="{FF2B5EF4-FFF2-40B4-BE49-F238E27FC236}">
                <a16:creationId xmlns:a16="http://schemas.microsoft.com/office/drawing/2014/main" xmlns="" id="{BC89AEE1-980C-4536-9C2E-2A7FBC6AF68A}"/>
              </a:ext>
            </a:extLst>
          </p:cNvPr>
          <p:cNvSpPr/>
          <p:nvPr/>
        </p:nvSpPr>
        <p:spPr>
          <a:xfrm rot="10800000" flipH="1">
            <a:off x="8247271" y="3260132"/>
            <a:ext cx="3258304" cy="1801427"/>
          </a:xfrm>
          <a:custGeom>
            <a:avLst/>
            <a:gdLst>
              <a:gd name="connsiteX0" fmla="*/ 4087450 w 4720135"/>
              <a:gd name="connsiteY0" fmla="*/ 2354147 h 2354147"/>
              <a:gd name="connsiteX1" fmla="*/ 3364586 w 4720135"/>
              <a:gd name="connsiteY1" fmla="*/ 2354147 h 2354147"/>
              <a:gd name="connsiteX2" fmla="*/ 3291417 w 4720135"/>
              <a:gd name="connsiteY2" fmla="*/ 2192102 h 2354147"/>
              <a:gd name="connsiteX3" fmla="*/ 1428719 w 4720135"/>
              <a:gd name="connsiteY3" fmla="*/ 2192102 h 2354147"/>
              <a:gd name="connsiteX4" fmla="*/ 1355551 w 4720135"/>
              <a:gd name="connsiteY4" fmla="*/ 2354147 h 2354147"/>
              <a:gd name="connsiteX5" fmla="*/ 632685 w 4720135"/>
              <a:gd name="connsiteY5" fmla="*/ 2354147 h 2354147"/>
              <a:gd name="connsiteX6" fmla="*/ 510906 w 4720135"/>
              <a:gd name="connsiteY6" fmla="*/ 2276601 h 2354147"/>
              <a:gd name="connsiteX7" fmla="*/ 0 w 4720135"/>
              <a:gd name="connsiteY7" fmla="*/ 1254789 h 2354147"/>
              <a:gd name="connsiteX8" fmla="*/ 0 w 4720135"/>
              <a:gd name="connsiteY8" fmla="*/ 1099357 h 2354147"/>
              <a:gd name="connsiteX9" fmla="*/ 510907 w 4720135"/>
              <a:gd name="connsiteY9" fmla="*/ 77545 h 2354147"/>
              <a:gd name="connsiteX10" fmla="*/ 632684 w 4720135"/>
              <a:gd name="connsiteY10" fmla="*/ 0 h 2354147"/>
              <a:gd name="connsiteX11" fmla="*/ 2254965 w 4720135"/>
              <a:gd name="connsiteY11" fmla="*/ 0 h 2354147"/>
              <a:gd name="connsiteX12" fmla="*/ 2465170 w 4720135"/>
              <a:gd name="connsiteY12" fmla="*/ 0 h 2354147"/>
              <a:gd name="connsiteX13" fmla="*/ 4087451 w 4720135"/>
              <a:gd name="connsiteY13" fmla="*/ 0 h 2354147"/>
              <a:gd name="connsiteX14" fmla="*/ 4209228 w 4720135"/>
              <a:gd name="connsiteY14" fmla="*/ 77545 h 2354147"/>
              <a:gd name="connsiteX15" fmla="*/ 4720135 w 4720135"/>
              <a:gd name="connsiteY15" fmla="*/ 1099357 h 2354147"/>
              <a:gd name="connsiteX16" fmla="*/ 4720135 w 4720135"/>
              <a:gd name="connsiteY16" fmla="*/ 1254789 h 2354147"/>
              <a:gd name="connsiteX17" fmla="*/ 4209229 w 4720135"/>
              <a:gd name="connsiteY17" fmla="*/ 2276601 h 2354147"/>
              <a:gd name="connsiteX18" fmla="*/ 4087450 w 4720135"/>
              <a:gd name="connsiteY18" fmla="*/ 2354147 h 2354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20135" h="2354147">
                <a:moveTo>
                  <a:pt x="4087450" y="2354147"/>
                </a:moveTo>
                <a:lnTo>
                  <a:pt x="3364586" y="2354147"/>
                </a:lnTo>
                <a:lnTo>
                  <a:pt x="3291417" y="2192102"/>
                </a:lnTo>
                <a:lnTo>
                  <a:pt x="1428719" y="2192102"/>
                </a:lnTo>
                <a:lnTo>
                  <a:pt x="1355551" y="2354147"/>
                </a:lnTo>
                <a:lnTo>
                  <a:pt x="632685" y="2354147"/>
                </a:lnTo>
                <a:lnTo>
                  <a:pt x="510906" y="2276601"/>
                </a:lnTo>
                <a:lnTo>
                  <a:pt x="0" y="1254789"/>
                </a:lnTo>
                <a:lnTo>
                  <a:pt x="0" y="1099357"/>
                </a:lnTo>
                <a:lnTo>
                  <a:pt x="510907" y="77545"/>
                </a:lnTo>
                <a:lnTo>
                  <a:pt x="632684" y="0"/>
                </a:lnTo>
                <a:lnTo>
                  <a:pt x="2254965" y="0"/>
                </a:lnTo>
                <a:lnTo>
                  <a:pt x="2465170" y="0"/>
                </a:lnTo>
                <a:lnTo>
                  <a:pt x="4087451" y="0"/>
                </a:lnTo>
                <a:lnTo>
                  <a:pt x="4209228" y="77545"/>
                </a:lnTo>
                <a:lnTo>
                  <a:pt x="4720135" y="1099357"/>
                </a:lnTo>
                <a:lnTo>
                  <a:pt x="4720135" y="1254789"/>
                </a:lnTo>
                <a:lnTo>
                  <a:pt x="4209229" y="2276601"/>
                </a:lnTo>
                <a:lnTo>
                  <a:pt x="4087450" y="2354147"/>
                </a:lnTo>
                <a:close/>
              </a:path>
            </a:pathLst>
          </a:custGeom>
          <a:gradFill flip="none" rotWithShape="1">
            <a:gsLst>
              <a:gs pos="29000">
                <a:schemeClr val="accent1">
                  <a:alpha val="3000"/>
                </a:schemeClr>
              </a:gs>
              <a:gs pos="66000">
                <a:schemeClr val="accent1">
                  <a:alpha val="17000"/>
                </a:schemeClr>
              </a:gs>
              <a:gs pos="100000">
                <a:schemeClr val="accent1">
                  <a:alpha val="46000"/>
                </a:schemeClr>
              </a:gs>
              <a:gs pos="95000">
                <a:schemeClr val="accent1">
                  <a:alpha val="30000"/>
                </a:schemeClr>
              </a:gs>
            </a:gsLst>
            <a:lin ang="0" scaled="1"/>
            <a:tileRect/>
          </a:gradFill>
          <a:ln w="9525">
            <a:gradFill flip="none" rotWithShape="1">
              <a:gsLst>
                <a:gs pos="2000">
                  <a:schemeClr val="accent1">
                    <a:alpha val="0"/>
                  </a:schemeClr>
                </a:gs>
                <a:gs pos="53000">
                  <a:srgbClr val="3B61ED">
                    <a:alpha val="0"/>
                  </a:srgbClr>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sp>
        <p:nvSpPr>
          <p:cNvPr id="66" name="任意多边形: 形状 65">
            <a:extLst>
              <a:ext uri="{FF2B5EF4-FFF2-40B4-BE49-F238E27FC236}">
                <a16:creationId xmlns:a16="http://schemas.microsoft.com/office/drawing/2014/main" xmlns="" id="{42F02D48-05B2-43CC-89F8-6139F46BB758}"/>
              </a:ext>
            </a:extLst>
          </p:cNvPr>
          <p:cNvSpPr/>
          <p:nvPr/>
        </p:nvSpPr>
        <p:spPr>
          <a:xfrm rot="10800000">
            <a:off x="3735933" y="2763085"/>
            <a:ext cx="4720135" cy="2609633"/>
          </a:xfrm>
          <a:custGeom>
            <a:avLst/>
            <a:gdLst>
              <a:gd name="connsiteX0" fmla="*/ 4087450 w 4720135"/>
              <a:gd name="connsiteY0" fmla="*/ 2354147 h 2354147"/>
              <a:gd name="connsiteX1" fmla="*/ 3364586 w 4720135"/>
              <a:gd name="connsiteY1" fmla="*/ 2354147 h 2354147"/>
              <a:gd name="connsiteX2" fmla="*/ 3291417 w 4720135"/>
              <a:gd name="connsiteY2" fmla="*/ 2192102 h 2354147"/>
              <a:gd name="connsiteX3" fmla="*/ 1428719 w 4720135"/>
              <a:gd name="connsiteY3" fmla="*/ 2192102 h 2354147"/>
              <a:gd name="connsiteX4" fmla="*/ 1355551 w 4720135"/>
              <a:gd name="connsiteY4" fmla="*/ 2354147 h 2354147"/>
              <a:gd name="connsiteX5" fmla="*/ 632685 w 4720135"/>
              <a:gd name="connsiteY5" fmla="*/ 2354147 h 2354147"/>
              <a:gd name="connsiteX6" fmla="*/ 510906 w 4720135"/>
              <a:gd name="connsiteY6" fmla="*/ 2276601 h 2354147"/>
              <a:gd name="connsiteX7" fmla="*/ 0 w 4720135"/>
              <a:gd name="connsiteY7" fmla="*/ 1254789 h 2354147"/>
              <a:gd name="connsiteX8" fmla="*/ 0 w 4720135"/>
              <a:gd name="connsiteY8" fmla="*/ 1099357 h 2354147"/>
              <a:gd name="connsiteX9" fmla="*/ 510907 w 4720135"/>
              <a:gd name="connsiteY9" fmla="*/ 77545 h 2354147"/>
              <a:gd name="connsiteX10" fmla="*/ 632684 w 4720135"/>
              <a:gd name="connsiteY10" fmla="*/ 0 h 2354147"/>
              <a:gd name="connsiteX11" fmla="*/ 2254965 w 4720135"/>
              <a:gd name="connsiteY11" fmla="*/ 0 h 2354147"/>
              <a:gd name="connsiteX12" fmla="*/ 2465170 w 4720135"/>
              <a:gd name="connsiteY12" fmla="*/ 0 h 2354147"/>
              <a:gd name="connsiteX13" fmla="*/ 4087451 w 4720135"/>
              <a:gd name="connsiteY13" fmla="*/ 0 h 2354147"/>
              <a:gd name="connsiteX14" fmla="*/ 4209228 w 4720135"/>
              <a:gd name="connsiteY14" fmla="*/ 77545 h 2354147"/>
              <a:gd name="connsiteX15" fmla="*/ 4720135 w 4720135"/>
              <a:gd name="connsiteY15" fmla="*/ 1099357 h 2354147"/>
              <a:gd name="connsiteX16" fmla="*/ 4720135 w 4720135"/>
              <a:gd name="connsiteY16" fmla="*/ 1254789 h 2354147"/>
              <a:gd name="connsiteX17" fmla="*/ 4209229 w 4720135"/>
              <a:gd name="connsiteY17" fmla="*/ 2276601 h 2354147"/>
              <a:gd name="connsiteX18" fmla="*/ 4087450 w 4720135"/>
              <a:gd name="connsiteY18" fmla="*/ 2354147 h 2354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20135" h="2354147">
                <a:moveTo>
                  <a:pt x="4087450" y="2354147"/>
                </a:moveTo>
                <a:lnTo>
                  <a:pt x="3364586" y="2354147"/>
                </a:lnTo>
                <a:lnTo>
                  <a:pt x="3291417" y="2192102"/>
                </a:lnTo>
                <a:lnTo>
                  <a:pt x="1428719" y="2192102"/>
                </a:lnTo>
                <a:lnTo>
                  <a:pt x="1355551" y="2354147"/>
                </a:lnTo>
                <a:lnTo>
                  <a:pt x="632685" y="2354147"/>
                </a:lnTo>
                <a:lnTo>
                  <a:pt x="510906" y="2276601"/>
                </a:lnTo>
                <a:lnTo>
                  <a:pt x="0" y="1254789"/>
                </a:lnTo>
                <a:lnTo>
                  <a:pt x="0" y="1099357"/>
                </a:lnTo>
                <a:lnTo>
                  <a:pt x="510907" y="77545"/>
                </a:lnTo>
                <a:lnTo>
                  <a:pt x="632684" y="0"/>
                </a:lnTo>
                <a:lnTo>
                  <a:pt x="2254965" y="0"/>
                </a:lnTo>
                <a:lnTo>
                  <a:pt x="2465170" y="0"/>
                </a:lnTo>
                <a:lnTo>
                  <a:pt x="4087451" y="0"/>
                </a:lnTo>
                <a:lnTo>
                  <a:pt x="4209228" y="77545"/>
                </a:lnTo>
                <a:lnTo>
                  <a:pt x="4720135" y="1099357"/>
                </a:lnTo>
                <a:lnTo>
                  <a:pt x="4720135" y="1254789"/>
                </a:lnTo>
                <a:lnTo>
                  <a:pt x="4209229" y="2276601"/>
                </a:lnTo>
                <a:lnTo>
                  <a:pt x="4087450" y="2354147"/>
                </a:lnTo>
                <a:close/>
              </a:path>
            </a:pathLst>
          </a:custGeom>
          <a:gradFill flip="none" rotWithShape="1">
            <a:gsLst>
              <a:gs pos="0">
                <a:schemeClr val="accent1">
                  <a:alpha val="3000"/>
                </a:schemeClr>
              </a:gs>
              <a:gs pos="66000">
                <a:schemeClr val="accent1">
                  <a:alpha val="17000"/>
                </a:schemeClr>
              </a:gs>
              <a:gs pos="100000">
                <a:schemeClr val="accent1"/>
              </a:gs>
              <a:gs pos="95000">
                <a:schemeClr val="accent1">
                  <a:alpha val="30000"/>
                </a:schemeClr>
              </a:gs>
            </a:gsLst>
            <a:path path="shape">
              <a:fillToRect l="50000" t="50000" r="50000" b="50000"/>
            </a:path>
            <a:tileRect/>
          </a:gradFill>
          <a:ln w="9525">
            <a:gradFill flip="none" rotWithShape="1">
              <a:gsLst>
                <a:gs pos="2000">
                  <a:schemeClr val="accent1"/>
                </a:gs>
                <a:gs pos="53000">
                  <a:srgbClr val="3B61ED">
                    <a:alpha val="0"/>
                  </a:srgbClr>
                </a:gs>
                <a:gs pos="100000">
                  <a:schemeClr val="accent1"/>
                </a:gs>
              </a:gsLst>
              <a:lin ang="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sp>
        <p:nvSpPr>
          <p:cNvPr id="15" name="文本框 14">
            <a:extLst>
              <a:ext uri="{FF2B5EF4-FFF2-40B4-BE49-F238E27FC236}">
                <a16:creationId xmlns:a16="http://schemas.microsoft.com/office/drawing/2014/main" xmlns="" id="{931CCEF9-C089-4742-99BB-77B523FF887D}"/>
              </a:ext>
            </a:extLst>
          </p:cNvPr>
          <p:cNvSpPr txBox="1"/>
          <p:nvPr/>
        </p:nvSpPr>
        <p:spPr>
          <a:xfrm>
            <a:off x="5343938" y="2126014"/>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dirty="0">
                <a:solidFill>
                  <a:prstClr val="white"/>
                </a:solidFill>
                <a:latin typeface="+mn-ea"/>
              </a:rPr>
              <a:t>生产因素</a:t>
            </a: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7" name="等腰三角形 16">
            <a:extLst>
              <a:ext uri="{FF2B5EF4-FFF2-40B4-BE49-F238E27FC236}">
                <a16:creationId xmlns:a16="http://schemas.microsoft.com/office/drawing/2014/main" xmlns="" id="{95EAEC8F-AC69-454E-9B03-5E46C3CDEA80}"/>
              </a:ext>
            </a:extLst>
          </p:cNvPr>
          <p:cNvSpPr/>
          <p:nvPr/>
        </p:nvSpPr>
        <p:spPr>
          <a:xfrm rot="16200000">
            <a:off x="5078804" y="2216955"/>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18" name="等腰三角形 17">
            <a:extLst>
              <a:ext uri="{FF2B5EF4-FFF2-40B4-BE49-F238E27FC236}">
                <a16:creationId xmlns:a16="http://schemas.microsoft.com/office/drawing/2014/main" xmlns="" id="{A194E6BC-7219-4BAE-8E16-A210CE839B54}"/>
              </a:ext>
            </a:extLst>
          </p:cNvPr>
          <p:cNvSpPr/>
          <p:nvPr/>
        </p:nvSpPr>
        <p:spPr>
          <a:xfrm rot="5400000" flipH="1">
            <a:off x="6837054" y="2216955"/>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6" name="梯形 5">
            <a:extLst>
              <a:ext uri="{FF2B5EF4-FFF2-40B4-BE49-F238E27FC236}">
                <a16:creationId xmlns:a16="http://schemas.microsoft.com/office/drawing/2014/main" xmlns="" id="{C83B4648-5CC5-47B5-863E-DDA273A11DA7}"/>
              </a:ext>
            </a:extLst>
          </p:cNvPr>
          <p:cNvSpPr/>
          <p:nvPr/>
        </p:nvSpPr>
        <p:spPr>
          <a:xfrm flipV="1">
            <a:off x="5760437" y="2583495"/>
            <a:ext cx="671126" cy="45719"/>
          </a:xfrm>
          <a:prstGeom prst="trapezoid">
            <a:avLst/>
          </a:prstGeom>
          <a:solidFill>
            <a:schemeClr val="accent2"/>
          </a:solidFill>
          <a:ln>
            <a:noFill/>
          </a:ln>
          <a:scene3d>
            <a:camera prst="perspectiveRight">
              <a:rot lat="0" lon="20099996"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21" name="文本框 20">
            <a:extLst>
              <a:ext uri="{FF2B5EF4-FFF2-40B4-BE49-F238E27FC236}">
                <a16:creationId xmlns:a16="http://schemas.microsoft.com/office/drawing/2014/main" xmlns="" id="{FE80EEBA-48C0-491F-97EC-872A65E3E7D3}"/>
              </a:ext>
            </a:extLst>
          </p:cNvPr>
          <p:cNvSpPr txBox="1"/>
          <p:nvPr/>
        </p:nvSpPr>
        <p:spPr>
          <a:xfrm>
            <a:off x="4213180" y="3260131"/>
            <a:ext cx="3855037" cy="1670073"/>
          </a:xfrm>
          <a:prstGeom prst="rect">
            <a:avLst/>
          </a:prstGeom>
          <a:noFill/>
        </p:spPr>
        <p:txBody>
          <a:bodyPr wrap="square" rtlCol="0">
            <a:spAutoFit/>
          </a:bodyPr>
          <a:lstStyle/>
          <a:p>
            <a:pPr algn="ct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生产决定消费，影响消费的根本因素是国家经济发展水平。一般情况下，收入越高，消费水平越高。物价水平是影响消费的重要因素。在收入一定的条件下，物价水平高，消费水平会降低，所以要稳定物价。</a:t>
            </a:r>
          </a:p>
        </p:txBody>
      </p:sp>
      <p:sp>
        <p:nvSpPr>
          <p:cNvPr id="23" name="文本框 22">
            <a:extLst>
              <a:ext uri="{FF2B5EF4-FFF2-40B4-BE49-F238E27FC236}">
                <a16:creationId xmlns:a16="http://schemas.microsoft.com/office/drawing/2014/main" xmlns="" id="{237F8B91-6DDD-4BED-9D2A-DE22630C6AD1}"/>
              </a:ext>
            </a:extLst>
          </p:cNvPr>
          <p:cNvSpPr txBox="1"/>
          <p:nvPr/>
        </p:nvSpPr>
        <p:spPr>
          <a:xfrm>
            <a:off x="9076117" y="2680781"/>
            <a:ext cx="1504124" cy="369332"/>
          </a:xfrm>
          <a:prstGeom prst="rect">
            <a:avLst/>
          </a:prstGeom>
          <a:noFill/>
          <a:scene3d>
            <a:camera prst="perspectiveLeft">
              <a:rot lat="0" lon="1800000" rev="0"/>
            </a:camera>
            <a:lightRig rig="threePt" dir="t"/>
          </a:scene3d>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性别因素</a:t>
            </a:r>
          </a:p>
        </p:txBody>
      </p:sp>
      <p:sp>
        <p:nvSpPr>
          <p:cNvPr id="26" name="等腰三角形 25">
            <a:extLst>
              <a:ext uri="{FF2B5EF4-FFF2-40B4-BE49-F238E27FC236}">
                <a16:creationId xmlns:a16="http://schemas.microsoft.com/office/drawing/2014/main" xmlns="" id="{92B951EF-A103-44D2-AF9B-CEC7CE6F770D}"/>
              </a:ext>
            </a:extLst>
          </p:cNvPr>
          <p:cNvSpPr/>
          <p:nvPr/>
        </p:nvSpPr>
        <p:spPr>
          <a:xfrm rot="16200000">
            <a:off x="8810983" y="2771722"/>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27" name="等腰三角形 26">
            <a:extLst>
              <a:ext uri="{FF2B5EF4-FFF2-40B4-BE49-F238E27FC236}">
                <a16:creationId xmlns:a16="http://schemas.microsoft.com/office/drawing/2014/main" xmlns="" id="{3C975317-CAB4-4F35-B178-0995D853CB48}"/>
              </a:ext>
            </a:extLst>
          </p:cNvPr>
          <p:cNvSpPr/>
          <p:nvPr/>
        </p:nvSpPr>
        <p:spPr>
          <a:xfrm rot="5400000" flipH="1">
            <a:off x="10569233" y="2771722"/>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25" name="梯形 24">
            <a:extLst>
              <a:ext uri="{FF2B5EF4-FFF2-40B4-BE49-F238E27FC236}">
                <a16:creationId xmlns:a16="http://schemas.microsoft.com/office/drawing/2014/main" xmlns="" id="{66411D41-9285-4AB2-974A-49FD9DD50B94}"/>
              </a:ext>
            </a:extLst>
          </p:cNvPr>
          <p:cNvSpPr/>
          <p:nvPr/>
        </p:nvSpPr>
        <p:spPr>
          <a:xfrm flipV="1">
            <a:off x="9492616" y="3138262"/>
            <a:ext cx="671126" cy="45719"/>
          </a:xfrm>
          <a:prstGeom prst="trapezoid">
            <a:avLst/>
          </a:prstGeom>
          <a:solidFill>
            <a:schemeClr val="accent2"/>
          </a:solidFill>
          <a:ln>
            <a:noFill/>
          </a:ln>
          <a:scene3d>
            <a:camera prst="perspectiveRight">
              <a:rot lat="0" lon="20099996"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30" name="文本框 29">
            <a:extLst>
              <a:ext uri="{FF2B5EF4-FFF2-40B4-BE49-F238E27FC236}">
                <a16:creationId xmlns:a16="http://schemas.microsoft.com/office/drawing/2014/main" xmlns="" id="{D8D8A095-A28A-4E12-8D6F-B9F0C73EB9EC}"/>
              </a:ext>
            </a:extLst>
          </p:cNvPr>
          <p:cNvSpPr txBox="1"/>
          <p:nvPr/>
        </p:nvSpPr>
        <p:spPr>
          <a:xfrm>
            <a:off x="1700997" y="2680781"/>
            <a:ext cx="1504124" cy="369332"/>
          </a:xfrm>
          <a:prstGeom prst="rect">
            <a:avLst/>
          </a:prstGeom>
          <a:noFill/>
          <a:scene3d>
            <a:camera prst="perspectiveRight">
              <a:rot lat="0" lon="20099996" rev="0"/>
            </a:camera>
            <a:lightRig rig="threePt" dir="t"/>
          </a:scene3d>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折扣因素</a:t>
            </a:r>
          </a:p>
        </p:txBody>
      </p:sp>
      <p:sp>
        <p:nvSpPr>
          <p:cNvPr id="34" name="等腰三角形 33">
            <a:extLst>
              <a:ext uri="{FF2B5EF4-FFF2-40B4-BE49-F238E27FC236}">
                <a16:creationId xmlns:a16="http://schemas.microsoft.com/office/drawing/2014/main" xmlns="" id="{3153A01D-8BAC-4106-8452-977E3E29F61F}"/>
              </a:ext>
            </a:extLst>
          </p:cNvPr>
          <p:cNvSpPr/>
          <p:nvPr/>
        </p:nvSpPr>
        <p:spPr>
          <a:xfrm rot="16200000">
            <a:off x="1435863" y="2771722"/>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35" name="等腰三角形 34">
            <a:extLst>
              <a:ext uri="{FF2B5EF4-FFF2-40B4-BE49-F238E27FC236}">
                <a16:creationId xmlns:a16="http://schemas.microsoft.com/office/drawing/2014/main" xmlns="" id="{202564C3-7D59-4927-9ACA-C6B2BD7B85EE}"/>
              </a:ext>
            </a:extLst>
          </p:cNvPr>
          <p:cNvSpPr/>
          <p:nvPr/>
        </p:nvSpPr>
        <p:spPr>
          <a:xfrm rot="5400000" flipH="1">
            <a:off x="3194113" y="2771722"/>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32" name="梯形 31">
            <a:extLst>
              <a:ext uri="{FF2B5EF4-FFF2-40B4-BE49-F238E27FC236}">
                <a16:creationId xmlns:a16="http://schemas.microsoft.com/office/drawing/2014/main" xmlns="" id="{6B0A13DB-4F23-4F25-AD23-AEC3801ACF7D}"/>
              </a:ext>
            </a:extLst>
          </p:cNvPr>
          <p:cNvSpPr/>
          <p:nvPr/>
        </p:nvSpPr>
        <p:spPr>
          <a:xfrm flipV="1">
            <a:off x="2117496" y="3138262"/>
            <a:ext cx="671126" cy="45719"/>
          </a:xfrm>
          <a:prstGeom prst="trapezoid">
            <a:avLst/>
          </a:prstGeom>
          <a:solidFill>
            <a:schemeClr val="accent2"/>
          </a:solidFill>
          <a:ln>
            <a:noFill/>
          </a:ln>
          <a:scene3d>
            <a:camera prst="perspectiveRight">
              <a:rot lat="0" lon="20099996"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28" name="文本框 27">
            <a:extLst>
              <a:ext uri="{FF2B5EF4-FFF2-40B4-BE49-F238E27FC236}">
                <a16:creationId xmlns:a16="http://schemas.microsoft.com/office/drawing/2014/main" xmlns="" id="{BE0ECFFA-4543-4193-A950-21D838ADA92B}"/>
              </a:ext>
            </a:extLst>
          </p:cNvPr>
          <p:cNvSpPr txBox="1"/>
          <p:nvPr/>
        </p:nvSpPr>
        <p:spPr>
          <a:xfrm>
            <a:off x="8420489" y="3697619"/>
            <a:ext cx="2882409" cy="1023742"/>
          </a:xfrm>
          <a:prstGeom prst="rect">
            <a:avLst/>
          </a:prstGeom>
          <a:noFill/>
          <a:scene3d>
            <a:camera prst="perspectiveLeft"/>
            <a:lightRig rig="threePt" dir="t"/>
          </a:scene3d>
        </p:spPr>
        <p:txBody>
          <a:bodyPr wrap="square" rtlCol="0">
            <a:spAutoFit/>
          </a:bodyPr>
          <a:lstStyle/>
          <a:p>
            <a:pPr algn="ct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消费者性别差异也会带来需要的不同，男性消费者对某些商品的需求，妇女就没有，女生也是如此。</a:t>
            </a:r>
          </a:p>
        </p:txBody>
      </p:sp>
      <p:sp>
        <p:nvSpPr>
          <p:cNvPr id="36" name="文本框 35">
            <a:extLst>
              <a:ext uri="{FF2B5EF4-FFF2-40B4-BE49-F238E27FC236}">
                <a16:creationId xmlns:a16="http://schemas.microsoft.com/office/drawing/2014/main" xmlns="" id="{5EFA02F1-1566-4E52-BAB7-721B2076804A}"/>
              </a:ext>
            </a:extLst>
          </p:cNvPr>
          <p:cNvSpPr txBox="1"/>
          <p:nvPr/>
        </p:nvSpPr>
        <p:spPr>
          <a:xfrm>
            <a:off x="889103" y="3697619"/>
            <a:ext cx="2882409" cy="1023742"/>
          </a:xfrm>
          <a:prstGeom prst="rect">
            <a:avLst/>
          </a:prstGeom>
          <a:noFill/>
          <a:scene3d>
            <a:camera prst="perspectiveRight"/>
            <a:lightRig rig="threePt" dir="t"/>
          </a:scene3d>
        </p:spPr>
        <p:txBody>
          <a:bodyPr wrap="square" rtlCol="0">
            <a:spAutoFit/>
          </a:bodyPr>
          <a:lstStyle/>
          <a:p>
            <a:pPr algn="ct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扣除价格因素按当年价格计算的价格指标，在不同年份之间进行对比时，有各年间价格变动因素。</a:t>
            </a:r>
          </a:p>
        </p:txBody>
      </p:sp>
      <p:pic>
        <p:nvPicPr>
          <p:cNvPr id="38" name="图片 37"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xmlns="" id="{9F1E4F21-E1BF-4D21-8C5F-A67C81A3D790}"/>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3439744" y="4578992"/>
            <a:ext cx="5312512" cy="1587452"/>
          </a:xfrm>
          <a:prstGeom prst="rect">
            <a:avLst/>
          </a:prstGeom>
        </p:spPr>
      </p:pic>
    </p:spTree>
    <p:extLst>
      <p:ext uri="{BB962C8B-B14F-4D97-AF65-F5344CB8AC3E}">
        <p14:creationId xmlns:p14="http://schemas.microsoft.com/office/powerpoint/2010/main" val="32065755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E79A1C36-4B0D-48EC-90C8-7A8CF8DE6DEE}"/>
              </a:ext>
            </a:extLst>
          </p:cNvPr>
          <p:cNvSpPr>
            <a:spLocks noGrp="1"/>
          </p:cNvSpPr>
          <p:nvPr>
            <p:ph sz="quarter" idx="4294967295"/>
          </p:nvPr>
        </p:nvSpPr>
        <p:spPr>
          <a:xfrm>
            <a:off x="506121" y="434136"/>
            <a:ext cx="731902" cy="646331"/>
          </a:xfrm>
          <a:prstGeom prst="rect">
            <a:avLst/>
          </a:prstGeom>
        </p:spPr>
        <p:txBody>
          <a:bodyPr/>
          <a:lstStyle/>
          <a:p>
            <a:pPr marL="0" indent="0">
              <a:buNone/>
            </a:pPr>
            <a:r>
              <a:rPr lang="en-US" altLang="zh-CN"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rPr>
              <a:t>01</a:t>
            </a:r>
            <a:endParaRPr lang="zh-CN" altLang="en-US" sz="3600" dirty="0">
              <a:gradFill>
                <a:gsLst>
                  <a:gs pos="0">
                    <a:prstClr val="white"/>
                  </a:gs>
                  <a:gs pos="100000">
                    <a:srgbClr val="B9BCFF"/>
                  </a:gs>
                </a:gsLst>
                <a:lin ang="5400000" scaled="1"/>
              </a:gradFill>
              <a:effectLst>
                <a:outerShdw blurRad="546100" dist="38100" dir="5400000" algn="t" rotWithShape="0">
                  <a:srgbClr val="000DFF">
                    <a:alpha val="40000"/>
                  </a:srgbClr>
                </a:outerShdw>
              </a:effectLst>
              <a:latin typeface="+mj-ea"/>
              <a:ea typeface="+mj-ea"/>
            </a:endParaRPr>
          </a:p>
        </p:txBody>
      </p:sp>
      <p:sp>
        <p:nvSpPr>
          <p:cNvPr id="3" name="内容占位符 2">
            <a:extLst>
              <a:ext uri="{FF2B5EF4-FFF2-40B4-BE49-F238E27FC236}">
                <a16:creationId xmlns:a16="http://schemas.microsoft.com/office/drawing/2014/main" xmlns="" id="{95EB5F44-ABF3-49E3-AF61-6AF162445F48}"/>
              </a:ext>
            </a:extLst>
          </p:cNvPr>
          <p:cNvSpPr>
            <a:spLocks noGrp="1"/>
          </p:cNvSpPr>
          <p:nvPr>
            <p:ph sz="quarter" idx="10"/>
          </p:nvPr>
        </p:nvSpPr>
        <p:spPr>
          <a:xfrm>
            <a:off x="1314848" y="434136"/>
            <a:ext cx="4264149" cy="646331"/>
          </a:xfrm>
        </p:spPr>
        <p:txBody>
          <a:bodyPr/>
          <a:lstStyle/>
          <a:p>
            <a:r>
              <a:rPr lang="zh-CN" altLang="en-US" dirty="0">
                <a:latin typeface="+mj-ea"/>
                <a:ea typeface="+mj-ea"/>
              </a:rPr>
              <a:t>消费人群的分类</a:t>
            </a:r>
          </a:p>
        </p:txBody>
      </p:sp>
      <p:sp>
        <p:nvSpPr>
          <p:cNvPr id="80" name="矩形: 圆角 79">
            <a:extLst>
              <a:ext uri="{FF2B5EF4-FFF2-40B4-BE49-F238E27FC236}">
                <a16:creationId xmlns:a16="http://schemas.microsoft.com/office/drawing/2014/main" xmlns="" id="{B76ACFFF-6168-4EE0-A2CB-7345AD6C2D13}"/>
              </a:ext>
            </a:extLst>
          </p:cNvPr>
          <p:cNvSpPr/>
          <p:nvPr/>
        </p:nvSpPr>
        <p:spPr>
          <a:xfrm>
            <a:off x="4559780" y="1747777"/>
            <a:ext cx="3072440" cy="5208607"/>
          </a:xfrm>
          <a:prstGeom prst="roundRect">
            <a:avLst>
              <a:gd name="adj" fmla="val 3750"/>
            </a:avLst>
          </a:prstGeom>
          <a:gradFill flip="none" rotWithShape="1">
            <a:gsLst>
              <a:gs pos="0">
                <a:schemeClr val="accent1">
                  <a:alpha val="0"/>
                </a:schemeClr>
              </a:gs>
              <a:gs pos="37000">
                <a:schemeClr val="accent1">
                  <a:alpha val="5000"/>
                </a:schemeClr>
              </a:gs>
              <a:gs pos="100000">
                <a:schemeClr val="accent1">
                  <a:alpha val="37000"/>
                </a:schemeClr>
              </a:gs>
              <a:gs pos="61000">
                <a:schemeClr val="accent1">
                  <a:alpha val="12000"/>
                </a:schemeClr>
              </a:gs>
            </a:gsLst>
            <a:lin ang="16200000" scaled="1"/>
            <a:tileRect/>
          </a:gradFill>
          <a:ln w="9525">
            <a:gradFill flip="none" rotWithShape="1">
              <a:gsLst>
                <a:gs pos="0">
                  <a:srgbClr val="3B61ED">
                    <a:alpha val="0"/>
                  </a:srgbClr>
                </a:gs>
                <a:gs pos="100000">
                  <a:schemeClr val="accent1"/>
                </a:gs>
              </a:gsLst>
              <a:lin ang="162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等线" panose="020F0502020204030204"/>
              <a:ea typeface="等线" panose="02010600030101010101" pitchFamily="2" charset="-122"/>
            </a:endParaRPr>
          </a:p>
        </p:txBody>
      </p:sp>
      <p:sp>
        <p:nvSpPr>
          <p:cNvPr id="26" name="矩形: 圆角 25">
            <a:extLst>
              <a:ext uri="{FF2B5EF4-FFF2-40B4-BE49-F238E27FC236}">
                <a16:creationId xmlns:a16="http://schemas.microsoft.com/office/drawing/2014/main" xmlns="" id="{D527AC00-9F9B-4827-B623-2A51DAF6DFBC}"/>
              </a:ext>
            </a:extLst>
          </p:cNvPr>
          <p:cNvSpPr/>
          <p:nvPr/>
        </p:nvSpPr>
        <p:spPr>
          <a:xfrm>
            <a:off x="1460980" y="2407534"/>
            <a:ext cx="2249069" cy="3076205"/>
          </a:xfrm>
          <a:prstGeom prst="roundRect">
            <a:avLst>
              <a:gd name="adj" fmla="val 3750"/>
            </a:avLst>
          </a:prstGeom>
          <a:gradFill flip="none" rotWithShape="1">
            <a:gsLst>
              <a:gs pos="0">
                <a:schemeClr val="accent1">
                  <a:alpha val="0"/>
                </a:schemeClr>
              </a:gs>
              <a:gs pos="37000">
                <a:schemeClr val="accent1">
                  <a:alpha val="5000"/>
                </a:schemeClr>
              </a:gs>
              <a:gs pos="100000">
                <a:schemeClr val="accent1">
                  <a:alpha val="37000"/>
                </a:schemeClr>
              </a:gs>
              <a:gs pos="61000">
                <a:schemeClr val="accent1">
                  <a:alpha val="12000"/>
                </a:schemeClr>
              </a:gs>
            </a:gsLst>
            <a:lin ang="16200000" scaled="1"/>
            <a:tileRect/>
          </a:gradFill>
          <a:ln w="9525">
            <a:gradFill flip="none" rotWithShape="1">
              <a:gsLst>
                <a:gs pos="0">
                  <a:srgbClr val="3B61ED">
                    <a:alpha val="0"/>
                  </a:srgbClr>
                </a:gs>
                <a:gs pos="100000">
                  <a:schemeClr val="accent1"/>
                </a:gs>
              </a:gsLst>
              <a:lin ang="162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等线" panose="020F0502020204030204"/>
              <a:ea typeface="等线" panose="02010600030101010101" pitchFamily="2" charset="-122"/>
            </a:endParaRPr>
          </a:p>
        </p:txBody>
      </p:sp>
      <p:sp>
        <p:nvSpPr>
          <p:cNvPr id="27" name="矩形: 圆角 26">
            <a:extLst>
              <a:ext uri="{FF2B5EF4-FFF2-40B4-BE49-F238E27FC236}">
                <a16:creationId xmlns:a16="http://schemas.microsoft.com/office/drawing/2014/main" xmlns="" id="{BF3D710D-BA92-42D9-A3F8-08D2218DDCAE}"/>
              </a:ext>
            </a:extLst>
          </p:cNvPr>
          <p:cNvSpPr/>
          <p:nvPr/>
        </p:nvSpPr>
        <p:spPr>
          <a:xfrm>
            <a:off x="8481951" y="2407534"/>
            <a:ext cx="2249069" cy="3076205"/>
          </a:xfrm>
          <a:prstGeom prst="roundRect">
            <a:avLst>
              <a:gd name="adj" fmla="val 3750"/>
            </a:avLst>
          </a:prstGeom>
          <a:gradFill flip="none" rotWithShape="1">
            <a:gsLst>
              <a:gs pos="0">
                <a:schemeClr val="accent1">
                  <a:alpha val="0"/>
                </a:schemeClr>
              </a:gs>
              <a:gs pos="37000">
                <a:schemeClr val="accent1">
                  <a:alpha val="5000"/>
                </a:schemeClr>
              </a:gs>
              <a:gs pos="100000">
                <a:schemeClr val="accent1">
                  <a:alpha val="37000"/>
                </a:schemeClr>
              </a:gs>
              <a:gs pos="61000">
                <a:schemeClr val="accent1">
                  <a:alpha val="12000"/>
                </a:schemeClr>
              </a:gs>
            </a:gsLst>
            <a:lin ang="16200000" scaled="1"/>
            <a:tileRect/>
          </a:gradFill>
          <a:ln w="9525">
            <a:gradFill flip="none" rotWithShape="1">
              <a:gsLst>
                <a:gs pos="0">
                  <a:srgbClr val="3B61ED">
                    <a:alpha val="0"/>
                  </a:srgbClr>
                </a:gs>
                <a:gs pos="100000">
                  <a:schemeClr val="accent1"/>
                </a:gs>
              </a:gsLst>
              <a:lin ang="16200000" scaled="1"/>
              <a:tileRect/>
            </a:gradFill>
          </a:ln>
          <a:effectLst>
            <a:outerShdw blurRad="4445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prstClr val="white"/>
              </a:solidFill>
              <a:latin typeface="等线" panose="020F0502020204030204"/>
              <a:ea typeface="等线" panose="02010600030101010101" pitchFamily="2" charset="-122"/>
            </a:endParaRPr>
          </a:p>
        </p:txBody>
      </p:sp>
      <p:sp>
        <p:nvSpPr>
          <p:cNvPr id="28" name="文本框 27">
            <a:extLst>
              <a:ext uri="{FF2B5EF4-FFF2-40B4-BE49-F238E27FC236}">
                <a16:creationId xmlns:a16="http://schemas.microsoft.com/office/drawing/2014/main" xmlns="" id="{EED9AFB2-269E-4F4E-A3D7-0F82ADD4FE4B}"/>
              </a:ext>
            </a:extLst>
          </p:cNvPr>
          <p:cNvSpPr txBox="1"/>
          <p:nvPr/>
        </p:nvSpPr>
        <p:spPr>
          <a:xfrm>
            <a:off x="5343938" y="2685308"/>
            <a:ext cx="150412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节俭型消费</a:t>
            </a:r>
          </a:p>
        </p:txBody>
      </p:sp>
      <p:sp>
        <p:nvSpPr>
          <p:cNvPr id="29" name="等腰三角形 28">
            <a:extLst>
              <a:ext uri="{FF2B5EF4-FFF2-40B4-BE49-F238E27FC236}">
                <a16:creationId xmlns:a16="http://schemas.microsoft.com/office/drawing/2014/main" xmlns="" id="{D0B02BC3-B6DF-4FC5-A1FA-85BECCEBC3C2}"/>
              </a:ext>
            </a:extLst>
          </p:cNvPr>
          <p:cNvSpPr/>
          <p:nvPr/>
        </p:nvSpPr>
        <p:spPr>
          <a:xfrm rot="16200000">
            <a:off x="5078804" y="2776249"/>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30" name="等腰三角形 29">
            <a:extLst>
              <a:ext uri="{FF2B5EF4-FFF2-40B4-BE49-F238E27FC236}">
                <a16:creationId xmlns:a16="http://schemas.microsoft.com/office/drawing/2014/main" xmlns="" id="{6265599F-CE28-4285-8A70-95B7898E74C5}"/>
              </a:ext>
            </a:extLst>
          </p:cNvPr>
          <p:cNvSpPr/>
          <p:nvPr/>
        </p:nvSpPr>
        <p:spPr>
          <a:xfrm rot="5400000" flipH="1">
            <a:off x="6837054" y="2776249"/>
            <a:ext cx="276142" cy="187450"/>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34" name="椭圆 33">
            <a:extLst>
              <a:ext uri="{FF2B5EF4-FFF2-40B4-BE49-F238E27FC236}">
                <a16:creationId xmlns:a16="http://schemas.microsoft.com/office/drawing/2014/main" xmlns="" id="{F56317F0-FC92-4E5A-A1D7-EAD05605BD97}"/>
              </a:ext>
            </a:extLst>
          </p:cNvPr>
          <p:cNvSpPr/>
          <p:nvPr/>
        </p:nvSpPr>
        <p:spPr>
          <a:xfrm>
            <a:off x="5797508" y="1928351"/>
            <a:ext cx="596983" cy="596983"/>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rgbClr val="3B61ED">
                    <a:alpha val="0"/>
                  </a:srgbClr>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等线" panose="020F0502020204030204"/>
              <a:ea typeface="等线" panose="02010600030101010101" pitchFamily="2" charset="-122"/>
            </a:endParaRPr>
          </a:p>
        </p:txBody>
      </p:sp>
      <p:sp>
        <p:nvSpPr>
          <p:cNvPr id="7" name="图形 5">
            <a:extLst>
              <a:ext uri="{FF2B5EF4-FFF2-40B4-BE49-F238E27FC236}">
                <a16:creationId xmlns:a16="http://schemas.microsoft.com/office/drawing/2014/main" xmlns="" id="{B49818EF-D28F-46DF-A1B6-3E78F862000E}"/>
              </a:ext>
            </a:extLst>
          </p:cNvPr>
          <p:cNvSpPr/>
          <p:nvPr/>
        </p:nvSpPr>
        <p:spPr>
          <a:xfrm>
            <a:off x="5961117" y="2046151"/>
            <a:ext cx="269765" cy="361383"/>
          </a:xfrm>
          <a:custGeom>
            <a:avLst/>
            <a:gdLst>
              <a:gd name="connsiteX0" fmla="*/ 269765 w 269765"/>
              <a:gd name="connsiteY0" fmla="*/ 0 h 361383"/>
              <a:gd name="connsiteX1" fmla="*/ 173057 w 269765"/>
              <a:gd name="connsiteY1" fmla="*/ 162029 h 361383"/>
              <a:gd name="connsiteX2" fmla="*/ 257041 w 269765"/>
              <a:gd name="connsiteY2" fmla="*/ 162029 h 361383"/>
              <a:gd name="connsiteX3" fmla="*/ 257041 w 269765"/>
              <a:gd name="connsiteY3" fmla="*/ 190872 h 361383"/>
              <a:gd name="connsiteX4" fmla="*/ 154394 w 269765"/>
              <a:gd name="connsiteY4" fmla="*/ 190872 h 361383"/>
              <a:gd name="connsiteX5" fmla="*/ 154394 w 269765"/>
              <a:gd name="connsiteY5" fmla="*/ 236681 h 361383"/>
              <a:gd name="connsiteX6" fmla="*/ 257889 w 269765"/>
              <a:gd name="connsiteY6" fmla="*/ 236681 h 361383"/>
              <a:gd name="connsiteX7" fmla="*/ 257889 w 269765"/>
              <a:gd name="connsiteY7" fmla="*/ 265524 h 361383"/>
              <a:gd name="connsiteX8" fmla="*/ 154394 w 269765"/>
              <a:gd name="connsiteY8" fmla="*/ 265524 h 361383"/>
              <a:gd name="connsiteX9" fmla="*/ 154394 w 269765"/>
              <a:gd name="connsiteY9" fmla="*/ 361384 h 361383"/>
              <a:gd name="connsiteX10" fmla="*/ 116220 w 269765"/>
              <a:gd name="connsiteY10" fmla="*/ 361384 h 361383"/>
              <a:gd name="connsiteX11" fmla="*/ 116220 w 269765"/>
              <a:gd name="connsiteY11" fmla="*/ 265524 h 361383"/>
              <a:gd name="connsiteX12" fmla="*/ 13573 w 269765"/>
              <a:gd name="connsiteY12" fmla="*/ 265524 h 361383"/>
              <a:gd name="connsiteX13" fmla="*/ 13573 w 269765"/>
              <a:gd name="connsiteY13" fmla="*/ 236681 h 361383"/>
              <a:gd name="connsiteX14" fmla="*/ 116220 w 269765"/>
              <a:gd name="connsiteY14" fmla="*/ 236681 h 361383"/>
              <a:gd name="connsiteX15" fmla="*/ 116220 w 269765"/>
              <a:gd name="connsiteY15" fmla="*/ 190872 h 361383"/>
              <a:gd name="connsiteX16" fmla="*/ 13573 w 269765"/>
              <a:gd name="connsiteY16" fmla="*/ 190872 h 361383"/>
              <a:gd name="connsiteX17" fmla="*/ 13573 w 269765"/>
              <a:gd name="connsiteY17" fmla="*/ 162029 h 361383"/>
              <a:gd name="connsiteX18" fmla="*/ 97557 w 269765"/>
              <a:gd name="connsiteY18" fmla="*/ 162029 h 361383"/>
              <a:gd name="connsiteX19" fmla="*/ 0 w 269765"/>
              <a:gd name="connsiteY19" fmla="*/ 0 h 361383"/>
              <a:gd name="connsiteX20" fmla="*/ 42416 w 269765"/>
              <a:gd name="connsiteY20" fmla="*/ 0 h 361383"/>
              <a:gd name="connsiteX21" fmla="*/ 135731 w 269765"/>
              <a:gd name="connsiteY21" fmla="*/ 159484 h 361383"/>
              <a:gd name="connsiteX22" fmla="*/ 228198 w 269765"/>
              <a:gd name="connsiteY22" fmla="*/ 0 h 361383"/>
              <a:gd name="connsiteX23" fmla="*/ 269765 w 269765"/>
              <a:gd name="connsiteY23" fmla="*/ 0 h 361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9765" h="361383">
                <a:moveTo>
                  <a:pt x="269765" y="0"/>
                </a:moveTo>
                <a:lnTo>
                  <a:pt x="173057" y="162029"/>
                </a:lnTo>
                <a:lnTo>
                  <a:pt x="257041" y="162029"/>
                </a:lnTo>
                <a:lnTo>
                  <a:pt x="257041" y="190872"/>
                </a:lnTo>
                <a:lnTo>
                  <a:pt x="154394" y="190872"/>
                </a:lnTo>
                <a:lnTo>
                  <a:pt x="154394" y="236681"/>
                </a:lnTo>
                <a:lnTo>
                  <a:pt x="257889" y="236681"/>
                </a:lnTo>
                <a:lnTo>
                  <a:pt x="257889" y="265524"/>
                </a:lnTo>
                <a:lnTo>
                  <a:pt x="154394" y="265524"/>
                </a:lnTo>
                <a:lnTo>
                  <a:pt x="154394" y="361384"/>
                </a:lnTo>
                <a:lnTo>
                  <a:pt x="116220" y="361384"/>
                </a:lnTo>
                <a:lnTo>
                  <a:pt x="116220" y="265524"/>
                </a:lnTo>
                <a:lnTo>
                  <a:pt x="13573" y="265524"/>
                </a:lnTo>
                <a:lnTo>
                  <a:pt x="13573" y="236681"/>
                </a:lnTo>
                <a:lnTo>
                  <a:pt x="116220" y="236681"/>
                </a:lnTo>
                <a:lnTo>
                  <a:pt x="116220" y="190872"/>
                </a:lnTo>
                <a:lnTo>
                  <a:pt x="13573" y="190872"/>
                </a:lnTo>
                <a:lnTo>
                  <a:pt x="13573" y="162029"/>
                </a:lnTo>
                <a:lnTo>
                  <a:pt x="97557" y="162029"/>
                </a:lnTo>
                <a:lnTo>
                  <a:pt x="0" y="0"/>
                </a:lnTo>
                <a:lnTo>
                  <a:pt x="42416" y="0"/>
                </a:lnTo>
                <a:lnTo>
                  <a:pt x="135731" y="159484"/>
                </a:lnTo>
                <a:lnTo>
                  <a:pt x="228198" y="0"/>
                </a:lnTo>
                <a:lnTo>
                  <a:pt x="269765" y="0"/>
                </a:lnTo>
                <a:close/>
              </a:path>
            </a:pathLst>
          </a:custGeom>
          <a:solidFill>
            <a:schemeClr val="bg1"/>
          </a:solidFill>
          <a:ln w="391" cap="flat">
            <a:noFill/>
            <a:prstDash val="solid"/>
            <a:miter/>
          </a:ln>
        </p:spPr>
        <p:txBody>
          <a:bodyPr rtlCol="0" anchor="ctr"/>
          <a:lstStyle/>
          <a:p>
            <a:endParaRPr lang="zh-CN" altLang="en-US"/>
          </a:p>
        </p:txBody>
      </p:sp>
      <p:sp>
        <p:nvSpPr>
          <p:cNvPr id="35" name="文本框 34">
            <a:extLst>
              <a:ext uri="{FF2B5EF4-FFF2-40B4-BE49-F238E27FC236}">
                <a16:creationId xmlns:a16="http://schemas.microsoft.com/office/drawing/2014/main" xmlns="" id="{25672FFC-97C7-4C91-ADBF-BAD4CE6DDA94}"/>
              </a:ext>
            </a:extLst>
          </p:cNvPr>
          <p:cNvSpPr txBox="1"/>
          <p:nvPr/>
        </p:nvSpPr>
        <p:spPr>
          <a:xfrm>
            <a:off x="4780132" y="3358736"/>
            <a:ext cx="2631737" cy="1993238"/>
          </a:xfrm>
          <a:prstGeom prst="rect">
            <a:avLst/>
          </a:prstGeom>
          <a:noFill/>
        </p:spPr>
        <p:txBody>
          <a:bodyPr wrap="square" rtlCol="0">
            <a:spAutoFit/>
          </a:bodyPr>
          <a:lstStyle/>
          <a:p>
            <a:pPr algn="ct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消费时精打细算，能省即省，并且善于利用再生性消费。这一类型的消费方式能够使家庭逐渐殷实，然而过于节俭的意识有时可能因过量购买便宜货而造成积压性消费。</a:t>
            </a:r>
          </a:p>
        </p:txBody>
      </p:sp>
      <p:sp>
        <p:nvSpPr>
          <p:cNvPr id="36" name="梯形 35">
            <a:extLst>
              <a:ext uri="{FF2B5EF4-FFF2-40B4-BE49-F238E27FC236}">
                <a16:creationId xmlns:a16="http://schemas.microsoft.com/office/drawing/2014/main" xmlns="" id="{8D0B229D-3AED-457C-ABF4-2C9CBC01A3F1}"/>
              </a:ext>
            </a:extLst>
          </p:cNvPr>
          <p:cNvSpPr/>
          <p:nvPr/>
        </p:nvSpPr>
        <p:spPr>
          <a:xfrm flipV="1">
            <a:off x="5760437" y="3214614"/>
            <a:ext cx="671126" cy="45719"/>
          </a:xfrm>
          <a:prstGeom prst="trapezoid">
            <a:avLst/>
          </a:prstGeom>
          <a:solidFill>
            <a:schemeClr val="accent2"/>
          </a:solidFill>
          <a:ln>
            <a:noFill/>
          </a:ln>
          <a:scene3d>
            <a:camera prst="perspectiveRight">
              <a:rot lat="0" lon="20099996"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37" name="文本框 36">
            <a:extLst>
              <a:ext uri="{FF2B5EF4-FFF2-40B4-BE49-F238E27FC236}">
                <a16:creationId xmlns:a16="http://schemas.microsoft.com/office/drawing/2014/main" xmlns="" id="{0D643F3B-DC78-4C16-803A-AABC882FDF97}"/>
              </a:ext>
            </a:extLst>
          </p:cNvPr>
          <p:cNvSpPr txBox="1"/>
          <p:nvPr/>
        </p:nvSpPr>
        <p:spPr>
          <a:xfrm>
            <a:off x="8972587" y="3291287"/>
            <a:ext cx="1267796"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white"/>
                </a:solidFill>
                <a:latin typeface="+mn-ea"/>
              </a:rPr>
              <a:t>随意型消费</a:t>
            </a:r>
            <a:endParaRPr kumimoji="0" lang="zh-CN" altLang="en-US" sz="1600" b="0" i="0" u="none" strike="noStrike" kern="1200" cap="none" spc="0" normalizeH="0" baseline="0" noProof="0" dirty="0">
              <a:ln>
                <a:noFill/>
              </a:ln>
              <a:solidFill>
                <a:prstClr val="white"/>
              </a:solidFill>
              <a:effectLst/>
              <a:uLnTx/>
              <a:uFillTx/>
              <a:latin typeface="+mn-ea"/>
              <a:cs typeface="+mn-cs"/>
            </a:endParaRPr>
          </a:p>
        </p:txBody>
      </p:sp>
      <p:sp>
        <p:nvSpPr>
          <p:cNvPr id="38" name="等腰三角形 37">
            <a:extLst>
              <a:ext uri="{FF2B5EF4-FFF2-40B4-BE49-F238E27FC236}">
                <a16:creationId xmlns:a16="http://schemas.microsoft.com/office/drawing/2014/main" xmlns="" id="{7B6970D6-DED4-4E9D-9EB3-839DEA611B6B}"/>
              </a:ext>
            </a:extLst>
          </p:cNvPr>
          <p:cNvSpPr/>
          <p:nvPr/>
        </p:nvSpPr>
        <p:spPr>
          <a:xfrm rot="16200000">
            <a:off x="8749111" y="3367939"/>
            <a:ext cx="232755" cy="157998"/>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39" name="等腰三角形 38">
            <a:extLst>
              <a:ext uri="{FF2B5EF4-FFF2-40B4-BE49-F238E27FC236}">
                <a16:creationId xmlns:a16="http://schemas.microsoft.com/office/drawing/2014/main" xmlns="" id="{83BFB934-B41D-403C-AEC2-20142EB64F00}"/>
              </a:ext>
            </a:extLst>
          </p:cNvPr>
          <p:cNvSpPr/>
          <p:nvPr/>
        </p:nvSpPr>
        <p:spPr>
          <a:xfrm rot="5400000" flipH="1">
            <a:off x="10231105" y="3367939"/>
            <a:ext cx="232755" cy="157998"/>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40" name="椭圆 39">
            <a:extLst>
              <a:ext uri="{FF2B5EF4-FFF2-40B4-BE49-F238E27FC236}">
                <a16:creationId xmlns:a16="http://schemas.microsoft.com/office/drawing/2014/main" xmlns="" id="{B36F42A4-CA19-43E3-8D3B-717ABA6EA5AE}"/>
              </a:ext>
            </a:extLst>
          </p:cNvPr>
          <p:cNvSpPr/>
          <p:nvPr/>
        </p:nvSpPr>
        <p:spPr>
          <a:xfrm>
            <a:off x="9354892" y="2653263"/>
            <a:ext cx="503185" cy="503185"/>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rgbClr val="3B61ED">
                    <a:alpha val="0"/>
                  </a:srgbClr>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sp>
        <p:nvSpPr>
          <p:cNvPr id="42" name="梯形 41">
            <a:extLst>
              <a:ext uri="{FF2B5EF4-FFF2-40B4-BE49-F238E27FC236}">
                <a16:creationId xmlns:a16="http://schemas.microsoft.com/office/drawing/2014/main" xmlns="" id="{DA0AB143-E95B-4214-8013-F94094BF810D}"/>
              </a:ext>
            </a:extLst>
          </p:cNvPr>
          <p:cNvSpPr/>
          <p:nvPr/>
        </p:nvSpPr>
        <p:spPr>
          <a:xfrm flipV="1">
            <a:off x="9323646" y="3737428"/>
            <a:ext cx="565679" cy="38536"/>
          </a:xfrm>
          <a:prstGeom prst="trapezoid">
            <a:avLst/>
          </a:prstGeom>
          <a:solidFill>
            <a:schemeClr val="accent2"/>
          </a:solidFill>
          <a:ln>
            <a:noFill/>
          </a:ln>
          <a:scene3d>
            <a:camera prst="perspectiveRight">
              <a:rot lat="0" lon="20099996"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44" name="文本框 43">
            <a:extLst>
              <a:ext uri="{FF2B5EF4-FFF2-40B4-BE49-F238E27FC236}">
                <a16:creationId xmlns:a16="http://schemas.microsoft.com/office/drawing/2014/main" xmlns="" id="{D74367FE-A221-4BB6-BFE1-85CA9FB9E7A6}"/>
              </a:ext>
            </a:extLst>
          </p:cNvPr>
          <p:cNvSpPr txBox="1"/>
          <p:nvPr/>
        </p:nvSpPr>
        <p:spPr>
          <a:xfrm>
            <a:off x="8542209" y="3834444"/>
            <a:ext cx="2107503" cy="1670073"/>
          </a:xfrm>
          <a:prstGeom prst="rect">
            <a:avLst/>
          </a:prstGeom>
          <a:noFill/>
        </p:spPr>
        <p:txBody>
          <a:bodyPr wrap="square" rtlCol="0">
            <a:spAutoFit/>
          </a:bodyPr>
          <a:lstStyle/>
          <a:p>
            <a:pPr algn="ct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完全按个人喜好和临时兴趣进行消费，较少考虑整体消费效益，这部分人较易出现盲目和浪费性消费。</a:t>
            </a:r>
          </a:p>
        </p:txBody>
      </p:sp>
      <p:sp>
        <p:nvSpPr>
          <p:cNvPr id="46" name="文本框 45">
            <a:extLst>
              <a:ext uri="{FF2B5EF4-FFF2-40B4-BE49-F238E27FC236}">
                <a16:creationId xmlns:a16="http://schemas.microsoft.com/office/drawing/2014/main" xmlns="" id="{78EAA485-8FBA-4226-80A5-36823537B991}"/>
              </a:ext>
            </a:extLst>
          </p:cNvPr>
          <p:cNvSpPr txBox="1"/>
          <p:nvPr/>
        </p:nvSpPr>
        <p:spPr>
          <a:xfrm>
            <a:off x="1967408" y="3291287"/>
            <a:ext cx="1267796"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计划型消费</a:t>
            </a:r>
          </a:p>
        </p:txBody>
      </p:sp>
      <p:sp>
        <p:nvSpPr>
          <p:cNvPr id="52" name="等腰三角形 51">
            <a:extLst>
              <a:ext uri="{FF2B5EF4-FFF2-40B4-BE49-F238E27FC236}">
                <a16:creationId xmlns:a16="http://schemas.microsoft.com/office/drawing/2014/main" xmlns="" id="{9145E041-D44B-4A22-9255-B143D4C1F161}"/>
              </a:ext>
            </a:extLst>
          </p:cNvPr>
          <p:cNvSpPr/>
          <p:nvPr/>
        </p:nvSpPr>
        <p:spPr>
          <a:xfrm rot="16200000">
            <a:off x="1743932" y="3367939"/>
            <a:ext cx="232755" cy="157998"/>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53" name="等腰三角形 52">
            <a:extLst>
              <a:ext uri="{FF2B5EF4-FFF2-40B4-BE49-F238E27FC236}">
                <a16:creationId xmlns:a16="http://schemas.microsoft.com/office/drawing/2014/main" xmlns="" id="{4CB00086-DE51-4526-90E8-A7F446479F62}"/>
              </a:ext>
            </a:extLst>
          </p:cNvPr>
          <p:cNvSpPr/>
          <p:nvPr/>
        </p:nvSpPr>
        <p:spPr>
          <a:xfrm rot="5400000" flipH="1">
            <a:off x="3225926" y="3367939"/>
            <a:ext cx="232755" cy="157998"/>
          </a:xfrm>
          <a:prstGeom prst="triangle">
            <a:avLst/>
          </a:prstGeom>
          <a:gradFill flip="none" rotWithShape="1">
            <a:gsLst>
              <a:gs pos="100000">
                <a:schemeClr val="accent1"/>
              </a:gs>
              <a:gs pos="57000">
                <a:schemeClr val="accent1">
                  <a:alpha val="34000"/>
                </a:schemeClr>
              </a:gs>
              <a:gs pos="0">
                <a:schemeClr val="accent1">
                  <a:alpha val="0"/>
                </a:schemeClr>
              </a:gs>
            </a:gsLst>
            <a:lin ang="16800000" scaled="0"/>
            <a:tileRect/>
          </a:gradFill>
          <a:ln w="3175">
            <a:gradFill flip="none" rotWithShape="1">
              <a:gsLst>
                <a:gs pos="0">
                  <a:schemeClr val="accent1">
                    <a:lumMod val="40000"/>
                    <a:lumOff val="60000"/>
                  </a:schemeClr>
                </a:gs>
                <a:gs pos="75000">
                  <a:schemeClr val="accent1">
                    <a:alpha val="0"/>
                  </a:schemeClr>
                </a:gs>
              </a:gsLst>
              <a:lin ang="6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689" tIns="54844" rIns="109689" bIns="54844" numCol="1" spcCol="0" rtlCol="0" fromWordArt="0" anchor="ctr" anchorCtr="0" forceAA="0" compatLnSpc="1">
            <a:prstTxWarp prst="textNoShape">
              <a:avLst/>
            </a:prstTxWarp>
            <a:noAutofit/>
          </a:bodyPr>
          <a:lstStyle/>
          <a:p>
            <a:pPr algn="ctr" defTabSz="1096914"/>
            <a:endParaRPr lang="zh-CN" altLang="en-US" sz="1400">
              <a:solidFill>
                <a:prstClr val="white"/>
              </a:solidFill>
              <a:latin typeface="+mn-ea"/>
            </a:endParaRPr>
          </a:p>
        </p:txBody>
      </p:sp>
      <p:sp>
        <p:nvSpPr>
          <p:cNvPr id="56" name="椭圆 55">
            <a:extLst>
              <a:ext uri="{FF2B5EF4-FFF2-40B4-BE49-F238E27FC236}">
                <a16:creationId xmlns:a16="http://schemas.microsoft.com/office/drawing/2014/main" xmlns="" id="{E73235AE-B00F-47D5-8567-EA56CB0F52F8}"/>
              </a:ext>
            </a:extLst>
          </p:cNvPr>
          <p:cNvSpPr/>
          <p:nvPr/>
        </p:nvSpPr>
        <p:spPr>
          <a:xfrm>
            <a:off x="2349713" y="2653263"/>
            <a:ext cx="503185" cy="503185"/>
          </a:xfrm>
          <a:prstGeom prst="ellipse">
            <a:avLst/>
          </a:prstGeom>
          <a:gradFill flip="none" rotWithShape="1">
            <a:gsLst>
              <a:gs pos="0">
                <a:schemeClr val="accent1">
                  <a:alpha val="3000"/>
                </a:schemeClr>
              </a:gs>
              <a:gs pos="66000">
                <a:schemeClr val="accent1">
                  <a:alpha val="17000"/>
                </a:schemeClr>
              </a:gs>
              <a:gs pos="100000">
                <a:schemeClr val="accent1">
                  <a:alpha val="60000"/>
                </a:schemeClr>
              </a:gs>
              <a:gs pos="95000">
                <a:schemeClr val="accent1">
                  <a:alpha val="30000"/>
                </a:schemeClr>
              </a:gs>
            </a:gsLst>
            <a:path path="shape">
              <a:fillToRect l="50000" t="50000" r="50000" b="50000"/>
            </a:path>
            <a:tileRect/>
          </a:gradFill>
          <a:ln w="9525">
            <a:gradFill flip="none" rotWithShape="1">
              <a:gsLst>
                <a:gs pos="2000">
                  <a:schemeClr val="accent1"/>
                </a:gs>
                <a:gs pos="53000">
                  <a:srgbClr val="3B61ED">
                    <a:alpha val="0"/>
                  </a:srgbClr>
                </a:gs>
                <a:gs pos="100000">
                  <a:schemeClr val="accent1"/>
                </a:gs>
              </a:gsLst>
              <a:lin ang="0" scaled="1"/>
              <a:tileRect/>
            </a:gradFill>
          </a:ln>
          <a:effectLst>
            <a:outerShdw blurRad="127000" sx="104000" sy="104000" algn="ctr"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n-ea"/>
            </a:endParaRPr>
          </a:p>
        </p:txBody>
      </p:sp>
      <p:sp>
        <p:nvSpPr>
          <p:cNvPr id="58" name="梯形 57">
            <a:extLst>
              <a:ext uri="{FF2B5EF4-FFF2-40B4-BE49-F238E27FC236}">
                <a16:creationId xmlns:a16="http://schemas.microsoft.com/office/drawing/2014/main" xmlns="" id="{EAE3E82B-3F55-44CA-B1A0-8E3C10F5E85F}"/>
              </a:ext>
            </a:extLst>
          </p:cNvPr>
          <p:cNvSpPr/>
          <p:nvPr/>
        </p:nvSpPr>
        <p:spPr>
          <a:xfrm flipV="1">
            <a:off x="2318467" y="3737428"/>
            <a:ext cx="565679" cy="38536"/>
          </a:xfrm>
          <a:prstGeom prst="trapezoid">
            <a:avLst/>
          </a:prstGeom>
          <a:solidFill>
            <a:schemeClr val="accent2"/>
          </a:solidFill>
          <a:ln>
            <a:noFill/>
          </a:ln>
          <a:scene3d>
            <a:camera prst="perspectiveRight">
              <a:rot lat="0" lon="20099996"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59" name="文本框 58">
            <a:extLst>
              <a:ext uri="{FF2B5EF4-FFF2-40B4-BE49-F238E27FC236}">
                <a16:creationId xmlns:a16="http://schemas.microsoft.com/office/drawing/2014/main" xmlns="" id="{7C25EFE4-E7AA-4E72-8A18-2859822F9327}"/>
              </a:ext>
            </a:extLst>
          </p:cNvPr>
          <p:cNvSpPr txBox="1"/>
          <p:nvPr/>
        </p:nvSpPr>
        <p:spPr>
          <a:xfrm>
            <a:off x="1537030" y="3834444"/>
            <a:ext cx="2107503" cy="1670073"/>
          </a:xfrm>
          <a:prstGeom prst="rect">
            <a:avLst/>
          </a:prstGeom>
          <a:noFill/>
        </p:spPr>
        <p:txBody>
          <a:bodyPr wrap="square" rtlCol="0">
            <a:spAutoFit/>
          </a:bodyPr>
          <a:lstStyle/>
          <a:p>
            <a:pPr algn="ctr">
              <a:lnSpc>
                <a:spcPct val="150000"/>
              </a:lnSpc>
              <a:defRPr/>
            </a:pPr>
            <a:r>
              <a:rPr kumimoji="0" lang="zh-CN" altLang="en-US" sz="1400" b="0" i="0" u="none" strike="noStrike" kern="1200" cap="none" spc="0" normalizeH="0" baseline="0" noProof="0" dirty="0">
                <a:ln>
                  <a:noFill/>
                </a:ln>
                <a:solidFill>
                  <a:prstClr val="white"/>
                </a:solidFill>
                <a:effectLst/>
                <a:uLnTx/>
                <a:uFillTx/>
                <a:latin typeface="+mn-ea"/>
                <a:cs typeface="+mn-cs"/>
              </a:rPr>
              <a:t>按家庭收入的实际情况和夫妻生活目标制定计划，消费时大致按计划进行，很少出现盲目和突击性消费。</a:t>
            </a:r>
          </a:p>
        </p:txBody>
      </p:sp>
      <p:grpSp>
        <p:nvGrpSpPr>
          <p:cNvPr id="9" name="组合 8">
            <a:extLst>
              <a:ext uri="{FF2B5EF4-FFF2-40B4-BE49-F238E27FC236}">
                <a16:creationId xmlns:a16="http://schemas.microsoft.com/office/drawing/2014/main" xmlns="" id="{5C75CFCF-6D43-4A36-A149-A8AECB747EC5}"/>
              </a:ext>
            </a:extLst>
          </p:cNvPr>
          <p:cNvGrpSpPr/>
          <p:nvPr/>
        </p:nvGrpSpPr>
        <p:grpSpPr>
          <a:xfrm>
            <a:off x="2455415" y="2791762"/>
            <a:ext cx="291779" cy="226128"/>
            <a:chOff x="8953821" y="305663"/>
            <a:chExt cx="405423" cy="314202"/>
          </a:xfrm>
        </p:grpSpPr>
        <p:sp>
          <p:nvSpPr>
            <p:cNvPr id="61" name="图形 161">
              <a:extLst>
                <a:ext uri="{FF2B5EF4-FFF2-40B4-BE49-F238E27FC236}">
                  <a16:creationId xmlns:a16="http://schemas.microsoft.com/office/drawing/2014/main" xmlns="" id="{CBF19067-02EE-44D5-AE51-5241933F946A}"/>
                </a:ext>
              </a:extLst>
            </p:cNvPr>
            <p:cNvSpPr/>
            <p:nvPr/>
          </p:nvSpPr>
          <p:spPr>
            <a:xfrm>
              <a:off x="8953821" y="305663"/>
              <a:ext cx="405423" cy="314202"/>
            </a:xfrm>
            <a:custGeom>
              <a:avLst/>
              <a:gdLst>
                <a:gd name="connsiteX0" fmla="*/ 0 w 166687"/>
                <a:gd name="connsiteY0" fmla="*/ 42976 h 129182"/>
                <a:gd name="connsiteX1" fmla="*/ 0 w 166687"/>
                <a:gd name="connsiteY1" fmla="*/ 0 h 129182"/>
                <a:gd name="connsiteX2" fmla="*/ 166688 w 166687"/>
                <a:gd name="connsiteY2" fmla="*/ 0 h 129182"/>
                <a:gd name="connsiteX3" fmla="*/ 166688 w 166687"/>
                <a:gd name="connsiteY3" fmla="*/ 42976 h 129182"/>
                <a:gd name="connsiteX4" fmla="*/ 151534 w 166687"/>
                <a:gd name="connsiteY4" fmla="*/ 64591 h 129182"/>
                <a:gd name="connsiteX5" fmla="*/ 166688 w 166687"/>
                <a:gd name="connsiteY5" fmla="*/ 86207 h 129182"/>
                <a:gd name="connsiteX6" fmla="*/ 166688 w 166687"/>
                <a:gd name="connsiteY6" fmla="*/ 129183 h 129182"/>
                <a:gd name="connsiteX7" fmla="*/ 0 w 166687"/>
                <a:gd name="connsiteY7" fmla="*/ 129183 h 129182"/>
                <a:gd name="connsiteX8" fmla="*/ 0 w 166687"/>
                <a:gd name="connsiteY8" fmla="*/ 86207 h 129182"/>
                <a:gd name="connsiteX9" fmla="*/ 15153 w 166687"/>
                <a:gd name="connsiteY9" fmla="*/ 64591 h 129182"/>
                <a:gd name="connsiteX10" fmla="*/ 0 w 166687"/>
                <a:gd name="connsiteY10" fmla="*/ 42976 h 12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687" h="129182">
                  <a:moveTo>
                    <a:pt x="0" y="42976"/>
                  </a:moveTo>
                  <a:lnTo>
                    <a:pt x="0" y="0"/>
                  </a:lnTo>
                  <a:lnTo>
                    <a:pt x="166688" y="0"/>
                  </a:lnTo>
                  <a:lnTo>
                    <a:pt x="166688" y="42976"/>
                  </a:lnTo>
                  <a:cubicBezTo>
                    <a:pt x="157859" y="46122"/>
                    <a:pt x="151534" y="54612"/>
                    <a:pt x="151534" y="64591"/>
                  </a:cubicBezTo>
                  <a:cubicBezTo>
                    <a:pt x="151534" y="74571"/>
                    <a:pt x="157859" y="83060"/>
                    <a:pt x="166688" y="86207"/>
                  </a:cubicBezTo>
                  <a:lnTo>
                    <a:pt x="166688" y="129183"/>
                  </a:lnTo>
                  <a:lnTo>
                    <a:pt x="0" y="129183"/>
                  </a:lnTo>
                  <a:lnTo>
                    <a:pt x="0" y="86207"/>
                  </a:lnTo>
                  <a:cubicBezTo>
                    <a:pt x="8828" y="83060"/>
                    <a:pt x="15153" y="74571"/>
                    <a:pt x="15153" y="64591"/>
                  </a:cubicBezTo>
                  <a:cubicBezTo>
                    <a:pt x="15153" y="54612"/>
                    <a:pt x="8828" y="46122"/>
                    <a:pt x="0" y="42976"/>
                  </a:cubicBezTo>
                  <a:close/>
                </a:path>
              </a:pathLst>
            </a:custGeom>
            <a:noFill/>
            <a:ln w="15875" cap="flat">
              <a:solidFill>
                <a:schemeClr val="bg1"/>
              </a:solidFill>
              <a:prstDash val="solid"/>
              <a:round/>
            </a:ln>
            <a:scene3d>
              <a:camera prst="perspectiveRight"/>
              <a:lightRig rig="threePt" dir="t"/>
            </a:scene3d>
          </p:spPr>
          <p:txBody>
            <a:bodyPr rtlCol="0" anchor="ctr"/>
            <a:lstStyle/>
            <a:p>
              <a:endParaRPr lang="zh-CN" altLang="en-US">
                <a:latin typeface="+mn-ea"/>
              </a:endParaRPr>
            </a:p>
          </p:txBody>
        </p:sp>
        <p:sp>
          <p:nvSpPr>
            <p:cNvPr id="62" name="图形 161">
              <a:extLst>
                <a:ext uri="{FF2B5EF4-FFF2-40B4-BE49-F238E27FC236}">
                  <a16:creationId xmlns:a16="http://schemas.microsoft.com/office/drawing/2014/main" xmlns="" id="{C80091F6-FFD4-44D3-AEF9-1C23DBCDD397}"/>
                </a:ext>
              </a:extLst>
            </p:cNvPr>
            <p:cNvSpPr/>
            <p:nvPr/>
          </p:nvSpPr>
          <p:spPr>
            <a:xfrm>
              <a:off x="9105856" y="376612"/>
              <a:ext cx="101354" cy="50676"/>
            </a:xfrm>
            <a:custGeom>
              <a:avLst/>
              <a:gdLst>
                <a:gd name="connsiteX0" fmla="*/ 0 w 41671"/>
                <a:gd name="connsiteY0" fmla="*/ 0 h 20835"/>
                <a:gd name="connsiteX1" fmla="*/ 20836 w 41671"/>
                <a:gd name="connsiteY1" fmla="*/ 20836 h 20835"/>
                <a:gd name="connsiteX2" fmla="*/ 41672 w 41671"/>
                <a:gd name="connsiteY2" fmla="*/ 0 h 20835"/>
              </a:gdLst>
              <a:ahLst/>
              <a:cxnLst>
                <a:cxn ang="0">
                  <a:pos x="connsiteX0" y="connsiteY0"/>
                </a:cxn>
                <a:cxn ang="0">
                  <a:pos x="connsiteX1" y="connsiteY1"/>
                </a:cxn>
                <a:cxn ang="0">
                  <a:pos x="connsiteX2" y="connsiteY2"/>
                </a:cxn>
              </a:cxnLst>
              <a:rect l="l" t="t" r="r" b="b"/>
              <a:pathLst>
                <a:path w="41671" h="20835">
                  <a:moveTo>
                    <a:pt x="0" y="0"/>
                  </a:moveTo>
                  <a:lnTo>
                    <a:pt x="20836" y="20836"/>
                  </a:lnTo>
                  <a:lnTo>
                    <a:pt x="41672" y="0"/>
                  </a:lnTo>
                </a:path>
              </a:pathLst>
            </a:custGeom>
            <a:noFill/>
            <a:ln w="15875" cap="rnd">
              <a:solidFill>
                <a:schemeClr val="bg1"/>
              </a:solidFill>
              <a:prstDash val="solid"/>
              <a:round/>
            </a:ln>
            <a:scene3d>
              <a:camera prst="perspectiveRight"/>
              <a:lightRig rig="threePt" dir="t"/>
            </a:scene3d>
          </p:spPr>
          <p:txBody>
            <a:bodyPr rtlCol="0" anchor="ctr"/>
            <a:lstStyle/>
            <a:p>
              <a:endParaRPr lang="zh-CN" altLang="en-US">
                <a:latin typeface="+mn-ea"/>
              </a:endParaRPr>
            </a:p>
          </p:txBody>
        </p:sp>
        <p:sp>
          <p:nvSpPr>
            <p:cNvPr id="63" name="图形 161">
              <a:extLst>
                <a:ext uri="{FF2B5EF4-FFF2-40B4-BE49-F238E27FC236}">
                  <a16:creationId xmlns:a16="http://schemas.microsoft.com/office/drawing/2014/main" xmlns="" id="{BB98F8EB-5D8C-4FBC-AFE8-B3B1D245ED8F}"/>
                </a:ext>
              </a:extLst>
            </p:cNvPr>
            <p:cNvSpPr/>
            <p:nvPr/>
          </p:nvSpPr>
          <p:spPr>
            <a:xfrm>
              <a:off x="9095720" y="437427"/>
              <a:ext cx="121627" cy="10135"/>
            </a:xfrm>
            <a:custGeom>
              <a:avLst/>
              <a:gdLst>
                <a:gd name="connsiteX0" fmla="*/ 0 w 50006"/>
                <a:gd name="connsiteY0" fmla="*/ 0 h 4167"/>
                <a:gd name="connsiteX1" fmla="*/ 50006 w 50006"/>
                <a:gd name="connsiteY1" fmla="*/ 0 h 4167"/>
              </a:gdLst>
              <a:ahLst/>
              <a:cxnLst>
                <a:cxn ang="0">
                  <a:pos x="connsiteX0" y="connsiteY0"/>
                </a:cxn>
                <a:cxn ang="0">
                  <a:pos x="connsiteX1" y="connsiteY1"/>
                </a:cxn>
              </a:cxnLst>
              <a:rect l="l" t="t" r="r" b="b"/>
              <a:pathLst>
                <a:path w="50006" h="4167">
                  <a:moveTo>
                    <a:pt x="0" y="0"/>
                  </a:moveTo>
                  <a:lnTo>
                    <a:pt x="50006" y="0"/>
                  </a:lnTo>
                </a:path>
              </a:pathLst>
            </a:custGeom>
            <a:noFill/>
            <a:ln w="15875" cap="rnd">
              <a:solidFill>
                <a:schemeClr val="bg1"/>
              </a:solidFill>
              <a:prstDash val="solid"/>
              <a:round/>
            </a:ln>
            <a:scene3d>
              <a:camera prst="perspectiveRight"/>
              <a:lightRig rig="threePt" dir="t"/>
            </a:scene3d>
          </p:spPr>
          <p:txBody>
            <a:bodyPr rtlCol="0" anchor="ctr"/>
            <a:lstStyle/>
            <a:p>
              <a:endParaRPr lang="zh-CN" altLang="en-US">
                <a:latin typeface="+mn-ea"/>
              </a:endParaRPr>
            </a:p>
          </p:txBody>
        </p:sp>
        <p:sp>
          <p:nvSpPr>
            <p:cNvPr id="64" name="图形 161">
              <a:extLst>
                <a:ext uri="{FF2B5EF4-FFF2-40B4-BE49-F238E27FC236}">
                  <a16:creationId xmlns:a16="http://schemas.microsoft.com/office/drawing/2014/main" xmlns="" id="{4716AEAB-7E92-44B4-8DFF-5C88C8DDC11E}"/>
                </a:ext>
              </a:extLst>
            </p:cNvPr>
            <p:cNvSpPr/>
            <p:nvPr/>
          </p:nvSpPr>
          <p:spPr>
            <a:xfrm>
              <a:off x="9095720" y="499929"/>
              <a:ext cx="121627" cy="10135"/>
            </a:xfrm>
            <a:custGeom>
              <a:avLst/>
              <a:gdLst>
                <a:gd name="connsiteX0" fmla="*/ 0 w 50006"/>
                <a:gd name="connsiteY0" fmla="*/ 0 h 4167"/>
                <a:gd name="connsiteX1" fmla="*/ 50006 w 50006"/>
                <a:gd name="connsiteY1" fmla="*/ 0 h 4167"/>
              </a:gdLst>
              <a:ahLst/>
              <a:cxnLst>
                <a:cxn ang="0">
                  <a:pos x="connsiteX0" y="connsiteY0"/>
                </a:cxn>
                <a:cxn ang="0">
                  <a:pos x="connsiteX1" y="connsiteY1"/>
                </a:cxn>
              </a:cxnLst>
              <a:rect l="l" t="t" r="r" b="b"/>
              <a:pathLst>
                <a:path w="50006" h="4167">
                  <a:moveTo>
                    <a:pt x="0" y="0"/>
                  </a:moveTo>
                  <a:lnTo>
                    <a:pt x="50006" y="0"/>
                  </a:lnTo>
                </a:path>
              </a:pathLst>
            </a:custGeom>
            <a:noFill/>
            <a:ln w="15875" cap="rnd">
              <a:solidFill>
                <a:schemeClr val="bg1"/>
              </a:solidFill>
              <a:prstDash val="solid"/>
              <a:round/>
            </a:ln>
            <a:scene3d>
              <a:camera prst="perspectiveRight"/>
              <a:lightRig rig="threePt" dir="t"/>
            </a:scene3d>
          </p:spPr>
          <p:txBody>
            <a:bodyPr rtlCol="0" anchor="ctr"/>
            <a:lstStyle/>
            <a:p>
              <a:endParaRPr lang="zh-CN" altLang="en-US">
                <a:latin typeface="+mn-ea"/>
              </a:endParaRPr>
            </a:p>
          </p:txBody>
        </p:sp>
        <p:sp>
          <p:nvSpPr>
            <p:cNvPr id="65" name="图形 161">
              <a:extLst>
                <a:ext uri="{FF2B5EF4-FFF2-40B4-BE49-F238E27FC236}">
                  <a16:creationId xmlns:a16="http://schemas.microsoft.com/office/drawing/2014/main" xmlns="" id="{56631AD2-0F47-4DBA-96B0-707C32DEDBFC}"/>
                </a:ext>
              </a:extLst>
            </p:cNvPr>
            <p:cNvSpPr/>
            <p:nvPr/>
          </p:nvSpPr>
          <p:spPr>
            <a:xfrm>
              <a:off x="9156534" y="437427"/>
              <a:ext cx="10135" cy="121627"/>
            </a:xfrm>
            <a:custGeom>
              <a:avLst/>
              <a:gdLst>
                <a:gd name="connsiteX0" fmla="*/ 0 w 4167"/>
                <a:gd name="connsiteY0" fmla="*/ 0 h 50006"/>
                <a:gd name="connsiteX1" fmla="*/ 0 w 4167"/>
                <a:gd name="connsiteY1" fmla="*/ 50006 h 50006"/>
              </a:gdLst>
              <a:ahLst/>
              <a:cxnLst>
                <a:cxn ang="0">
                  <a:pos x="connsiteX0" y="connsiteY0"/>
                </a:cxn>
                <a:cxn ang="0">
                  <a:pos x="connsiteX1" y="connsiteY1"/>
                </a:cxn>
              </a:cxnLst>
              <a:rect l="l" t="t" r="r" b="b"/>
              <a:pathLst>
                <a:path w="4167" h="50006">
                  <a:moveTo>
                    <a:pt x="0" y="0"/>
                  </a:moveTo>
                  <a:lnTo>
                    <a:pt x="0" y="50006"/>
                  </a:lnTo>
                </a:path>
              </a:pathLst>
            </a:custGeom>
            <a:noFill/>
            <a:ln w="15875" cap="rnd">
              <a:solidFill>
                <a:schemeClr val="bg1"/>
              </a:solidFill>
              <a:prstDash val="solid"/>
              <a:round/>
            </a:ln>
            <a:scene3d>
              <a:camera prst="perspectiveRight"/>
              <a:lightRig rig="threePt" dir="t"/>
            </a:scene3d>
          </p:spPr>
          <p:txBody>
            <a:bodyPr rtlCol="0" anchor="ctr"/>
            <a:lstStyle/>
            <a:p>
              <a:endParaRPr lang="zh-CN" altLang="en-US">
                <a:latin typeface="+mn-ea"/>
              </a:endParaRPr>
            </a:p>
          </p:txBody>
        </p:sp>
      </p:grpSp>
      <p:grpSp>
        <p:nvGrpSpPr>
          <p:cNvPr id="66" name="组合 65">
            <a:extLst>
              <a:ext uri="{FF2B5EF4-FFF2-40B4-BE49-F238E27FC236}">
                <a16:creationId xmlns:a16="http://schemas.microsoft.com/office/drawing/2014/main" xmlns="" id="{19AC1407-C364-46EB-B787-538278D247C2}"/>
              </a:ext>
            </a:extLst>
          </p:cNvPr>
          <p:cNvGrpSpPr/>
          <p:nvPr/>
        </p:nvGrpSpPr>
        <p:grpSpPr>
          <a:xfrm>
            <a:off x="9457328" y="2745269"/>
            <a:ext cx="298308" cy="297231"/>
            <a:chOff x="1714707" y="2428022"/>
            <a:chExt cx="365106" cy="363787"/>
          </a:xfrm>
          <a:solidFill>
            <a:schemeClr val="bg1"/>
          </a:solidFill>
        </p:grpSpPr>
        <p:sp>
          <p:nvSpPr>
            <p:cNvPr id="67" name="任意多边形: 形状 66">
              <a:extLst>
                <a:ext uri="{FF2B5EF4-FFF2-40B4-BE49-F238E27FC236}">
                  <a16:creationId xmlns:a16="http://schemas.microsoft.com/office/drawing/2014/main" xmlns="" id="{3FDE4C89-5145-4E02-B151-67B237ED8D7E}"/>
                </a:ext>
              </a:extLst>
            </p:cNvPr>
            <p:cNvSpPr/>
            <p:nvPr/>
          </p:nvSpPr>
          <p:spPr>
            <a:xfrm>
              <a:off x="1714707" y="2428022"/>
              <a:ext cx="280669" cy="350404"/>
            </a:xfrm>
            <a:custGeom>
              <a:avLst/>
              <a:gdLst>
                <a:gd name="connsiteX0" fmla="*/ 169410 w 280669"/>
                <a:gd name="connsiteY0" fmla="*/ 322 h 350404"/>
                <a:gd name="connsiteX1" fmla="*/ 219381 w 280669"/>
                <a:gd name="connsiteY1" fmla="*/ 8824 h 350404"/>
                <a:gd name="connsiteX2" fmla="*/ 256505 w 280669"/>
                <a:gd name="connsiteY2" fmla="*/ 36755 h 350404"/>
                <a:gd name="connsiteX3" fmla="*/ 277372 w 280669"/>
                <a:gd name="connsiteY3" fmla="*/ 77080 h 350404"/>
                <a:gd name="connsiteX4" fmla="*/ 277838 w 280669"/>
                <a:gd name="connsiteY4" fmla="*/ 127272 h 350404"/>
                <a:gd name="connsiteX5" fmla="*/ 260151 w 280669"/>
                <a:gd name="connsiteY5" fmla="*/ 164878 h 350404"/>
                <a:gd name="connsiteX6" fmla="*/ 225774 w 280669"/>
                <a:gd name="connsiteY6" fmla="*/ 194291 h 350404"/>
                <a:gd name="connsiteX7" fmla="*/ 177594 w 280669"/>
                <a:gd name="connsiteY7" fmla="*/ 206227 h 350404"/>
                <a:gd name="connsiteX8" fmla="*/ 129744 w 280669"/>
                <a:gd name="connsiteY8" fmla="*/ 194492 h 350404"/>
                <a:gd name="connsiteX9" fmla="*/ 95535 w 280669"/>
                <a:gd name="connsiteY9" fmla="*/ 165613 h 350404"/>
                <a:gd name="connsiteX10" fmla="*/ 75648 w 280669"/>
                <a:gd name="connsiteY10" fmla="*/ 118798 h 350404"/>
                <a:gd name="connsiteX11" fmla="*/ 77861 w 280669"/>
                <a:gd name="connsiteY11" fmla="*/ 76731 h 350404"/>
                <a:gd name="connsiteX12" fmla="*/ 120981 w 280669"/>
                <a:gd name="connsiteY12" fmla="*/ 16904 h 350404"/>
                <a:gd name="connsiteX13" fmla="*/ 169410 w 280669"/>
                <a:gd name="connsiteY13" fmla="*/ 322 h 350404"/>
                <a:gd name="connsiteX14" fmla="*/ 168185 w 280669"/>
                <a:gd name="connsiteY14" fmla="*/ 19201 h 350404"/>
                <a:gd name="connsiteX15" fmla="*/ 136366 w 280669"/>
                <a:gd name="connsiteY15" fmla="*/ 29422 h 350404"/>
                <a:gd name="connsiteX16" fmla="*/ 106712 w 280669"/>
                <a:gd name="connsiteY16" fmla="*/ 57217 h 350404"/>
                <a:gd name="connsiteX17" fmla="*/ 93170 w 280669"/>
                <a:gd name="connsiteY17" fmla="*/ 101602 h 350404"/>
                <a:gd name="connsiteX18" fmla="*/ 99435 w 280669"/>
                <a:gd name="connsiteY18" fmla="*/ 135123 h 350404"/>
                <a:gd name="connsiteX19" fmla="*/ 126780 w 280669"/>
                <a:gd name="connsiteY19" fmla="*/ 170537 h 350404"/>
                <a:gd name="connsiteX20" fmla="*/ 165092 w 280669"/>
                <a:gd name="connsiteY20" fmla="*/ 186621 h 350404"/>
                <a:gd name="connsiteX21" fmla="*/ 214987 w 280669"/>
                <a:gd name="connsiteY21" fmla="*/ 178802 h 350404"/>
                <a:gd name="connsiteX22" fmla="*/ 247742 w 280669"/>
                <a:gd name="connsiteY22" fmla="*/ 150031 h 350404"/>
                <a:gd name="connsiteX23" fmla="*/ 261958 w 280669"/>
                <a:gd name="connsiteY23" fmla="*/ 103598 h 350404"/>
                <a:gd name="connsiteX24" fmla="*/ 249995 w 280669"/>
                <a:gd name="connsiteY24" fmla="*/ 59739 h 350404"/>
                <a:gd name="connsiteX25" fmla="*/ 218039 w 280669"/>
                <a:gd name="connsiteY25" fmla="*/ 29017 h 350404"/>
                <a:gd name="connsiteX26" fmla="*/ 168185 w 280669"/>
                <a:gd name="connsiteY26" fmla="*/ 19201 h 350404"/>
                <a:gd name="connsiteX27" fmla="*/ 82206 w 280669"/>
                <a:gd name="connsiteY27" fmla="*/ 190199 h 350404"/>
                <a:gd name="connsiteX28" fmla="*/ 89451 w 280669"/>
                <a:gd name="connsiteY28" fmla="*/ 191741 h 350404"/>
                <a:gd name="connsiteX29" fmla="*/ 132768 w 280669"/>
                <a:gd name="connsiteY29" fmla="*/ 214335 h 350404"/>
                <a:gd name="connsiteX30" fmla="*/ 190092 w 280669"/>
                <a:gd name="connsiteY30" fmla="*/ 220929 h 350404"/>
                <a:gd name="connsiteX31" fmla="*/ 198168 w 280669"/>
                <a:gd name="connsiteY31" fmla="*/ 224399 h 350404"/>
                <a:gd name="connsiteX32" fmla="*/ 198939 w 280669"/>
                <a:gd name="connsiteY32" fmla="*/ 234985 h 350404"/>
                <a:gd name="connsiteX33" fmla="*/ 187795 w 280669"/>
                <a:gd name="connsiteY33" fmla="*/ 286683 h 350404"/>
                <a:gd name="connsiteX34" fmla="*/ 203754 w 280669"/>
                <a:gd name="connsiteY34" fmla="*/ 332088 h 350404"/>
                <a:gd name="connsiteX35" fmla="*/ 207839 w 280669"/>
                <a:gd name="connsiteY35" fmla="*/ 339382 h 350404"/>
                <a:gd name="connsiteX36" fmla="*/ 201538 w 280669"/>
                <a:gd name="connsiteY36" fmla="*/ 349907 h 350404"/>
                <a:gd name="connsiteX37" fmla="*/ 195273 w 280669"/>
                <a:gd name="connsiteY37" fmla="*/ 350397 h 350404"/>
                <a:gd name="connsiteX38" fmla="*/ 12151 w 280669"/>
                <a:gd name="connsiteY38" fmla="*/ 350397 h 350404"/>
                <a:gd name="connsiteX39" fmla="*/ 5283 w 280669"/>
                <a:gd name="connsiteY39" fmla="*/ 349450 h 350404"/>
                <a:gd name="connsiteX40" fmla="*/ 195 w 280669"/>
                <a:gd name="connsiteY40" fmla="*/ 343012 h 350404"/>
                <a:gd name="connsiteX41" fmla="*/ 243 w 280669"/>
                <a:gd name="connsiteY41" fmla="*/ 337341 h 350404"/>
                <a:gd name="connsiteX42" fmla="*/ 32042 w 280669"/>
                <a:gd name="connsiteY42" fmla="*/ 241929 h 350404"/>
                <a:gd name="connsiteX43" fmla="*/ 78146 w 280669"/>
                <a:gd name="connsiteY43" fmla="*/ 192086 h 350404"/>
                <a:gd name="connsiteX44" fmla="*/ 82206 w 280669"/>
                <a:gd name="connsiteY44" fmla="*/ 190199 h 350404"/>
                <a:gd name="connsiteX45" fmla="*/ 55829 w 280669"/>
                <a:gd name="connsiteY45" fmla="*/ 240491 h 350404"/>
                <a:gd name="connsiteX46" fmla="*/ 19568 w 280669"/>
                <a:gd name="connsiteY46" fmla="*/ 331723 h 350404"/>
                <a:gd name="connsiteX47" fmla="*/ 181735 w 280669"/>
                <a:gd name="connsiteY47" fmla="*/ 331719 h 350404"/>
                <a:gd name="connsiteX48" fmla="*/ 169402 w 280669"/>
                <a:gd name="connsiteY48" fmla="*/ 290816 h 350404"/>
                <a:gd name="connsiteX49" fmla="*/ 176024 w 280669"/>
                <a:gd name="connsiteY49" fmla="*/ 240158 h 350404"/>
                <a:gd name="connsiteX50" fmla="*/ 84270 w 280669"/>
                <a:gd name="connsiteY50" fmla="*/ 211014 h 350404"/>
                <a:gd name="connsiteX51" fmla="*/ 55829 w 280669"/>
                <a:gd name="connsiteY51" fmla="*/ 240491 h 35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0669" h="350404">
                  <a:moveTo>
                    <a:pt x="169410" y="322"/>
                  </a:moveTo>
                  <a:cubicBezTo>
                    <a:pt x="186429" y="-1027"/>
                    <a:pt x="203783" y="1872"/>
                    <a:pt x="219381" y="8824"/>
                  </a:cubicBezTo>
                  <a:cubicBezTo>
                    <a:pt x="233666" y="15153"/>
                    <a:pt x="246465" y="24792"/>
                    <a:pt x="256505" y="36755"/>
                  </a:cubicBezTo>
                  <a:cubicBezTo>
                    <a:pt x="266336" y="48426"/>
                    <a:pt x="273537" y="62305"/>
                    <a:pt x="277372" y="77080"/>
                  </a:cubicBezTo>
                  <a:cubicBezTo>
                    <a:pt x="281609" y="93437"/>
                    <a:pt x="281761" y="110835"/>
                    <a:pt x="277838" y="127272"/>
                  </a:cubicBezTo>
                  <a:cubicBezTo>
                    <a:pt x="274593" y="140838"/>
                    <a:pt x="268517" y="153714"/>
                    <a:pt x="260151" y="164878"/>
                  </a:cubicBezTo>
                  <a:cubicBezTo>
                    <a:pt x="251051" y="177059"/>
                    <a:pt x="239220" y="187191"/>
                    <a:pt x="225774" y="194291"/>
                  </a:cubicBezTo>
                  <a:cubicBezTo>
                    <a:pt x="211015" y="202151"/>
                    <a:pt x="194305" y="206235"/>
                    <a:pt x="177594" y="206227"/>
                  </a:cubicBezTo>
                  <a:cubicBezTo>
                    <a:pt x="161012" y="206239"/>
                    <a:pt x="144418" y="202235"/>
                    <a:pt x="129744" y="194492"/>
                  </a:cubicBezTo>
                  <a:cubicBezTo>
                    <a:pt x="116406" y="187528"/>
                    <a:pt x="104664" y="177569"/>
                    <a:pt x="95535" y="165613"/>
                  </a:cubicBezTo>
                  <a:cubicBezTo>
                    <a:pt x="85122" y="152003"/>
                    <a:pt x="78202" y="135746"/>
                    <a:pt x="75648" y="118798"/>
                  </a:cubicBezTo>
                  <a:cubicBezTo>
                    <a:pt x="73527" y="104819"/>
                    <a:pt x="74254" y="90405"/>
                    <a:pt x="77861" y="76731"/>
                  </a:cubicBezTo>
                  <a:cubicBezTo>
                    <a:pt x="84202" y="52370"/>
                    <a:pt x="99913" y="30655"/>
                    <a:pt x="120981" y="16904"/>
                  </a:cubicBezTo>
                  <a:cubicBezTo>
                    <a:pt x="135370" y="7386"/>
                    <a:pt x="152213" y="1643"/>
                    <a:pt x="169410" y="322"/>
                  </a:cubicBezTo>
                  <a:moveTo>
                    <a:pt x="168185" y="19201"/>
                  </a:moveTo>
                  <a:cubicBezTo>
                    <a:pt x="157036" y="20438"/>
                    <a:pt x="146141" y="23916"/>
                    <a:pt x="136366" y="29422"/>
                  </a:cubicBezTo>
                  <a:cubicBezTo>
                    <a:pt x="124422" y="36109"/>
                    <a:pt x="114157" y="45735"/>
                    <a:pt x="106712" y="57217"/>
                  </a:cubicBezTo>
                  <a:cubicBezTo>
                    <a:pt x="98158" y="70349"/>
                    <a:pt x="93375" y="85923"/>
                    <a:pt x="93170" y="101602"/>
                  </a:cubicBezTo>
                  <a:cubicBezTo>
                    <a:pt x="92929" y="113047"/>
                    <a:pt x="95081" y="124533"/>
                    <a:pt x="99435" y="135123"/>
                  </a:cubicBezTo>
                  <a:cubicBezTo>
                    <a:pt x="105153" y="149095"/>
                    <a:pt x="114712" y="161464"/>
                    <a:pt x="126780" y="170537"/>
                  </a:cubicBezTo>
                  <a:cubicBezTo>
                    <a:pt x="137932" y="178994"/>
                    <a:pt x="151237" y="184585"/>
                    <a:pt x="165092" y="186621"/>
                  </a:cubicBezTo>
                  <a:cubicBezTo>
                    <a:pt x="182000" y="189175"/>
                    <a:pt x="199674" y="186428"/>
                    <a:pt x="214987" y="178802"/>
                  </a:cubicBezTo>
                  <a:cubicBezTo>
                    <a:pt x="228160" y="172276"/>
                    <a:pt x="239581" y="162260"/>
                    <a:pt x="247742" y="150031"/>
                  </a:cubicBezTo>
                  <a:cubicBezTo>
                    <a:pt x="256918" y="136409"/>
                    <a:pt x="261983" y="120031"/>
                    <a:pt x="261958" y="103598"/>
                  </a:cubicBezTo>
                  <a:cubicBezTo>
                    <a:pt x="262151" y="88245"/>
                    <a:pt x="257918" y="72883"/>
                    <a:pt x="249995" y="59739"/>
                  </a:cubicBezTo>
                  <a:cubicBezTo>
                    <a:pt x="242312" y="46908"/>
                    <a:pt x="231160" y="36189"/>
                    <a:pt x="218039" y="29017"/>
                  </a:cubicBezTo>
                  <a:cubicBezTo>
                    <a:pt x="202959" y="20711"/>
                    <a:pt x="185281" y="17262"/>
                    <a:pt x="168185" y="19201"/>
                  </a:cubicBezTo>
                  <a:close/>
                  <a:moveTo>
                    <a:pt x="82206" y="190199"/>
                  </a:moveTo>
                  <a:cubicBezTo>
                    <a:pt x="84696" y="189749"/>
                    <a:pt x="87395" y="190223"/>
                    <a:pt x="89451" y="191741"/>
                  </a:cubicBezTo>
                  <a:cubicBezTo>
                    <a:pt x="102567" y="201504"/>
                    <a:pt x="117226" y="209235"/>
                    <a:pt x="132768" y="214335"/>
                  </a:cubicBezTo>
                  <a:cubicBezTo>
                    <a:pt x="151169" y="220375"/>
                    <a:pt x="170799" y="222676"/>
                    <a:pt x="190092" y="220929"/>
                  </a:cubicBezTo>
                  <a:cubicBezTo>
                    <a:pt x="193136" y="220652"/>
                    <a:pt x="196281" y="221986"/>
                    <a:pt x="198168" y="224399"/>
                  </a:cubicBezTo>
                  <a:cubicBezTo>
                    <a:pt x="200582" y="227331"/>
                    <a:pt x="200855" y="231724"/>
                    <a:pt x="198939" y="234985"/>
                  </a:cubicBezTo>
                  <a:cubicBezTo>
                    <a:pt x="190317" y="250656"/>
                    <a:pt x="186421" y="268856"/>
                    <a:pt x="187795" y="286683"/>
                  </a:cubicBezTo>
                  <a:cubicBezTo>
                    <a:pt x="188984" y="302876"/>
                    <a:pt x="194582" y="318695"/>
                    <a:pt x="203754" y="332088"/>
                  </a:cubicBezTo>
                  <a:cubicBezTo>
                    <a:pt x="205240" y="334434"/>
                    <a:pt x="207433" y="336498"/>
                    <a:pt x="207839" y="339382"/>
                  </a:cubicBezTo>
                  <a:cubicBezTo>
                    <a:pt x="208698" y="343823"/>
                    <a:pt x="205879" y="348590"/>
                    <a:pt x="201538" y="349907"/>
                  </a:cubicBezTo>
                  <a:cubicBezTo>
                    <a:pt x="199510" y="350542"/>
                    <a:pt x="197365" y="350381"/>
                    <a:pt x="195273" y="350397"/>
                  </a:cubicBezTo>
                  <a:cubicBezTo>
                    <a:pt x="134233" y="350397"/>
                    <a:pt x="73190" y="350393"/>
                    <a:pt x="12151" y="350397"/>
                  </a:cubicBezTo>
                  <a:cubicBezTo>
                    <a:pt x="9846" y="350401"/>
                    <a:pt x="7404" y="350514"/>
                    <a:pt x="5283" y="349450"/>
                  </a:cubicBezTo>
                  <a:cubicBezTo>
                    <a:pt x="2709" y="348249"/>
                    <a:pt x="773" y="345791"/>
                    <a:pt x="195" y="343012"/>
                  </a:cubicBezTo>
                  <a:cubicBezTo>
                    <a:pt x="-210" y="341137"/>
                    <a:pt x="123" y="339221"/>
                    <a:pt x="243" y="337341"/>
                  </a:cubicBezTo>
                  <a:cubicBezTo>
                    <a:pt x="2994" y="303611"/>
                    <a:pt x="13769" y="270459"/>
                    <a:pt x="32042" y="241929"/>
                  </a:cubicBezTo>
                  <a:cubicBezTo>
                    <a:pt x="44287" y="222757"/>
                    <a:pt x="59885" y="205685"/>
                    <a:pt x="78146" y="192086"/>
                  </a:cubicBezTo>
                  <a:cubicBezTo>
                    <a:pt x="79335" y="191163"/>
                    <a:pt x="80716" y="190464"/>
                    <a:pt x="82206" y="190199"/>
                  </a:cubicBezTo>
                  <a:moveTo>
                    <a:pt x="55829" y="240491"/>
                  </a:moveTo>
                  <a:cubicBezTo>
                    <a:pt x="35805" y="266905"/>
                    <a:pt x="23484" y="298868"/>
                    <a:pt x="19568" y="331723"/>
                  </a:cubicBezTo>
                  <a:cubicBezTo>
                    <a:pt x="73624" y="331719"/>
                    <a:pt x="127679" y="331731"/>
                    <a:pt x="181735" y="331719"/>
                  </a:cubicBezTo>
                  <a:cubicBezTo>
                    <a:pt x="175020" y="319057"/>
                    <a:pt x="170811" y="305077"/>
                    <a:pt x="169402" y="290816"/>
                  </a:cubicBezTo>
                  <a:cubicBezTo>
                    <a:pt x="167711" y="273720"/>
                    <a:pt x="169932" y="256230"/>
                    <a:pt x="176024" y="240158"/>
                  </a:cubicBezTo>
                  <a:cubicBezTo>
                    <a:pt x="143414" y="239993"/>
                    <a:pt x="111121" y="229423"/>
                    <a:pt x="84270" y="211014"/>
                  </a:cubicBezTo>
                  <a:cubicBezTo>
                    <a:pt x="73628" y="219620"/>
                    <a:pt x="64086" y="229576"/>
                    <a:pt x="55829" y="240491"/>
                  </a:cubicBezTo>
                  <a:close/>
                </a:path>
              </a:pathLst>
            </a:custGeom>
            <a:grpFill/>
            <a:ln w="400" cap="flat">
              <a:noFill/>
              <a:prstDash val="solid"/>
              <a:miter/>
            </a:ln>
          </p:spPr>
          <p:txBody>
            <a:bodyPr rtlCol="0" anchor="ctr"/>
            <a:lstStyle/>
            <a:p>
              <a:endParaRPr lang="zh-CN" altLang="en-US">
                <a:latin typeface="+mn-ea"/>
              </a:endParaRPr>
            </a:p>
          </p:txBody>
        </p:sp>
        <p:sp>
          <p:nvSpPr>
            <p:cNvPr id="68" name="任意多边形: 形状 67">
              <a:extLst>
                <a:ext uri="{FF2B5EF4-FFF2-40B4-BE49-F238E27FC236}">
                  <a16:creationId xmlns:a16="http://schemas.microsoft.com/office/drawing/2014/main" xmlns="" id="{5EE4AB5D-BF08-4045-832A-E8C045E1DA7E}"/>
                </a:ext>
              </a:extLst>
            </p:cNvPr>
            <p:cNvSpPr/>
            <p:nvPr/>
          </p:nvSpPr>
          <p:spPr>
            <a:xfrm>
              <a:off x="1911592" y="2623588"/>
              <a:ext cx="168221" cy="168221"/>
            </a:xfrm>
            <a:custGeom>
              <a:avLst/>
              <a:gdLst>
                <a:gd name="connsiteX0" fmla="*/ 76543 w 168221"/>
                <a:gd name="connsiteY0" fmla="*/ 336 h 168221"/>
                <a:gd name="connsiteX1" fmla="*/ 122217 w 168221"/>
                <a:gd name="connsiteY1" fmla="*/ 9111 h 168221"/>
                <a:gd name="connsiteX2" fmla="*/ 160466 w 168221"/>
                <a:gd name="connsiteY2" fmla="*/ 48761 h 168221"/>
                <a:gd name="connsiteX3" fmla="*/ 167012 w 168221"/>
                <a:gd name="connsiteY3" fmla="*/ 98427 h 168221"/>
                <a:gd name="connsiteX4" fmla="*/ 148928 w 168221"/>
                <a:gd name="connsiteY4" fmla="*/ 137748 h 168221"/>
                <a:gd name="connsiteX5" fmla="*/ 114089 w 168221"/>
                <a:gd name="connsiteY5" fmla="*/ 162739 h 168221"/>
                <a:gd name="connsiteX6" fmla="*/ 66563 w 168221"/>
                <a:gd name="connsiteY6" fmla="*/ 166402 h 168221"/>
                <a:gd name="connsiteX7" fmla="*/ 25488 w 168221"/>
                <a:gd name="connsiteY7" fmla="*/ 144430 h 168221"/>
                <a:gd name="connsiteX8" fmla="*/ 7532 w 168221"/>
                <a:gd name="connsiteY8" fmla="*/ 118981 h 168221"/>
                <a:gd name="connsiteX9" fmla="*/ 179 w 168221"/>
                <a:gd name="connsiteY9" fmla="*/ 78729 h 168221"/>
                <a:gd name="connsiteX10" fmla="*/ 12106 w 168221"/>
                <a:gd name="connsiteY10" fmla="*/ 40601 h 168221"/>
                <a:gd name="connsiteX11" fmla="*/ 43411 w 168221"/>
                <a:gd name="connsiteY11" fmla="*/ 10477 h 168221"/>
                <a:gd name="connsiteX12" fmla="*/ 76543 w 168221"/>
                <a:gd name="connsiteY12" fmla="*/ 336 h 168221"/>
                <a:gd name="connsiteX13" fmla="*/ 75740 w 168221"/>
                <a:gd name="connsiteY13" fmla="*/ 19219 h 168221"/>
                <a:gd name="connsiteX14" fmla="*/ 54889 w 168221"/>
                <a:gd name="connsiteY14" fmla="*/ 25577 h 168221"/>
                <a:gd name="connsiteX15" fmla="*/ 25042 w 168221"/>
                <a:gd name="connsiteY15" fmla="*/ 55978 h 168221"/>
                <a:gd name="connsiteX16" fmla="*/ 20146 w 168221"/>
                <a:gd name="connsiteY16" fmla="*/ 97921 h 168221"/>
                <a:gd name="connsiteX17" fmla="*/ 36700 w 168221"/>
                <a:gd name="connsiteY17" fmla="*/ 129186 h 168221"/>
                <a:gd name="connsiteX18" fmla="*/ 61957 w 168221"/>
                <a:gd name="connsiteY18" fmla="*/ 145691 h 168221"/>
                <a:gd name="connsiteX19" fmla="*/ 107699 w 168221"/>
                <a:gd name="connsiteY19" fmla="*/ 145157 h 168221"/>
                <a:gd name="connsiteX20" fmla="*/ 140823 w 168221"/>
                <a:gd name="connsiteY20" fmla="*/ 116752 h 168221"/>
                <a:gd name="connsiteX21" fmla="*/ 148156 w 168221"/>
                <a:gd name="connsiteY21" fmla="*/ 70652 h 168221"/>
                <a:gd name="connsiteX22" fmla="*/ 118498 w 168221"/>
                <a:gd name="connsiteY22" fmla="*/ 28460 h 168221"/>
                <a:gd name="connsiteX23" fmla="*/ 75740 w 168221"/>
                <a:gd name="connsiteY23" fmla="*/ 19219 h 16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221" h="168221">
                  <a:moveTo>
                    <a:pt x="76543" y="336"/>
                  </a:moveTo>
                  <a:cubicBezTo>
                    <a:pt x="92185" y="-1065"/>
                    <a:pt x="108233" y="1927"/>
                    <a:pt x="122217" y="9111"/>
                  </a:cubicBezTo>
                  <a:cubicBezTo>
                    <a:pt x="138936" y="17537"/>
                    <a:pt x="152634" y="31765"/>
                    <a:pt x="160466" y="48761"/>
                  </a:cubicBezTo>
                  <a:cubicBezTo>
                    <a:pt x="167654" y="64138"/>
                    <a:pt x="169871" y="81721"/>
                    <a:pt x="167012" y="98427"/>
                  </a:cubicBezTo>
                  <a:cubicBezTo>
                    <a:pt x="164582" y="112820"/>
                    <a:pt x="158257" y="126527"/>
                    <a:pt x="148928" y="137748"/>
                  </a:cubicBezTo>
                  <a:cubicBezTo>
                    <a:pt x="139735" y="148900"/>
                    <a:pt x="127603" y="157603"/>
                    <a:pt x="114089" y="162739"/>
                  </a:cubicBezTo>
                  <a:cubicBezTo>
                    <a:pt x="99037" y="168502"/>
                    <a:pt x="82322" y="169719"/>
                    <a:pt x="66563" y="166402"/>
                  </a:cubicBezTo>
                  <a:cubicBezTo>
                    <a:pt x="51166" y="163149"/>
                    <a:pt x="36728" y="155446"/>
                    <a:pt x="25488" y="144430"/>
                  </a:cubicBezTo>
                  <a:cubicBezTo>
                    <a:pt x="17974" y="137174"/>
                    <a:pt x="11869" y="128479"/>
                    <a:pt x="7532" y="118981"/>
                  </a:cubicBezTo>
                  <a:cubicBezTo>
                    <a:pt x="1809" y="106443"/>
                    <a:pt x="-725" y="92475"/>
                    <a:pt x="179" y="78729"/>
                  </a:cubicBezTo>
                  <a:cubicBezTo>
                    <a:pt x="998" y="65307"/>
                    <a:pt x="5122" y="52094"/>
                    <a:pt x="12106" y="40601"/>
                  </a:cubicBezTo>
                  <a:cubicBezTo>
                    <a:pt x="19672" y="28055"/>
                    <a:pt x="30588" y="17561"/>
                    <a:pt x="43411" y="10477"/>
                  </a:cubicBezTo>
                  <a:cubicBezTo>
                    <a:pt x="53584" y="4830"/>
                    <a:pt x="64953" y="1360"/>
                    <a:pt x="76543" y="336"/>
                  </a:cubicBezTo>
                  <a:moveTo>
                    <a:pt x="75740" y="19219"/>
                  </a:moveTo>
                  <a:cubicBezTo>
                    <a:pt x="68479" y="20140"/>
                    <a:pt x="61428" y="22290"/>
                    <a:pt x="54889" y="25577"/>
                  </a:cubicBezTo>
                  <a:cubicBezTo>
                    <a:pt x="41937" y="32026"/>
                    <a:pt x="31259" y="42914"/>
                    <a:pt x="25042" y="55978"/>
                  </a:cubicBezTo>
                  <a:cubicBezTo>
                    <a:pt x="18825" y="68905"/>
                    <a:pt x="17102" y="83909"/>
                    <a:pt x="20146" y="97921"/>
                  </a:cubicBezTo>
                  <a:cubicBezTo>
                    <a:pt x="22636" y="109608"/>
                    <a:pt x="28471" y="120531"/>
                    <a:pt x="36700" y="129186"/>
                  </a:cubicBezTo>
                  <a:cubicBezTo>
                    <a:pt x="43696" y="136535"/>
                    <a:pt x="52403" y="142262"/>
                    <a:pt x="61957" y="145691"/>
                  </a:cubicBezTo>
                  <a:cubicBezTo>
                    <a:pt x="76611" y="150997"/>
                    <a:pt x="93173" y="150816"/>
                    <a:pt x="107699" y="145157"/>
                  </a:cubicBezTo>
                  <a:cubicBezTo>
                    <a:pt x="121550" y="139832"/>
                    <a:pt x="133426" y="129611"/>
                    <a:pt x="140823" y="116752"/>
                  </a:cubicBezTo>
                  <a:cubicBezTo>
                    <a:pt x="148851" y="102985"/>
                    <a:pt x="151442" y="86226"/>
                    <a:pt x="148156" y="70652"/>
                  </a:cubicBezTo>
                  <a:cubicBezTo>
                    <a:pt x="144594" y="53311"/>
                    <a:pt x="133574" y="37713"/>
                    <a:pt x="118498" y="28460"/>
                  </a:cubicBezTo>
                  <a:cubicBezTo>
                    <a:pt x="105876" y="20573"/>
                    <a:pt x="90491" y="17280"/>
                    <a:pt x="75740" y="19219"/>
                  </a:cubicBezTo>
                  <a:close/>
                </a:path>
              </a:pathLst>
            </a:custGeom>
            <a:grpFill/>
            <a:ln w="400" cap="flat">
              <a:noFill/>
              <a:prstDash val="solid"/>
              <a:miter/>
            </a:ln>
          </p:spPr>
          <p:txBody>
            <a:bodyPr rtlCol="0" anchor="ctr"/>
            <a:lstStyle/>
            <a:p>
              <a:endParaRPr lang="zh-CN" altLang="en-US">
                <a:latin typeface="+mn-ea"/>
              </a:endParaRPr>
            </a:p>
          </p:txBody>
        </p:sp>
        <p:sp>
          <p:nvSpPr>
            <p:cNvPr id="69" name="任意多边形: 形状 68">
              <a:extLst>
                <a:ext uri="{FF2B5EF4-FFF2-40B4-BE49-F238E27FC236}">
                  <a16:creationId xmlns:a16="http://schemas.microsoft.com/office/drawing/2014/main" xmlns="" id="{AFB17227-551C-4FBC-AC01-623675737E55}"/>
                </a:ext>
              </a:extLst>
            </p:cNvPr>
            <p:cNvSpPr/>
            <p:nvPr/>
          </p:nvSpPr>
          <p:spPr>
            <a:xfrm>
              <a:off x="1946323" y="2674141"/>
              <a:ext cx="98749" cy="67122"/>
            </a:xfrm>
            <a:custGeom>
              <a:avLst/>
              <a:gdLst>
                <a:gd name="connsiteX0" fmla="*/ 82418 w 98749"/>
                <a:gd name="connsiteY0" fmla="*/ 3144 h 67122"/>
                <a:gd name="connsiteX1" fmla="*/ 91410 w 98749"/>
                <a:gd name="connsiteY1" fmla="*/ 216 h 67122"/>
                <a:gd name="connsiteX2" fmla="*/ 97253 w 98749"/>
                <a:gd name="connsiteY2" fmla="*/ 4216 h 67122"/>
                <a:gd name="connsiteX3" fmla="*/ 97591 w 98749"/>
                <a:gd name="connsiteY3" fmla="*/ 13911 h 67122"/>
                <a:gd name="connsiteX4" fmla="*/ 95097 w 98749"/>
                <a:gd name="connsiteY4" fmla="*/ 17015 h 67122"/>
                <a:gd name="connsiteX5" fmla="*/ 54214 w 98749"/>
                <a:gd name="connsiteY5" fmla="*/ 62099 h 67122"/>
                <a:gd name="connsiteX6" fmla="*/ 49154 w 98749"/>
                <a:gd name="connsiteY6" fmla="*/ 66384 h 67122"/>
                <a:gd name="connsiteX7" fmla="*/ 39198 w 98749"/>
                <a:gd name="connsiteY7" fmla="*/ 64701 h 67122"/>
                <a:gd name="connsiteX8" fmla="*/ 2957 w 98749"/>
                <a:gd name="connsiteY8" fmla="*/ 31842 h 67122"/>
                <a:gd name="connsiteX9" fmla="*/ 142 w 98749"/>
                <a:gd name="connsiteY9" fmla="*/ 26569 h 67122"/>
                <a:gd name="connsiteX10" fmla="*/ 4945 w 98749"/>
                <a:gd name="connsiteY10" fmla="*/ 16758 h 67122"/>
                <a:gd name="connsiteX11" fmla="*/ 15355 w 98749"/>
                <a:gd name="connsiteY11" fmla="*/ 17834 h 67122"/>
                <a:gd name="connsiteX12" fmla="*/ 44864 w 98749"/>
                <a:gd name="connsiteY12" fmla="*/ 44545 h 67122"/>
                <a:gd name="connsiteX13" fmla="*/ 82418 w 98749"/>
                <a:gd name="connsiteY13" fmla="*/ 3144 h 6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749" h="67122">
                  <a:moveTo>
                    <a:pt x="82418" y="3144"/>
                  </a:moveTo>
                  <a:cubicBezTo>
                    <a:pt x="84583" y="614"/>
                    <a:pt x="88177" y="-507"/>
                    <a:pt x="91410" y="216"/>
                  </a:cubicBezTo>
                  <a:cubicBezTo>
                    <a:pt x="93800" y="682"/>
                    <a:pt x="95900" y="2212"/>
                    <a:pt x="97253" y="4216"/>
                  </a:cubicBezTo>
                  <a:cubicBezTo>
                    <a:pt x="99125" y="7059"/>
                    <a:pt x="99245" y="10939"/>
                    <a:pt x="97591" y="13911"/>
                  </a:cubicBezTo>
                  <a:cubicBezTo>
                    <a:pt x="96932" y="15071"/>
                    <a:pt x="95988" y="16031"/>
                    <a:pt x="95097" y="17015"/>
                  </a:cubicBezTo>
                  <a:cubicBezTo>
                    <a:pt x="81466" y="32039"/>
                    <a:pt x="67844" y="47071"/>
                    <a:pt x="54214" y="62099"/>
                  </a:cubicBezTo>
                  <a:cubicBezTo>
                    <a:pt x="52736" y="63741"/>
                    <a:pt x="51282" y="65564"/>
                    <a:pt x="49154" y="66384"/>
                  </a:cubicBezTo>
                  <a:cubicBezTo>
                    <a:pt x="45873" y="67813"/>
                    <a:pt x="41824" y="67123"/>
                    <a:pt x="39198" y="64701"/>
                  </a:cubicBezTo>
                  <a:cubicBezTo>
                    <a:pt x="27118" y="53749"/>
                    <a:pt x="15038" y="42794"/>
                    <a:pt x="2957" y="31842"/>
                  </a:cubicBezTo>
                  <a:cubicBezTo>
                    <a:pt x="1468" y="30457"/>
                    <a:pt x="455" y="28577"/>
                    <a:pt x="142" y="26569"/>
                  </a:cubicBezTo>
                  <a:cubicBezTo>
                    <a:pt x="-569" y="22722"/>
                    <a:pt x="1439" y="18525"/>
                    <a:pt x="4945" y="16758"/>
                  </a:cubicBezTo>
                  <a:cubicBezTo>
                    <a:pt x="8210" y="14979"/>
                    <a:pt x="12532" y="15396"/>
                    <a:pt x="15355" y="17834"/>
                  </a:cubicBezTo>
                  <a:cubicBezTo>
                    <a:pt x="25210" y="26714"/>
                    <a:pt x="34993" y="35681"/>
                    <a:pt x="44864" y="44545"/>
                  </a:cubicBezTo>
                  <a:cubicBezTo>
                    <a:pt x="57386" y="30750"/>
                    <a:pt x="69892" y="16935"/>
                    <a:pt x="82418" y="3144"/>
                  </a:cubicBezTo>
                  <a:close/>
                </a:path>
              </a:pathLst>
            </a:custGeom>
            <a:grpFill/>
            <a:ln w="400" cap="flat">
              <a:noFill/>
              <a:prstDash val="solid"/>
              <a:miter/>
            </a:ln>
          </p:spPr>
          <p:txBody>
            <a:bodyPr rtlCol="0" anchor="ctr"/>
            <a:lstStyle/>
            <a:p>
              <a:endParaRPr lang="zh-CN" altLang="en-US">
                <a:latin typeface="+mn-ea"/>
              </a:endParaRPr>
            </a:p>
          </p:txBody>
        </p:sp>
      </p:grpSp>
    </p:spTree>
    <p:extLst>
      <p:ext uri="{BB962C8B-B14F-4D97-AF65-F5344CB8AC3E}">
        <p14:creationId xmlns:p14="http://schemas.microsoft.com/office/powerpoint/2010/main" val="828176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7B6D4DEB-2322-4FD2-9EDA-A4C4FF30020E}"/>
              </a:ext>
            </a:extLst>
          </p:cNvPr>
          <p:cNvSpPr>
            <a:spLocks noGrp="1"/>
          </p:cNvSpPr>
          <p:nvPr>
            <p:ph type="body" sz="quarter" idx="10"/>
          </p:nvPr>
        </p:nvSpPr>
        <p:spPr>
          <a:xfrm>
            <a:off x="3693319" y="1039685"/>
            <a:ext cx="4805362" cy="2848472"/>
          </a:xfrm>
        </p:spPr>
        <p:txBody>
          <a:bodyPr/>
          <a:lstStyle/>
          <a:p>
            <a:pPr marL="0" indent="0" algn="ctr">
              <a:buNone/>
            </a:pPr>
            <a:r>
              <a:rPr lang="en-US" altLang="zh-CN" dirty="0">
                <a:latin typeface="+mn-ea"/>
                <a:ea typeface="+mn-ea"/>
              </a:rPr>
              <a:t>02</a:t>
            </a:r>
            <a:endParaRPr lang="zh-CN" altLang="en-US" dirty="0">
              <a:latin typeface="+mn-ea"/>
              <a:ea typeface="+mn-ea"/>
            </a:endParaRPr>
          </a:p>
        </p:txBody>
      </p:sp>
      <p:sp>
        <p:nvSpPr>
          <p:cNvPr id="5" name="文本占位符 4">
            <a:extLst>
              <a:ext uri="{FF2B5EF4-FFF2-40B4-BE49-F238E27FC236}">
                <a16:creationId xmlns:a16="http://schemas.microsoft.com/office/drawing/2014/main" xmlns="" id="{B4E24FBD-8E8E-4BE9-97E1-7DFF00B2EA50}"/>
              </a:ext>
            </a:extLst>
          </p:cNvPr>
          <p:cNvSpPr>
            <a:spLocks noGrp="1"/>
          </p:cNvSpPr>
          <p:nvPr>
            <p:ph type="body" sz="quarter" idx="11"/>
          </p:nvPr>
        </p:nvSpPr>
        <p:spPr/>
        <p:txBody>
          <a:bodyPr/>
          <a:lstStyle/>
          <a:p>
            <a:pPr marL="0" indent="0" algn="ctr">
              <a:buNone/>
            </a:pPr>
            <a:r>
              <a:rPr lang="zh-CN" altLang="en-US" sz="8800" dirty="0">
                <a:gradFill>
                  <a:gsLst>
                    <a:gs pos="38000">
                      <a:prstClr val="white"/>
                    </a:gs>
                    <a:gs pos="100000">
                      <a:srgbClr val="B9BCFF"/>
                    </a:gs>
                  </a:gsLst>
                  <a:lin ang="5400000" scaled="1"/>
                </a:gradFill>
                <a:effectLst>
                  <a:outerShdw dist="63500" dir="5400000" algn="t" rotWithShape="0">
                    <a:srgbClr val="575FFF">
                      <a:alpha val="40000"/>
                    </a:srgbClr>
                  </a:outerShdw>
                </a:effectLst>
                <a:latin typeface="+mj-ea"/>
                <a:ea typeface="+mj-ea"/>
              </a:rPr>
              <a:t>用户画像</a:t>
            </a:r>
          </a:p>
        </p:txBody>
      </p:sp>
    </p:spTree>
    <p:extLst>
      <p:ext uri="{BB962C8B-B14F-4D97-AF65-F5344CB8AC3E}">
        <p14:creationId xmlns:p14="http://schemas.microsoft.com/office/powerpoint/2010/main" val="7961163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8c6fffa1-6185-4cd3-bc02-b9b679cebafe&quot;,&quot;Name&quot;:&quot;模板&quot;,&quot;Kind&quot;:&quot;Custom&quot;,&quot;OldGuidesSetting&quot;:{&quot;HeaderHeight&quot;:11.0,&quot;FooterHeight&quot;:9.0,&quot;SideMargin&quot;:4.0,&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44546A"/>
      </a:dk2>
      <a:lt2>
        <a:srgbClr val="E7E6E6"/>
      </a:lt2>
      <a:accent1>
        <a:srgbClr val="3B61ED"/>
      </a:accent1>
      <a:accent2>
        <a:srgbClr val="EF2174"/>
      </a:accent2>
      <a:accent3>
        <a:srgbClr val="00B0F0"/>
      </a:accent3>
      <a:accent4>
        <a:srgbClr val="FFC000"/>
      </a:accent4>
      <a:accent5>
        <a:srgbClr val="5B9BD5"/>
      </a:accent5>
      <a:accent6>
        <a:srgbClr val="70AD47"/>
      </a:accent6>
      <a:hlink>
        <a:srgbClr val="0563C1"/>
      </a:hlink>
      <a:folHlink>
        <a:srgbClr val="954F72"/>
      </a:folHlink>
    </a:clrScheme>
    <a:fontScheme name="自定义 2">
      <a:majorFont>
        <a:latin typeface="Roboto Bold"/>
        <a:ea typeface="优设标题黑"/>
        <a:cs typeface=""/>
      </a:majorFont>
      <a:minorFont>
        <a:latin typeface="Roboto"/>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670</TotalTime>
  <Words>1953</Words>
  <Application>Microsoft Office PowerPoint</Application>
  <PresentationFormat>宽屏</PresentationFormat>
  <Paragraphs>257</Paragraphs>
  <Slides>29</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29</vt:i4>
      </vt:variant>
    </vt:vector>
  </HeadingPairs>
  <TitlesOfParts>
    <vt:vector size="46" baseType="lpstr">
      <vt:lpstr>Aharoni</vt:lpstr>
      <vt:lpstr>Hanken Light</vt:lpstr>
      <vt:lpstr>Roboto</vt:lpstr>
      <vt:lpstr>TTTGB Medium</vt:lpstr>
      <vt:lpstr>等线</vt:lpstr>
      <vt:lpstr>方正兰亭黑简体</vt:lpstr>
      <vt:lpstr>汉仪雅酷黑 45W</vt:lpstr>
      <vt:lpstr>华文细黑</vt:lpstr>
      <vt:lpstr>宋体</vt:lpstr>
      <vt:lpstr>微软雅黑</vt:lpstr>
      <vt:lpstr>微软雅黑</vt:lpstr>
      <vt:lpstr>微软雅黑 Light</vt:lpstr>
      <vt:lpstr>优设标题黑</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蓝紫炫彩科技风互联网行业报告ppt模板</dc:title>
  <dc:creator>子琪</dc:creator>
  <cp:keywords>P界达人</cp:keywords>
  <dc:description>www.51pptmoban.com</dc:description>
  <cp:lastModifiedBy>YANGs</cp:lastModifiedBy>
  <cp:revision>88</cp:revision>
  <dcterms:created xsi:type="dcterms:W3CDTF">2021-06-22T17:51:15Z</dcterms:created>
  <dcterms:modified xsi:type="dcterms:W3CDTF">2021-08-26T14:30:38Z</dcterms:modified>
</cp:coreProperties>
</file>