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notesSlides/notesSlide1.xml" ContentType="application/vnd.openxmlformats-officedocument.presentationml.notesSlide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notesSlides/notesSlide2.xml" ContentType="application/vnd.openxmlformats-officedocument.presentationml.notesSlide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4"/>
  </p:notesMasterIdLst>
  <p:handoutMasterIdLst>
    <p:handoutMasterId r:id="rId15"/>
  </p:handoutMasterIdLst>
  <p:sldIdLst>
    <p:sldId id="257" r:id="rId3"/>
    <p:sldId id="258" r:id="rId4"/>
    <p:sldId id="259" r:id="rId5"/>
    <p:sldId id="260" r:id="rId6"/>
    <p:sldId id="262" r:id="rId7"/>
    <p:sldId id="269" r:id="rId8"/>
    <p:sldId id="261" r:id="rId9"/>
    <p:sldId id="271" r:id="rId10"/>
    <p:sldId id="256" r:id="rId11"/>
    <p:sldId id="268" r:id="rId12"/>
    <p:sldId id="272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C68F94AA-063B-4B9B-AAFD-6B696CA0E147}">
          <p14:sldIdLst>
            <p14:sldId id="257"/>
            <p14:sldId id="258"/>
            <p14:sldId id="259"/>
            <p14:sldId id="260"/>
            <p14:sldId id="262"/>
            <p14:sldId id="269"/>
            <p14:sldId id="261"/>
            <p14:sldId id="271"/>
            <p14:sldId id="256"/>
            <p14:sldId id="268"/>
            <p14:sldId id="272"/>
          </p14:sldIdLst>
        </p14:section>
        <p14:section name="无标题节" id="{0746E200-C115-4049-8A9B-2E43A624FFCB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76">
          <p15:clr>
            <a:srgbClr val="A4A3A4"/>
          </p15:clr>
        </p15:guide>
        <p15:guide id="2" pos="383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CFC6"/>
    <a:srgbClr val="C5625C"/>
    <a:srgbClr val="EEA2A4"/>
    <a:srgbClr val="822A33"/>
    <a:srgbClr val="FFFFFF"/>
    <a:srgbClr val="655145"/>
    <a:srgbClr val="BA4E44"/>
    <a:srgbClr val="82A8AC"/>
    <a:srgbClr val="D9D9D9"/>
    <a:srgbClr val="DCDC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77" y="211"/>
      </p:cViewPr>
      <p:guideLst>
        <p:guide orient="horz" pos="2176"/>
        <p:guide pos="383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2021/8/28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149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771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9728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A8354-A9B4-4787-B239-E3F6EEF350E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26554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DD7BB7-5E8E-452A-BDCC-B80F6D52EDEC}" type="datetimeFigureOut">
              <a:rPr lang="zh-CN" altLang="en-US" smtClean="0"/>
              <a:t>2021/8/28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29969E-BEF2-4988-8677-8BE2417298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DD7BB7-5E8E-452A-BDCC-B80F6D52EDEC}" type="datetimeFigureOut">
              <a:rPr lang="zh-CN" altLang="en-US" smtClean="0"/>
              <a:t>2021/8/28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29969E-BEF2-4988-8677-8BE2417298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DD7BB7-5E8E-452A-BDCC-B80F6D52EDEC}" type="datetimeFigureOut">
              <a:rPr lang="zh-CN" altLang="en-US" smtClean="0"/>
              <a:t>2021/8/28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29969E-BEF2-4988-8677-8BE2417298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DD7BB7-5E8E-452A-BDCC-B80F6D52EDEC}" type="datetimeFigureOut">
              <a:rPr lang="zh-CN" altLang="en-US" smtClean="0"/>
              <a:t>2021/8/28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29969E-BEF2-4988-8677-8BE2417298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DD7BB7-5E8E-452A-BDCC-B80F6D52EDEC}" type="datetimeFigureOut">
              <a:rPr lang="zh-CN" altLang="en-US" smtClean="0"/>
              <a:t>2021/8/28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29969E-BEF2-4988-8677-8BE2417298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DD7BB7-5E8E-452A-BDCC-B80F6D52EDEC}" type="datetimeFigureOut">
              <a:rPr lang="zh-CN" altLang="en-US" smtClean="0"/>
              <a:t>2021/8/28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29969E-BEF2-4988-8677-8BE2417298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DD7BB7-5E8E-452A-BDCC-B80F6D52EDEC}" type="datetimeFigureOut">
              <a:rPr lang="zh-CN" altLang="en-US" smtClean="0"/>
              <a:t>2021/8/28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29969E-BEF2-4988-8677-8BE2417298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DD7BB7-5E8E-452A-BDCC-B80F6D52EDEC}" type="datetimeFigureOut">
              <a:rPr lang="zh-CN" altLang="en-US" smtClean="0"/>
              <a:t>2021/8/28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29969E-BEF2-4988-8677-8BE2417298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DD7BB7-5E8E-452A-BDCC-B80F6D52EDEC}" type="datetimeFigureOut">
              <a:rPr lang="zh-CN" altLang="en-US" smtClean="0"/>
              <a:t>2021/8/28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29969E-BEF2-4988-8677-8BE2417298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DD7BB7-5E8E-452A-BDCC-B80F6D52EDEC}" type="datetimeFigureOut">
              <a:rPr lang="zh-CN" altLang="en-US" smtClean="0"/>
              <a:t>2021/8/28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29969E-BEF2-4988-8677-8BE2417298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DD7BB7-5E8E-452A-BDCC-B80F6D52EDEC}" type="datetimeFigureOut">
              <a:rPr lang="zh-CN" altLang="en-US" smtClean="0"/>
              <a:t>2021/8/28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29969E-BEF2-4988-8677-8BE2417298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2021/8/28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943628" y="2522373"/>
            <a:ext cx="631213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 b="1" dirty="0" smtClean="0">
                <a:solidFill>
                  <a:schemeClr val="accent1">
                    <a:lumMod val="50000"/>
                    <a:alpha val="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sym typeface="逐浪细阁体" panose="03000509000000000000" pitchFamily="65" charset="-122"/>
              </a:rPr>
              <a:t>感谢您下载包图网平台上提供的</a:t>
            </a:r>
            <a:r>
              <a:rPr lang="en-US" altLang="zh-CN" sz="1400" b="1" dirty="0" smtClean="0">
                <a:solidFill>
                  <a:schemeClr val="accent1">
                    <a:lumMod val="50000"/>
                    <a:alpha val="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sym typeface="逐浪细阁体" panose="03000509000000000000" pitchFamily="65" charset="-122"/>
              </a:rPr>
              <a:t>PPT</a:t>
            </a:r>
            <a:r>
              <a:rPr lang="zh-CN" altLang="en-US" sz="1400" b="1" dirty="0" smtClean="0">
                <a:solidFill>
                  <a:schemeClr val="accent1">
                    <a:lumMod val="50000"/>
                    <a:alpha val="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sym typeface="逐浪细阁体" panose="03000509000000000000" pitchFamily="65" charset="-122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en-US" altLang="zh-CN" sz="1400" b="1" dirty="0">
              <a:solidFill>
                <a:schemeClr val="accent1">
                  <a:lumMod val="50000"/>
                  <a:alpha val="0"/>
                </a:schemeClr>
              </a:solidFill>
              <a:latin typeface="Auraka方黑檀" panose="02020700000000000000" pitchFamily="18" charset="-128"/>
              <a:ea typeface="Auraka方黑檀" panose="02020700000000000000" pitchFamily="18" charset="-128"/>
              <a:sym typeface="逐浪细阁体" panose="03000509000000000000" pitchFamily="65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8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9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4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Freeform 18"/>
          <p:cNvSpPr>
            <a:spLocks noEditPoints="1"/>
          </p:cNvSpPr>
          <p:nvPr/>
        </p:nvSpPr>
        <p:spPr bwMode="auto">
          <a:xfrm>
            <a:off x="10771188" y="2433638"/>
            <a:ext cx="138113" cy="969963"/>
          </a:xfrm>
          <a:custGeom>
            <a:avLst/>
            <a:gdLst>
              <a:gd name="T0" fmla="*/ 108 w 210"/>
              <a:gd name="T1" fmla="*/ 14 h 1473"/>
              <a:gd name="T2" fmla="*/ 47 w 210"/>
              <a:gd name="T3" fmla="*/ 90 h 1473"/>
              <a:gd name="T4" fmla="*/ 145 w 210"/>
              <a:gd name="T5" fmla="*/ 50 h 1473"/>
              <a:gd name="T6" fmla="*/ 125 w 210"/>
              <a:gd name="T7" fmla="*/ 71 h 1473"/>
              <a:gd name="T8" fmla="*/ 157 w 210"/>
              <a:gd name="T9" fmla="*/ 80 h 1473"/>
              <a:gd name="T10" fmla="*/ 96 w 210"/>
              <a:gd name="T11" fmla="*/ 147 h 1473"/>
              <a:gd name="T12" fmla="*/ 127 w 210"/>
              <a:gd name="T13" fmla="*/ 119 h 1473"/>
              <a:gd name="T14" fmla="*/ 84 w 210"/>
              <a:gd name="T15" fmla="*/ 123 h 1473"/>
              <a:gd name="T16" fmla="*/ 57 w 210"/>
              <a:gd name="T17" fmla="*/ 108 h 1473"/>
              <a:gd name="T18" fmla="*/ 45 w 210"/>
              <a:gd name="T19" fmla="*/ 129 h 1473"/>
              <a:gd name="T20" fmla="*/ 80 w 210"/>
              <a:gd name="T21" fmla="*/ 159 h 1473"/>
              <a:gd name="T22" fmla="*/ 133 w 210"/>
              <a:gd name="T23" fmla="*/ 169 h 1473"/>
              <a:gd name="T24" fmla="*/ 174 w 210"/>
              <a:gd name="T25" fmla="*/ 99 h 1473"/>
              <a:gd name="T26" fmla="*/ 144 w 210"/>
              <a:gd name="T27" fmla="*/ 316 h 1473"/>
              <a:gd name="T28" fmla="*/ 96 w 210"/>
              <a:gd name="T29" fmla="*/ 350 h 1473"/>
              <a:gd name="T30" fmla="*/ 116 w 210"/>
              <a:gd name="T31" fmla="*/ 314 h 1473"/>
              <a:gd name="T32" fmla="*/ 90 w 210"/>
              <a:gd name="T33" fmla="*/ 461 h 1473"/>
              <a:gd name="T34" fmla="*/ 123 w 210"/>
              <a:gd name="T35" fmla="*/ 498 h 1473"/>
              <a:gd name="T36" fmla="*/ 49 w 210"/>
              <a:gd name="T37" fmla="*/ 501 h 1473"/>
              <a:gd name="T38" fmla="*/ 30 w 210"/>
              <a:gd name="T39" fmla="*/ 403 h 1473"/>
              <a:gd name="T40" fmla="*/ 171 w 210"/>
              <a:gd name="T41" fmla="*/ 365 h 1473"/>
              <a:gd name="T42" fmla="*/ 86 w 210"/>
              <a:gd name="T43" fmla="*/ 697 h 1473"/>
              <a:gd name="T44" fmla="*/ 83 w 210"/>
              <a:gd name="T45" fmla="*/ 740 h 1473"/>
              <a:gd name="T46" fmla="*/ 127 w 210"/>
              <a:gd name="T47" fmla="*/ 695 h 1473"/>
              <a:gd name="T48" fmla="*/ 147 w 210"/>
              <a:gd name="T49" fmla="*/ 712 h 1473"/>
              <a:gd name="T50" fmla="*/ 171 w 210"/>
              <a:gd name="T51" fmla="*/ 726 h 1473"/>
              <a:gd name="T52" fmla="*/ 163 w 210"/>
              <a:gd name="T53" fmla="*/ 763 h 1473"/>
              <a:gd name="T54" fmla="*/ 170 w 210"/>
              <a:gd name="T55" fmla="*/ 811 h 1473"/>
              <a:gd name="T56" fmla="*/ 145 w 210"/>
              <a:gd name="T57" fmla="*/ 836 h 1473"/>
              <a:gd name="T58" fmla="*/ 119 w 210"/>
              <a:gd name="T59" fmla="*/ 847 h 1473"/>
              <a:gd name="T60" fmla="*/ 141 w 210"/>
              <a:gd name="T61" fmla="*/ 783 h 1473"/>
              <a:gd name="T62" fmla="*/ 90 w 210"/>
              <a:gd name="T63" fmla="*/ 817 h 1473"/>
              <a:gd name="T64" fmla="*/ 107 w 210"/>
              <a:gd name="T65" fmla="*/ 754 h 1473"/>
              <a:gd name="T66" fmla="*/ 9 w 210"/>
              <a:gd name="T67" fmla="*/ 818 h 1473"/>
              <a:gd name="T68" fmla="*/ 116 w 210"/>
              <a:gd name="T69" fmla="*/ 636 h 1473"/>
              <a:gd name="T70" fmla="*/ 103 w 210"/>
              <a:gd name="T71" fmla="*/ 615 h 1473"/>
              <a:gd name="T72" fmla="*/ 95 w 210"/>
              <a:gd name="T73" fmla="*/ 963 h 1473"/>
              <a:gd name="T74" fmla="*/ 131 w 210"/>
              <a:gd name="T75" fmla="*/ 1015 h 1473"/>
              <a:gd name="T76" fmla="*/ 200 w 210"/>
              <a:gd name="T77" fmla="*/ 1009 h 1473"/>
              <a:gd name="T78" fmla="*/ 125 w 210"/>
              <a:gd name="T79" fmla="*/ 1052 h 1473"/>
              <a:gd name="T80" fmla="*/ 158 w 210"/>
              <a:gd name="T81" fmla="*/ 1102 h 1473"/>
              <a:gd name="T82" fmla="*/ 112 w 210"/>
              <a:gd name="T83" fmla="*/ 1131 h 1473"/>
              <a:gd name="T84" fmla="*/ 121 w 210"/>
              <a:gd name="T85" fmla="*/ 1102 h 1473"/>
              <a:gd name="T86" fmla="*/ 72 w 210"/>
              <a:gd name="T87" fmla="*/ 1090 h 1473"/>
              <a:gd name="T88" fmla="*/ 16 w 210"/>
              <a:gd name="T89" fmla="*/ 1073 h 1473"/>
              <a:gd name="T90" fmla="*/ 89 w 210"/>
              <a:gd name="T91" fmla="*/ 1033 h 1473"/>
              <a:gd name="T92" fmla="*/ 95 w 210"/>
              <a:gd name="T93" fmla="*/ 1265 h 1473"/>
              <a:gd name="T94" fmla="*/ 120 w 210"/>
              <a:gd name="T95" fmla="*/ 1326 h 1473"/>
              <a:gd name="T96" fmla="*/ 171 w 210"/>
              <a:gd name="T97" fmla="*/ 1321 h 1473"/>
              <a:gd name="T98" fmla="*/ 151 w 210"/>
              <a:gd name="T99" fmla="*/ 1442 h 1473"/>
              <a:gd name="T100" fmla="*/ 138 w 210"/>
              <a:gd name="T101" fmla="*/ 1427 h 1473"/>
              <a:gd name="T102" fmla="*/ 94 w 210"/>
              <a:gd name="T103" fmla="*/ 1395 h 1473"/>
              <a:gd name="T104" fmla="*/ 61 w 210"/>
              <a:gd name="T105" fmla="*/ 1384 h 1473"/>
              <a:gd name="T106" fmla="*/ 4 w 210"/>
              <a:gd name="T107" fmla="*/ 1381 h 1473"/>
              <a:gd name="T108" fmla="*/ 92 w 210"/>
              <a:gd name="T109" fmla="*/ 1337 h 1473"/>
              <a:gd name="T110" fmla="*/ 189 w 210"/>
              <a:gd name="T111" fmla="*/ 1291 h 1473"/>
              <a:gd name="T112" fmla="*/ 192 w 210"/>
              <a:gd name="T113" fmla="*/ 1311 h 1473"/>
              <a:gd name="T114" fmla="*/ 146 w 210"/>
              <a:gd name="T115" fmla="*/ 1333 h 1473"/>
              <a:gd name="T116" fmla="*/ 118 w 210"/>
              <a:gd name="T117" fmla="*/ 1371 h 1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10" h="1473">
                <a:moveTo>
                  <a:pt x="82" y="3"/>
                </a:moveTo>
                <a:cubicBezTo>
                  <a:pt x="81" y="1"/>
                  <a:pt x="82" y="0"/>
                  <a:pt x="86" y="0"/>
                </a:cubicBezTo>
                <a:cubicBezTo>
                  <a:pt x="88" y="1"/>
                  <a:pt x="92" y="2"/>
                  <a:pt x="98" y="1"/>
                </a:cubicBezTo>
                <a:cubicBezTo>
                  <a:pt x="102" y="2"/>
                  <a:pt x="106" y="6"/>
                  <a:pt x="108" y="14"/>
                </a:cubicBezTo>
                <a:cubicBezTo>
                  <a:pt x="108" y="23"/>
                  <a:pt x="104" y="31"/>
                  <a:pt x="96" y="37"/>
                </a:cubicBezTo>
                <a:cubicBezTo>
                  <a:pt x="89" y="41"/>
                  <a:pt x="80" y="51"/>
                  <a:pt x="70" y="67"/>
                </a:cubicBezTo>
                <a:cubicBezTo>
                  <a:pt x="65" y="74"/>
                  <a:pt x="58" y="83"/>
                  <a:pt x="49" y="92"/>
                </a:cubicBezTo>
                <a:cubicBezTo>
                  <a:pt x="45" y="95"/>
                  <a:pt x="45" y="94"/>
                  <a:pt x="47" y="90"/>
                </a:cubicBezTo>
                <a:cubicBezTo>
                  <a:pt x="55" y="81"/>
                  <a:pt x="61" y="72"/>
                  <a:pt x="64" y="63"/>
                </a:cubicBezTo>
                <a:cubicBezTo>
                  <a:pt x="66" y="56"/>
                  <a:pt x="71" y="44"/>
                  <a:pt x="79" y="27"/>
                </a:cubicBezTo>
                <a:cubicBezTo>
                  <a:pt x="85" y="16"/>
                  <a:pt x="86" y="8"/>
                  <a:pt x="82" y="3"/>
                </a:cubicBezTo>
                <a:close/>
                <a:moveTo>
                  <a:pt x="145" y="50"/>
                </a:moveTo>
                <a:cubicBezTo>
                  <a:pt x="129" y="51"/>
                  <a:pt x="110" y="59"/>
                  <a:pt x="86" y="72"/>
                </a:cubicBezTo>
                <a:cubicBezTo>
                  <a:pt x="83" y="74"/>
                  <a:pt x="82" y="75"/>
                  <a:pt x="83" y="76"/>
                </a:cubicBezTo>
                <a:cubicBezTo>
                  <a:pt x="83" y="77"/>
                  <a:pt x="84" y="77"/>
                  <a:pt x="88" y="76"/>
                </a:cubicBezTo>
                <a:cubicBezTo>
                  <a:pt x="104" y="79"/>
                  <a:pt x="117" y="78"/>
                  <a:pt x="125" y="71"/>
                </a:cubicBezTo>
                <a:cubicBezTo>
                  <a:pt x="130" y="67"/>
                  <a:pt x="137" y="64"/>
                  <a:pt x="144" y="62"/>
                </a:cubicBezTo>
                <a:cubicBezTo>
                  <a:pt x="148" y="61"/>
                  <a:pt x="151" y="62"/>
                  <a:pt x="152" y="67"/>
                </a:cubicBezTo>
                <a:cubicBezTo>
                  <a:pt x="152" y="67"/>
                  <a:pt x="152" y="69"/>
                  <a:pt x="152" y="70"/>
                </a:cubicBezTo>
                <a:cubicBezTo>
                  <a:pt x="155" y="76"/>
                  <a:pt x="156" y="80"/>
                  <a:pt x="157" y="80"/>
                </a:cubicBezTo>
                <a:cubicBezTo>
                  <a:pt x="158" y="92"/>
                  <a:pt x="157" y="100"/>
                  <a:pt x="156" y="105"/>
                </a:cubicBezTo>
                <a:cubicBezTo>
                  <a:pt x="154" y="107"/>
                  <a:pt x="153" y="111"/>
                  <a:pt x="153" y="116"/>
                </a:cubicBezTo>
                <a:cubicBezTo>
                  <a:pt x="146" y="136"/>
                  <a:pt x="133" y="149"/>
                  <a:pt x="114" y="155"/>
                </a:cubicBezTo>
                <a:cubicBezTo>
                  <a:pt x="107" y="157"/>
                  <a:pt x="101" y="154"/>
                  <a:pt x="96" y="147"/>
                </a:cubicBezTo>
                <a:cubicBezTo>
                  <a:pt x="93" y="143"/>
                  <a:pt x="91" y="142"/>
                  <a:pt x="90" y="142"/>
                </a:cubicBezTo>
                <a:cubicBezTo>
                  <a:pt x="87" y="137"/>
                  <a:pt x="86" y="132"/>
                  <a:pt x="89" y="127"/>
                </a:cubicBezTo>
                <a:cubicBezTo>
                  <a:pt x="90" y="128"/>
                  <a:pt x="92" y="127"/>
                  <a:pt x="94" y="124"/>
                </a:cubicBezTo>
                <a:cubicBezTo>
                  <a:pt x="100" y="118"/>
                  <a:pt x="111" y="116"/>
                  <a:pt x="127" y="119"/>
                </a:cubicBezTo>
                <a:cubicBezTo>
                  <a:pt x="136" y="119"/>
                  <a:pt x="141" y="116"/>
                  <a:pt x="143" y="108"/>
                </a:cubicBezTo>
                <a:cubicBezTo>
                  <a:pt x="141" y="108"/>
                  <a:pt x="140" y="106"/>
                  <a:pt x="140" y="104"/>
                </a:cubicBezTo>
                <a:cubicBezTo>
                  <a:pt x="139" y="103"/>
                  <a:pt x="137" y="102"/>
                  <a:pt x="134" y="100"/>
                </a:cubicBezTo>
                <a:cubicBezTo>
                  <a:pt x="111" y="97"/>
                  <a:pt x="94" y="104"/>
                  <a:pt x="84" y="123"/>
                </a:cubicBezTo>
                <a:cubicBezTo>
                  <a:pt x="82" y="124"/>
                  <a:pt x="82" y="126"/>
                  <a:pt x="83" y="126"/>
                </a:cubicBezTo>
                <a:cubicBezTo>
                  <a:pt x="80" y="130"/>
                  <a:pt x="79" y="135"/>
                  <a:pt x="79" y="139"/>
                </a:cubicBezTo>
                <a:cubicBezTo>
                  <a:pt x="78" y="139"/>
                  <a:pt x="76" y="137"/>
                  <a:pt x="76" y="136"/>
                </a:cubicBezTo>
                <a:cubicBezTo>
                  <a:pt x="65" y="118"/>
                  <a:pt x="59" y="109"/>
                  <a:pt x="57" y="108"/>
                </a:cubicBezTo>
                <a:cubicBezTo>
                  <a:pt x="52" y="108"/>
                  <a:pt x="49" y="105"/>
                  <a:pt x="47" y="101"/>
                </a:cubicBezTo>
                <a:cubicBezTo>
                  <a:pt x="45" y="100"/>
                  <a:pt x="44" y="99"/>
                  <a:pt x="43" y="99"/>
                </a:cubicBezTo>
                <a:cubicBezTo>
                  <a:pt x="42" y="100"/>
                  <a:pt x="41" y="101"/>
                  <a:pt x="41" y="102"/>
                </a:cubicBezTo>
                <a:cubicBezTo>
                  <a:pt x="41" y="115"/>
                  <a:pt x="42" y="124"/>
                  <a:pt x="45" y="129"/>
                </a:cubicBezTo>
                <a:cubicBezTo>
                  <a:pt x="45" y="132"/>
                  <a:pt x="46" y="135"/>
                  <a:pt x="47" y="138"/>
                </a:cubicBezTo>
                <a:cubicBezTo>
                  <a:pt x="47" y="144"/>
                  <a:pt x="49" y="149"/>
                  <a:pt x="53" y="155"/>
                </a:cubicBezTo>
                <a:cubicBezTo>
                  <a:pt x="55" y="162"/>
                  <a:pt x="59" y="165"/>
                  <a:pt x="66" y="165"/>
                </a:cubicBezTo>
                <a:cubicBezTo>
                  <a:pt x="72" y="165"/>
                  <a:pt x="77" y="163"/>
                  <a:pt x="80" y="159"/>
                </a:cubicBezTo>
                <a:cubicBezTo>
                  <a:pt x="80" y="159"/>
                  <a:pt x="81" y="158"/>
                  <a:pt x="82" y="157"/>
                </a:cubicBezTo>
                <a:cubicBezTo>
                  <a:pt x="82" y="156"/>
                  <a:pt x="84" y="154"/>
                  <a:pt x="85" y="153"/>
                </a:cubicBezTo>
                <a:cubicBezTo>
                  <a:pt x="92" y="164"/>
                  <a:pt x="100" y="169"/>
                  <a:pt x="112" y="169"/>
                </a:cubicBezTo>
                <a:cubicBezTo>
                  <a:pt x="119" y="169"/>
                  <a:pt x="127" y="169"/>
                  <a:pt x="133" y="169"/>
                </a:cubicBezTo>
                <a:cubicBezTo>
                  <a:pt x="139" y="170"/>
                  <a:pt x="144" y="169"/>
                  <a:pt x="149" y="165"/>
                </a:cubicBezTo>
                <a:cubicBezTo>
                  <a:pt x="161" y="153"/>
                  <a:pt x="168" y="138"/>
                  <a:pt x="170" y="122"/>
                </a:cubicBezTo>
                <a:cubicBezTo>
                  <a:pt x="170" y="115"/>
                  <a:pt x="171" y="110"/>
                  <a:pt x="174" y="106"/>
                </a:cubicBezTo>
                <a:cubicBezTo>
                  <a:pt x="174" y="106"/>
                  <a:pt x="174" y="104"/>
                  <a:pt x="174" y="99"/>
                </a:cubicBezTo>
                <a:cubicBezTo>
                  <a:pt x="174" y="88"/>
                  <a:pt x="175" y="82"/>
                  <a:pt x="175" y="78"/>
                </a:cubicBezTo>
                <a:cubicBezTo>
                  <a:pt x="173" y="57"/>
                  <a:pt x="163" y="47"/>
                  <a:pt x="145" y="50"/>
                </a:cubicBezTo>
                <a:close/>
                <a:moveTo>
                  <a:pt x="116" y="314"/>
                </a:moveTo>
                <a:cubicBezTo>
                  <a:pt x="124" y="312"/>
                  <a:pt x="133" y="313"/>
                  <a:pt x="144" y="316"/>
                </a:cubicBezTo>
                <a:cubicBezTo>
                  <a:pt x="150" y="319"/>
                  <a:pt x="151" y="324"/>
                  <a:pt x="145" y="329"/>
                </a:cubicBezTo>
                <a:cubicBezTo>
                  <a:pt x="141" y="335"/>
                  <a:pt x="131" y="339"/>
                  <a:pt x="114" y="342"/>
                </a:cubicBezTo>
                <a:cubicBezTo>
                  <a:pt x="107" y="345"/>
                  <a:pt x="102" y="348"/>
                  <a:pt x="98" y="351"/>
                </a:cubicBezTo>
                <a:cubicBezTo>
                  <a:pt x="94" y="352"/>
                  <a:pt x="94" y="352"/>
                  <a:pt x="96" y="350"/>
                </a:cubicBezTo>
                <a:cubicBezTo>
                  <a:pt x="98" y="348"/>
                  <a:pt x="99" y="346"/>
                  <a:pt x="101" y="345"/>
                </a:cubicBezTo>
                <a:cubicBezTo>
                  <a:pt x="87" y="347"/>
                  <a:pt x="78" y="348"/>
                  <a:pt x="73" y="348"/>
                </a:cubicBezTo>
                <a:cubicBezTo>
                  <a:pt x="64" y="344"/>
                  <a:pt x="59" y="340"/>
                  <a:pt x="60" y="336"/>
                </a:cubicBezTo>
                <a:cubicBezTo>
                  <a:pt x="68" y="336"/>
                  <a:pt x="87" y="328"/>
                  <a:pt x="116" y="314"/>
                </a:cubicBezTo>
                <a:close/>
                <a:moveTo>
                  <a:pt x="171" y="365"/>
                </a:moveTo>
                <a:cubicBezTo>
                  <a:pt x="175" y="376"/>
                  <a:pt x="174" y="383"/>
                  <a:pt x="169" y="388"/>
                </a:cubicBezTo>
                <a:cubicBezTo>
                  <a:pt x="160" y="389"/>
                  <a:pt x="150" y="393"/>
                  <a:pt x="138" y="397"/>
                </a:cubicBezTo>
                <a:cubicBezTo>
                  <a:pt x="127" y="408"/>
                  <a:pt x="111" y="429"/>
                  <a:pt x="90" y="461"/>
                </a:cubicBezTo>
                <a:cubicBezTo>
                  <a:pt x="115" y="450"/>
                  <a:pt x="128" y="444"/>
                  <a:pt x="131" y="441"/>
                </a:cubicBezTo>
                <a:cubicBezTo>
                  <a:pt x="140" y="434"/>
                  <a:pt x="151" y="435"/>
                  <a:pt x="164" y="442"/>
                </a:cubicBezTo>
                <a:cubicBezTo>
                  <a:pt x="171" y="463"/>
                  <a:pt x="163" y="478"/>
                  <a:pt x="139" y="486"/>
                </a:cubicBezTo>
                <a:cubicBezTo>
                  <a:pt x="136" y="488"/>
                  <a:pt x="131" y="492"/>
                  <a:pt x="123" y="498"/>
                </a:cubicBezTo>
                <a:cubicBezTo>
                  <a:pt x="120" y="499"/>
                  <a:pt x="119" y="499"/>
                  <a:pt x="121" y="497"/>
                </a:cubicBezTo>
                <a:cubicBezTo>
                  <a:pt x="126" y="490"/>
                  <a:pt x="130" y="482"/>
                  <a:pt x="133" y="474"/>
                </a:cubicBezTo>
                <a:cubicBezTo>
                  <a:pt x="134" y="472"/>
                  <a:pt x="133" y="472"/>
                  <a:pt x="131" y="473"/>
                </a:cubicBezTo>
                <a:cubicBezTo>
                  <a:pt x="93" y="497"/>
                  <a:pt x="66" y="506"/>
                  <a:pt x="49" y="501"/>
                </a:cubicBezTo>
                <a:cubicBezTo>
                  <a:pt x="41" y="496"/>
                  <a:pt x="37" y="488"/>
                  <a:pt x="39" y="479"/>
                </a:cubicBezTo>
                <a:cubicBezTo>
                  <a:pt x="59" y="457"/>
                  <a:pt x="76" y="438"/>
                  <a:pt x="88" y="420"/>
                </a:cubicBezTo>
                <a:cubicBezTo>
                  <a:pt x="64" y="426"/>
                  <a:pt x="49" y="427"/>
                  <a:pt x="42" y="423"/>
                </a:cubicBezTo>
                <a:cubicBezTo>
                  <a:pt x="31" y="416"/>
                  <a:pt x="27" y="410"/>
                  <a:pt x="30" y="403"/>
                </a:cubicBezTo>
                <a:cubicBezTo>
                  <a:pt x="42" y="400"/>
                  <a:pt x="56" y="395"/>
                  <a:pt x="72" y="388"/>
                </a:cubicBezTo>
                <a:cubicBezTo>
                  <a:pt x="96" y="378"/>
                  <a:pt x="111" y="373"/>
                  <a:pt x="118" y="371"/>
                </a:cubicBezTo>
                <a:cubicBezTo>
                  <a:pt x="124" y="370"/>
                  <a:pt x="129" y="367"/>
                  <a:pt x="132" y="364"/>
                </a:cubicBezTo>
                <a:cubicBezTo>
                  <a:pt x="140" y="359"/>
                  <a:pt x="153" y="360"/>
                  <a:pt x="171" y="365"/>
                </a:cubicBezTo>
                <a:close/>
                <a:moveTo>
                  <a:pt x="139" y="608"/>
                </a:moveTo>
                <a:cubicBezTo>
                  <a:pt x="145" y="609"/>
                  <a:pt x="148" y="613"/>
                  <a:pt x="146" y="620"/>
                </a:cubicBezTo>
                <a:cubicBezTo>
                  <a:pt x="139" y="647"/>
                  <a:pt x="123" y="670"/>
                  <a:pt x="97" y="687"/>
                </a:cubicBezTo>
                <a:cubicBezTo>
                  <a:pt x="89" y="692"/>
                  <a:pt x="86" y="696"/>
                  <a:pt x="86" y="697"/>
                </a:cubicBezTo>
                <a:cubicBezTo>
                  <a:pt x="84" y="708"/>
                  <a:pt x="79" y="720"/>
                  <a:pt x="71" y="733"/>
                </a:cubicBezTo>
                <a:cubicBezTo>
                  <a:pt x="68" y="736"/>
                  <a:pt x="66" y="742"/>
                  <a:pt x="63" y="750"/>
                </a:cubicBezTo>
                <a:cubicBezTo>
                  <a:pt x="62" y="752"/>
                  <a:pt x="62" y="752"/>
                  <a:pt x="64" y="750"/>
                </a:cubicBezTo>
                <a:cubicBezTo>
                  <a:pt x="69" y="746"/>
                  <a:pt x="76" y="743"/>
                  <a:pt x="83" y="740"/>
                </a:cubicBezTo>
                <a:cubicBezTo>
                  <a:pt x="84" y="740"/>
                  <a:pt x="88" y="738"/>
                  <a:pt x="94" y="736"/>
                </a:cubicBezTo>
                <a:cubicBezTo>
                  <a:pt x="103" y="732"/>
                  <a:pt x="111" y="728"/>
                  <a:pt x="118" y="725"/>
                </a:cubicBezTo>
                <a:cubicBezTo>
                  <a:pt x="119" y="718"/>
                  <a:pt x="121" y="712"/>
                  <a:pt x="125" y="706"/>
                </a:cubicBezTo>
                <a:cubicBezTo>
                  <a:pt x="126" y="703"/>
                  <a:pt x="127" y="700"/>
                  <a:pt x="127" y="695"/>
                </a:cubicBezTo>
                <a:cubicBezTo>
                  <a:pt x="129" y="689"/>
                  <a:pt x="135" y="687"/>
                  <a:pt x="143" y="688"/>
                </a:cubicBezTo>
                <a:cubicBezTo>
                  <a:pt x="148" y="691"/>
                  <a:pt x="149" y="696"/>
                  <a:pt x="146" y="703"/>
                </a:cubicBezTo>
                <a:cubicBezTo>
                  <a:pt x="145" y="706"/>
                  <a:pt x="144" y="709"/>
                  <a:pt x="145" y="712"/>
                </a:cubicBezTo>
                <a:cubicBezTo>
                  <a:pt x="144" y="713"/>
                  <a:pt x="145" y="713"/>
                  <a:pt x="147" y="712"/>
                </a:cubicBezTo>
                <a:cubicBezTo>
                  <a:pt x="168" y="701"/>
                  <a:pt x="182" y="699"/>
                  <a:pt x="189" y="704"/>
                </a:cubicBezTo>
                <a:cubicBezTo>
                  <a:pt x="192" y="710"/>
                  <a:pt x="191" y="715"/>
                  <a:pt x="186" y="719"/>
                </a:cubicBezTo>
                <a:cubicBezTo>
                  <a:pt x="185" y="720"/>
                  <a:pt x="184" y="720"/>
                  <a:pt x="183" y="720"/>
                </a:cubicBezTo>
                <a:cubicBezTo>
                  <a:pt x="179" y="721"/>
                  <a:pt x="175" y="723"/>
                  <a:pt x="171" y="726"/>
                </a:cubicBezTo>
                <a:cubicBezTo>
                  <a:pt x="158" y="733"/>
                  <a:pt x="146" y="739"/>
                  <a:pt x="135" y="743"/>
                </a:cubicBezTo>
                <a:cubicBezTo>
                  <a:pt x="130" y="744"/>
                  <a:pt x="124" y="754"/>
                  <a:pt x="119" y="774"/>
                </a:cubicBezTo>
                <a:cubicBezTo>
                  <a:pt x="118" y="777"/>
                  <a:pt x="119" y="778"/>
                  <a:pt x="121" y="776"/>
                </a:cubicBezTo>
                <a:cubicBezTo>
                  <a:pt x="135" y="766"/>
                  <a:pt x="149" y="762"/>
                  <a:pt x="163" y="763"/>
                </a:cubicBezTo>
                <a:cubicBezTo>
                  <a:pt x="169" y="765"/>
                  <a:pt x="171" y="771"/>
                  <a:pt x="168" y="781"/>
                </a:cubicBezTo>
                <a:cubicBezTo>
                  <a:pt x="165" y="787"/>
                  <a:pt x="160" y="795"/>
                  <a:pt x="155" y="807"/>
                </a:cubicBezTo>
                <a:cubicBezTo>
                  <a:pt x="156" y="808"/>
                  <a:pt x="159" y="809"/>
                  <a:pt x="162" y="810"/>
                </a:cubicBezTo>
                <a:cubicBezTo>
                  <a:pt x="165" y="811"/>
                  <a:pt x="168" y="811"/>
                  <a:pt x="170" y="811"/>
                </a:cubicBezTo>
                <a:cubicBezTo>
                  <a:pt x="174" y="816"/>
                  <a:pt x="173" y="820"/>
                  <a:pt x="168" y="824"/>
                </a:cubicBezTo>
                <a:cubicBezTo>
                  <a:pt x="165" y="825"/>
                  <a:pt x="163" y="826"/>
                  <a:pt x="161" y="828"/>
                </a:cubicBezTo>
                <a:cubicBezTo>
                  <a:pt x="160" y="828"/>
                  <a:pt x="159" y="829"/>
                  <a:pt x="159" y="829"/>
                </a:cubicBezTo>
                <a:cubicBezTo>
                  <a:pt x="159" y="830"/>
                  <a:pt x="155" y="832"/>
                  <a:pt x="145" y="836"/>
                </a:cubicBezTo>
                <a:cubicBezTo>
                  <a:pt x="143" y="837"/>
                  <a:pt x="141" y="837"/>
                  <a:pt x="139" y="837"/>
                </a:cubicBezTo>
                <a:cubicBezTo>
                  <a:pt x="137" y="838"/>
                  <a:pt x="134" y="840"/>
                  <a:pt x="128" y="843"/>
                </a:cubicBezTo>
                <a:cubicBezTo>
                  <a:pt x="125" y="846"/>
                  <a:pt x="122" y="848"/>
                  <a:pt x="120" y="849"/>
                </a:cubicBezTo>
                <a:cubicBezTo>
                  <a:pt x="118" y="850"/>
                  <a:pt x="117" y="849"/>
                  <a:pt x="119" y="847"/>
                </a:cubicBezTo>
                <a:cubicBezTo>
                  <a:pt x="127" y="840"/>
                  <a:pt x="135" y="835"/>
                  <a:pt x="140" y="830"/>
                </a:cubicBezTo>
                <a:cubicBezTo>
                  <a:pt x="131" y="824"/>
                  <a:pt x="129" y="820"/>
                  <a:pt x="132" y="816"/>
                </a:cubicBezTo>
                <a:cubicBezTo>
                  <a:pt x="136" y="811"/>
                  <a:pt x="139" y="801"/>
                  <a:pt x="143" y="786"/>
                </a:cubicBezTo>
                <a:cubicBezTo>
                  <a:pt x="143" y="784"/>
                  <a:pt x="142" y="783"/>
                  <a:pt x="141" y="783"/>
                </a:cubicBezTo>
                <a:cubicBezTo>
                  <a:pt x="141" y="783"/>
                  <a:pt x="140" y="783"/>
                  <a:pt x="139" y="783"/>
                </a:cubicBezTo>
                <a:cubicBezTo>
                  <a:pt x="125" y="794"/>
                  <a:pt x="117" y="804"/>
                  <a:pt x="113" y="815"/>
                </a:cubicBezTo>
                <a:cubicBezTo>
                  <a:pt x="112" y="826"/>
                  <a:pt x="107" y="830"/>
                  <a:pt x="97" y="829"/>
                </a:cubicBezTo>
                <a:cubicBezTo>
                  <a:pt x="92" y="827"/>
                  <a:pt x="90" y="823"/>
                  <a:pt x="90" y="817"/>
                </a:cubicBezTo>
                <a:cubicBezTo>
                  <a:pt x="94" y="806"/>
                  <a:pt x="98" y="793"/>
                  <a:pt x="102" y="779"/>
                </a:cubicBezTo>
                <a:cubicBezTo>
                  <a:pt x="101" y="775"/>
                  <a:pt x="102" y="769"/>
                  <a:pt x="106" y="761"/>
                </a:cubicBezTo>
                <a:cubicBezTo>
                  <a:pt x="106" y="759"/>
                  <a:pt x="107" y="758"/>
                  <a:pt x="107" y="757"/>
                </a:cubicBezTo>
                <a:cubicBezTo>
                  <a:pt x="108" y="755"/>
                  <a:pt x="108" y="754"/>
                  <a:pt x="107" y="754"/>
                </a:cubicBezTo>
                <a:cubicBezTo>
                  <a:pt x="107" y="754"/>
                  <a:pt x="106" y="754"/>
                  <a:pt x="103" y="754"/>
                </a:cubicBezTo>
                <a:cubicBezTo>
                  <a:pt x="87" y="758"/>
                  <a:pt x="73" y="759"/>
                  <a:pt x="60" y="755"/>
                </a:cubicBezTo>
                <a:cubicBezTo>
                  <a:pt x="54" y="771"/>
                  <a:pt x="37" y="792"/>
                  <a:pt x="11" y="819"/>
                </a:cubicBezTo>
                <a:cubicBezTo>
                  <a:pt x="9" y="821"/>
                  <a:pt x="8" y="820"/>
                  <a:pt x="9" y="818"/>
                </a:cubicBezTo>
                <a:cubicBezTo>
                  <a:pt x="38" y="774"/>
                  <a:pt x="57" y="734"/>
                  <a:pt x="66" y="696"/>
                </a:cubicBezTo>
                <a:cubicBezTo>
                  <a:pt x="66" y="689"/>
                  <a:pt x="70" y="683"/>
                  <a:pt x="77" y="678"/>
                </a:cubicBezTo>
                <a:cubicBezTo>
                  <a:pt x="82" y="677"/>
                  <a:pt x="86" y="678"/>
                  <a:pt x="90" y="679"/>
                </a:cubicBezTo>
                <a:cubicBezTo>
                  <a:pt x="107" y="663"/>
                  <a:pt x="116" y="648"/>
                  <a:pt x="116" y="636"/>
                </a:cubicBezTo>
                <a:cubicBezTo>
                  <a:pt x="100" y="641"/>
                  <a:pt x="87" y="639"/>
                  <a:pt x="78" y="630"/>
                </a:cubicBezTo>
                <a:cubicBezTo>
                  <a:pt x="75" y="629"/>
                  <a:pt x="74" y="627"/>
                  <a:pt x="76" y="626"/>
                </a:cubicBezTo>
                <a:cubicBezTo>
                  <a:pt x="80" y="622"/>
                  <a:pt x="86" y="620"/>
                  <a:pt x="91" y="618"/>
                </a:cubicBezTo>
                <a:cubicBezTo>
                  <a:pt x="94" y="618"/>
                  <a:pt x="98" y="617"/>
                  <a:pt x="103" y="615"/>
                </a:cubicBezTo>
                <a:cubicBezTo>
                  <a:pt x="102" y="616"/>
                  <a:pt x="103" y="615"/>
                  <a:pt x="107" y="614"/>
                </a:cubicBezTo>
                <a:cubicBezTo>
                  <a:pt x="114" y="611"/>
                  <a:pt x="125" y="609"/>
                  <a:pt x="139" y="608"/>
                </a:cubicBezTo>
                <a:close/>
                <a:moveTo>
                  <a:pt x="97" y="970"/>
                </a:moveTo>
                <a:cubicBezTo>
                  <a:pt x="95" y="967"/>
                  <a:pt x="94" y="964"/>
                  <a:pt x="95" y="963"/>
                </a:cubicBezTo>
                <a:cubicBezTo>
                  <a:pt x="96" y="962"/>
                  <a:pt x="98" y="962"/>
                  <a:pt x="103" y="963"/>
                </a:cubicBezTo>
                <a:cubicBezTo>
                  <a:pt x="121" y="969"/>
                  <a:pt x="129" y="980"/>
                  <a:pt x="129" y="997"/>
                </a:cubicBezTo>
                <a:cubicBezTo>
                  <a:pt x="129" y="999"/>
                  <a:pt x="129" y="1002"/>
                  <a:pt x="129" y="1006"/>
                </a:cubicBezTo>
                <a:cubicBezTo>
                  <a:pt x="130" y="1010"/>
                  <a:pt x="131" y="1014"/>
                  <a:pt x="131" y="1015"/>
                </a:cubicBezTo>
                <a:cubicBezTo>
                  <a:pt x="131" y="1015"/>
                  <a:pt x="133" y="1015"/>
                  <a:pt x="137" y="1014"/>
                </a:cubicBezTo>
                <a:cubicBezTo>
                  <a:pt x="157" y="1008"/>
                  <a:pt x="168" y="1003"/>
                  <a:pt x="170" y="1000"/>
                </a:cubicBezTo>
                <a:cubicBezTo>
                  <a:pt x="173" y="998"/>
                  <a:pt x="182" y="998"/>
                  <a:pt x="195" y="998"/>
                </a:cubicBezTo>
                <a:cubicBezTo>
                  <a:pt x="202" y="1000"/>
                  <a:pt x="203" y="1004"/>
                  <a:pt x="200" y="1009"/>
                </a:cubicBezTo>
                <a:cubicBezTo>
                  <a:pt x="194" y="1017"/>
                  <a:pt x="188" y="1023"/>
                  <a:pt x="180" y="1026"/>
                </a:cubicBezTo>
                <a:cubicBezTo>
                  <a:pt x="170" y="1029"/>
                  <a:pt x="160" y="1033"/>
                  <a:pt x="150" y="1037"/>
                </a:cubicBezTo>
                <a:cubicBezTo>
                  <a:pt x="138" y="1041"/>
                  <a:pt x="130" y="1043"/>
                  <a:pt x="127" y="1044"/>
                </a:cubicBezTo>
                <a:cubicBezTo>
                  <a:pt x="126" y="1046"/>
                  <a:pt x="125" y="1049"/>
                  <a:pt x="125" y="1052"/>
                </a:cubicBezTo>
                <a:cubicBezTo>
                  <a:pt x="123" y="1058"/>
                  <a:pt x="122" y="1065"/>
                  <a:pt x="121" y="1073"/>
                </a:cubicBezTo>
                <a:cubicBezTo>
                  <a:pt x="124" y="1073"/>
                  <a:pt x="128" y="1073"/>
                  <a:pt x="133" y="1073"/>
                </a:cubicBezTo>
                <a:cubicBezTo>
                  <a:pt x="152" y="1074"/>
                  <a:pt x="162" y="1081"/>
                  <a:pt x="162" y="1094"/>
                </a:cubicBezTo>
                <a:cubicBezTo>
                  <a:pt x="160" y="1100"/>
                  <a:pt x="159" y="1103"/>
                  <a:pt x="158" y="1102"/>
                </a:cubicBezTo>
                <a:cubicBezTo>
                  <a:pt x="154" y="1102"/>
                  <a:pt x="152" y="1103"/>
                  <a:pt x="151" y="1107"/>
                </a:cubicBezTo>
                <a:cubicBezTo>
                  <a:pt x="149" y="1110"/>
                  <a:pt x="146" y="1112"/>
                  <a:pt x="144" y="1112"/>
                </a:cubicBezTo>
                <a:cubicBezTo>
                  <a:pt x="135" y="1114"/>
                  <a:pt x="125" y="1122"/>
                  <a:pt x="114" y="1134"/>
                </a:cubicBezTo>
                <a:cubicBezTo>
                  <a:pt x="108" y="1137"/>
                  <a:pt x="108" y="1136"/>
                  <a:pt x="112" y="1131"/>
                </a:cubicBezTo>
                <a:cubicBezTo>
                  <a:pt x="120" y="1122"/>
                  <a:pt x="127" y="1113"/>
                  <a:pt x="132" y="1102"/>
                </a:cubicBezTo>
                <a:cubicBezTo>
                  <a:pt x="132" y="1101"/>
                  <a:pt x="131" y="1100"/>
                  <a:pt x="131" y="1100"/>
                </a:cubicBezTo>
                <a:cubicBezTo>
                  <a:pt x="131" y="1099"/>
                  <a:pt x="130" y="1099"/>
                  <a:pt x="128" y="1100"/>
                </a:cubicBezTo>
                <a:cubicBezTo>
                  <a:pt x="126" y="1102"/>
                  <a:pt x="123" y="1102"/>
                  <a:pt x="121" y="1102"/>
                </a:cubicBezTo>
                <a:cubicBezTo>
                  <a:pt x="116" y="1104"/>
                  <a:pt x="110" y="1107"/>
                  <a:pt x="106" y="1111"/>
                </a:cubicBezTo>
                <a:cubicBezTo>
                  <a:pt x="99" y="1117"/>
                  <a:pt x="92" y="1117"/>
                  <a:pt x="85" y="1110"/>
                </a:cubicBezTo>
                <a:cubicBezTo>
                  <a:pt x="82" y="1106"/>
                  <a:pt x="78" y="1103"/>
                  <a:pt x="72" y="1100"/>
                </a:cubicBezTo>
                <a:cubicBezTo>
                  <a:pt x="67" y="1098"/>
                  <a:pt x="67" y="1094"/>
                  <a:pt x="72" y="1090"/>
                </a:cubicBezTo>
                <a:cubicBezTo>
                  <a:pt x="77" y="1088"/>
                  <a:pt x="83" y="1086"/>
                  <a:pt x="90" y="1084"/>
                </a:cubicBezTo>
                <a:cubicBezTo>
                  <a:pt x="90" y="1076"/>
                  <a:pt x="92" y="1067"/>
                  <a:pt x="95" y="1057"/>
                </a:cubicBezTo>
                <a:cubicBezTo>
                  <a:pt x="66" y="1070"/>
                  <a:pt x="50" y="1077"/>
                  <a:pt x="47" y="1077"/>
                </a:cubicBezTo>
                <a:cubicBezTo>
                  <a:pt x="34" y="1081"/>
                  <a:pt x="24" y="1080"/>
                  <a:pt x="16" y="1073"/>
                </a:cubicBezTo>
                <a:cubicBezTo>
                  <a:pt x="13" y="1071"/>
                  <a:pt x="12" y="1070"/>
                  <a:pt x="12" y="1069"/>
                </a:cubicBezTo>
                <a:cubicBezTo>
                  <a:pt x="12" y="1068"/>
                  <a:pt x="14" y="1067"/>
                  <a:pt x="17" y="1067"/>
                </a:cubicBezTo>
                <a:cubicBezTo>
                  <a:pt x="20" y="1066"/>
                  <a:pt x="25" y="1063"/>
                  <a:pt x="33" y="1059"/>
                </a:cubicBezTo>
                <a:cubicBezTo>
                  <a:pt x="40" y="1055"/>
                  <a:pt x="59" y="1046"/>
                  <a:pt x="89" y="1033"/>
                </a:cubicBezTo>
                <a:cubicBezTo>
                  <a:pt x="92" y="1031"/>
                  <a:pt x="96" y="1030"/>
                  <a:pt x="100" y="1028"/>
                </a:cubicBezTo>
                <a:cubicBezTo>
                  <a:pt x="100" y="1010"/>
                  <a:pt x="100" y="996"/>
                  <a:pt x="100" y="988"/>
                </a:cubicBezTo>
                <a:cubicBezTo>
                  <a:pt x="100" y="979"/>
                  <a:pt x="99" y="973"/>
                  <a:pt x="97" y="970"/>
                </a:cubicBezTo>
                <a:close/>
                <a:moveTo>
                  <a:pt x="95" y="1265"/>
                </a:moveTo>
                <a:cubicBezTo>
                  <a:pt x="104" y="1268"/>
                  <a:pt x="110" y="1271"/>
                  <a:pt x="113" y="1274"/>
                </a:cubicBezTo>
                <a:cubicBezTo>
                  <a:pt x="116" y="1278"/>
                  <a:pt x="118" y="1283"/>
                  <a:pt x="119" y="1289"/>
                </a:cubicBezTo>
                <a:cubicBezTo>
                  <a:pt x="118" y="1294"/>
                  <a:pt x="118" y="1301"/>
                  <a:pt x="119" y="1308"/>
                </a:cubicBezTo>
                <a:cubicBezTo>
                  <a:pt x="119" y="1315"/>
                  <a:pt x="120" y="1321"/>
                  <a:pt x="120" y="1326"/>
                </a:cubicBezTo>
                <a:cubicBezTo>
                  <a:pt x="137" y="1321"/>
                  <a:pt x="149" y="1318"/>
                  <a:pt x="153" y="1316"/>
                </a:cubicBezTo>
                <a:cubicBezTo>
                  <a:pt x="156" y="1316"/>
                  <a:pt x="159" y="1317"/>
                  <a:pt x="163" y="1319"/>
                </a:cubicBezTo>
                <a:cubicBezTo>
                  <a:pt x="163" y="1319"/>
                  <a:pt x="164" y="1320"/>
                  <a:pt x="165" y="1320"/>
                </a:cubicBezTo>
                <a:cubicBezTo>
                  <a:pt x="167" y="1321"/>
                  <a:pt x="169" y="1322"/>
                  <a:pt x="171" y="1321"/>
                </a:cubicBezTo>
                <a:cubicBezTo>
                  <a:pt x="174" y="1321"/>
                  <a:pt x="175" y="1325"/>
                  <a:pt x="172" y="1332"/>
                </a:cubicBezTo>
                <a:cubicBezTo>
                  <a:pt x="158" y="1366"/>
                  <a:pt x="143" y="1391"/>
                  <a:pt x="128" y="1406"/>
                </a:cubicBezTo>
                <a:cubicBezTo>
                  <a:pt x="139" y="1409"/>
                  <a:pt x="147" y="1413"/>
                  <a:pt x="152" y="1418"/>
                </a:cubicBezTo>
                <a:cubicBezTo>
                  <a:pt x="158" y="1424"/>
                  <a:pt x="157" y="1432"/>
                  <a:pt x="151" y="1442"/>
                </a:cubicBezTo>
                <a:cubicBezTo>
                  <a:pt x="142" y="1455"/>
                  <a:pt x="136" y="1461"/>
                  <a:pt x="132" y="1462"/>
                </a:cubicBezTo>
                <a:cubicBezTo>
                  <a:pt x="127" y="1464"/>
                  <a:pt x="121" y="1468"/>
                  <a:pt x="114" y="1473"/>
                </a:cubicBezTo>
                <a:cubicBezTo>
                  <a:pt x="109" y="1473"/>
                  <a:pt x="108" y="1472"/>
                  <a:pt x="112" y="1470"/>
                </a:cubicBezTo>
                <a:cubicBezTo>
                  <a:pt x="126" y="1458"/>
                  <a:pt x="135" y="1443"/>
                  <a:pt x="138" y="1427"/>
                </a:cubicBezTo>
                <a:cubicBezTo>
                  <a:pt x="139" y="1423"/>
                  <a:pt x="137" y="1421"/>
                  <a:pt x="133" y="1420"/>
                </a:cubicBezTo>
                <a:cubicBezTo>
                  <a:pt x="125" y="1420"/>
                  <a:pt x="119" y="1421"/>
                  <a:pt x="114" y="1421"/>
                </a:cubicBezTo>
                <a:cubicBezTo>
                  <a:pt x="100" y="1426"/>
                  <a:pt x="93" y="1423"/>
                  <a:pt x="95" y="1411"/>
                </a:cubicBezTo>
                <a:cubicBezTo>
                  <a:pt x="95" y="1408"/>
                  <a:pt x="94" y="1403"/>
                  <a:pt x="94" y="1395"/>
                </a:cubicBezTo>
                <a:cubicBezTo>
                  <a:pt x="95" y="1401"/>
                  <a:pt x="95" y="1400"/>
                  <a:pt x="94" y="1393"/>
                </a:cubicBezTo>
                <a:cubicBezTo>
                  <a:pt x="92" y="1385"/>
                  <a:pt x="92" y="1375"/>
                  <a:pt x="92" y="1364"/>
                </a:cubicBezTo>
                <a:cubicBezTo>
                  <a:pt x="85" y="1369"/>
                  <a:pt x="78" y="1373"/>
                  <a:pt x="70" y="1377"/>
                </a:cubicBezTo>
                <a:cubicBezTo>
                  <a:pt x="66" y="1380"/>
                  <a:pt x="64" y="1382"/>
                  <a:pt x="61" y="1384"/>
                </a:cubicBezTo>
                <a:cubicBezTo>
                  <a:pt x="45" y="1397"/>
                  <a:pt x="30" y="1404"/>
                  <a:pt x="17" y="1405"/>
                </a:cubicBezTo>
                <a:cubicBezTo>
                  <a:pt x="11" y="1405"/>
                  <a:pt x="7" y="1403"/>
                  <a:pt x="6" y="1399"/>
                </a:cubicBezTo>
                <a:cubicBezTo>
                  <a:pt x="8" y="1394"/>
                  <a:pt x="7" y="1391"/>
                  <a:pt x="4" y="1389"/>
                </a:cubicBezTo>
                <a:cubicBezTo>
                  <a:pt x="0" y="1385"/>
                  <a:pt x="0" y="1382"/>
                  <a:pt x="4" y="1381"/>
                </a:cubicBezTo>
                <a:cubicBezTo>
                  <a:pt x="7" y="1382"/>
                  <a:pt x="11" y="1380"/>
                  <a:pt x="17" y="1376"/>
                </a:cubicBezTo>
                <a:cubicBezTo>
                  <a:pt x="19" y="1374"/>
                  <a:pt x="22" y="1374"/>
                  <a:pt x="25" y="1374"/>
                </a:cubicBezTo>
                <a:cubicBezTo>
                  <a:pt x="35" y="1371"/>
                  <a:pt x="49" y="1363"/>
                  <a:pt x="67" y="1350"/>
                </a:cubicBezTo>
                <a:cubicBezTo>
                  <a:pt x="69" y="1346"/>
                  <a:pt x="77" y="1342"/>
                  <a:pt x="92" y="1337"/>
                </a:cubicBezTo>
                <a:cubicBezTo>
                  <a:pt x="91" y="1321"/>
                  <a:pt x="90" y="1307"/>
                  <a:pt x="89" y="1293"/>
                </a:cubicBezTo>
                <a:cubicBezTo>
                  <a:pt x="89" y="1283"/>
                  <a:pt x="89" y="1276"/>
                  <a:pt x="89" y="1271"/>
                </a:cubicBezTo>
                <a:cubicBezTo>
                  <a:pt x="88" y="1266"/>
                  <a:pt x="90" y="1264"/>
                  <a:pt x="95" y="1265"/>
                </a:cubicBezTo>
                <a:close/>
                <a:moveTo>
                  <a:pt x="189" y="1291"/>
                </a:moveTo>
                <a:cubicBezTo>
                  <a:pt x="194" y="1294"/>
                  <a:pt x="198" y="1296"/>
                  <a:pt x="202" y="1296"/>
                </a:cubicBezTo>
                <a:cubicBezTo>
                  <a:pt x="203" y="1296"/>
                  <a:pt x="205" y="1297"/>
                  <a:pt x="208" y="1299"/>
                </a:cubicBezTo>
                <a:cubicBezTo>
                  <a:pt x="210" y="1303"/>
                  <a:pt x="210" y="1305"/>
                  <a:pt x="207" y="1308"/>
                </a:cubicBezTo>
                <a:cubicBezTo>
                  <a:pt x="202" y="1314"/>
                  <a:pt x="196" y="1315"/>
                  <a:pt x="192" y="1311"/>
                </a:cubicBezTo>
                <a:cubicBezTo>
                  <a:pt x="188" y="1310"/>
                  <a:pt x="185" y="1304"/>
                  <a:pt x="184" y="1295"/>
                </a:cubicBezTo>
                <a:cubicBezTo>
                  <a:pt x="184" y="1292"/>
                  <a:pt x="185" y="1291"/>
                  <a:pt x="186" y="1290"/>
                </a:cubicBezTo>
                <a:cubicBezTo>
                  <a:pt x="186" y="1289"/>
                  <a:pt x="188" y="1289"/>
                  <a:pt x="189" y="1291"/>
                </a:cubicBezTo>
                <a:close/>
                <a:moveTo>
                  <a:pt x="146" y="1333"/>
                </a:moveTo>
                <a:cubicBezTo>
                  <a:pt x="147" y="1331"/>
                  <a:pt x="147" y="1329"/>
                  <a:pt x="147" y="1329"/>
                </a:cubicBezTo>
                <a:cubicBezTo>
                  <a:pt x="147" y="1329"/>
                  <a:pt x="146" y="1329"/>
                  <a:pt x="144" y="1329"/>
                </a:cubicBezTo>
                <a:cubicBezTo>
                  <a:pt x="138" y="1333"/>
                  <a:pt x="130" y="1338"/>
                  <a:pt x="120" y="1346"/>
                </a:cubicBezTo>
                <a:cubicBezTo>
                  <a:pt x="119" y="1352"/>
                  <a:pt x="118" y="1360"/>
                  <a:pt x="118" y="1371"/>
                </a:cubicBezTo>
                <a:cubicBezTo>
                  <a:pt x="117" y="1378"/>
                  <a:pt x="116" y="1384"/>
                  <a:pt x="116" y="1387"/>
                </a:cubicBezTo>
                <a:cubicBezTo>
                  <a:pt x="126" y="1374"/>
                  <a:pt x="136" y="1356"/>
                  <a:pt x="146" y="133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reeform 19"/>
          <p:cNvSpPr/>
          <p:nvPr/>
        </p:nvSpPr>
        <p:spPr bwMode="auto">
          <a:xfrm>
            <a:off x="7734300" y="877888"/>
            <a:ext cx="4265613" cy="1849438"/>
          </a:xfrm>
          <a:custGeom>
            <a:avLst/>
            <a:gdLst>
              <a:gd name="T0" fmla="*/ 1016 w 6483"/>
              <a:gd name="T1" fmla="*/ 2340 h 2810"/>
              <a:gd name="T2" fmla="*/ 1536 w 6483"/>
              <a:gd name="T3" fmla="*/ 2223 h 2810"/>
              <a:gd name="T4" fmla="*/ 1812 w 6483"/>
              <a:gd name="T5" fmla="*/ 2184 h 2810"/>
              <a:gd name="T6" fmla="*/ 2040 w 6483"/>
              <a:gd name="T7" fmla="*/ 2085 h 2810"/>
              <a:gd name="T8" fmla="*/ 2295 w 6483"/>
              <a:gd name="T9" fmla="*/ 2103 h 2810"/>
              <a:gd name="T10" fmla="*/ 2193 w 6483"/>
              <a:gd name="T11" fmla="*/ 1799 h 2810"/>
              <a:gd name="T12" fmla="*/ 1738 w 6483"/>
              <a:gd name="T13" fmla="*/ 1408 h 2810"/>
              <a:gd name="T14" fmla="*/ 2551 w 6483"/>
              <a:gd name="T15" fmla="*/ 1766 h 2810"/>
              <a:gd name="T16" fmla="*/ 2615 w 6483"/>
              <a:gd name="T17" fmla="*/ 1615 h 2810"/>
              <a:gd name="T18" fmla="*/ 2737 w 6483"/>
              <a:gd name="T19" fmla="*/ 1568 h 2810"/>
              <a:gd name="T20" fmla="*/ 3097 w 6483"/>
              <a:gd name="T21" fmla="*/ 1263 h 2810"/>
              <a:gd name="T22" fmla="*/ 3208 w 6483"/>
              <a:gd name="T23" fmla="*/ 1179 h 2810"/>
              <a:gd name="T24" fmla="*/ 3307 w 6483"/>
              <a:gd name="T25" fmla="*/ 1111 h 2810"/>
              <a:gd name="T26" fmla="*/ 3390 w 6483"/>
              <a:gd name="T27" fmla="*/ 1066 h 2810"/>
              <a:gd name="T28" fmla="*/ 3491 w 6483"/>
              <a:gd name="T29" fmla="*/ 1030 h 2810"/>
              <a:gd name="T30" fmla="*/ 3621 w 6483"/>
              <a:gd name="T31" fmla="*/ 958 h 2810"/>
              <a:gd name="T32" fmla="*/ 3813 w 6483"/>
              <a:gd name="T33" fmla="*/ 853 h 2810"/>
              <a:gd name="T34" fmla="*/ 4168 w 6483"/>
              <a:gd name="T35" fmla="*/ 691 h 2810"/>
              <a:gd name="T36" fmla="*/ 4047 w 6483"/>
              <a:gd name="T37" fmla="*/ 789 h 2810"/>
              <a:gd name="T38" fmla="*/ 4180 w 6483"/>
              <a:gd name="T39" fmla="*/ 766 h 2810"/>
              <a:gd name="T40" fmla="*/ 4306 w 6483"/>
              <a:gd name="T41" fmla="*/ 663 h 2810"/>
              <a:gd name="T42" fmla="*/ 4438 w 6483"/>
              <a:gd name="T43" fmla="*/ 540 h 2810"/>
              <a:gd name="T44" fmla="*/ 4520 w 6483"/>
              <a:gd name="T45" fmla="*/ 520 h 2810"/>
              <a:gd name="T46" fmla="*/ 4687 w 6483"/>
              <a:gd name="T47" fmla="*/ 485 h 2810"/>
              <a:gd name="T48" fmla="*/ 5441 w 6483"/>
              <a:gd name="T49" fmla="*/ 443 h 2810"/>
              <a:gd name="T50" fmla="*/ 5486 w 6483"/>
              <a:gd name="T51" fmla="*/ 478 h 2810"/>
              <a:gd name="T52" fmla="*/ 6066 w 6483"/>
              <a:gd name="T53" fmla="*/ 43 h 2810"/>
              <a:gd name="T54" fmla="*/ 6393 w 6483"/>
              <a:gd name="T55" fmla="*/ 128 h 2810"/>
              <a:gd name="T56" fmla="*/ 6432 w 6483"/>
              <a:gd name="T57" fmla="*/ 458 h 2810"/>
              <a:gd name="T58" fmla="*/ 6111 w 6483"/>
              <a:gd name="T59" fmla="*/ 559 h 2810"/>
              <a:gd name="T60" fmla="*/ 5520 w 6483"/>
              <a:gd name="T61" fmla="*/ 895 h 2810"/>
              <a:gd name="T62" fmla="*/ 5053 w 6483"/>
              <a:gd name="T63" fmla="*/ 696 h 2810"/>
              <a:gd name="T64" fmla="*/ 5036 w 6483"/>
              <a:gd name="T65" fmla="*/ 836 h 2810"/>
              <a:gd name="T66" fmla="*/ 4830 w 6483"/>
              <a:gd name="T67" fmla="*/ 1471 h 2810"/>
              <a:gd name="T68" fmla="*/ 4121 w 6483"/>
              <a:gd name="T69" fmla="*/ 2260 h 2810"/>
              <a:gd name="T70" fmla="*/ 3249 w 6483"/>
              <a:gd name="T71" fmla="*/ 2702 h 2810"/>
              <a:gd name="T72" fmla="*/ 2728 w 6483"/>
              <a:gd name="T73" fmla="*/ 2810 h 2810"/>
              <a:gd name="T74" fmla="*/ 3586 w 6483"/>
              <a:gd name="T75" fmla="*/ 2402 h 2810"/>
              <a:gd name="T76" fmla="*/ 4599 w 6483"/>
              <a:gd name="T77" fmla="*/ 1563 h 2810"/>
              <a:gd name="T78" fmla="*/ 4660 w 6483"/>
              <a:gd name="T79" fmla="*/ 1342 h 2810"/>
              <a:gd name="T80" fmla="*/ 4834 w 6483"/>
              <a:gd name="T81" fmla="*/ 766 h 2810"/>
              <a:gd name="T82" fmla="*/ 4673 w 6483"/>
              <a:gd name="T83" fmla="*/ 711 h 2810"/>
              <a:gd name="T84" fmla="*/ 4509 w 6483"/>
              <a:gd name="T85" fmla="*/ 744 h 2810"/>
              <a:gd name="T86" fmla="*/ 4160 w 6483"/>
              <a:gd name="T87" fmla="*/ 884 h 2810"/>
              <a:gd name="T88" fmla="*/ 3541 w 6483"/>
              <a:gd name="T89" fmla="*/ 1365 h 2810"/>
              <a:gd name="T90" fmla="*/ 3356 w 6483"/>
              <a:gd name="T91" fmla="*/ 1586 h 2810"/>
              <a:gd name="T92" fmla="*/ 3450 w 6483"/>
              <a:gd name="T93" fmla="*/ 1396 h 2810"/>
              <a:gd name="T94" fmla="*/ 3105 w 6483"/>
              <a:gd name="T95" fmla="*/ 1500 h 2810"/>
              <a:gd name="T96" fmla="*/ 2979 w 6483"/>
              <a:gd name="T97" fmla="*/ 1601 h 2810"/>
              <a:gd name="T98" fmla="*/ 2410 w 6483"/>
              <a:gd name="T99" fmla="*/ 2145 h 2810"/>
              <a:gd name="T100" fmla="*/ 2393 w 6483"/>
              <a:gd name="T101" fmla="*/ 2278 h 2810"/>
              <a:gd name="T102" fmla="*/ 1997 w 6483"/>
              <a:gd name="T103" fmla="*/ 2354 h 2810"/>
              <a:gd name="T104" fmla="*/ 1804 w 6483"/>
              <a:gd name="T105" fmla="*/ 2310 h 2810"/>
              <a:gd name="T106" fmla="*/ 1156 w 6483"/>
              <a:gd name="T107" fmla="*/ 2377 h 2810"/>
              <a:gd name="T108" fmla="*/ 854 w 6483"/>
              <a:gd name="T109" fmla="*/ 2488 h 2810"/>
              <a:gd name="T110" fmla="*/ 699 w 6483"/>
              <a:gd name="T111" fmla="*/ 2488 h 2810"/>
              <a:gd name="T112" fmla="*/ 366 w 6483"/>
              <a:gd name="T113" fmla="*/ 2176 h 2810"/>
              <a:gd name="T114" fmla="*/ 236 w 6483"/>
              <a:gd name="T115" fmla="*/ 2103 h 2810"/>
              <a:gd name="T116" fmla="*/ 488 w 6483"/>
              <a:gd name="T117" fmla="*/ 2147 h 2810"/>
              <a:gd name="T118" fmla="*/ 758 w 6483"/>
              <a:gd name="T119" fmla="*/ 2350 h 28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483" h="2810">
                <a:moveTo>
                  <a:pt x="799" y="2408"/>
                </a:moveTo>
                <a:cubicBezTo>
                  <a:pt x="820" y="2391"/>
                  <a:pt x="845" y="2416"/>
                  <a:pt x="845" y="2416"/>
                </a:cubicBezTo>
                <a:cubicBezTo>
                  <a:pt x="873" y="2443"/>
                  <a:pt x="897" y="2407"/>
                  <a:pt x="897" y="2407"/>
                </a:cubicBezTo>
                <a:cubicBezTo>
                  <a:pt x="860" y="2410"/>
                  <a:pt x="856" y="2403"/>
                  <a:pt x="856" y="2403"/>
                </a:cubicBezTo>
                <a:cubicBezTo>
                  <a:pt x="886" y="2400"/>
                  <a:pt x="1016" y="2340"/>
                  <a:pt x="1016" y="2340"/>
                </a:cubicBezTo>
                <a:cubicBezTo>
                  <a:pt x="1035" y="2358"/>
                  <a:pt x="1054" y="2323"/>
                  <a:pt x="1054" y="2323"/>
                </a:cubicBezTo>
                <a:cubicBezTo>
                  <a:pt x="1099" y="2313"/>
                  <a:pt x="1272" y="2269"/>
                  <a:pt x="1272" y="2269"/>
                </a:cubicBezTo>
                <a:cubicBezTo>
                  <a:pt x="1337" y="2266"/>
                  <a:pt x="1366" y="2252"/>
                  <a:pt x="1366" y="2252"/>
                </a:cubicBezTo>
                <a:cubicBezTo>
                  <a:pt x="1383" y="2294"/>
                  <a:pt x="1391" y="2246"/>
                  <a:pt x="1391" y="2246"/>
                </a:cubicBezTo>
                <a:cubicBezTo>
                  <a:pt x="1437" y="2247"/>
                  <a:pt x="1536" y="2223"/>
                  <a:pt x="1536" y="2223"/>
                </a:cubicBezTo>
                <a:cubicBezTo>
                  <a:pt x="1477" y="2277"/>
                  <a:pt x="1561" y="2243"/>
                  <a:pt x="1561" y="2243"/>
                </a:cubicBezTo>
                <a:cubicBezTo>
                  <a:pt x="1614" y="2233"/>
                  <a:pt x="1579" y="2212"/>
                  <a:pt x="1579" y="2212"/>
                </a:cubicBezTo>
                <a:cubicBezTo>
                  <a:pt x="1783" y="2188"/>
                  <a:pt x="1783" y="2188"/>
                  <a:pt x="1783" y="2188"/>
                </a:cubicBezTo>
                <a:cubicBezTo>
                  <a:pt x="1755" y="2244"/>
                  <a:pt x="1755" y="2244"/>
                  <a:pt x="1755" y="2244"/>
                </a:cubicBezTo>
                <a:cubicBezTo>
                  <a:pt x="1789" y="2249"/>
                  <a:pt x="1812" y="2184"/>
                  <a:pt x="1812" y="2184"/>
                </a:cubicBezTo>
                <a:cubicBezTo>
                  <a:pt x="1856" y="2190"/>
                  <a:pt x="1915" y="2178"/>
                  <a:pt x="1915" y="2178"/>
                </a:cubicBezTo>
                <a:cubicBezTo>
                  <a:pt x="1925" y="2163"/>
                  <a:pt x="1917" y="2132"/>
                  <a:pt x="1917" y="2132"/>
                </a:cubicBezTo>
                <a:cubicBezTo>
                  <a:pt x="1954" y="2107"/>
                  <a:pt x="1954" y="2107"/>
                  <a:pt x="1954" y="2107"/>
                </a:cubicBezTo>
                <a:cubicBezTo>
                  <a:pt x="1966" y="2051"/>
                  <a:pt x="1966" y="2051"/>
                  <a:pt x="1966" y="2051"/>
                </a:cubicBezTo>
                <a:cubicBezTo>
                  <a:pt x="2014" y="2111"/>
                  <a:pt x="2040" y="2085"/>
                  <a:pt x="2040" y="2085"/>
                </a:cubicBezTo>
                <a:cubicBezTo>
                  <a:pt x="2080" y="2046"/>
                  <a:pt x="2073" y="2100"/>
                  <a:pt x="2073" y="2100"/>
                </a:cubicBezTo>
                <a:cubicBezTo>
                  <a:pt x="2079" y="2135"/>
                  <a:pt x="2134" y="2121"/>
                  <a:pt x="2134" y="2121"/>
                </a:cubicBezTo>
                <a:cubicBezTo>
                  <a:pt x="2181" y="2139"/>
                  <a:pt x="2181" y="2096"/>
                  <a:pt x="2181" y="2096"/>
                </a:cubicBezTo>
                <a:cubicBezTo>
                  <a:pt x="2205" y="2117"/>
                  <a:pt x="2217" y="2109"/>
                  <a:pt x="2217" y="2109"/>
                </a:cubicBezTo>
                <a:cubicBezTo>
                  <a:pt x="2255" y="2142"/>
                  <a:pt x="2295" y="2103"/>
                  <a:pt x="2295" y="2103"/>
                </a:cubicBezTo>
                <a:cubicBezTo>
                  <a:pt x="2340" y="2098"/>
                  <a:pt x="2363" y="2007"/>
                  <a:pt x="2363" y="2007"/>
                </a:cubicBezTo>
                <a:cubicBezTo>
                  <a:pt x="2373" y="1991"/>
                  <a:pt x="2340" y="1940"/>
                  <a:pt x="2340" y="1940"/>
                </a:cubicBezTo>
                <a:cubicBezTo>
                  <a:pt x="2331" y="1929"/>
                  <a:pt x="2266" y="1879"/>
                  <a:pt x="2266" y="1879"/>
                </a:cubicBezTo>
                <a:cubicBezTo>
                  <a:pt x="2236" y="1867"/>
                  <a:pt x="2230" y="1826"/>
                  <a:pt x="2230" y="1826"/>
                </a:cubicBezTo>
                <a:cubicBezTo>
                  <a:pt x="2198" y="1817"/>
                  <a:pt x="2193" y="1799"/>
                  <a:pt x="2193" y="1799"/>
                </a:cubicBezTo>
                <a:cubicBezTo>
                  <a:pt x="2190" y="1760"/>
                  <a:pt x="2176" y="1757"/>
                  <a:pt x="2176" y="1757"/>
                </a:cubicBezTo>
                <a:cubicBezTo>
                  <a:pt x="2133" y="1741"/>
                  <a:pt x="2103" y="1712"/>
                  <a:pt x="2103" y="1712"/>
                </a:cubicBezTo>
                <a:cubicBezTo>
                  <a:pt x="2087" y="1687"/>
                  <a:pt x="2041" y="1675"/>
                  <a:pt x="2041" y="1675"/>
                </a:cubicBezTo>
                <a:cubicBezTo>
                  <a:pt x="2014" y="1659"/>
                  <a:pt x="1757" y="1498"/>
                  <a:pt x="1757" y="1498"/>
                </a:cubicBezTo>
                <a:cubicBezTo>
                  <a:pt x="1693" y="1438"/>
                  <a:pt x="1738" y="1408"/>
                  <a:pt x="1738" y="1408"/>
                </a:cubicBezTo>
                <a:cubicBezTo>
                  <a:pt x="1775" y="1425"/>
                  <a:pt x="2208" y="1686"/>
                  <a:pt x="2208" y="1686"/>
                </a:cubicBezTo>
                <a:cubicBezTo>
                  <a:pt x="2387" y="1810"/>
                  <a:pt x="2412" y="1857"/>
                  <a:pt x="2412" y="1857"/>
                </a:cubicBezTo>
                <a:cubicBezTo>
                  <a:pt x="2444" y="1908"/>
                  <a:pt x="2478" y="1844"/>
                  <a:pt x="2478" y="1844"/>
                </a:cubicBezTo>
                <a:cubicBezTo>
                  <a:pt x="2446" y="1835"/>
                  <a:pt x="2456" y="1809"/>
                  <a:pt x="2456" y="1809"/>
                </a:cubicBezTo>
                <a:cubicBezTo>
                  <a:pt x="2499" y="1809"/>
                  <a:pt x="2551" y="1766"/>
                  <a:pt x="2551" y="1766"/>
                </a:cubicBezTo>
                <a:cubicBezTo>
                  <a:pt x="2587" y="1741"/>
                  <a:pt x="2549" y="1707"/>
                  <a:pt x="2549" y="1707"/>
                </a:cubicBezTo>
                <a:cubicBezTo>
                  <a:pt x="2521" y="1648"/>
                  <a:pt x="2559" y="1655"/>
                  <a:pt x="2559" y="1655"/>
                </a:cubicBezTo>
                <a:cubicBezTo>
                  <a:pt x="2586" y="1682"/>
                  <a:pt x="2590" y="1648"/>
                  <a:pt x="2590" y="1648"/>
                </a:cubicBezTo>
                <a:cubicBezTo>
                  <a:pt x="2600" y="1659"/>
                  <a:pt x="2616" y="1658"/>
                  <a:pt x="2616" y="1658"/>
                </a:cubicBezTo>
                <a:cubicBezTo>
                  <a:pt x="2636" y="1633"/>
                  <a:pt x="2615" y="1615"/>
                  <a:pt x="2615" y="1615"/>
                </a:cubicBezTo>
                <a:cubicBezTo>
                  <a:pt x="2625" y="1642"/>
                  <a:pt x="2642" y="1642"/>
                  <a:pt x="2642" y="1642"/>
                </a:cubicBezTo>
                <a:cubicBezTo>
                  <a:pt x="2663" y="1649"/>
                  <a:pt x="2670" y="1622"/>
                  <a:pt x="2670" y="1622"/>
                </a:cubicBezTo>
                <a:cubicBezTo>
                  <a:pt x="2639" y="1593"/>
                  <a:pt x="2690" y="1597"/>
                  <a:pt x="2690" y="1597"/>
                </a:cubicBezTo>
                <a:cubicBezTo>
                  <a:pt x="2760" y="1613"/>
                  <a:pt x="2750" y="1581"/>
                  <a:pt x="2750" y="1581"/>
                </a:cubicBezTo>
                <a:cubicBezTo>
                  <a:pt x="2728" y="1584"/>
                  <a:pt x="2737" y="1568"/>
                  <a:pt x="2737" y="1568"/>
                </a:cubicBezTo>
                <a:cubicBezTo>
                  <a:pt x="2754" y="1557"/>
                  <a:pt x="2815" y="1466"/>
                  <a:pt x="2815" y="1466"/>
                </a:cubicBezTo>
                <a:cubicBezTo>
                  <a:pt x="2882" y="1385"/>
                  <a:pt x="2944" y="1375"/>
                  <a:pt x="2944" y="1375"/>
                </a:cubicBezTo>
                <a:cubicBezTo>
                  <a:pt x="2965" y="1371"/>
                  <a:pt x="3030" y="1320"/>
                  <a:pt x="3030" y="1320"/>
                </a:cubicBezTo>
                <a:cubicBezTo>
                  <a:pt x="3063" y="1269"/>
                  <a:pt x="3063" y="1269"/>
                  <a:pt x="3063" y="1269"/>
                </a:cubicBezTo>
                <a:cubicBezTo>
                  <a:pt x="3097" y="1263"/>
                  <a:pt x="3097" y="1263"/>
                  <a:pt x="3097" y="1263"/>
                </a:cubicBezTo>
                <a:cubicBezTo>
                  <a:pt x="3140" y="1244"/>
                  <a:pt x="3121" y="1235"/>
                  <a:pt x="3121" y="1235"/>
                </a:cubicBezTo>
                <a:cubicBezTo>
                  <a:pt x="3056" y="1254"/>
                  <a:pt x="3074" y="1233"/>
                  <a:pt x="3074" y="1233"/>
                </a:cubicBezTo>
                <a:cubicBezTo>
                  <a:pt x="3091" y="1228"/>
                  <a:pt x="3121" y="1200"/>
                  <a:pt x="3121" y="1200"/>
                </a:cubicBezTo>
                <a:cubicBezTo>
                  <a:pt x="3143" y="1190"/>
                  <a:pt x="3130" y="1211"/>
                  <a:pt x="3130" y="1211"/>
                </a:cubicBezTo>
                <a:cubicBezTo>
                  <a:pt x="3172" y="1208"/>
                  <a:pt x="3208" y="1179"/>
                  <a:pt x="3208" y="1179"/>
                </a:cubicBezTo>
                <a:cubicBezTo>
                  <a:pt x="3181" y="1184"/>
                  <a:pt x="3191" y="1163"/>
                  <a:pt x="3191" y="1163"/>
                </a:cubicBezTo>
                <a:cubicBezTo>
                  <a:pt x="3219" y="1151"/>
                  <a:pt x="3253" y="1126"/>
                  <a:pt x="3253" y="1126"/>
                </a:cubicBezTo>
                <a:cubicBezTo>
                  <a:pt x="3283" y="1121"/>
                  <a:pt x="3262" y="1142"/>
                  <a:pt x="3262" y="1142"/>
                </a:cubicBezTo>
                <a:cubicBezTo>
                  <a:pt x="3310" y="1129"/>
                  <a:pt x="3341" y="1095"/>
                  <a:pt x="3341" y="1095"/>
                </a:cubicBezTo>
                <a:cubicBezTo>
                  <a:pt x="3307" y="1111"/>
                  <a:pt x="3307" y="1111"/>
                  <a:pt x="3307" y="1111"/>
                </a:cubicBezTo>
                <a:cubicBezTo>
                  <a:pt x="3278" y="1120"/>
                  <a:pt x="3281" y="1111"/>
                  <a:pt x="3281" y="1111"/>
                </a:cubicBezTo>
                <a:cubicBezTo>
                  <a:pt x="3309" y="1104"/>
                  <a:pt x="3354" y="1060"/>
                  <a:pt x="3354" y="1060"/>
                </a:cubicBezTo>
                <a:cubicBezTo>
                  <a:pt x="3375" y="1030"/>
                  <a:pt x="3398" y="1031"/>
                  <a:pt x="3398" y="1031"/>
                </a:cubicBezTo>
                <a:cubicBezTo>
                  <a:pt x="3453" y="1006"/>
                  <a:pt x="3446" y="1023"/>
                  <a:pt x="3446" y="1023"/>
                </a:cubicBezTo>
                <a:cubicBezTo>
                  <a:pt x="3358" y="1049"/>
                  <a:pt x="3390" y="1066"/>
                  <a:pt x="3390" y="1066"/>
                </a:cubicBezTo>
                <a:cubicBezTo>
                  <a:pt x="3398" y="1071"/>
                  <a:pt x="3419" y="1062"/>
                  <a:pt x="3419" y="1062"/>
                </a:cubicBezTo>
                <a:cubicBezTo>
                  <a:pt x="3458" y="1059"/>
                  <a:pt x="3422" y="1080"/>
                  <a:pt x="3422" y="1080"/>
                </a:cubicBezTo>
                <a:cubicBezTo>
                  <a:pt x="3451" y="1084"/>
                  <a:pt x="3463" y="1060"/>
                  <a:pt x="3463" y="1060"/>
                </a:cubicBezTo>
                <a:cubicBezTo>
                  <a:pt x="3441" y="1065"/>
                  <a:pt x="3449" y="1048"/>
                  <a:pt x="3449" y="1048"/>
                </a:cubicBezTo>
                <a:cubicBezTo>
                  <a:pt x="3480" y="1041"/>
                  <a:pt x="3491" y="1030"/>
                  <a:pt x="3491" y="1030"/>
                </a:cubicBezTo>
                <a:cubicBezTo>
                  <a:pt x="3497" y="1019"/>
                  <a:pt x="3530" y="1005"/>
                  <a:pt x="3530" y="1005"/>
                </a:cubicBezTo>
                <a:cubicBezTo>
                  <a:pt x="3578" y="990"/>
                  <a:pt x="3549" y="1021"/>
                  <a:pt x="3549" y="1021"/>
                </a:cubicBezTo>
                <a:cubicBezTo>
                  <a:pt x="3558" y="1055"/>
                  <a:pt x="3573" y="1007"/>
                  <a:pt x="3573" y="1007"/>
                </a:cubicBezTo>
                <a:cubicBezTo>
                  <a:pt x="3576" y="984"/>
                  <a:pt x="3588" y="972"/>
                  <a:pt x="3588" y="972"/>
                </a:cubicBezTo>
                <a:cubicBezTo>
                  <a:pt x="3635" y="928"/>
                  <a:pt x="3621" y="958"/>
                  <a:pt x="3621" y="958"/>
                </a:cubicBezTo>
                <a:cubicBezTo>
                  <a:pt x="3629" y="978"/>
                  <a:pt x="3647" y="955"/>
                  <a:pt x="3647" y="955"/>
                </a:cubicBezTo>
                <a:cubicBezTo>
                  <a:pt x="3660" y="934"/>
                  <a:pt x="3691" y="938"/>
                  <a:pt x="3691" y="938"/>
                </a:cubicBezTo>
                <a:cubicBezTo>
                  <a:pt x="3728" y="926"/>
                  <a:pt x="3762" y="908"/>
                  <a:pt x="3762" y="908"/>
                </a:cubicBezTo>
                <a:cubicBezTo>
                  <a:pt x="3820" y="885"/>
                  <a:pt x="3790" y="871"/>
                  <a:pt x="3790" y="871"/>
                </a:cubicBezTo>
                <a:cubicBezTo>
                  <a:pt x="3785" y="839"/>
                  <a:pt x="3813" y="853"/>
                  <a:pt x="3813" y="853"/>
                </a:cubicBezTo>
                <a:cubicBezTo>
                  <a:pt x="3831" y="860"/>
                  <a:pt x="3883" y="830"/>
                  <a:pt x="3883" y="830"/>
                </a:cubicBezTo>
                <a:cubicBezTo>
                  <a:pt x="3907" y="807"/>
                  <a:pt x="3921" y="811"/>
                  <a:pt x="3921" y="811"/>
                </a:cubicBezTo>
                <a:cubicBezTo>
                  <a:pt x="3935" y="822"/>
                  <a:pt x="3946" y="810"/>
                  <a:pt x="3946" y="810"/>
                </a:cubicBezTo>
                <a:cubicBezTo>
                  <a:pt x="3956" y="794"/>
                  <a:pt x="4047" y="748"/>
                  <a:pt x="4047" y="748"/>
                </a:cubicBezTo>
                <a:cubicBezTo>
                  <a:pt x="4079" y="732"/>
                  <a:pt x="4168" y="691"/>
                  <a:pt x="4168" y="691"/>
                </a:cubicBezTo>
                <a:cubicBezTo>
                  <a:pt x="4187" y="690"/>
                  <a:pt x="4159" y="706"/>
                  <a:pt x="4159" y="706"/>
                </a:cubicBezTo>
                <a:cubicBezTo>
                  <a:pt x="4115" y="725"/>
                  <a:pt x="4107" y="734"/>
                  <a:pt x="4107" y="734"/>
                </a:cubicBezTo>
                <a:cubicBezTo>
                  <a:pt x="4090" y="741"/>
                  <a:pt x="4081" y="756"/>
                  <a:pt x="4081" y="756"/>
                </a:cubicBezTo>
                <a:cubicBezTo>
                  <a:pt x="4090" y="762"/>
                  <a:pt x="4090" y="762"/>
                  <a:pt x="4090" y="762"/>
                </a:cubicBezTo>
                <a:cubicBezTo>
                  <a:pt x="4088" y="775"/>
                  <a:pt x="4047" y="789"/>
                  <a:pt x="4047" y="789"/>
                </a:cubicBezTo>
                <a:cubicBezTo>
                  <a:pt x="3995" y="811"/>
                  <a:pt x="4020" y="816"/>
                  <a:pt x="4020" y="816"/>
                </a:cubicBezTo>
                <a:cubicBezTo>
                  <a:pt x="4056" y="825"/>
                  <a:pt x="4097" y="782"/>
                  <a:pt x="4097" y="782"/>
                </a:cubicBezTo>
                <a:cubicBezTo>
                  <a:pt x="4157" y="742"/>
                  <a:pt x="4162" y="758"/>
                  <a:pt x="4162" y="758"/>
                </a:cubicBezTo>
                <a:cubicBezTo>
                  <a:pt x="4171" y="767"/>
                  <a:pt x="4156" y="783"/>
                  <a:pt x="4156" y="783"/>
                </a:cubicBezTo>
                <a:cubicBezTo>
                  <a:pt x="4162" y="807"/>
                  <a:pt x="4180" y="766"/>
                  <a:pt x="4180" y="766"/>
                </a:cubicBezTo>
                <a:cubicBezTo>
                  <a:pt x="4178" y="746"/>
                  <a:pt x="4208" y="736"/>
                  <a:pt x="4208" y="736"/>
                </a:cubicBezTo>
                <a:cubicBezTo>
                  <a:pt x="4242" y="718"/>
                  <a:pt x="4267" y="724"/>
                  <a:pt x="4256" y="695"/>
                </a:cubicBezTo>
                <a:cubicBezTo>
                  <a:pt x="4256" y="694"/>
                  <a:pt x="4255" y="693"/>
                  <a:pt x="4255" y="693"/>
                </a:cubicBezTo>
                <a:cubicBezTo>
                  <a:pt x="4246" y="665"/>
                  <a:pt x="4275" y="653"/>
                  <a:pt x="4275" y="653"/>
                </a:cubicBezTo>
                <a:cubicBezTo>
                  <a:pt x="4282" y="672"/>
                  <a:pt x="4306" y="663"/>
                  <a:pt x="4306" y="663"/>
                </a:cubicBezTo>
                <a:cubicBezTo>
                  <a:pt x="4328" y="636"/>
                  <a:pt x="4328" y="636"/>
                  <a:pt x="4328" y="636"/>
                </a:cubicBezTo>
                <a:cubicBezTo>
                  <a:pt x="4355" y="652"/>
                  <a:pt x="4364" y="611"/>
                  <a:pt x="4364" y="611"/>
                </a:cubicBezTo>
                <a:cubicBezTo>
                  <a:pt x="4369" y="589"/>
                  <a:pt x="4397" y="573"/>
                  <a:pt x="4397" y="573"/>
                </a:cubicBezTo>
                <a:cubicBezTo>
                  <a:pt x="4411" y="581"/>
                  <a:pt x="4435" y="571"/>
                  <a:pt x="4438" y="544"/>
                </a:cubicBezTo>
                <a:cubicBezTo>
                  <a:pt x="4438" y="542"/>
                  <a:pt x="4438" y="541"/>
                  <a:pt x="4438" y="540"/>
                </a:cubicBezTo>
                <a:cubicBezTo>
                  <a:pt x="4440" y="516"/>
                  <a:pt x="4443" y="512"/>
                  <a:pt x="4443" y="512"/>
                </a:cubicBezTo>
                <a:cubicBezTo>
                  <a:pt x="4465" y="467"/>
                  <a:pt x="4477" y="480"/>
                  <a:pt x="4477" y="480"/>
                </a:cubicBezTo>
                <a:cubicBezTo>
                  <a:pt x="4505" y="521"/>
                  <a:pt x="4537" y="501"/>
                  <a:pt x="4537" y="501"/>
                </a:cubicBezTo>
                <a:cubicBezTo>
                  <a:pt x="4567" y="500"/>
                  <a:pt x="4567" y="515"/>
                  <a:pt x="4567" y="515"/>
                </a:cubicBezTo>
                <a:cubicBezTo>
                  <a:pt x="4560" y="535"/>
                  <a:pt x="4520" y="520"/>
                  <a:pt x="4520" y="520"/>
                </a:cubicBezTo>
                <a:cubicBezTo>
                  <a:pt x="4499" y="507"/>
                  <a:pt x="4501" y="552"/>
                  <a:pt x="4501" y="552"/>
                </a:cubicBezTo>
                <a:cubicBezTo>
                  <a:pt x="4502" y="591"/>
                  <a:pt x="4529" y="554"/>
                  <a:pt x="4529" y="554"/>
                </a:cubicBezTo>
                <a:cubicBezTo>
                  <a:pt x="4542" y="533"/>
                  <a:pt x="4585" y="525"/>
                  <a:pt x="4585" y="525"/>
                </a:cubicBezTo>
                <a:cubicBezTo>
                  <a:pt x="4613" y="503"/>
                  <a:pt x="4621" y="498"/>
                  <a:pt x="4621" y="498"/>
                </a:cubicBezTo>
                <a:cubicBezTo>
                  <a:pt x="4673" y="516"/>
                  <a:pt x="4687" y="485"/>
                  <a:pt x="4687" y="485"/>
                </a:cubicBezTo>
                <a:cubicBezTo>
                  <a:pt x="4721" y="477"/>
                  <a:pt x="4728" y="503"/>
                  <a:pt x="4728" y="503"/>
                </a:cubicBezTo>
                <a:cubicBezTo>
                  <a:pt x="4747" y="540"/>
                  <a:pt x="4821" y="504"/>
                  <a:pt x="4821" y="504"/>
                </a:cubicBezTo>
                <a:cubicBezTo>
                  <a:pt x="4856" y="487"/>
                  <a:pt x="4958" y="467"/>
                  <a:pt x="4958" y="467"/>
                </a:cubicBezTo>
                <a:cubicBezTo>
                  <a:pt x="5017" y="456"/>
                  <a:pt x="5300" y="446"/>
                  <a:pt x="5300" y="446"/>
                </a:cubicBezTo>
                <a:cubicBezTo>
                  <a:pt x="5391" y="468"/>
                  <a:pt x="5441" y="443"/>
                  <a:pt x="5441" y="443"/>
                </a:cubicBezTo>
                <a:cubicBezTo>
                  <a:pt x="5440" y="418"/>
                  <a:pt x="5454" y="380"/>
                  <a:pt x="5454" y="380"/>
                </a:cubicBezTo>
                <a:cubicBezTo>
                  <a:pt x="5472" y="333"/>
                  <a:pt x="5489" y="368"/>
                  <a:pt x="5489" y="368"/>
                </a:cubicBezTo>
                <a:cubicBezTo>
                  <a:pt x="5482" y="394"/>
                  <a:pt x="5512" y="412"/>
                  <a:pt x="5512" y="412"/>
                </a:cubicBezTo>
                <a:cubicBezTo>
                  <a:pt x="5548" y="448"/>
                  <a:pt x="5513" y="443"/>
                  <a:pt x="5513" y="443"/>
                </a:cubicBezTo>
                <a:cubicBezTo>
                  <a:pt x="5488" y="447"/>
                  <a:pt x="5486" y="478"/>
                  <a:pt x="5486" y="478"/>
                </a:cubicBezTo>
                <a:cubicBezTo>
                  <a:pt x="5488" y="538"/>
                  <a:pt x="5526" y="462"/>
                  <a:pt x="5526" y="462"/>
                </a:cubicBezTo>
                <a:cubicBezTo>
                  <a:pt x="5545" y="430"/>
                  <a:pt x="5641" y="348"/>
                  <a:pt x="5641" y="348"/>
                </a:cubicBezTo>
                <a:cubicBezTo>
                  <a:pt x="5718" y="315"/>
                  <a:pt x="5852" y="198"/>
                  <a:pt x="5852" y="198"/>
                </a:cubicBezTo>
                <a:cubicBezTo>
                  <a:pt x="5910" y="151"/>
                  <a:pt x="5952" y="32"/>
                  <a:pt x="5952" y="32"/>
                </a:cubicBezTo>
                <a:cubicBezTo>
                  <a:pt x="5982" y="0"/>
                  <a:pt x="6066" y="43"/>
                  <a:pt x="6066" y="43"/>
                </a:cubicBezTo>
                <a:cubicBezTo>
                  <a:pt x="6126" y="76"/>
                  <a:pt x="6169" y="64"/>
                  <a:pt x="6169" y="64"/>
                </a:cubicBezTo>
                <a:cubicBezTo>
                  <a:pt x="6201" y="64"/>
                  <a:pt x="6311" y="119"/>
                  <a:pt x="6311" y="119"/>
                </a:cubicBezTo>
                <a:cubicBezTo>
                  <a:pt x="6338" y="124"/>
                  <a:pt x="6345" y="85"/>
                  <a:pt x="6345" y="85"/>
                </a:cubicBezTo>
                <a:cubicBezTo>
                  <a:pt x="6347" y="59"/>
                  <a:pt x="6373" y="61"/>
                  <a:pt x="6373" y="61"/>
                </a:cubicBezTo>
                <a:cubicBezTo>
                  <a:pt x="6422" y="98"/>
                  <a:pt x="6393" y="128"/>
                  <a:pt x="6393" y="128"/>
                </a:cubicBezTo>
                <a:cubicBezTo>
                  <a:pt x="6388" y="155"/>
                  <a:pt x="6423" y="195"/>
                  <a:pt x="6423" y="195"/>
                </a:cubicBezTo>
                <a:cubicBezTo>
                  <a:pt x="6458" y="211"/>
                  <a:pt x="6479" y="240"/>
                  <a:pt x="6479" y="240"/>
                </a:cubicBezTo>
                <a:cubicBezTo>
                  <a:pt x="6482" y="272"/>
                  <a:pt x="6483" y="296"/>
                  <a:pt x="6483" y="296"/>
                </a:cubicBezTo>
                <a:cubicBezTo>
                  <a:pt x="6469" y="319"/>
                  <a:pt x="6464" y="354"/>
                  <a:pt x="6464" y="354"/>
                </a:cubicBezTo>
                <a:cubicBezTo>
                  <a:pt x="6482" y="388"/>
                  <a:pt x="6432" y="458"/>
                  <a:pt x="6432" y="458"/>
                </a:cubicBezTo>
                <a:cubicBezTo>
                  <a:pt x="6404" y="465"/>
                  <a:pt x="6313" y="565"/>
                  <a:pt x="6313" y="565"/>
                </a:cubicBezTo>
                <a:cubicBezTo>
                  <a:pt x="6230" y="638"/>
                  <a:pt x="6227" y="567"/>
                  <a:pt x="6227" y="567"/>
                </a:cubicBezTo>
                <a:cubicBezTo>
                  <a:pt x="6227" y="567"/>
                  <a:pt x="6183" y="597"/>
                  <a:pt x="6180" y="556"/>
                </a:cubicBezTo>
                <a:cubicBezTo>
                  <a:pt x="6180" y="556"/>
                  <a:pt x="6143" y="589"/>
                  <a:pt x="6129" y="558"/>
                </a:cubicBezTo>
                <a:cubicBezTo>
                  <a:pt x="6114" y="527"/>
                  <a:pt x="6111" y="559"/>
                  <a:pt x="6111" y="559"/>
                </a:cubicBezTo>
                <a:cubicBezTo>
                  <a:pt x="6111" y="559"/>
                  <a:pt x="6085" y="621"/>
                  <a:pt x="6029" y="548"/>
                </a:cubicBezTo>
                <a:cubicBezTo>
                  <a:pt x="6029" y="548"/>
                  <a:pt x="5971" y="508"/>
                  <a:pt x="5884" y="550"/>
                </a:cubicBezTo>
                <a:cubicBezTo>
                  <a:pt x="5885" y="594"/>
                  <a:pt x="5885" y="594"/>
                  <a:pt x="5885" y="594"/>
                </a:cubicBezTo>
                <a:cubicBezTo>
                  <a:pt x="5885" y="594"/>
                  <a:pt x="5847" y="676"/>
                  <a:pt x="5820" y="610"/>
                </a:cubicBezTo>
                <a:cubicBezTo>
                  <a:pt x="5820" y="610"/>
                  <a:pt x="5608" y="898"/>
                  <a:pt x="5520" y="895"/>
                </a:cubicBezTo>
                <a:cubicBezTo>
                  <a:pt x="5520" y="895"/>
                  <a:pt x="5437" y="923"/>
                  <a:pt x="5391" y="834"/>
                </a:cubicBezTo>
                <a:cubicBezTo>
                  <a:pt x="5375" y="741"/>
                  <a:pt x="5375" y="741"/>
                  <a:pt x="5375" y="741"/>
                </a:cubicBezTo>
                <a:cubicBezTo>
                  <a:pt x="5375" y="741"/>
                  <a:pt x="5264" y="668"/>
                  <a:pt x="5193" y="676"/>
                </a:cubicBezTo>
                <a:cubicBezTo>
                  <a:pt x="5193" y="676"/>
                  <a:pt x="5158" y="688"/>
                  <a:pt x="5108" y="679"/>
                </a:cubicBezTo>
                <a:cubicBezTo>
                  <a:pt x="5053" y="696"/>
                  <a:pt x="5053" y="696"/>
                  <a:pt x="5053" y="696"/>
                </a:cubicBezTo>
                <a:cubicBezTo>
                  <a:pt x="5012" y="672"/>
                  <a:pt x="5012" y="672"/>
                  <a:pt x="5012" y="672"/>
                </a:cubicBezTo>
                <a:cubicBezTo>
                  <a:pt x="4975" y="688"/>
                  <a:pt x="4975" y="688"/>
                  <a:pt x="4975" y="688"/>
                </a:cubicBezTo>
                <a:cubicBezTo>
                  <a:pt x="4987" y="751"/>
                  <a:pt x="4987" y="751"/>
                  <a:pt x="4987" y="751"/>
                </a:cubicBezTo>
                <a:cubicBezTo>
                  <a:pt x="4974" y="854"/>
                  <a:pt x="4974" y="854"/>
                  <a:pt x="4974" y="854"/>
                </a:cubicBezTo>
                <a:cubicBezTo>
                  <a:pt x="5036" y="836"/>
                  <a:pt x="5036" y="836"/>
                  <a:pt x="5036" y="836"/>
                </a:cubicBezTo>
                <a:cubicBezTo>
                  <a:pt x="5036" y="836"/>
                  <a:pt x="5096" y="872"/>
                  <a:pt x="4994" y="905"/>
                </a:cubicBezTo>
                <a:cubicBezTo>
                  <a:pt x="4976" y="999"/>
                  <a:pt x="4976" y="999"/>
                  <a:pt x="4976" y="999"/>
                </a:cubicBezTo>
                <a:cubicBezTo>
                  <a:pt x="4976" y="999"/>
                  <a:pt x="4798" y="1274"/>
                  <a:pt x="4769" y="1351"/>
                </a:cubicBezTo>
                <a:cubicBezTo>
                  <a:pt x="4825" y="1396"/>
                  <a:pt x="4825" y="1396"/>
                  <a:pt x="4825" y="1396"/>
                </a:cubicBezTo>
                <a:cubicBezTo>
                  <a:pt x="4830" y="1471"/>
                  <a:pt x="4830" y="1471"/>
                  <a:pt x="4830" y="1471"/>
                </a:cubicBezTo>
                <a:cubicBezTo>
                  <a:pt x="4830" y="1471"/>
                  <a:pt x="4799" y="1500"/>
                  <a:pt x="4740" y="1522"/>
                </a:cubicBezTo>
                <a:cubicBezTo>
                  <a:pt x="4740" y="1522"/>
                  <a:pt x="4542" y="1717"/>
                  <a:pt x="4533" y="1732"/>
                </a:cubicBezTo>
                <a:cubicBezTo>
                  <a:pt x="4523" y="1748"/>
                  <a:pt x="4217" y="2126"/>
                  <a:pt x="4217" y="2126"/>
                </a:cubicBezTo>
                <a:cubicBezTo>
                  <a:pt x="4180" y="2203"/>
                  <a:pt x="4180" y="2203"/>
                  <a:pt x="4180" y="2203"/>
                </a:cubicBezTo>
                <a:cubicBezTo>
                  <a:pt x="4180" y="2203"/>
                  <a:pt x="4162" y="2237"/>
                  <a:pt x="4121" y="2260"/>
                </a:cubicBezTo>
                <a:cubicBezTo>
                  <a:pt x="4121" y="2260"/>
                  <a:pt x="4103" y="2276"/>
                  <a:pt x="4098" y="2288"/>
                </a:cubicBezTo>
                <a:cubicBezTo>
                  <a:pt x="4098" y="2288"/>
                  <a:pt x="4080" y="2353"/>
                  <a:pt x="4013" y="2330"/>
                </a:cubicBezTo>
                <a:cubicBezTo>
                  <a:pt x="4013" y="2330"/>
                  <a:pt x="3958" y="2297"/>
                  <a:pt x="3841" y="2361"/>
                </a:cubicBezTo>
                <a:cubicBezTo>
                  <a:pt x="3841" y="2361"/>
                  <a:pt x="3560" y="2464"/>
                  <a:pt x="3351" y="2638"/>
                </a:cubicBezTo>
                <a:cubicBezTo>
                  <a:pt x="3351" y="2638"/>
                  <a:pt x="3317" y="2713"/>
                  <a:pt x="3249" y="2702"/>
                </a:cubicBezTo>
                <a:cubicBezTo>
                  <a:pt x="3179" y="2719"/>
                  <a:pt x="3179" y="2719"/>
                  <a:pt x="3179" y="2719"/>
                </a:cubicBezTo>
                <a:cubicBezTo>
                  <a:pt x="3179" y="2719"/>
                  <a:pt x="3173" y="2794"/>
                  <a:pt x="3107" y="2739"/>
                </a:cubicBezTo>
                <a:cubicBezTo>
                  <a:pt x="3017" y="2754"/>
                  <a:pt x="3017" y="2754"/>
                  <a:pt x="3017" y="2754"/>
                </a:cubicBezTo>
                <a:cubicBezTo>
                  <a:pt x="3017" y="2754"/>
                  <a:pt x="2835" y="2767"/>
                  <a:pt x="2779" y="2805"/>
                </a:cubicBezTo>
                <a:cubicBezTo>
                  <a:pt x="2779" y="2805"/>
                  <a:pt x="2748" y="2798"/>
                  <a:pt x="2728" y="2810"/>
                </a:cubicBezTo>
                <a:cubicBezTo>
                  <a:pt x="2728" y="2810"/>
                  <a:pt x="2747" y="2794"/>
                  <a:pt x="2776" y="2785"/>
                </a:cubicBezTo>
                <a:cubicBezTo>
                  <a:pt x="2776" y="2785"/>
                  <a:pt x="2964" y="2707"/>
                  <a:pt x="3109" y="2716"/>
                </a:cubicBezTo>
                <a:cubicBezTo>
                  <a:pt x="3214" y="2681"/>
                  <a:pt x="3214" y="2681"/>
                  <a:pt x="3214" y="2681"/>
                </a:cubicBezTo>
                <a:cubicBezTo>
                  <a:pt x="3214" y="2681"/>
                  <a:pt x="3260" y="2625"/>
                  <a:pt x="3321" y="2593"/>
                </a:cubicBezTo>
                <a:cubicBezTo>
                  <a:pt x="3321" y="2593"/>
                  <a:pt x="3516" y="2443"/>
                  <a:pt x="3586" y="2402"/>
                </a:cubicBezTo>
                <a:cubicBezTo>
                  <a:pt x="3586" y="2402"/>
                  <a:pt x="3866" y="2256"/>
                  <a:pt x="3953" y="2246"/>
                </a:cubicBezTo>
                <a:cubicBezTo>
                  <a:pt x="3953" y="2246"/>
                  <a:pt x="4005" y="2235"/>
                  <a:pt x="4041" y="2200"/>
                </a:cubicBezTo>
                <a:cubicBezTo>
                  <a:pt x="4041" y="2200"/>
                  <a:pt x="4111" y="2113"/>
                  <a:pt x="4138" y="2094"/>
                </a:cubicBezTo>
                <a:cubicBezTo>
                  <a:pt x="4264" y="1948"/>
                  <a:pt x="4264" y="1948"/>
                  <a:pt x="4264" y="1948"/>
                </a:cubicBezTo>
                <a:cubicBezTo>
                  <a:pt x="4264" y="1948"/>
                  <a:pt x="4533" y="1607"/>
                  <a:pt x="4599" y="1563"/>
                </a:cubicBezTo>
                <a:cubicBezTo>
                  <a:pt x="4621" y="1537"/>
                  <a:pt x="4621" y="1537"/>
                  <a:pt x="4621" y="1537"/>
                </a:cubicBezTo>
                <a:cubicBezTo>
                  <a:pt x="4621" y="1537"/>
                  <a:pt x="4629" y="1473"/>
                  <a:pt x="4667" y="1481"/>
                </a:cubicBezTo>
                <a:cubicBezTo>
                  <a:pt x="4667" y="1481"/>
                  <a:pt x="4708" y="1491"/>
                  <a:pt x="4674" y="1458"/>
                </a:cubicBezTo>
                <a:cubicBezTo>
                  <a:pt x="4674" y="1458"/>
                  <a:pt x="4652" y="1445"/>
                  <a:pt x="4656" y="1429"/>
                </a:cubicBezTo>
                <a:cubicBezTo>
                  <a:pt x="4656" y="1429"/>
                  <a:pt x="4609" y="1428"/>
                  <a:pt x="4660" y="1342"/>
                </a:cubicBezTo>
                <a:cubicBezTo>
                  <a:pt x="4832" y="1023"/>
                  <a:pt x="4832" y="1023"/>
                  <a:pt x="4832" y="1023"/>
                </a:cubicBezTo>
                <a:cubicBezTo>
                  <a:pt x="4851" y="962"/>
                  <a:pt x="4851" y="962"/>
                  <a:pt x="4851" y="962"/>
                </a:cubicBezTo>
                <a:cubicBezTo>
                  <a:pt x="4851" y="962"/>
                  <a:pt x="4836" y="951"/>
                  <a:pt x="4852" y="900"/>
                </a:cubicBezTo>
                <a:cubicBezTo>
                  <a:pt x="4851" y="857"/>
                  <a:pt x="4851" y="857"/>
                  <a:pt x="4851" y="857"/>
                </a:cubicBezTo>
                <a:cubicBezTo>
                  <a:pt x="4851" y="857"/>
                  <a:pt x="4813" y="841"/>
                  <a:pt x="4834" y="766"/>
                </a:cubicBezTo>
                <a:cubicBezTo>
                  <a:pt x="4834" y="766"/>
                  <a:pt x="4836" y="729"/>
                  <a:pt x="4873" y="691"/>
                </a:cubicBezTo>
                <a:cubicBezTo>
                  <a:pt x="4813" y="667"/>
                  <a:pt x="4813" y="667"/>
                  <a:pt x="4813" y="667"/>
                </a:cubicBezTo>
                <a:cubicBezTo>
                  <a:pt x="4795" y="692"/>
                  <a:pt x="4795" y="692"/>
                  <a:pt x="4795" y="692"/>
                </a:cubicBezTo>
                <a:cubicBezTo>
                  <a:pt x="4795" y="692"/>
                  <a:pt x="4728" y="699"/>
                  <a:pt x="4706" y="719"/>
                </a:cubicBezTo>
                <a:cubicBezTo>
                  <a:pt x="4673" y="711"/>
                  <a:pt x="4673" y="711"/>
                  <a:pt x="4673" y="711"/>
                </a:cubicBezTo>
                <a:cubicBezTo>
                  <a:pt x="4673" y="711"/>
                  <a:pt x="4655" y="710"/>
                  <a:pt x="4661" y="734"/>
                </a:cubicBezTo>
                <a:cubicBezTo>
                  <a:pt x="4661" y="734"/>
                  <a:pt x="4638" y="783"/>
                  <a:pt x="4617" y="773"/>
                </a:cubicBezTo>
                <a:cubicBezTo>
                  <a:pt x="4587" y="734"/>
                  <a:pt x="4587" y="734"/>
                  <a:pt x="4587" y="734"/>
                </a:cubicBezTo>
                <a:cubicBezTo>
                  <a:pt x="4587" y="734"/>
                  <a:pt x="4558" y="777"/>
                  <a:pt x="4518" y="764"/>
                </a:cubicBezTo>
                <a:cubicBezTo>
                  <a:pt x="4509" y="744"/>
                  <a:pt x="4509" y="744"/>
                  <a:pt x="4509" y="744"/>
                </a:cubicBezTo>
                <a:cubicBezTo>
                  <a:pt x="4465" y="762"/>
                  <a:pt x="4465" y="762"/>
                  <a:pt x="4465" y="762"/>
                </a:cubicBezTo>
                <a:cubicBezTo>
                  <a:pt x="4465" y="762"/>
                  <a:pt x="4427" y="770"/>
                  <a:pt x="4344" y="798"/>
                </a:cubicBezTo>
                <a:cubicBezTo>
                  <a:pt x="4195" y="872"/>
                  <a:pt x="4195" y="872"/>
                  <a:pt x="4195" y="872"/>
                </a:cubicBezTo>
                <a:cubicBezTo>
                  <a:pt x="4177" y="867"/>
                  <a:pt x="4177" y="867"/>
                  <a:pt x="4177" y="867"/>
                </a:cubicBezTo>
                <a:cubicBezTo>
                  <a:pt x="4160" y="884"/>
                  <a:pt x="4160" y="884"/>
                  <a:pt x="4160" y="884"/>
                </a:cubicBezTo>
                <a:cubicBezTo>
                  <a:pt x="4160" y="884"/>
                  <a:pt x="3999" y="964"/>
                  <a:pt x="3936" y="992"/>
                </a:cubicBezTo>
                <a:cubicBezTo>
                  <a:pt x="3936" y="992"/>
                  <a:pt x="3650" y="1119"/>
                  <a:pt x="3602" y="1135"/>
                </a:cubicBezTo>
                <a:cubicBezTo>
                  <a:pt x="3602" y="1135"/>
                  <a:pt x="3580" y="1145"/>
                  <a:pt x="3591" y="1182"/>
                </a:cubicBezTo>
                <a:cubicBezTo>
                  <a:pt x="3604" y="1220"/>
                  <a:pt x="3604" y="1220"/>
                  <a:pt x="3604" y="1220"/>
                </a:cubicBezTo>
                <a:cubicBezTo>
                  <a:pt x="3604" y="1220"/>
                  <a:pt x="3552" y="1306"/>
                  <a:pt x="3541" y="1365"/>
                </a:cubicBezTo>
                <a:cubicBezTo>
                  <a:pt x="3541" y="1365"/>
                  <a:pt x="3519" y="1445"/>
                  <a:pt x="3473" y="1462"/>
                </a:cubicBezTo>
                <a:cubicBezTo>
                  <a:pt x="3473" y="1462"/>
                  <a:pt x="3450" y="1466"/>
                  <a:pt x="3448" y="1528"/>
                </a:cubicBezTo>
                <a:cubicBezTo>
                  <a:pt x="3448" y="1528"/>
                  <a:pt x="3450" y="1570"/>
                  <a:pt x="3416" y="1562"/>
                </a:cubicBezTo>
                <a:cubicBezTo>
                  <a:pt x="3416" y="1562"/>
                  <a:pt x="3406" y="1559"/>
                  <a:pt x="3410" y="1591"/>
                </a:cubicBezTo>
                <a:cubicBezTo>
                  <a:pt x="3410" y="1591"/>
                  <a:pt x="3395" y="1630"/>
                  <a:pt x="3356" y="1586"/>
                </a:cubicBezTo>
                <a:cubicBezTo>
                  <a:pt x="3317" y="1541"/>
                  <a:pt x="3316" y="1568"/>
                  <a:pt x="3326" y="1541"/>
                </a:cubicBezTo>
                <a:cubicBezTo>
                  <a:pt x="3326" y="1541"/>
                  <a:pt x="3325" y="1567"/>
                  <a:pt x="3366" y="1544"/>
                </a:cubicBezTo>
                <a:cubicBezTo>
                  <a:pt x="3366" y="1544"/>
                  <a:pt x="3393" y="1539"/>
                  <a:pt x="3389" y="1516"/>
                </a:cubicBezTo>
                <a:cubicBezTo>
                  <a:pt x="3389" y="1516"/>
                  <a:pt x="3383" y="1482"/>
                  <a:pt x="3416" y="1466"/>
                </a:cubicBezTo>
                <a:cubicBezTo>
                  <a:pt x="3416" y="1466"/>
                  <a:pt x="3437" y="1458"/>
                  <a:pt x="3450" y="1396"/>
                </a:cubicBezTo>
                <a:cubicBezTo>
                  <a:pt x="3450" y="1396"/>
                  <a:pt x="3476" y="1298"/>
                  <a:pt x="3517" y="1239"/>
                </a:cubicBezTo>
                <a:cubicBezTo>
                  <a:pt x="3517" y="1239"/>
                  <a:pt x="3477" y="1221"/>
                  <a:pt x="3246" y="1396"/>
                </a:cubicBezTo>
                <a:cubicBezTo>
                  <a:pt x="3178" y="1445"/>
                  <a:pt x="3178" y="1445"/>
                  <a:pt x="3178" y="1445"/>
                </a:cubicBezTo>
                <a:cubicBezTo>
                  <a:pt x="3178" y="1445"/>
                  <a:pt x="3166" y="1450"/>
                  <a:pt x="3161" y="1477"/>
                </a:cubicBezTo>
                <a:cubicBezTo>
                  <a:pt x="3161" y="1477"/>
                  <a:pt x="3144" y="1515"/>
                  <a:pt x="3105" y="1500"/>
                </a:cubicBezTo>
                <a:cubicBezTo>
                  <a:pt x="3105" y="1500"/>
                  <a:pt x="3036" y="1551"/>
                  <a:pt x="3013" y="1583"/>
                </a:cubicBezTo>
                <a:cubicBezTo>
                  <a:pt x="3013" y="1583"/>
                  <a:pt x="3003" y="1580"/>
                  <a:pt x="3033" y="1630"/>
                </a:cubicBezTo>
                <a:cubicBezTo>
                  <a:pt x="3033" y="1630"/>
                  <a:pt x="3080" y="1692"/>
                  <a:pt x="3022" y="1672"/>
                </a:cubicBezTo>
                <a:cubicBezTo>
                  <a:pt x="3022" y="1672"/>
                  <a:pt x="2981" y="1710"/>
                  <a:pt x="2975" y="1661"/>
                </a:cubicBezTo>
                <a:cubicBezTo>
                  <a:pt x="2975" y="1661"/>
                  <a:pt x="2997" y="1615"/>
                  <a:pt x="2979" y="1601"/>
                </a:cubicBezTo>
                <a:cubicBezTo>
                  <a:pt x="2979" y="1601"/>
                  <a:pt x="2860" y="1688"/>
                  <a:pt x="2796" y="1754"/>
                </a:cubicBezTo>
                <a:cubicBezTo>
                  <a:pt x="2796" y="1754"/>
                  <a:pt x="2676" y="1874"/>
                  <a:pt x="2661" y="1864"/>
                </a:cubicBezTo>
                <a:cubicBezTo>
                  <a:pt x="2661" y="1864"/>
                  <a:pt x="2649" y="1854"/>
                  <a:pt x="2670" y="1825"/>
                </a:cubicBezTo>
                <a:cubicBezTo>
                  <a:pt x="2670" y="1825"/>
                  <a:pt x="2703" y="1755"/>
                  <a:pt x="2543" y="1931"/>
                </a:cubicBezTo>
                <a:cubicBezTo>
                  <a:pt x="2543" y="1931"/>
                  <a:pt x="2403" y="2093"/>
                  <a:pt x="2410" y="2145"/>
                </a:cubicBezTo>
                <a:cubicBezTo>
                  <a:pt x="2410" y="2145"/>
                  <a:pt x="2403" y="2177"/>
                  <a:pt x="2482" y="2047"/>
                </a:cubicBezTo>
                <a:cubicBezTo>
                  <a:pt x="2482" y="2047"/>
                  <a:pt x="2577" y="1919"/>
                  <a:pt x="2605" y="1903"/>
                </a:cubicBezTo>
                <a:cubicBezTo>
                  <a:pt x="2605" y="1903"/>
                  <a:pt x="2624" y="1899"/>
                  <a:pt x="2569" y="1971"/>
                </a:cubicBezTo>
                <a:cubicBezTo>
                  <a:pt x="2569" y="1971"/>
                  <a:pt x="2439" y="2132"/>
                  <a:pt x="2421" y="2202"/>
                </a:cubicBezTo>
                <a:cubicBezTo>
                  <a:pt x="2393" y="2278"/>
                  <a:pt x="2393" y="2278"/>
                  <a:pt x="2393" y="2278"/>
                </a:cubicBezTo>
                <a:cubicBezTo>
                  <a:pt x="2393" y="2278"/>
                  <a:pt x="2390" y="2348"/>
                  <a:pt x="2321" y="2348"/>
                </a:cubicBezTo>
                <a:cubicBezTo>
                  <a:pt x="2250" y="2386"/>
                  <a:pt x="2250" y="2386"/>
                  <a:pt x="2250" y="2386"/>
                </a:cubicBezTo>
                <a:cubicBezTo>
                  <a:pt x="2250" y="2386"/>
                  <a:pt x="2148" y="2391"/>
                  <a:pt x="2127" y="2361"/>
                </a:cubicBezTo>
                <a:cubicBezTo>
                  <a:pt x="2127" y="2361"/>
                  <a:pt x="2156" y="2348"/>
                  <a:pt x="2096" y="2339"/>
                </a:cubicBezTo>
                <a:cubicBezTo>
                  <a:pt x="2096" y="2339"/>
                  <a:pt x="2058" y="2352"/>
                  <a:pt x="1997" y="2354"/>
                </a:cubicBezTo>
                <a:cubicBezTo>
                  <a:pt x="1997" y="2354"/>
                  <a:pt x="1978" y="2340"/>
                  <a:pt x="1991" y="2329"/>
                </a:cubicBezTo>
                <a:cubicBezTo>
                  <a:pt x="1991" y="2329"/>
                  <a:pt x="1975" y="2335"/>
                  <a:pt x="1936" y="2326"/>
                </a:cubicBezTo>
                <a:cubicBezTo>
                  <a:pt x="1936" y="2326"/>
                  <a:pt x="1830" y="2313"/>
                  <a:pt x="1795" y="2331"/>
                </a:cubicBezTo>
                <a:cubicBezTo>
                  <a:pt x="1795" y="2331"/>
                  <a:pt x="1785" y="2337"/>
                  <a:pt x="1768" y="2315"/>
                </a:cubicBezTo>
                <a:cubicBezTo>
                  <a:pt x="1768" y="2315"/>
                  <a:pt x="1788" y="2318"/>
                  <a:pt x="1804" y="2310"/>
                </a:cubicBezTo>
                <a:cubicBezTo>
                  <a:pt x="1804" y="2310"/>
                  <a:pt x="1885" y="2305"/>
                  <a:pt x="1854" y="2282"/>
                </a:cubicBezTo>
                <a:cubicBezTo>
                  <a:pt x="1854" y="2282"/>
                  <a:pt x="1816" y="2301"/>
                  <a:pt x="1785" y="2292"/>
                </a:cubicBezTo>
                <a:cubicBezTo>
                  <a:pt x="1785" y="2292"/>
                  <a:pt x="1813" y="2281"/>
                  <a:pt x="1748" y="2279"/>
                </a:cubicBezTo>
                <a:cubicBezTo>
                  <a:pt x="1748" y="2279"/>
                  <a:pt x="1510" y="2306"/>
                  <a:pt x="1420" y="2326"/>
                </a:cubicBezTo>
                <a:cubicBezTo>
                  <a:pt x="1420" y="2326"/>
                  <a:pt x="1195" y="2346"/>
                  <a:pt x="1156" y="2377"/>
                </a:cubicBezTo>
                <a:cubicBezTo>
                  <a:pt x="1156" y="2377"/>
                  <a:pt x="1179" y="2382"/>
                  <a:pt x="1239" y="2373"/>
                </a:cubicBezTo>
                <a:cubicBezTo>
                  <a:pt x="1239" y="2373"/>
                  <a:pt x="1112" y="2404"/>
                  <a:pt x="1065" y="2427"/>
                </a:cubicBezTo>
                <a:cubicBezTo>
                  <a:pt x="1065" y="2427"/>
                  <a:pt x="910" y="2480"/>
                  <a:pt x="890" y="2504"/>
                </a:cubicBezTo>
                <a:cubicBezTo>
                  <a:pt x="890" y="2504"/>
                  <a:pt x="878" y="2479"/>
                  <a:pt x="983" y="2443"/>
                </a:cubicBezTo>
                <a:cubicBezTo>
                  <a:pt x="983" y="2443"/>
                  <a:pt x="873" y="2473"/>
                  <a:pt x="854" y="2488"/>
                </a:cubicBezTo>
                <a:cubicBezTo>
                  <a:pt x="854" y="2488"/>
                  <a:pt x="834" y="2503"/>
                  <a:pt x="831" y="2547"/>
                </a:cubicBezTo>
                <a:cubicBezTo>
                  <a:pt x="831" y="2547"/>
                  <a:pt x="781" y="2591"/>
                  <a:pt x="763" y="2550"/>
                </a:cubicBezTo>
                <a:cubicBezTo>
                  <a:pt x="763" y="2550"/>
                  <a:pt x="756" y="2528"/>
                  <a:pt x="743" y="2544"/>
                </a:cubicBezTo>
                <a:cubicBezTo>
                  <a:pt x="743" y="2544"/>
                  <a:pt x="726" y="2558"/>
                  <a:pt x="722" y="2499"/>
                </a:cubicBezTo>
                <a:cubicBezTo>
                  <a:pt x="722" y="2499"/>
                  <a:pt x="718" y="2460"/>
                  <a:pt x="699" y="2488"/>
                </a:cubicBezTo>
                <a:cubicBezTo>
                  <a:pt x="699" y="2488"/>
                  <a:pt x="679" y="2496"/>
                  <a:pt x="674" y="2440"/>
                </a:cubicBezTo>
                <a:cubicBezTo>
                  <a:pt x="674" y="2440"/>
                  <a:pt x="672" y="2438"/>
                  <a:pt x="668" y="2385"/>
                </a:cubicBezTo>
                <a:cubicBezTo>
                  <a:pt x="668" y="2385"/>
                  <a:pt x="673" y="2352"/>
                  <a:pt x="597" y="2285"/>
                </a:cubicBezTo>
                <a:cubicBezTo>
                  <a:pt x="597" y="2285"/>
                  <a:pt x="474" y="2205"/>
                  <a:pt x="427" y="2204"/>
                </a:cubicBezTo>
                <a:cubicBezTo>
                  <a:pt x="366" y="2176"/>
                  <a:pt x="366" y="2176"/>
                  <a:pt x="366" y="2176"/>
                </a:cubicBezTo>
                <a:cubicBezTo>
                  <a:pt x="366" y="2176"/>
                  <a:pt x="303" y="2171"/>
                  <a:pt x="263" y="2143"/>
                </a:cubicBezTo>
                <a:cubicBezTo>
                  <a:pt x="263" y="2143"/>
                  <a:pt x="115" y="2075"/>
                  <a:pt x="73" y="2086"/>
                </a:cubicBezTo>
                <a:cubicBezTo>
                  <a:pt x="73" y="2086"/>
                  <a:pt x="0" y="2062"/>
                  <a:pt x="27" y="2037"/>
                </a:cubicBezTo>
                <a:cubicBezTo>
                  <a:pt x="27" y="2037"/>
                  <a:pt x="86" y="2028"/>
                  <a:pt x="156" y="2067"/>
                </a:cubicBezTo>
                <a:cubicBezTo>
                  <a:pt x="236" y="2103"/>
                  <a:pt x="236" y="2103"/>
                  <a:pt x="236" y="2103"/>
                </a:cubicBezTo>
                <a:cubicBezTo>
                  <a:pt x="236" y="2103"/>
                  <a:pt x="309" y="2135"/>
                  <a:pt x="335" y="2142"/>
                </a:cubicBezTo>
                <a:cubicBezTo>
                  <a:pt x="335" y="2142"/>
                  <a:pt x="443" y="2186"/>
                  <a:pt x="459" y="2181"/>
                </a:cubicBezTo>
                <a:cubicBezTo>
                  <a:pt x="459" y="2181"/>
                  <a:pt x="504" y="2181"/>
                  <a:pt x="453" y="2156"/>
                </a:cubicBezTo>
                <a:cubicBezTo>
                  <a:pt x="453" y="2156"/>
                  <a:pt x="402" y="2141"/>
                  <a:pt x="456" y="2125"/>
                </a:cubicBezTo>
                <a:cubicBezTo>
                  <a:pt x="456" y="2125"/>
                  <a:pt x="504" y="2115"/>
                  <a:pt x="488" y="2147"/>
                </a:cubicBezTo>
                <a:cubicBezTo>
                  <a:pt x="488" y="2147"/>
                  <a:pt x="571" y="2168"/>
                  <a:pt x="621" y="2234"/>
                </a:cubicBezTo>
                <a:cubicBezTo>
                  <a:pt x="697" y="2327"/>
                  <a:pt x="697" y="2327"/>
                  <a:pt x="697" y="2327"/>
                </a:cubicBezTo>
                <a:cubicBezTo>
                  <a:pt x="732" y="2343"/>
                  <a:pt x="732" y="2343"/>
                  <a:pt x="732" y="2343"/>
                </a:cubicBezTo>
                <a:cubicBezTo>
                  <a:pt x="734" y="2365"/>
                  <a:pt x="734" y="2365"/>
                  <a:pt x="734" y="2365"/>
                </a:cubicBezTo>
                <a:cubicBezTo>
                  <a:pt x="734" y="2365"/>
                  <a:pt x="743" y="2340"/>
                  <a:pt x="758" y="2350"/>
                </a:cubicBezTo>
                <a:cubicBezTo>
                  <a:pt x="758" y="2350"/>
                  <a:pt x="809" y="2365"/>
                  <a:pt x="754" y="2377"/>
                </a:cubicBezTo>
                <a:cubicBezTo>
                  <a:pt x="754" y="2377"/>
                  <a:pt x="778" y="2426"/>
                  <a:pt x="799" y="240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reeform 20"/>
          <p:cNvSpPr/>
          <p:nvPr/>
        </p:nvSpPr>
        <p:spPr bwMode="auto">
          <a:xfrm>
            <a:off x="7993063" y="146050"/>
            <a:ext cx="650875" cy="1709738"/>
          </a:xfrm>
          <a:custGeom>
            <a:avLst/>
            <a:gdLst>
              <a:gd name="T0" fmla="*/ 963 w 990"/>
              <a:gd name="T1" fmla="*/ 2582 h 2596"/>
              <a:gd name="T2" fmla="*/ 913 w 990"/>
              <a:gd name="T3" fmla="*/ 2547 h 2596"/>
              <a:gd name="T4" fmla="*/ 845 w 990"/>
              <a:gd name="T5" fmla="*/ 2484 h 2596"/>
              <a:gd name="T6" fmla="*/ 685 w 990"/>
              <a:gd name="T7" fmla="*/ 2392 h 2596"/>
              <a:gd name="T8" fmla="*/ 554 w 990"/>
              <a:gd name="T9" fmla="*/ 2374 h 2596"/>
              <a:gd name="T10" fmla="*/ 456 w 990"/>
              <a:gd name="T11" fmla="*/ 2346 h 2596"/>
              <a:gd name="T12" fmla="*/ 351 w 990"/>
              <a:gd name="T13" fmla="*/ 2301 h 2596"/>
              <a:gd name="T14" fmla="*/ 340 w 990"/>
              <a:gd name="T15" fmla="*/ 2232 h 2596"/>
              <a:gd name="T16" fmla="*/ 415 w 990"/>
              <a:gd name="T17" fmla="*/ 2211 h 2596"/>
              <a:gd name="T18" fmla="*/ 461 w 990"/>
              <a:gd name="T19" fmla="*/ 2177 h 2596"/>
              <a:gd name="T20" fmla="*/ 448 w 990"/>
              <a:gd name="T21" fmla="*/ 2002 h 2596"/>
              <a:gd name="T22" fmla="*/ 440 w 990"/>
              <a:gd name="T23" fmla="*/ 1935 h 2596"/>
              <a:gd name="T24" fmla="*/ 410 w 990"/>
              <a:gd name="T25" fmla="*/ 1780 h 2596"/>
              <a:gd name="T26" fmla="*/ 402 w 990"/>
              <a:gd name="T27" fmla="*/ 1727 h 2596"/>
              <a:gd name="T28" fmla="*/ 362 w 990"/>
              <a:gd name="T29" fmla="*/ 1588 h 2596"/>
              <a:gd name="T30" fmla="*/ 305 w 990"/>
              <a:gd name="T31" fmla="*/ 1567 h 2596"/>
              <a:gd name="T32" fmla="*/ 319 w 990"/>
              <a:gd name="T33" fmla="*/ 1500 h 2596"/>
              <a:gd name="T34" fmla="*/ 341 w 990"/>
              <a:gd name="T35" fmla="*/ 1500 h 2596"/>
              <a:gd name="T36" fmla="*/ 275 w 990"/>
              <a:gd name="T37" fmla="*/ 1266 h 2596"/>
              <a:gd name="T38" fmla="*/ 117 w 990"/>
              <a:gd name="T39" fmla="*/ 972 h 2596"/>
              <a:gd name="T40" fmla="*/ 115 w 990"/>
              <a:gd name="T41" fmla="*/ 909 h 2596"/>
              <a:gd name="T42" fmla="*/ 4 w 990"/>
              <a:gd name="T43" fmla="*/ 918 h 2596"/>
              <a:gd name="T44" fmla="*/ 11 w 990"/>
              <a:gd name="T45" fmla="*/ 869 h 2596"/>
              <a:gd name="T46" fmla="*/ 38 w 990"/>
              <a:gd name="T47" fmla="*/ 876 h 2596"/>
              <a:gd name="T48" fmla="*/ 120 w 990"/>
              <a:gd name="T49" fmla="*/ 842 h 2596"/>
              <a:gd name="T50" fmla="*/ 127 w 990"/>
              <a:gd name="T51" fmla="*/ 772 h 2596"/>
              <a:gd name="T52" fmla="*/ 148 w 990"/>
              <a:gd name="T53" fmla="*/ 599 h 2596"/>
              <a:gd name="T54" fmla="*/ 166 w 990"/>
              <a:gd name="T55" fmla="*/ 481 h 2596"/>
              <a:gd name="T56" fmla="*/ 179 w 990"/>
              <a:gd name="T57" fmla="*/ 247 h 2596"/>
              <a:gd name="T58" fmla="*/ 172 w 990"/>
              <a:gd name="T59" fmla="*/ 186 h 2596"/>
              <a:gd name="T60" fmla="*/ 175 w 990"/>
              <a:gd name="T61" fmla="*/ 72 h 2596"/>
              <a:gd name="T62" fmla="*/ 179 w 990"/>
              <a:gd name="T63" fmla="*/ 0 h 2596"/>
              <a:gd name="T64" fmla="*/ 197 w 990"/>
              <a:gd name="T65" fmla="*/ 64 h 2596"/>
              <a:gd name="T66" fmla="*/ 223 w 990"/>
              <a:gd name="T67" fmla="*/ 145 h 2596"/>
              <a:gd name="T68" fmla="*/ 205 w 990"/>
              <a:gd name="T69" fmla="*/ 439 h 2596"/>
              <a:gd name="T70" fmla="*/ 185 w 990"/>
              <a:gd name="T71" fmla="*/ 559 h 2596"/>
              <a:gd name="T72" fmla="*/ 175 w 990"/>
              <a:gd name="T73" fmla="*/ 752 h 2596"/>
              <a:gd name="T74" fmla="*/ 160 w 990"/>
              <a:gd name="T75" fmla="*/ 835 h 2596"/>
              <a:gd name="T76" fmla="*/ 158 w 990"/>
              <a:gd name="T77" fmla="*/ 918 h 2596"/>
              <a:gd name="T78" fmla="*/ 234 w 990"/>
              <a:gd name="T79" fmla="*/ 1056 h 2596"/>
              <a:gd name="T80" fmla="*/ 307 w 990"/>
              <a:gd name="T81" fmla="*/ 1242 h 2596"/>
              <a:gd name="T82" fmla="*/ 380 w 990"/>
              <a:gd name="T83" fmla="*/ 1515 h 2596"/>
              <a:gd name="T84" fmla="*/ 488 w 990"/>
              <a:gd name="T85" fmla="*/ 1885 h 2596"/>
              <a:gd name="T86" fmla="*/ 494 w 990"/>
              <a:gd name="T87" fmla="*/ 1999 h 2596"/>
              <a:gd name="T88" fmla="*/ 502 w 990"/>
              <a:gd name="T89" fmla="*/ 2065 h 2596"/>
              <a:gd name="T90" fmla="*/ 558 w 990"/>
              <a:gd name="T91" fmla="*/ 2244 h 2596"/>
              <a:gd name="T92" fmla="*/ 745 w 990"/>
              <a:gd name="T93" fmla="*/ 2344 h 2596"/>
              <a:gd name="T94" fmla="*/ 871 w 990"/>
              <a:gd name="T95" fmla="*/ 2398 h 2596"/>
              <a:gd name="T96" fmla="*/ 959 w 990"/>
              <a:gd name="T97" fmla="*/ 2464 h 2596"/>
              <a:gd name="T98" fmla="*/ 990 w 990"/>
              <a:gd name="T99" fmla="*/ 2501 h 2596"/>
              <a:gd name="T100" fmla="*/ 971 w 990"/>
              <a:gd name="T101" fmla="*/ 2538 h 2596"/>
              <a:gd name="T102" fmla="*/ 963 w 990"/>
              <a:gd name="T103" fmla="*/ 2582 h 2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90" h="2596">
                <a:moveTo>
                  <a:pt x="963" y="2582"/>
                </a:moveTo>
                <a:cubicBezTo>
                  <a:pt x="963" y="2582"/>
                  <a:pt x="936" y="2596"/>
                  <a:pt x="913" y="2547"/>
                </a:cubicBezTo>
                <a:cubicBezTo>
                  <a:pt x="913" y="2547"/>
                  <a:pt x="923" y="2522"/>
                  <a:pt x="845" y="2484"/>
                </a:cubicBezTo>
                <a:cubicBezTo>
                  <a:pt x="685" y="2392"/>
                  <a:pt x="685" y="2392"/>
                  <a:pt x="685" y="2392"/>
                </a:cubicBezTo>
                <a:cubicBezTo>
                  <a:pt x="685" y="2392"/>
                  <a:pt x="595" y="2364"/>
                  <a:pt x="554" y="2374"/>
                </a:cubicBezTo>
                <a:cubicBezTo>
                  <a:pt x="554" y="2374"/>
                  <a:pt x="483" y="2367"/>
                  <a:pt x="456" y="2346"/>
                </a:cubicBezTo>
                <a:cubicBezTo>
                  <a:pt x="456" y="2346"/>
                  <a:pt x="386" y="2339"/>
                  <a:pt x="351" y="2301"/>
                </a:cubicBezTo>
                <a:cubicBezTo>
                  <a:pt x="351" y="2301"/>
                  <a:pt x="320" y="2264"/>
                  <a:pt x="340" y="2232"/>
                </a:cubicBezTo>
                <a:cubicBezTo>
                  <a:pt x="340" y="2232"/>
                  <a:pt x="387" y="2190"/>
                  <a:pt x="415" y="2211"/>
                </a:cubicBezTo>
                <a:cubicBezTo>
                  <a:pt x="415" y="2211"/>
                  <a:pt x="458" y="2219"/>
                  <a:pt x="461" y="2177"/>
                </a:cubicBezTo>
                <a:cubicBezTo>
                  <a:pt x="461" y="2177"/>
                  <a:pt x="474" y="2083"/>
                  <a:pt x="448" y="2002"/>
                </a:cubicBezTo>
                <a:cubicBezTo>
                  <a:pt x="440" y="1935"/>
                  <a:pt x="440" y="1935"/>
                  <a:pt x="440" y="1935"/>
                </a:cubicBezTo>
                <a:cubicBezTo>
                  <a:pt x="440" y="1935"/>
                  <a:pt x="405" y="1817"/>
                  <a:pt x="410" y="1780"/>
                </a:cubicBezTo>
                <a:cubicBezTo>
                  <a:pt x="410" y="1780"/>
                  <a:pt x="397" y="1750"/>
                  <a:pt x="402" y="1727"/>
                </a:cubicBezTo>
                <a:cubicBezTo>
                  <a:pt x="402" y="1727"/>
                  <a:pt x="363" y="1624"/>
                  <a:pt x="362" y="1588"/>
                </a:cubicBezTo>
                <a:cubicBezTo>
                  <a:pt x="362" y="1588"/>
                  <a:pt x="318" y="1619"/>
                  <a:pt x="305" y="1567"/>
                </a:cubicBezTo>
                <a:cubicBezTo>
                  <a:pt x="305" y="1567"/>
                  <a:pt x="286" y="1511"/>
                  <a:pt x="319" y="1500"/>
                </a:cubicBezTo>
                <a:cubicBezTo>
                  <a:pt x="341" y="1500"/>
                  <a:pt x="341" y="1500"/>
                  <a:pt x="341" y="1500"/>
                </a:cubicBezTo>
                <a:cubicBezTo>
                  <a:pt x="275" y="1266"/>
                  <a:pt x="275" y="1266"/>
                  <a:pt x="275" y="1266"/>
                </a:cubicBezTo>
                <a:cubicBezTo>
                  <a:pt x="275" y="1266"/>
                  <a:pt x="138" y="1003"/>
                  <a:pt x="117" y="972"/>
                </a:cubicBezTo>
                <a:cubicBezTo>
                  <a:pt x="117" y="972"/>
                  <a:pt x="104" y="943"/>
                  <a:pt x="115" y="909"/>
                </a:cubicBezTo>
                <a:cubicBezTo>
                  <a:pt x="115" y="909"/>
                  <a:pt x="26" y="962"/>
                  <a:pt x="4" y="918"/>
                </a:cubicBezTo>
                <a:cubicBezTo>
                  <a:pt x="4" y="918"/>
                  <a:pt x="0" y="889"/>
                  <a:pt x="11" y="869"/>
                </a:cubicBezTo>
                <a:cubicBezTo>
                  <a:pt x="38" y="876"/>
                  <a:pt x="38" y="876"/>
                  <a:pt x="38" y="876"/>
                </a:cubicBezTo>
                <a:cubicBezTo>
                  <a:pt x="38" y="876"/>
                  <a:pt x="112" y="833"/>
                  <a:pt x="120" y="842"/>
                </a:cubicBezTo>
                <a:cubicBezTo>
                  <a:pt x="120" y="842"/>
                  <a:pt x="120" y="820"/>
                  <a:pt x="127" y="772"/>
                </a:cubicBezTo>
                <a:cubicBezTo>
                  <a:pt x="127" y="772"/>
                  <a:pt x="137" y="676"/>
                  <a:pt x="148" y="599"/>
                </a:cubicBezTo>
                <a:cubicBezTo>
                  <a:pt x="148" y="599"/>
                  <a:pt x="148" y="541"/>
                  <a:pt x="166" y="481"/>
                </a:cubicBezTo>
                <a:cubicBezTo>
                  <a:pt x="166" y="481"/>
                  <a:pt x="198" y="369"/>
                  <a:pt x="179" y="247"/>
                </a:cubicBezTo>
                <a:cubicBezTo>
                  <a:pt x="179" y="247"/>
                  <a:pt x="187" y="212"/>
                  <a:pt x="172" y="186"/>
                </a:cubicBezTo>
                <a:cubicBezTo>
                  <a:pt x="172" y="186"/>
                  <a:pt x="160" y="134"/>
                  <a:pt x="175" y="72"/>
                </a:cubicBezTo>
                <a:cubicBezTo>
                  <a:pt x="175" y="72"/>
                  <a:pt x="182" y="37"/>
                  <a:pt x="179" y="0"/>
                </a:cubicBezTo>
                <a:cubicBezTo>
                  <a:pt x="179" y="0"/>
                  <a:pt x="190" y="11"/>
                  <a:pt x="197" y="64"/>
                </a:cubicBezTo>
                <a:cubicBezTo>
                  <a:pt x="197" y="64"/>
                  <a:pt x="224" y="107"/>
                  <a:pt x="223" y="145"/>
                </a:cubicBezTo>
                <a:cubicBezTo>
                  <a:pt x="223" y="145"/>
                  <a:pt x="205" y="373"/>
                  <a:pt x="205" y="439"/>
                </a:cubicBezTo>
                <a:cubicBezTo>
                  <a:pt x="205" y="439"/>
                  <a:pt x="215" y="458"/>
                  <a:pt x="185" y="559"/>
                </a:cubicBezTo>
                <a:cubicBezTo>
                  <a:pt x="185" y="559"/>
                  <a:pt x="163" y="683"/>
                  <a:pt x="175" y="752"/>
                </a:cubicBezTo>
                <a:cubicBezTo>
                  <a:pt x="175" y="752"/>
                  <a:pt x="188" y="803"/>
                  <a:pt x="160" y="835"/>
                </a:cubicBezTo>
                <a:cubicBezTo>
                  <a:pt x="160" y="835"/>
                  <a:pt x="114" y="852"/>
                  <a:pt x="158" y="918"/>
                </a:cubicBezTo>
                <a:cubicBezTo>
                  <a:pt x="158" y="918"/>
                  <a:pt x="223" y="1001"/>
                  <a:pt x="234" y="1056"/>
                </a:cubicBezTo>
                <a:cubicBezTo>
                  <a:pt x="234" y="1056"/>
                  <a:pt x="293" y="1185"/>
                  <a:pt x="307" y="1242"/>
                </a:cubicBezTo>
                <a:cubicBezTo>
                  <a:pt x="307" y="1242"/>
                  <a:pt x="355" y="1447"/>
                  <a:pt x="380" y="1515"/>
                </a:cubicBezTo>
                <a:cubicBezTo>
                  <a:pt x="380" y="1515"/>
                  <a:pt x="451" y="1814"/>
                  <a:pt x="488" y="1885"/>
                </a:cubicBezTo>
                <a:cubicBezTo>
                  <a:pt x="488" y="1885"/>
                  <a:pt x="500" y="1967"/>
                  <a:pt x="494" y="1999"/>
                </a:cubicBezTo>
                <a:cubicBezTo>
                  <a:pt x="494" y="1999"/>
                  <a:pt x="469" y="2032"/>
                  <a:pt x="502" y="2065"/>
                </a:cubicBezTo>
                <a:cubicBezTo>
                  <a:pt x="502" y="2065"/>
                  <a:pt x="511" y="2190"/>
                  <a:pt x="558" y="2244"/>
                </a:cubicBezTo>
                <a:cubicBezTo>
                  <a:pt x="558" y="2244"/>
                  <a:pt x="649" y="2313"/>
                  <a:pt x="745" y="2344"/>
                </a:cubicBezTo>
                <a:cubicBezTo>
                  <a:pt x="745" y="2344"/>
                  <a:pt x="846" y="2388"/>
                  <a:pt x="871" y="2398"/>
                </a:cubicBezTo>
                <a:cubicBezTo>
                  <a:pt x="871" y="2398"/>
                  <a:pt x="948" y="2423"/>
                  <a:pt x="959" y="2464"/>
                </a:cubicBezTo>
                <a:cubicBezTo>
                  <a:pt x="959" y="2464"/>
                  <a:pt x="966" y="2482"/>
                  <a:pt x="990" y="2501"/>
                </a:cubicBezTo>
                <a:cubicBezTo>
                  <a:pt x="990" y="2501"/>
                  <a:pt x="989" y="2531"/>
                  <a:pt x="971" y="2538"/>
                </a:cubicBezTo>
                <a:cubicBezTo>
                  <a:pt x="971" y="2538"/>
                  <a:pt x="987" y="2570"/>
                  <a:pt x="963" y="258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reeform 21"/>
          <p:cNvSpPr/>
          <p:nvPr/>
        </p:nvSpPr>
        <p:spPr bwMode="auto">
          <a:xfrm>
            <a:off x="8694738" y="2446338"/>
            <a:ext cx="195263" cy="260350"/>
          </a:xfrm>
          <a:custGeom>
            <a:avLst/>
            <a:gdLst>
              <a:gd name="T0" fmla="*/ 199 w 295"/>
              <a:gd name="T1" fmla="*/ 197 h 395"/>
              <a:gd name="T2" fmla="*/ 243 w 295"/>
              <a:gd name="T3" fmla="*/ 144 h 395"/>
              <a:gd name="T4" fmla="*/ 268 w 295"/>
              <a:gd name="T5" fmla="*/ 58 h 395"/>
              <a:gd name="T6" fmla="*/ 237 w 295"/>
              <a:gd name="T7" fmla="*/ 28 h 395"/>
              <a:gd name="T8" fmla="*/ 262 w 295"/>
              <a:gd name="T9" fmla="*/ 19 h 395"/>
              <a:gd name="T10" fmla="*/ 177 w 295"/>
              <a:gd name="T11" fmla="*/ 20 h 395"/>
              <a:gd name="T12" fmla="*/ 160 w 295"/>
              <a:gd name="T13" fmla="*/ 43 h 395"/>
              <a:gd name="T14" fmla="*/ 146 w 295"/>
              <a:gd name="T15" fmla="*/ 36 h 395"/>
              <a:gd name="T16" fmla="*/ 146 w 295"/>
              <a:gd name="T17" fmla="*/ 59 h 395"/>
              <a:gd name="T18" fmla="*/ 128 w 295"/>
              <a:gd name="T19" fmla="*/ 65 h 395"/>
              <a:gd name="T20" fmla="*/ 138 w 295"/>
              <a:gd name="T21" fmla="*/ 95 h 395"/>
              <a:gd name="T22" fmla="*/ 172 w 295"/>
              <a:gd name="T23" fmla="*/ 97 h 395"/>
              <a:gd name="T24" fmla="*/ 162 w 295"/>
              <a:gd name="T25" fmla="*/ 126 h 395"/>
              <a:gd name="T26" fmla="*/ 148 w 295"/>
              <a:gd name="T27" fmla="*/ 160 h 395"/>
              <a:gd name="T28" fmla="*/ 88 w 295"/>
              <a:gd name="T29" fmla="*/ 272 h 395"/>
              <a:gd name="T30" fmla="*/ 66 w 295"/>
              <a:gd name="T31" fmla="*/ 277 h 395"/>
              <a:gd name="T32" fmla="*/ 28 w 295"/>
              <a:gd name="T33" fmla="*/ 308 h 395"/>
              <a:gd name="T34" fmla="*/ 20 w 295"/>
              <a:gd name="T35" fmla="*/ 381 h 395"/>
              <a:gd name="T36" fmla="*/ 61 w 295"/>
              <a:gd name="T37" fmla="*/ 363 h 395"/>
              <a:gd name="T38" fmla="*/ 47 w 295"/>
              <a:gd name="T39" fmla="*/ 395 h 395"/>
              <a:gd name="T40" fmla="*/ 82 w 295"/>
              <a:gd name="T41" fmla="*/ 390 h 395"/>
              <a:gd name="T42" fmla="*/ 127 w 295"/>
              <a:gd name="T43" fmla="*/ 300 h 395"/>
              <a:gd name="T44" fmla="*/ 169 w 295"/>
              <a:gd name="T45" fmla="*/ 243 h 395"/>
              <a:gd name="T46" fmla="*/ 182 w 295"/>
              <a:gd name="T47" fmla="*/ 276 h 395"/>
              <a:gd name="T48" fmla="*/ 209 w 295"/>
              <a:gd name="T49" fmla="*/ 278 h 395"/>
              <a:gd name="T50" fmla="*/ 234 w 295"/>
              <a:gd name="T51" fmla="*/ 287 h 395"/>
              <a:gd name="T52" fmla="*/ 199 w 295"/>
              <a:gd name="T53" fmla="*/ 197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95" h="395">
                <a:moveTo>
                  <a:pt x="199" y="197"/>
                </a:moveTo>
                <a:cubicBezTo>
                  <a:pt x="199" y="197"/>
                  <a:pt x="216" y="154"/>
                  <a:pt x="243" y="144"/>
                </a:cubicBezTo>
                <a:cubicBezTo>
                  <a:pt x="243" y="144"/>
                  <a:pt x="295" y="112"/>
                  <a:pt x="268" y="58"/>
                </a:cubicBezTo>
                <a:cubicBezTo>
                  <a:pt x="268" y="58"/>
                  <a:pt x="271" y="34"/>
                  <a:pt x="237" y="28"/>
                </a:cubicBezTo>
                <a:cubicBezTo>
                  <a:pt x="262" y="19"/>
                  <a:pt x="262" y="19"/>
                  <a:pt x="262" y="19"/>
                </a:cubicBezTo>
                <a:cubicBezTo>
                  <a:pt x="262" y="19"/>
                  <a:pt x="222" y="0"/>
                  <a:pt x="177" y="20"/>
                </a:cubicBezTo>
                <a:cubicBezTo>
                  <a:pt x="160" y="43"/>
                  <a:pt x="160" y="43"/>
                  <a:pt x="160" y="43"/>
                </a:cubicBezTo>
                <a:cubicBezTo>
                  <a:pt x="146" y="36"/>
                  <a:pt x="146" y="36"/>
                  <a:pt x="146" y="36"/>
                </a:cubicBezTo>
                <a:cubicBezTo>
                  <a:pt x="146" y="36"/>
                  <a:pt x="136" y="44"/>
                  <a:pt x="146" y="59"/>
                </a:cubicBezTo>
                <a:cubicBezTo>
                  <a:pt x="146" y="59"/>
                  <a:pt x="142" y="74"/>
                  <a:pt x="128" y="65"/>
                </a:cubicBezTo>
                <a:cubicBezTo>
                  <a:pt x="128" y="65"/>
                  <a:pt x="109" y="94"/>
                  <a:pt x="138" y="95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62" y="126"/>
                  <a:pt x="162" y="126"/>
                  <a:pt x="162" y="126"/>
                </a:cubicBezTo>
                <a:cubicBezTo>
                  <a:pt x="162" y="126"/>
                  <a:pt x="128" y="124"/>
                  <a:pt x="148" y="160"/>
                </a:cubicBezTo>
                <a:cubicBezTo>
                  <a:pt x="148" y="160"/>
                  <a:pt x="126" y="229"/>
                  <a:pt x="88" y="272"/>
                </a:cubicBezTo>
                <a:cubicBezTo>
                  <a:pt x="88" y="272"/>
                  <a:pt x="82" y="251"/>
                  <a:pt x="66" y="277"/>
                </a:cubicBezTo>
                <a:cubicBezTo>
                  <a:pt x="66" y="277"/>
                  <a:pt x="53" y="307"/>
                  <a:pt x="28" y="308"/>
                </a:cubicBezTo>
                <a:cubicBezTo>
                  <a:pt x="28" y="308"/>
                  <a:pt x="0" y="359"/>
                  <a:pt x="20" y="381"/>
                </a:cubicBezTo>
                <a:cubicBezTo>
                  <a:pt x="20" y="381"/>
                  <a:pt x="59" y="308"/>
                  <a:pt x="61" y="363"/>
                </a:cubicBezTo>
                <a:cubicBezTo>
                  <a:pt x="61" y="363"/>
                  <a:pt x="31" y="378"/>
                  <a:pt x="47" y="395"/>
                </a:cubicBezTo>
                <a:cubicBezTo>
                  <a:pt x="82" y="390"/>
                  <a:pt x="82" y="390"/>
                  <a:pt x="82" y="390"/>
                </a:cubicBezTo>
                <a:cubicBezTo>
                  <a:pt x="82" y="390"/>
                  <a:pt x="114" y="322"/>
                  <a:pt x="127" y="300"/>
                </a:cubicBezTo>
                <a:cubicBezTo>
                  <a:pt x="169" y="243"/>
                  <a:pt x="169" y="243"/>
                  <a:pt x="169" y="243"/>
                </a:cubicBezTo>
                <a:cubicBezTo>
                  <a:pt x="182" y="276"/>
                  <a:pt x="182" y="276"/>
                  <a:pt x="182" y="276"/>
                </a:cubicBezTo>
                <a:cubicBezTo>
                  <a:pt x="182" y="276"/>
                  <a:pt x="200" y="289"/>
                  <a:pt x="209" y="278"/>
                </a:cubicBezTo>
                <a:cubicBezTo>
                  <a:pt x="209" y="278"/>
                  <a:pt x="229" y="295"/>
                  <a:pt x="234" y="287"/>
                </a:cubicBezTo>
                <a:cubicBezTo>
                  <a:pt x="234" y="287"/>
                  <a:pt x="253" y="244"/>
                  <a:pt x="199" y="19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reeform 22"/>
          <p:cNvSpPr/>
          <p:nvPr/>
        </p:nvSpPr>
        <p:spPr bwMode="auto">
          <a:xfrm>
            <a:off x="10086975" y="1455738"/>
            <a:ext cx="117475" cy="88900"/>
          </a:xfrm>
          <a:custGeom>
            <a:avLst/>
            <a:gdLst>
              <a:gd name="T0" fmla="*/ 159 w 180"/>
              <a:gd name="T1" fmla="*/ 65 h 134"/>
              <a:gd name="T2" fmla="*/ 98 w 180"/>
              <a:gd name="T3" fmla="*/ 51 h 134"/>
              <a:gd name="T4" fmla="*/ 71 w 180"/>
              <a:gd name="T5" fmla="*/ 20 h 134"/>
              <a:gd name="T6" fmla="*/ 35 w 180"/>
              <a:gd name="T7" fmla="*/ 13 h 134"/>
              <a:gd name="T8" fmla="*/ 9 w 180"/>
              <a:gd name="T9" fmla="*/ 77 h 134"/>
              <a:gd name="T10" fmla="*/ 53 w 180"/>
              <a:gd name="T11" fmla="*/ 116 h 134"/>
              <a:gd name="T12" fmla="*/ 98 w 180"/>
              <a:gd name="T13" fmla="*/ 90 h 134"/>
              <a:gd name="T14" fmla="*/ 118 w 180"/>
              <a:gd name="T15" fmla="*/ 74 h 134"/>
              <a:gd name="T16" fmla="*/ 141 w 180"/>
              <a:gd name="T17" fmla="*/ 75 h 134"/>
              <a:gd name="T18" fmla="*/ 159 w 180"/>
              <a:gd name="T19" fmla="*/ 65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0" h="134">
                <a:moveTo>
                  <a:pt x="159" y="65"/>
                </a:moveTo>
                <a:cubicBezTo>
                  <a:pt x="159" y="65"/>
                  <a:pt x="113" y="51"/>
                  <a:pt x="98" y="51"/>
                </a:cubicBezTo>
                <a:cubicBezTo>
                  <a:pt x="98" y="51"/>
                  <a:pt x="66" y="44"/>
                  <a:pt x="71" y="20"/>
                </a:cubicBezTo>
                <a:cubicBezTo>
                  <a:pt x="71" y="20"/>
                  <a:pt x="62" y="0"/>
                  <a:pt x="35" y="13"/>
                </a:cubicBezTo>
                <a:cubicBezTo>
                  <a:pt x="35" y="13"/>
                  <a:pt x="0" y="32"/>
                  <a:pt x="9" y="77"/>
                </a:cubicBezTo>
                <a:cubicBezTo>
                  <a:pt x="9" y="77"/>
                  <a:pt x="29" y="134"/>
                  <a:pt x="53" y="116"/>
                </a:cubicBezTo>
                <a:cubicBezTo>
                  <a:pt x="53" y="116"/>
                  <a:pt x="78" y="112"/>
                  <a:pt x="98" y="90"/>
                </a:cubicBezTo>
                <a:cubicBezTo>
                  <a:pt x="98" y="90"/>
                  <a:pt x="102" y="76"/>
                  <a:pt x="118" y="74"/>
                </a:cubicBezTo>
                <a:cubicBezTo>
                  <a:pt x="118" y="74"/>
                  <a:pt x="129" y="70"/>
                  <a:pt x="141" y="75"/>
                </a:cubicBezTo>
                <a:cubicBezTo>
                  <a:pt x="141" y="75"/>
                  <a:pt x="180" y="79"/>
                  <a:pt x="159" y="6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reeform 23"/>
          <p:cNvSpPr/>
          <p:nvPr/>
        </p:nvSpPr>
        <p:spPr bwMode="auto">
          <a:xfrm>
            <a:off x="10137775" y="1449388"/>
            <a:ext cx="9525" cy="17463"/>
          </a:xfrm>
          <a:custGeom>
            <a:avLst/>
            <a:gdLst>
              <a:gd name="T0" fmla="*/ 15 w 15"/>
              <a:gd name="T1" fmla="*/ 12 h 27"/>
              <a:gd name="T2" fmla="*/ 0 w 15"/>
              <a:gd name="T3" fmla="*/ 8 h 27"/>
              <a:gd name="T4" fmla="*/ 15 w 15"/>
              <a:gd name="T5" fmla="*/ 12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" h="27">
                <a:moveTo>
                  <a:pt x="15" y="12"/>
                </a:moveTo>
                <a:cubicBezTo>
                  <a:pt x="15" y="12"/>
                  <a:pt x="5" y="0"/>
                  <a:pt x="0" y="8"/>
                </a:cubicBezTo>
                <a:cubicBezTo>
                  <a:pt x="0" y="8"/>
                  <a:pt x="1" y="27"/>
                  <a:pt x="15" y="1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reeform 24"/>
          <p:cNvSpPr/>
          <p:nvPr/>
        </p:nvSpPr>
        <p:spPr bwMode="auto">
          <a:xfrm>
            <a:off x="11155363" y="1430338"/>
            <a:ext cx="58738" cy="47625"/>
          </a:xfrm>
          <a:custGeom>
            <a:avLst/>
            <a:gdLst>
              <a:gd name="T0" fmla="*/ 88 w 88"/>
              <a:gd name="T1" fmla="*/ 51 h 72"/>
              <a:gd name="T2" fmla="*/ 70 w 88"/>
              <a:gd name="T3" fmla="*/ 19 h 72"/>
              <a:gd name="T4" fmla="*/ 35 w 88"/>
              <a:gd name="T5" fmla="*/ 0 h 72"/>
              <a:gd name="T6" fmla="*/ 18 w 88"/>
              <a:gd name="T7" fmla="*/ 21 h 72"/>
              <a:gd name="T8" fmla="*/ 0 w 88"/>
              <a:gd name="T9" fmla="*/ 29 h 72"/>
              <a:gd name="T10" fmla="*/ 23 w 88"/>
              <a:gd name="T11" fmla="*/ 47 h 72"/>
              <a:gd name="T12" fmla="*/ 56 w 88"/>
              <a:gd name="T13" fmla="*/ 67 h 72"/>
              <a:gd name="T14" fmla="*/ 88 w 88"/>
              <a:gd name="T15" fmla="*/ 51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8" h="72">
                <a:moveTo>
                  <a:pt x="88" y="51"/>
                </a:moveTo>
                <a:cubicBezTo>
                  <a:pt x="70" y="19"/>
                  <a:pt x="70" y="19"/>
                  <a:pt x="70" y="19"/>
                </a:cubicBezTo>
                <a:cubicBezTo>
                  <a:pt x="35" y="0"/>
                  <a:pt x="35" y="0"/>
                  <a:pt x="35" y="0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1"/>
                  <a:pt x="7" y="23"/>
                  <a:pt x="0" y="29"/>
                </a:cubicBezTo>
                <a:cubicBezTo>
                  <a:pt x="23" y="47"/>
                  <a:pt x="23" y="47"/>
                  <a:pt x="23" y="47"/>
                </a:cubicBezTo>
                <a:cubicBezTo>
                  <a:pt x="23" y="47"/>
                  <a:pt x="30" y="70"/>
                  <a:pt x="56" y="67"/>
                </a:cubicBezTo>
                <a:cubicBezTo>
                  <a:pt x="56" y="67"/>
                  <a:pt x="86" y="72"/>
                  <a:pt x="88" y="5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Freeform 25"/>
          <p:cNvSpPr/>
          <p:nvPr/>
        </p:nvSpPr>
        <p:spPr bwMode="auto">
          <a:xfrm>
            <a:off x="11002963" y="1719263"/>
            <a:ext cx="76200" cy="52388"/>
          </a:xfrm>
          <a:custGeom>
            <a:avLst/>
            <a:gdLst>
              <a:gd name="T0" fmla="*/ 87 w 117"/>
              <a:gd name="T1" fmla="*/ 12 h 81"/>
              <a:gd name="T2" fmla="*/ 88 w 117"/>
              <a:gd name="T3" fmla="*/ 59 h 81"/>
              <a:gd name="T4" fmla="*/ 3 w 117"/>
              <a:gd name="T5" fmla="*/ 64 h 81"/>
              <a:gd name="T6" fmla="*/ 35 w 117"/>
              <a:gd name="T7" fmla="*/ 48 h 81"/>
              <a:gd name="T8" fmla="*/ 64 w 117"/>
              <a:gd name="T9" fmla="*/ 28 h 81"/>
              <a:gd name="T10" fmla="*/ 87 w 117"/>
              <a:gd name="T11" fmla="*/ 12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7" h="81">
                <a:moveTo>
                  <a:pt x="87" y="12"/>
                </a:moveTo>
                <a:cubicBezTo>
                  <a:pt x="87" y="12"/>
                  <a:pt x="117" y="38"/>
                  <a:pt x="88" y="59"/>
                </a:cubicBezTo>
                <a:cubicBezTo>
                  <a:pt x="88" y="59"/>
                  <a:pt x="38" y="81"/>
                  <a:pt x="3" y="64"/>
                </a:cubicBezTo>
                <a:cubicBezTo>
                  <a:pt x="3" y="64"/>
                  <a:pt x="0" y="54"/>
                  <a:pt x="35" y="48"/>
                </a:cubicBezTo>
                <a:cubicBezTo>
                  <a:pt x="35" y="48"/>
                  <a:pt x="58" y="38"/>
                  <a:pt x="64" y="28"/>
                </a:cubicBezTo>
                <a:cubicBezTo>
                  <a:pt x="64" y="28"/>
                  <a:pt x="75" y="0"/>
                  <a:pt x="87" y="1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Freeform 26"/>
          <p:cNvSpPr/>
          <p:nvPr/>
        </p:nvSpPr>
        <p:spPr bwMode="auto">
          <a:xfrm>
            <a:off x="10933113" y="1676400"/>
            <a:ext cx="127000" cy="261938"/>
          </a:xfrm>
          <a:custGeom>
            <a:avLst/>
            <a:gdLst>
              <a:gd name="T0" fmla="*/ 83 w 195"/>
              <a:gd name="T1" fmla="*/ 6 h 399"/>
              <a:gd name="T2" fmla="*/ 27 w 195"/>
              <a:gd name="T3" fmla="*/ 63 h 399"/>
              <a:gd name="T4" fmla="*/ 37 w 195"/>
              <a:gd name="T5" fmla="*/ 123 h 399"/>
              <a:gd name="T6" fmla="*/ 110 w 195"/>
              <a:gd name="T7" fmla="*/ 270 h 399"/>
              <a:gd name="T8" fmla="*/ 174 w 195"/>
              <a:gd name="T9" fmla="*/ 395 h 399"/>
              <a:gd name="T10" fmla="*/ 182 w 195"/>
              <a:gd name="T11" fmla="*/ 372 h 399"/>
              <a:gd name="T12" fmla="*/ 60 w 195"/>
              <a:gd name="T13" fmla="*/ 99 h 399"/>
              <a:gd name="T14" fmla="*/ 95 w 195"/>
              <a:gd name="T15" fmla="*/ 32 h 399"/>
              <a:gd name="T16" fmla="*/ 83 w 195"/>
              <a:gd name="T17" fmla="*/ 6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5" h="399">
                <a:moveTo>
                  <a:pt x="83" y="6"/>
                </a:moveTo>
                <a:cubicBezTo>
                  <a:pt x="83" y="6"/>
                  <a:pt x="49" y="13"/>
                  <a:pt x="27" y="63"/>
                </a:cubicBezTo>
                <a:cubicBezTo>
                  <a:pt x="27" y="63"/>
                  <a:pt x="0" y="77"/>
                  <a:pt x="37" y="123"/>
                </a:cubicBezTo>
                <a:cubicBezTo>
                  <a:pt x="37" y="123"/>
                  <a:pt x="84" y="227"/>
                  <a:pt x="110" y="270"/>
                </a:cubicBezTo>
                <a:cubicBezTo>
                  <a:pt x="110" y="270"/>
                  <a:pt x="158" y="383"/>
                  <a:pt x="174" y="395"/>
                </a:cubicBezTo>
                <a:cubicBezTo>
                  <a:pt x="174" y="395"/>
                  <a:pt x="195" y="399"/>
                  <a:pt x="182" y="372"/>
                </a:cubicBezTo>
                <a:cubicBezTo>
                  <a:pt x="182" y="372"/>
                  <a:pt x="59" y="132"/>
                  <a:pt x="60" y="99"/>
                </a:cubicBezTo>
                <a:cubicBezTo>
                  <a:pt x="60" y="99"/>
                  <a:pt x="83" y="61"/>
                  <a:pt x="95" y="32"/>
                </a:cubicBezTo>
                <a:cubicBezTo>
                  <a:pt x="95" y="32"/>
                  <a:pt x="101" y="0"/>
                  <a:pt x="83" y="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Freeform 27"/>
          <p:cNvSpPr/>
          <p:nvPr/>
        </p:nvSpPr>
        <p:spPr bwMode="auto">
          <a:xfrm>
            <a:off x="8555038" y="1919288"/>
            <a:ext cx="174625" cy="528638"/>
          </a:xfrm>
          <a:custGeom>
            <a:avLst/>
            <a:gdLst>
              <a:gd name="T0" fmla="*/ 44 w 265"/>
              <a:gd name="T1" fmla="*/ 784 h 803"/>
              <a:gd name="T2" fmla="*/ 68 w 265"/>
              <a:gd name="T3" fmla="*/ 723 h 803"/>
              <a:gd name="T4" fmla="*/ 89 w 265"/>
              <a:gd name="T5" fmla="*/ 669 h 803"/>
              <a:gd name="T6" fmla="*/ 91 w 265"/>
              <a:gd name="T7" fmla="*/ 624 h 803"/>
              <a:gd name="T8" fmla="*/ 124 w 265"/>
              <a:gd name="T9" fmla="*/ 540 h 803"/>
              <a:gd name="T10" fmla="*/ 144 w 265"/>
              <a:gd name="T11" fmla="*/ 460 h 803"/>
              <a:gd name="T12" fmla="*/ 171 w 265"/>
              <a:gd name="T13" fmla="*/ 352 h 803"/>
              <a:gd name="T14" fmla="*/ 212 w 265"/>
              <a:gd name="T15" fmla="*/ 243 h 803"/>
              <a:gd name="T16" fmla="*/ 249 w 265"/>
              <a:gd name="T17" fmla="*/ 161 h 803"/>
              <a:gd name="T18" fmla="*/ 239 w 265"/>
              <a:gd name="T19" fmla="*/ 109 h 803"/>
              <a:gd name="T20" fmla="*/ 260 w 265"/>
              <a:gd name="T21" fmla="*/ 46 h 803"/>
              <a:gd name="T22" fmla="*/ 238 w 265"/>
              <a:gd name="T23" fmla="*/ 0 h 803"/>
              <a:gd name="T24" fmla="*/ 204 w 265"/>
              <a:gd name="T25" fmla="*/ 84 h 803"/>
              <a:gd name="T26" fmla="*/ 199 w 265"/>
              <a:gd name="T27" fmla="*/ 147 h 803"/>
              <a:gd name="T28" fmla="*/ 119 w 265"/>
              <a:gd name="T29" fmla="*/ 424 h 803"/>
              <a:gd name="T30" fmla="*/ 62 w 265"/>
              <a:gd name="T31" fmla="*/ 540 h 803"/>
              <a:gd name="T32" fmla="*/ 28 w 265"/>
              <a:gd name="T33" fmla="*/ 645 h 803"/>
              <a:gd name="T34" fmla="*/ 28 w 265"/>
              <a:gd name="T35" fmla="*/ 762 h 803"/>
              <a:gd name="T36" fmla="*/ 44 w 265"/>
              <a:gd name="T37" fmla="*/ 784 h 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65" h="803">
                <a:moveTo>
                  <a:pt x="44" y="784"/>
                </a:moveTo>
                <a:cubicBezTo>
                  <a:pt x="44" y="784"/>
                  <a:pt x="50" y="754"/>
                  <a:pt x="68" y="723"/>
                </a:cubicBezTo>
                <a:cubicBezTo>
                  <a:pt x="68" y="723"/>
                  <a:pt x="96" y="740"/>
                  <a:pt x="89" y="669"/>
                </a:cubicBezTo>
                <a:cubicBezTo>
                  <a:pt x="91" y="624"/>
                  <a:pt x="91" y="624"/>
                  <a:pt x="91" y="624"/>
                </a:cubicBezTo>
                <a:cubicBezTo>
                  <a:pt x="91" y="624"/>
                  <a:pt x="115" y="597"/>
                  <a:pt x="124" y="540"/>
                </a:cubicBezTo>
                <a:cubicBezTo>
                  <a:pt x="144" y="460"/>
                  <a:pt x="144" y="460"/>
                  <a:pt x="144" y="460"/>
                </a:cubicBezTo>
                <a:cubicBezTo>
                  <a:pt x="144" y="460"/>
                  <a:pt x="166" y="402"/>
                  <a:pt x="171" y="352"/>
                </a:cubicBezTo>
                <a:cubicBezTo>
                  <a:pt x="171" y="352"/>
                  <a:pt x="189" y="287"/>
                  <a:pt x="212" y="243"/>
                </a:cubicBezTo>
                <a:cubicBezTo>
                  <a:pt x="212" y="243"/>
                  <a:pt x="234" y="172"/>
                  <a:pt x="249" y="161"/>
                </a:cubicBezTo>
                <a:cubicBezTo>
                  <a:pt x="239" y="109"/>
                  <a:pt x="239" y="109"/>
                  <a:pt x="239" y="109"/>
                </a:cubicBezTo>
                <a:cubicBezTo>
                  <a:pt x="239" y="109"/>
                  <a:pt x="265" y="100"/>
                  <a:pt x="260" y="46"/>
                </a:cubicBezTo>
                <a:cubicBezTo>
                  <a:pt x="238" y="0"/>
                  <a:pt x="238" y="0"/>
                  <a:pt x="238" y="0"/>
                </a:cubicBezTo>
                <a:cubicBezTo>
                  <a:pt x="238" y="0"/>
                  <a:pt x="209" y="20"/>
                  <a:pt x="204" y="84"/>
                </a:cubicBezTo>
                <a:cubicBezTo>
                  <a:pt x="199" y="147"/>
                  <a:pt x="199" y="147"/>
                  <a:pt x="199" y="147"/>
                </a:cubicBezTo>
                <a:cubicBezTo>
                  <a:pt x="199" y="147"/>
                  <a:pt x="117" y="352"/>
                  <a:pt x="119" y="424"/>
                </a:cubicBezTo>
                <a:cubicBezTo>
                  <a:pt x="119" y="424"/>
                  <a:pt x="99" y="513"/>
                  <a:pt x="62" y="540"/>
                </a:cubicBezTo>
                <a:cubicBezTo>
                  <a:pt x="62" y="540"/>
                  <a:pt x="14" y="586"/>
                  <a:pt x="28" y="645"/>
                </a:cubicBezTo>
                <a:cubicBezTo>
                  <a:pt x="28" y="645"/>
                  <a:pt x="0" y="698"/>
                  <a:pt x="28" y="762"/>
                </a:cubicBezTo>
                <a:cubicBezTo>
                  <a:pt x="28" y="762"/>
                  <a:pt x="6" y="803"/>
                  <a:pt x="44" y="78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" name="Freeform 28"/>
          <p:cNvSpPr/>
          <p:nvPr/>
        </p:nvSpPr>
        <p:spPr bwMode="auto">
          <a:xfrm>
            <a:off x="8575675" y="2549525"/>
            <a:ext cx="155575" cy="192088"/>
          </a:xfrm>
          <a:custGeom>
            <a:avLst/>
            <a:gdLst>
              <a:gd name="T0" fmla="*/ 171 w 236"/>
              <a:gd name="T1" fmla="*/ 142 h 292"/>
              <a:gd name="T2" fmla="*/ 202 w 236"/>
              <a:gd name="T3" fmla="*/ 76 h 292"/>
              <a:gd name="T4" fmla="*/ 69 w 236"/>
              <a:gd name="T5" fmla="*/ 59 h 292"/>
              <a:gd name="T6" fmla="*/ 9 w 236"/>
              <a:gd name="T7" fmla="*/ 173 h 292"/>
              <a:gd name="T8" fmla="*/ 68 w 236"/>
              <a:gd name="T9" fmla="*/ 292 h 292"/>
              <a:gd name="T10" fmla="*/ 94 w 236"/>
              <a:gd name="T11" fmla="*/ 269 h 292"/>
              <a:gd name="T12" fmla="*/ 62 w 236"/>
              <a:gd name="T13" fmla="*/ 259 h 292"/>
              <a:gd name="T14" fmla="*/ 31 w 236"/>
              <a:gd name="T15" fmla="*/ 153 h 292"/>
              <a:gd name="T16" fmla="*/ 120 w 236"/>
              <a:gd name="T17" fmla="*/ 85 h 292"/>
              <a:gd name="T18" fmla="*/ 156 w 236"/>
              <a:gd name="T19" fmla="*/ 108 h 292"/>
              <a:gd name="T20" fmla="*/ 171 w 236"/>
              <a:gd name="T21" fmla="*/ 142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6" h="292">
                <a:moveTo>
                  <a:pt x="171" y="142"/>
                </a:moveTo>
                <a:cubicBezTo>
                  <a:pt x="171" y="142"/>
                  <a:pt x="236" y="152"/>
                  <a:pt x="202" y="76"/>
                </a:cubicBezTo>
                <a:cubicBezTo>
                  <a:pt x="202" y="76"/>
                  <a:pt x="145" y="0"/>
                  <a:pt x="69" y="59"/>
                </a:cubicBezTo>
                <a:cubicBezTo>
                  <a:pt x="69" y="59"/>
                  <a:pt x="5" y="94"/>
                  <a:pt x="9" y="173"/>
                </a:cubicBezTo>
                <a:cubicBezTo>
                  <a:pt x="9" y="173"/>
                  <a:pt x="0" y="253"/>
                  <a:pt x="68" y="292"/>
                </a:cubicBezTo>
                <a:cubicBezTo>
                  <a:pt x="68" y="292"/>
                  <a:pt x="112" y="292"/>
                  <a:pt x="94" y="269"/>
                </a:cubicBezTo>
                <a:cubicBezTo>
                  <a:pt x="94" y="269"/>
                  <a:pt x="72" y="273"/>
                  <a:pt x="62" y="259"/>
                </a:cubicBezTo>
                <a:cubicBezTo>
                  <a:pt x="62" y="259"/>
                  <a:pt x="20" y="235"/>
                  <a:pt x="31" y="153"/>
                </a:cubicBezTo>
                <a:cubicBezTo>
                  <a:pt x="31" y="153"/>
                  <a:pt x="60" y="77"/>
                  <a:pt x="120" y="85"/>
                </a:cubicBezTo>
                <a:cubicBezTo>
                  <a:pt x="120" y="85"/>
                  <a:pt x="155" y="82"/>
                  <a:pt x="156" y="108"/>
                </a:cubicBezTo>
                <a:cubicBezTo>
                  <a:pt x="156" y="108"/>
                  <a:pt x="146" y="138"/>
                  <a:pt x="171" y="14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Freeform 29"/>
          <p:cNvSpPr/>
          <p:nvPr/>
        </p:nvSpPr>
        <p:spPr bwMode="auto">
          <a:xfrm>
            <a:off x="8297863" y="792163"/>
            <a:ext cx="260350" cy="477838"/>
          </a:xfrm>
          <a:custGeom>
            <a:avLst/>
            <a:gdLst>
              <a:gd name="T0" fmla="*/ 0 w 395"/>
              <a:gd name="T1" fmla="*/ 727 h 727"/>
              <a:gd name="T2" fmla="*/ 2 w 395"/>
              <a:gd name="T3" fmla="*/ 642 h 727"/>
              <a:gd name="T4" fmla="*/ 47 w 395"/>
              <a:gd name="T5" fmla="*/ 598 h 727"/>
              <a:gd name="T6" fmla="*/ 213 w 395"/>
              <a:gd name="T7" fmla="*/ 361 h 727"/>
              <a:gd name="T8" fmla="*/ 322 w 395"/>
              <a:gd name="T9" fmla="*/ 150 h 727"/>
              <a:gd name="T10" fmla="*/ 331 w 395"/>
              <a:gd name="T11" fmla="*/ 73 h 727"/>
              <a:gd name="T12" fmla="*/ 371 w 395"/>
              <a:gd name="T13" fmla="*/ 0 h 727"/>
              <a:gd name="T14" fmla="*/ 384 w 395"/>
              <a:gd name="T15" fmla="*/ 90 h 727"/>
              <a:gd name="T16" fmla="*/ 332 w 395"/>
              <a:gd name="T17" fmla="*/ 164 h 727"/>
              <a:gd name="T18" fmla="*/ 193 w 395"/>
              <a:gd name="T19" fmla="*/ 450 h 727"/>
              <a:gd name="T20" fmla="*/ 156 w 395"/>
              <a:gd name="T21" fmla="*/ 499 h 727"/>
              <a:gd name="T22" fmla="*/ 0 w 395"/>
              <a:gd name="T23" fmla="*/ 727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95" h="727">
                <a:moveTo>
                  <a:pt x="0" y="727"/>
                </a:moveTo>
                <a:cubicBezTo>
                  <a:pt x="2" y="642"/>
                  <a:pt x="2" y="642"/>
                  <a:pt x="2" y="642"/>
                </a:cubicBezTo>
                <a:cubicBezTo>
                  <a:pt x="2" y="642"/>
                  <a:pt x="18" y="629"/>
                  <a:pt x="47" y="598"/>
                </a:cubicBezTo>
                <a:cubicBezTo>
                  <a:pt x="47" y="598"/>
                  <a:pt x="194" y="406"/>
                  <a:pt x="213" y="361"/>
                </a:cubicBezTo>
                <a:cubicBezTo>
                  <a:pt x="322" y="150"/>
                  <a:pt x="322" y="150"/>
                  <a:pt x="322" y="150"/>
                </a:cubicBezTo>
                <a:cubicBezTo>
                  <a:pt x="331" y="73"/>
                  <a:pt x="331" y="73"/>
                  <a:pt x="331" y="73"/>
                </a:cubicBezTo>
                <a:cubicBezTo>
                  <a:pt x="331" y="73"/>
                  <a:pt x="355" y="9"/>
                  <a:pt x="371" y="0"/>
                </a:cubicBezTo>
                <a:cubicBezTo>
                  <a:pt x="371" y="0"/>
                  <a:pt x="395" y="41"/>
                  <a:pt x="384" y="90"/>
                </a:cubicBezTo>
                <a:cubicBezTo>
                  <a:pt x="332" y="164"/>
                  <a:pt x="332" y="164"/>
                  <a:pt x="332" y="164"/>
                </a:cubicBezTo>
                <a:cubicBezTo>
                  <a:pt x="332" y="164"/>
                  <a:pt x="211" y="409"/>
                  <a:pt x="193" y="450"/>
                </a:cubicBezTo>
                <a:cubicBezTo>
                  <a:pt x="193" y="450"/>
                  <a:pt x="221" y="471"/>
                  <a:pt x="156" y="499"/>
                </a:cubicBezTo>
                <a:cubicBezTo>
                  <a:pt x="156" y="499"/>
                  <a:pt x="27" y="713"/>
                  <a:pt x="0" y="72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Freeform 30"/>
          <p:cNvSpPr/>
          <p:nvPr/>
        </p:nvSpPr>
        <p:spPr bwMode="auto">
          <a:xfrm>
            <a:off x="7724775" y="2225675"/>
            <a:ext cx="263525" cy="138113"/>
          </a:xfrm>
          <a:custGeom>
            <a:avLst/>
            <a:gdLst>
              <a:gd name="T0" fmla="*/ 126 w 400"/>
              <a:gd name="T1" fmla="*/ 10 h 209"/>
              <a:gd name="T2" fmla="*/ 61 w 400"/>
              <a:gd name="T3" fmla="*/ 1 h 209"/>
              <a:gd name="T4" fmla="*/ 0 w 400"/>
              <a:gd name="T5" fmla="*/ 28 h 209"/>
              <a:gd name="T6" fmla="*/ 74 w 400"/>
              <a:gd name="T7" fmla="*/ 72 h 209"/>
              <a:gd name="T8" fmla="*/ 114 w 400"/>
              <a:gd name="T9" fmla="*/ 74 h 209"/>
              <a:gd name="T10" fmla="*/ 202 w 400"/>
              <a:gd name="T11" fmla="*/ 120 h 209"/>
              <a:gd name="T12" fmla="*/ 324 w 400"/>
              <a:gd name="T13" fmla="*/ 179 h 209"/>
              <a:gd name="T14" fmla="*/ 400 w 400"/>
              <a:gd name="T15" fmla="*/ 209 h 209"/>
              <a:gd name="T16" fmla="*/ 400 w 400"/>
              <a:gd name="T17" fmla="*/ 183 h 209"/>
              <a:gd name="T18" fmla="*/ 311 w 400"/>
              <a:gd name="T19" fmla="*/ 133 h 209"/>
              <a:gd name="T20" fmla="*/ 193 w 400"/>
              <a:gd name="T21" fmla="*/ 80 h 209"/>
              <a:gd name="T22" fmla="*/ 153 w 400"/>
              <a:gd name="T23" fmla="*/ 60 h 209"/>
              <a:gd name="T24" fmla="*/ 104 w 400"/>
              <a:gd name="T25" fmla="*/ 35 h 209"/>
              <a:gd name="T26" fmla="*/ 126 w 400"/>
              <a:gd name="T27" fmla="*/ 10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00" h="209">
                <a:moveTo>
                  <a:pt x="126" y="10"/>
                </a:moveTo>
                <a:cubicBezTo>
                  <a:pt x="126" y="10"/>
                  <a:pt x="89" y="10"/>
                  <a:pt x="61" y="1"/>
                </a:cubicBezTo>
                <a:cubicBezTo>
                  <a:pt x="61" y="1"/>
                  <a:pt x="9" y="0"/>
                  <a:pt x="0" y="28"/>
                </a:cubicBezTo>
                <a:cubicBezTo>
                  <a:pt x="0" y="28"/>
                  <a:pt x="31" y="69"/>
                  <a:pt x="74" y="72"/>
                </a:cubicBezTo>
                <a:cubicBezTo>
                  <a:pt x="114" y="74"/>
                  <a:pt x="114" y="74"/>
                  <a:pt x="114" y="74"/>
                </a:cubicBezTo>
                <a:cubicBezTo>
                  <a:pt x="114" y="74"/>
                  <a:pt x="158" y="112"/>
                  <a:pt x="202" y="120"/>
                </a:cubicBezTo>
                <a:cubicBezTo>
                  <a:pt x="324" y="179"/>
                  <a:pt x="324" y="179"/>
                  <a:pt x="324" y="179"/>
                </a:cubicBezTo>
                <a:cubicBezTo>
                  <a:pt x="400" y="209"/>
                  <a:pt x="400" y="209"/>
                  <a:pt x="400" y="209"/>
                </a:cubicBezTo>
                <a:cubicBezTo>
                  <a:pt x="400" y="209"/>
                  <a:pt x="384" y="185"/>
                  <a:pt x="400" y="183"/>
                </a:cubicBezTo>
                <a:cubicBezTo>
                  <a:pt x="400" y="183"/>
                  <a:pt x="362" y="160"/>
                  <a:pt x="311" y="133"/>
                </a:cubicBezTo>
                <a:cubicBezTo>
                  <a:pt x="311" y="133"/>
                  <a:pt x="208" y="105"/>
                  <a:pt x="193" y="80"/>
                </a:cubicBezTo>
                <a:cubicBezTo>
                  <a:pt x="193" y="80"/>
                  <a:pt x="175" y="47"/>
                  <a:pt x="153" y="60"/>
                </a:cubicBezTo>
                <a:cubicBezTo>
                  <a:pt x="153" y="60"/>
                  <a:pt x="102" y="63"/>
                  <a:pt x="104" y="35"/>
                </a:cubicBezTo>
                <a:cubicBezTo>
                  <a:pt x="104" y="35"/>
                  <a:pt x="153" y="34"/>
                  <a:pt x="126" y="1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" name="Freeform 31"/>
          <p:cNvSpPr/>
          <p:nvPr/>
        </p:nvSpPr>
        <p:spPr bwMode="auto">
          <a:xfrm>
            <a:off x="8405813" y="1931988"/>
            <a:ext cx="188913" cy="180975"/>
          </a:xfrm>
          <a:custGeom>
            <a:avLst/>
            <a:gdLst>
              <a:gd name="T0" fmla="*/ 27 w 289"/>
              <a:gd name="T1" fmla="*/ 39 h 275"/>
              <a:gd name="T2" fmla="*/ 114 w 289"/>
              <a:gd name="T3" fmla="*/ 135 h 275"/>
              <a:gd name="T4" fmla="*/ 289 w 289"/>
              <a:gd name="T5" fmla="*/ 275 h 275"/>
              <a:gd name="T6" fmla="*/ 228 w 289"/>
              <a:gd name="T7" fmla="*/ 251 h 275"/>
              <a:gd name="T8" fmla="*/ 68 w 289"/>
              <a:gd name="T9" fmla="*/ 132 h 275"/>
              <a:gd name="T10" fmla="*/ 3 w 289"/>
              <a:gd name="T11" fmla="*/ 90 h 275"/>
              <a:gd name="T12" fmla="*/ 27 w 289"/>
              <a:gd name="T13" fmla="*/ 39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9" h="275">
                <a:moveTo>
                  <a:pt x="27" y="39"/>
                </a:moveTo>
                <a:cubicBezTo>
                  <a:pt x="27" y="39"/>
                  <a:pt x="3" y="43"/>
                  <a:pt x="114" y="135"/>
                </a:cubicBezTo>
                <a:cubicBezTo>
                  <a:pt x="289" y="275"/>
                  <a:pt x="289" y="275"/>
                  <a:pt x="289" y="275"/>
                </a:cubicBezTo>
                <a:cubicBezTo>
                  <a:pt x="228" y="251"/>
                  <a:pt x="228" y="251"/>
                  <a:pt x="228" y="251"/>
                </a:cubicBezTo>
                <a:cubicBezTo>
                  <a:pt x="68" y="132"/>
                  <a:pt x="68" y="132"/>
                  <a:pt x="68" y="132"/>
                </a:cubicBezTo>
                <a:cubicBezTo>
                  <a:pt x="68" y="132"/>
                  <a:pt x="21" y="132"/>
                  <a:pt x="3" y="90"/>
                </a:cubicBezTo>
                <a:cubicBezTo>
                  <a:pt x="3" y="90"/>
                  <a:pt x="0" y="0"/>
                  <a:pt x="27" y="3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" name="Freeform 32"/>
          <p:cNvSpPr/>
          <p:nvPr/>
        </p:nvSpPr>
        <p:spPr bwMode="auto">
          <a:xfrm>
            <a:off x="8578850" y="2095500"/>
            <a:ext cx="52388" cy="96838"/>
          </a:xfrm>
          <a:custGeom>
            <a:avLst/>
            <a:gdLst>
              <a:gd name="T0" fmla="*/ 73 w 78"/>
              <a:gd name="T1" fmla="*/ 147 h 147"/>
              <a:gd name="T2" fmla="*/ 7 w 78"/>
              <a:gd name="T3" fmla="*/ 50 h 147"/>
              <a:gd name="T4" fmla="*/ 70 w 78"/>
              <a:gd name="T5" fmla="*/ 44 h 147"/>
              <a:gd name="T6" fmla="*/ 78 w 78"/>
              <a:gd name="T7" fmla="*/ 71 h 147"/>
              <a:gd name="T8" fmla="*/ 44 w 78"/>
              <a:gd name="T9" fmla="*/ 82 h 147"/>
              <a:gd name="T10" fmla="*/ 43 w 78"/>
              <a:gd name="T11" fmla="*/ 72 h 147"/>
              <a:gd name="T12" fmla="*/ 75 w 78"/>
              <a:gd name="T13" fmla="*/ 123 h 147"/>
              <a:gd name="T14" fmla="*/ 73 w 78"/>
              <a:gd name="T15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" h="147">
                <a:moveTo>
                  <a:pt x="73" y="147"/>
                </a:moveTo>
                <a:cubicBezTo>
                  <a:pt x="73" y="147"/>
                  <a:pt x="0" y="87"/>
                  <a:pt x="7" y="50"/>
                </a:cubicBezTo>
                <a:cubicBezTo>
                  <a:pt x="7" y="50"/>
                  <a:pt x="33" y="0"/>
                  <a:pt x="70" y="44"/>
                </a:cubicBezTo>
                <a:cubicBezTo>
                  <a:pt x="78" y="71"/>
                  <a:pt x="78" y="71"/>
                  <a:pt x="78" y="71"/>
                </a:cubicBezTo>
                <a:cubicBezTo>
                  <a:pt x="78" y="71"/>
                  <a:pt x="43" y="72"/>
                  <a:pt x="44" y="82"/>
                </a:cubicBezTo>
                <a:cubicBezTo>
                  <a:pt x="44" y="91"/>
                  <a:pt x="43" y="72"/>
                  <a:pt x="43" y="72"/>
                </a:cubicBezTo>
                <a:cubicBezTo>
                  <a:pt x="43" y="72"/>
                  <a:pt x="57" y="106"/>
                  <a:pt x="75" y="123"/>
                </a:cubicBezTo>
                <a:lnTo>
                  <a:pt x="73" y="14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reeform 33"/>
          <p:cNvSpPr/>
          <p:nvPr/>
        </p:nvSpPr>
        <p:spPr bwMode="auto">
          <a:xfrm>
            <a:off x="8496300" y="2070100"/>
            <a:ext cx="52388" cy="63500"/>
          </a:xfrm>
          <a:custGeom>
            <a:avLst/>
            <a:gdLst>
              <a:gd name="T0" fmla="*/ 33 w 78"/>
              <a:gd name="T1" fmla="*/ 98 h 98"/>
              <a:gd name="T2" fmla="*/ 59 w 78"/>
              <a:gd name="T3" fmla="*/ 70 h 98"/>
              <a:gd name="T4" fmla="*/ 68 w 78"/>
              <a:gd name="T5" fmla="*/ 34 h 98"/>
              <a:gd name="T6" fmla="*/ 27 w 78"/>
              <a:gd name="T7" fmla="*/ 3 h 98"/>
              <a:gd name="T8" fmla="*/ 0 w 78"/>
              <a:gd name="T9" fmla="*/ 12 h 98"/>
              <a:gd name="T10" fmla="*/ 12 w 78"/>
              <a:gd name="T11" fmla="*/ 60 h 98"/>
              <a:gd name="T12" fmla="*/ 33 w 78"/>
              <a:gd name="T13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" h="98">
                <a:moveTo>
                  <a:pt x="33" y="98"/>
                </a:moveTo>
                <a:cubicBezTo>
                  <a:pt x="33" y="98"/>
                  <a:pt x="52" y="97"/>
                  <a:pt x="59" y="70"/>
                </a:cubicBezTo>
                <a:cubicBezTo>
                  <a:pt x="59" y="70"/>
                  <a:pt x="78" y="81"/>
                  <a:pt x="68" y="34"/>
                </a:cubicBezTo>
                <a:cubicBezTo>
                  <a:pt x="68" y="34"/>
                  <a:pt x="73" y="0"/>
                  <a:pt x="27" y="3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16" y="37"/>
                  <a:pt x="12" y="60"/>
                </a:cubicBezTo>
                <a:cubicBezTo>
                  <a:pt x="12" y="60"/>
                  <a:pt x="4" y="89"/>
                  <a:pt x="33" y="9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" name="Freeform 34"/>
          <p:cNvSpPr/>
          <p:nvPr/>
        </p:nvSpPr>
        <p:spPr bwMode="auto">
          <a:xfrm>
            <a:off x="8437563" y="2032000"/>
            <a:ext cx="41275" cy="58738"/>
          </a:xfrm>
          <a:custGeom>
            <a:avLst/>
            <a:gdLst>
              <a:gd name="T0" fmla="*/ 22 w 63"/>
              <a:gd name="T1" fmla="*/ 83 h 88"/>
              <a:gd name="T2" fmla="*/ 43 w 63"/>
              <a:gd name="T3" fmla="*/ 74 h 88"/>
              <a:gd name="T4" fmla="*/ 63 w 63"/>
              <a:gd name="T5" fmla="*/ 77 h 88"/>
              <a:gd name="T6" fmla="*/ 57 w 63"/>
              <a:gd name="T7" fmla="*/ 35 h 88"/>
              <a:gd name="T8" fmla="*/ 26 w 63"/>
              <a:gd name="T9" fmla="*/ 23 h 88"/>
              <a:gd name="T10" fmla="*/ 22 w 63"/>
              <a:gd name="T11" fmla="*/ 8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" h="88">
                <a:moveTo>
                  <a:pt x="22" y="83"/>
                </a:moveTo>
                <a:cubicBezTo>
                  <a:pt x="22" y="83"/>
                  <a:pt x="35" y="88"/>
                  <a:pt x="43" y="74"/>
                </a:cubicBezTo>
                <a:cubicBezTo>
                  <a:pt x="63" y="77"/>
                  <a:pt x="63" y="77"/>
                  <a:pt x="63" y="77"/>
                </a:cubicBezTo>
                <a:cubicBezTo>
                  <a:pt x="63" y="77"/>
                  <a:pt x="58" y="49"/>
                  <a:pt x="57" y="35"/>
                </a:cubicBezTo>
                <a:cubicBezTo>
                  <a:pt x="57" y="35"/>
                  <a:pt x="50" y="0"/>
                  <a:pt x="26" y="23"/>
                </a:cubicBezTo>
                <a:cubicBezTo>
                  <a:pt x="26" y="23"/>
                  <a:pt x="0" y="57"/>
                  <a:pt x="22" y="8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reeform 35"/>
          <p:cNvSpPr/>
          <p:nvPr/>
        </p:nvSpPr>
        <p:spPr bwMode="auto">
          <a:xfrm>
            <a:off x="8332788" y="2039938"/>
            <a:ext cx="161925" cy="166688"/>
          </a:xfrm>
          <a:custGeom>
            <a:avLst/>
            <a:gdLst>
              <a:gd name="T0" fmla="*/ 199 w 245"/>
              <a:gd name="T1" fmla="*/ 202 h 254"/>
              <a:gd name="T2" fmla="*/ 95 w 245"/>
              <a:gd name="T3" fmla="*/ 183 h 254"/>
              <a:gd name="T4" fmla="*/ 60 w 245"/>
              <a:gd name="T5" fmla="*/ 80 h 254"/>
              <a:gd name="T6" fmla="*/ 112 w 245"/>
              <a:gd name="T7" fmla="*/ 25 h 254"/>
              <a:gd name="T8" fmla="*/ 177 w 245"/>
              <a:gd name="T9" fmla="*/ 32 h 254"/>
              <a:gd name="T10" fmla="*/ 139 w 245"/>
              <a:gd name="T11" fmla="*/ 0 h 254"/>
              <a:gd name="T12" fmla="*/ 30 w 245"/>
              <a:gd name="T13" fmla="*/ 72 h 254"/>
              <a:gd name="T14" fmla="*/ 59 w 245"/>
              <a:gd name="T15" fmla="*/ 190 h 254"/>
              <a:gd name="T16" fmla="*/ 203 w 245"/>
              <a:gd name="T17" fmla="*/ 227 h 254"/>
              <a:gd name="T18" fmla="*/ 243 w 245"/>
              <a:gd name="T19" fmla="*/ 150 h 254"/>
              <a:gd name="T20" fmla="*/ 199 w 245"/>
              <a:gd name="T21" fmla="*/ 202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5" h="254">
                <a:moveTo>
                  <a:pt x="199" y="202"/>
                </a:moveTo>
                <a:cubicBezTo>
                  <a:pt x="199" y="202"/>
                  <a:pt x="143" y="218"/>
                  <a:pt x="95" y="183"/>
                </a:cubicBezTo>
                <a:cubicBezTo>
                  <a:pt x="95" y="183"/>
                  <a:pt x="39" y="125"/>
                  <a:pt x="60" y="80"/>
                </a:cubicBezTo>
                <a:cubicBezTo>
                  <a:pt x="60" y="80"/>
                  <a:pt x="79" y="33"/>
                  <a:pt x="112" y="25"/>
                </a:cubicBezTo>
                <a:cubicBezTo>
                  <a:pt x="177" y="32"/>
                  <a:pt x="177" y="32"/>
                  <a:pt x="177" y="32"/>
                </a:cubicBezTo>
                <a:cubicBezTo>
                  <a:pt x="177" y="32"/>
                  <a:pt x="207" y="13"/>
                  <a:pt x="139" y="0"/>
                </a:cubicBezTo>
                <a:cubicBezTo>
                  <a:pt x="139" y="0"/>
                  <a:pt x="66" y="12"/>
                  <a:pt x="30" y="72"/>
                </a:cubicBezTo>
                <a:cubicBezTo>
                  <a:pt x="30" y="72"/>
                  <a:pt x="0" y="132"/>
                  <a:pt x="59" y="190"/>
                </a:cubicBezTo>
                <a:cubicBezTo>
                  <a:pt x="59" y="190"/>
                  <a:pt x="149" y="254"/>
                  <a:pt x="203" y="227"/>
                </a:cubicBezTo>
                <a:cubicBezTo>
                  <a:pt x="203" y="227"/>
                  <a:pt x="245" y="173"/>
                  <a:pt x="243" y="150"/>
                </a:cubicBezTo>
                <a:cubicBezTo>
                  <a:pt x="243" y="150"/>
                  <a:pt x="217" y="178"/>
                  <a:pt x="199" y="20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Freeform 36"/>
          <p:cNvSpPr/>
          <p:nvPr/>
        </p:nvSpPr>
        <p:spPr bwMode="auto">
          <a:xfrm>
            <a:off x="8432800" y="1601788"/>
            <a:ext cx="74613" cy="80963"/>
          </a:xfrm>
          <a:custGeom>
            <a:avLst/>
            <a:gdLst>
              <a:gd name="T0" fmla="*/ 29 w 113"/>
              <a:gd name="T1" fmla="*/ 80 h 123"/>
              <a:gd name="T2" fmla="*/ 65 w 113"/>
              <a:gd name="T3" fmla="*/ 76 h 123"/>
              <a:gd name="T4" fmla="*/ 89 w 113"/>
              <a:gd name="T5" fmla="*/ 84 h 123"/>
              <a:gd name="T6" fmla="*/ 16 w 113"/>
              <a:gd name="T7" fmla="*/ 0 h 123"/>
              <a:gd name="T8" fmla="*/ 29 w 113"/>
              <a:gd name="T9" fmla="*/ 8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3" h="123">
                <a:moveTo>
                  <a:pt x="29" y="80"/>
                </a:moveTo>
                <a:cubicBezTo>
                  <a:pt x="29" y="80"/>
                  <a:pt x="58" y="123"/>
                  <a:pt x="65" y="76"/>
                </a:cubicBezTo>
                <a:cubicBezTo>
                  <a:pt x="65" y="76"/>
                  <a:pt x="88" y="109"/>
                  <a:pt x="89" y="84"/>
                </a:cubicBezTo>
                <a:cubicBezTo>
                  <a:pt x="89" y="84"/>
                  <a:pt x="113" y="44"/>
                  <a:pt x="16" y="0"/>
                </a:cubicBezTo>
                <a:cubicBezTo>
                  <a:pt x="16" y="0"/>
                  <a:pt x="0" y="45"/>
                  <a:pt x="29" y="8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Freeform 37"/>
          <p:cNvSpPr/>
          <p:nvPr/>
        </p:nvSpPr>
        <p:spPr bwMode="auto">
          <a:xfrm>
            <a:off x="8743950" y="1604963"/>
            <a:ext cx="69850" cy="92075"/>
          </a:xfrm>
          <a:custGeom>
            <a:avLst/>
            <a:gdLst>
              <a:gd name="T0" fmla="*/ 81 w 105"/>
              <a:gd name="T1" fmla="*/ 8 h 139"/>
              <a:gd name="T2" fmla="*/ 105 w 105"/>
              <a:gd name="T3" fmla="*/ 58 h 139"/>
              <a:gd name="T4" fmla="*/ 64 w 105"/>
              <a:gd name="T5" fmla="*/ 102 h 139"/>
              <a:gd name="T6" fmla="*/ 34 w 105"/>
              <a:gd name="T7" fmla="*/ 139 h 139"/>
              <a:gd name="T8" fmla="*/ 6 w 105"/>
              <a:gd name="T9" fmla="*/ 89 h 139"/>
              <a:gd name="T10" fmla="*/ 44 w 105"/>
              <a:gd name="T11" fmla="*/ 51 h 139"/>
              <a:gd name="T12" fmla="*/ 81 w 105"/>
              <a:gd name="T13" fmla="*/ 8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5" h="139">
                <a:moveTo>
                  <a:pt x="81" y="8"/>
                </a:moveTo>
                <a:cubicBezTo>
                  <a:pt x="105" y="58"/>
                  <a:pt x="105" y="58"/>
                  <a:pt x="105" y="58"/>
                </a:cubicBezTo>
                <a:cubicBezTo>
                  <a:pt x="105" y="58"/>
                  <a:pt x="95" y="99"/>
                  <a:pt x="64" y="102"/>
                </a:cubicBezTo>
                <a:cubicBezTo>
                  <a:pt x="34" y="139"/>
                  <a:pt x="34" y="139"/>
                  <a:pt x="34" y="139"/>
                </a:cubicBezTo>
                <a:cubicBezTo>
                  <a:pt x="34" y="139"/>
                  <a:pt x="0" y="111"/>
                  <a:pt x="6" y="89"/>
                </a:cubicBezTo>
                <a:cubicBezTo>
                  <a:pt x="6" y="89"/>
                  <a:pt x="23" y="74"/>
                  <a:pt x="44" y="51"/>
                </a:cubicBezTo>
                <a:cubicBezTo>
                  <a:pt x="44" y="51"/>
                  <a:pt x="68" y="0"/>
                  <a:pt x="81" y="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" name="Freeform 38"/>
          <p:cNvSpPr/>
          <p:nvPr/>
        </p:nvSpPr>
        <p:spPr bwMode="auto">
          <a:xfrm>
            <a:off x="8613775" y="1433513"/>
            <a:ext cx="71438" cy="71438"/>
          </a:xfrm>
          <a:custGeom>
            <a:avLst/>
            <a:gdLst>
              <a:gd name="T0" fmla="*/ 101 w 109"/>
              <a:gd name="T1" fmla="*/ 0 h 107"/>
              <a:gd name="T2" fmla="*/ 42 w 109"/>
              <a:gd name="T3" fmla="*/ 80 h 107"/>
              <a:gd name="T4" fmla="*/ 8 w 109"/>
              <a:gd name="T5" fmla="*/ 16 h 107"/>
              <a:gd name="T6" fmla="*/ 53 w 109"/>
              <a:gd name="T7" fmla="*/ 44 h 107"/>
              <a:gd name="T8" fmla="*/ 101 w 109"/>
              <a:gd name="T9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" h="107">
                <a:moveTo>
                  <a:pt x="101" y="0"/>
                </a:moveTo>
                <a:cubicBezTo>
                  <a:pt x="101" y="0"/>
                  <a:pt x="109" y="107"/>
                  <a:pt x="42" y="80"/>
                </a:cubicBezTo>
                <a:cubicBezTo>
                  <a:pt x="42" y="80"/>
                  <a:pt x="0" y="59"/>
                  <a:pt x="8" y="16"/>
                </a:cubicBezTo>
                <a:cubicBezTo>
                  <a:pt x="8" y="16"/>
                  <a:pt x="36" y="48"/>
                  <a:pt x="53" y="44"/>
                </a:cubicBezTo>
                <a:cubicBezTo>
                  <a:pt x="53" y="44"/>
                  <a:pt x="83" y="36"/>
                  <a:pt x="10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8" name="Freeform 39"/>
          <p:cNvSpPr/>
          <p:nvPr/>
        </p:nvSpPr>
        <p:spPr bwMode="auto">
          <a:xfrm>
            <a:off x="8624888" y="1697038"/>
            <a:ext cx="115888" cy="88900"/>
          </a:xfrm>
          <a:custGeom>
            <a:avLst/>
            <a:gdLst>
              <a:gd name="T0" fmla="*/ 177 w 177"/>
              <a:gd name="T1" fmla="*/ 85 h 135"/>
              <a:gd name="T2" fmla="*/ 114 w 177"/>
              <a:gd name="T3" fmla="*/ 93 h 135"/>
              <a:gd name="T4" fmla="*/ 104 w 177"/>
              <a:gd name="T5" fmla="*/ 83 h 135"/>
              <a:gd name="T6" fmla="*/ 61 w 177"/>
              <a:gd name="T7" fmla="*/ 128 h 135"/>
              <a:gd name="T8" fmla="*/ 15 w 177"/>
              <a:gd name="T9" fmla="*/ 135 h 135"/>
              <a:gd name="T10" fmla="*/ 53 w 177"/>
              <a:gd name="T11" fmla="*/ 88 h 135"/>
              <a:gd name="T12" fmla="*/ 95 w 177"/>
              <a:gd name="T13" fmla="*/ 71 h 135"/>
              <a:gd name="T14" fmla="*/ 79 w 177"/>
              <a:gd name="T15" fmla="*/ 23 h 135"/>
              <a:gd name="T16" fmla="*/ 97 w 177"/>
              <a:gd name="T17" fmla="*/ 15 h 135"/>
              <a:gd name="T18" fmla="*/ 126 w 177"/>
              <a:gd name="T19" fmla="*/ 19 h 135"/>
              <a:gd name="T20" fmla="*/ 177 w 177"/>
              <a:gd name="T21" fmla="*/ 8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7" h="135">
                <a:moveTo>
                  <a:pt x="177" y="85"/>
                </a:moveTo>
                <a:cubicBezTo>
                  <a:pt x="177" y="85"/>
                  <a:pt x="154" y="91"/>
                  <a:pt x="114" y="93"/>
                </a:cubicBezTo>
                <a:cubicBezTo>
                  <a:pt x="104" y="83"/>
                  <a:pt x="104" y="83"/>
                  <a:pt x="104" y="83"/>
                </a:cubicBezTo>
                <a:cubicBezTo>
                  <a:pt x="104" y="83"/>
                  <a:pt x="73" y="103"/>
                  <a:pt x="61" y="128"/>
                </a:cubicBezTo>
                <a:cubicBezTo>
                  <a:pt x="61" y="128"/>
                  <a:pt x="29" y="122"/>
                  <a:pt x="15" y="135"/>
                </a:cubicBezTo>
                <a:cubicBezTo>
                  <a:pt x="15" y="135"/>
                  <a:pt x="0" y="117"/>
                  <a:pt x="53" y="88"/>
                </a:cubicBezTo>
                <a:cubicBezTo>
                  <a:pt x="95" y="71"/>
                  <a:pt x="95" y="71"/>
                  <a:pt x="95" y="71"/>
                </a:cubicBezTo>
                <a:cubicBezTo>
                  <a:pt x="95" y="71"/>
                  <a:pt x="116" y="68"/>
                  <a:pt x="79" y="23"/>
                </a:cubicBezTo>
                <a:cubicBezTo>
                  <a:pt x="79" y="23"/>
                  <a:pt x="67" y="0"/>
                  <a:pt x="97" y="15"/>
                </a:cubicBezTo>
                <a:cubicBezTo>
                  <a:pt x="97" y="15"/>
                  <a:pt x="112" y="11"/>
                  <a:pt x="126" y="19"/>
                </a:cubicBezTo>
                <a:cubicBezTo>
                  <a:pt x="126" y="19"/>
                  <a:pt x="153" y="61"/>
                  <a:pt x="177" y="8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Freeform 40"/>
          <p:cNvSpPr/>
          <p:nvPr/>
        </p:nvSpPr>
        <p:spPr bwMode="auto">
          <a:xfrm>
            <a:off x="10631488" y="1984375"/>
            <a:ext cx="68263" cy="55563"/>
          </a:xfrm>
          <a:custGeom>
            <a:avLst/>
            <a:gdLst>
              <a:gd name="T0" fmla="*/ 102 w 102"/>
              <a:gd name="T1" fmla="*/ 36 h 85"/>
              <a:gd name="T2" fmla="*/ 43 w 102"/>
              <a:gd name="T3" fmla="*/ 0 h 85"/>
              <a:gd name="T4" fmla="*/ 32 w 102"/>
              <a:gd name="T5" fmla="*/ 30 h 85"/>
              <a:gd name="T6" fmla="*/ 0 w 102"/>
              <a:gd name="T7" fmla="*/ 43 h 85"/>
              <a:gd name="T8" fmla="*/ 25 w 102"/>
              <a:gd name="T9" fmla="*/ 62 h 85"/>
              <a:gd name="T10" fmla="*/ 86 w 102"/>
              <a:gd name="T11" fmla="*/ 63 h 85"/>
              <a:gd name="T12" fmla="*/ 102 w 102"/>
              <a:gd name="T13" fmla="*/ 36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" h="85">
                <a:moveTo>
                  <a:pt x="102" y="36"/>
                </a:moveTo>
                <a:cubicBezTo>
                  <a:pt x="102" y="36"/>
                  <a:pt x="70" y="28"/>
                  <a:pt x="43" y="0"/>
                </a:cubicBezTo>
                <a:cubicBezTo>
                  <a:pt x="43" y="0"/>
                  <a:pt x="28" y="11"/>
                  <a:pt x="32" y="30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3"/>
                  <a:pt x="13" y="55"/>
                  <a:pt x="25" y="62"/>
                </a:cubicBezTo>
                <a:cubicBezTo>
                  <a:pt x="25" y="62"/>
                  <a:pt x="56" y="85"/>
                  <a:pt x="86" y="63"/>
                </a:cubicBezTo>
                <a:lnTo>
                  <a:pt x="102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0" name="Freeform 41"/>
          <p:cNvSpPr/>
          <p:nvPr/>
        </p:nvSpPr>
        <p:spPr bwMode="auto">
          <a:xfrm>
            <a:off x="10509250" y="1958975"/>
            <a:ext cx="65088" cy="73025"/>
          </a:xfrm>
          <a:custGeom>
            <a:avLst/>
            <a:gdLst>
              <a:gd name="T0" fmla="*/ 0 w 100"/>
              <a:gd name="T1" fmla="*/ 111 h 111"/>
              <a:gd name="T2" fmla="*/ 100 w 100"/>
              <a:gd name="T3" fmla="*/ 46 h 111"/>
              <a:gd name="T4" fmla="*/ 59 w 100"/>
              <a:gd name="T5" fmla="*/ 0 h 111"/>
              <a:gd name="T6" fmla="*/ 59 w 100"/>
              <a:gd name="T7" fmla="*/ 33 h 111"/>
              <a:gd name="T8" fmla="*/ 0 w 100"/>
              <a:gd name="T9" fmla="*/ 111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" h="111">
                <a:moveTo>
                  <a:pt x="0" y="111"/>
                </a:moveTo>
                <a:cubicBezTo>
                  <a:pt x="0" y="111"/>
                  <a:pt x="85" y="65"/>
                  <a:pt x="100" y="46"/>
                </a:cubicBezTo>
                <a:cubicBezTo>
                  <a:pt x="100" y="46"/>
                  <a:pt x="99" y="0"/>
                  <a:pt x="59" y="0"/>
                </a:cubicBezTo>
                <a:cubicBezTo>
                  <a:pt x="59" y="0"/>
                  <a:pt x="44" y="11"/>
                  <a:pt x="59" y="33"/>
                </a:cubicBezTo>
                <a:cubicBezTo>
                  <a:pt x="59" y="33"/>
                  <a:pt x="52" y="57"/>
                  <a:pt x="0" y="11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" name="Freeform 42"/>
          <p:cNvSpPr/>
          <p:nvPr/>
        </p:nvSpPr>
        <p:spPr bwMode="auto">
          <a:xfrm>
            <a:off x="10360025" y="2039938"/>
            <a:ext cx="301625" cy="44450"/>
          </a:xfrm>
          <a:custGeom>
            <a:avLst/>
            <a:gdLst>
              <a:gd name="T0" fmla="*/ 458 w 458"/>
              <a:gd name="T1" fmla="*/ 21 h 68"/>
              <a:gd name="T2" fmla="*/ 409 w 458"/>
              <a:gd name="T3" fmla="*/ 0 h 68"/>
              <a:gd name="T4" fmla="*/ 0 w 458"/>
              <a:gd name="T5" fmla="*/ 30 h 68"/>
              <a:gd name="T6" fmla="*/ 395 w 458"/>
              <a:gd name="T7" fmla="*/ 44 h 68"/>
              <a:gd name="T8" fmla="*/ 434 w 458"/>
              <a:gd name="T9" fmla="*/ 68 h 68"/>
              <a:gd name="T10" fmla="*/ 458 w 458"/>
              <a:gd name="T11" fmla="*/ 21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58" h="68">
                <a:moveTo>
                  <a:pt x="458" y="21"/>
                </a:moveTo>
                <a:cubicBezTo>
                  <a:pt x="409" y="0"/>
                  <a:pt x="409" y="0"/>
                  <a:pt x="409" y="0"/>
                </a:cubicBezTo>
                <a:cubicBezTo>
                  <a:pt x="409" y="0"/>
                  <a:pt x="84" y="32"/>
                  <a:pt x="0" y="30"/>
                </a:cubicBezTo>
                <a:cubicBezTo>
                  <a:pt x="0" y="30"/>
                  <a:pt x="295" y="54"/>
                  <a:pt x="395" y="44"/>
                </a:cubicBezTo>
                <a:cubicBezTo>
                  <a:pt x="434" y="68"/>
                  <a:pt x="434" y="68"/>
                  <a:pt x="434" y="68"/>
                </a:cubicBezTo>
                <a:lnTo>
                  <a:pt x="458" y="2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" name="Freeform 43"/>
          <p:cNvSpPr/>
          <p:nvPr/>
        </p:nvSpPr>
        <p:spPr bwMode="auto">
          <a:xfrm>
            <a:off x="8724900" y="1146175"/>
            <a:ext cx="68263" cy="566738"/>
          </a:xfrm>
          <a:custGeom>
            <a:avLst/>
            <a:gdLst>
              <a:gd name="T0" fmla="*/ 20 w 102"/>
              <a:gd name="T1" fmla="*/ 861 h 861"/>
              <a:gd name="T2" fmla="*/ 81 w 102"/>
              <a:gd name="T3" fmla="*/ 326 h 861"/>
              <a:gd name="T4" fmla="*/ 76 w 102"/>
              <a:gd name="T5" fmla="*/ 116 h 861"/>
              <a:gd name="T6" fmla="*/ 89 w 102"/>
              <a:gd name="T7" fmla="*/ 18 h 861"/>
              <a:gd name="T8" fmla="*/ 67 w 102"/>
              <a:gd name="T9" fmla="*/ 28 h 861"/>
              <a:gd name="T10" fmla="*/ 59 w 102"/>
              <a:gd name="T11" fmla="*/ 133 h 861"/>
              <a:gd name="T12" fmla="*/ 66 w 102"/>
              <a:gd name="T13" fmla="*/ 441 h 861"/>
              <a:gd name="T14" fmla="*/ 0 w 102"/>
              <a:gd name="T15" fmla="*/ 859 h 861"/>
              <a:gd name="T16" fmla="*/ 20 w 102"/>
              <a:gd name="T17" fmla="*/ 861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2" h="861">
                <a:moveTo>
                  <a:pt x="20" y="861"/>
                </a:moveTo>
                <a:cubicBezTo>
                  <a:pt x="20" y="861"/>
                  <a:pt x="96" y="563"/>
                  <a:pt x="81" y="326"/>
                </a:cubicBezTo>
                <a:cubicBezTo>
                  <a:pt x="76" y="116"/>
                  <a:pt x="76" y="116"/>
                  <a:pt x="76" y="116"/>
                </a:cubicBezTo>
                <a:cubicBezTo>
                  <a:pt x="76" y="116"/>
                  <a:pt x="102" y="63"/>
                  <a:pt x="89" y="18"/>
                </a:cubicBezTo>
                <a:cubicBezTo>
                  <a:pt x="89" y="18"/>
                  <a:pt x="86" y="0"/>
                  <a:pt x="67" y="28"/>
                </a:cubicBezTo>
                <a:cubicBezTo>
                  <a:pt x="67" y="28"/>
                  <a:pt x="55" y="71"/>
                  <a:pt x="59" y="133"/>
                </a:cubicBezTo>
                <a:cubicBezTo>
                  <a:pt x="59" y="133"/>
                  <a:pt x="67" y="379"/>
                  <a:pt x="66" y="441"/>
                </a:cubicBezTo>
                <a:cubicBezTo>
                  <a:pt x="66" y="441"/>
                  <a:pt x="26" y="801"/>
                  <a:pt x="0" y="859"/>
                </a:cubicBezTo>
                <a:lnTo>
                  <a:pt x="20" y="86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3" name="Freeform 44"/>
          <p:cNvSpPr/>
          <p:nvPr/>
        </p:nvSpPr>
        <p:spPr bwMode="auto">
          <a:xfrm>
            <a:off x="8321675" y="2536825"/>
            <a:ext cx="133350" cy="52388"/>
          </a:xfrm>
          <a:custGeom>
            <a:avLst/>
            <a:gdLst>
              <a:gd name="T0" fmla="*/ 19 w 201"/>
              <a:gd name="T1" fmla="*/ 80 h 80"/>
              <a:gd name="T2" fmla="*/ 194 w 201"/>
              <a:gd name="T3" fmla="*/ 11 h 80"/>
              <a:gd name="T4" fmla="*/ 201 w 201"/>
              <a:gd name="T5" fmla="*/ 0 h 80"/>
              <a:gd name="T6" fmla="*/ 8 w 201"/>
              <a:gd name="T7" fmla="*/ 70 h 80"/>
              <a:gd name="T8" fmla="*/ 19 w 201"/>
              <a:gd name="T9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1" h="80">
                <a:moveTo>
                  <a:pt x="19" y="80"/>
                </a:moveTo>
                <a:cubicBezTo>
                  <a:pt x="19" y="80"/>
                  <a:pt x="153" y="21"/>
                  <a:pt x="194" y="11"/>
                </a:cubicBezTo>
                <a:cubicBezTo>
                  <a:pt x="201" y="0"/>
                  <a:pt x="201" y="0"/>
                  <a:pt x="201" y="0"/>
                </a:cubicBezTo>
                <a:cubicBezTo>
                  <a:pt x="201" y="0"/>
                  <a:pt x="60" y="35"/>
                  <a:pt x="8" y="70"/>
                </a:cubicBezTo>
                <a:cubicBezTo>
                  <a:pt x="8" y="70"/>
                  <a:pt x="0" y="76"/>
                  <a:pt x="19" y="8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4" name="Freeform 45"/>
          <p:cNvSpPr/>
          <p:nvPr/>
        </p:nvSpPr>
        <p:spPr bwMode="auto">
          <a:xfrm>
            <a:off x="8577263" y="2492375"/>
            <a:ext cx="63500" cy="22225"/>
          </a:xfrm>
          <a:custGeom>
            <a:avLst/>
            <a:gdLst>
              <a:gd name="T0" fmla="*/ 0 w 97"/>
              <a:gd name="T1" fmla="*/ 32 h 32"/>
              <a:gd name="T2" fmla="*/ 93 w 97"/>
              <a:gd name="T3" fmla="*/ 11 h 32"/>
              <a:gd name="T4" fmla="*/ 97 w 97"/>
              <a:gd name="T5" fmla="*/ 0 h 32"/>
              <a:gd name="T6" fmla="*/ 0 w 97"/>
              <a:gd name="T7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7" h="32">
                <a:moveTo>
                  <a:pt x="0" y="32"/>
                </a:moveTo>
                <a:cubicBezTo>
                  <a:pt x="0" y="32"/>
                  <a:pt x="60" y="20"/>
                  <a:pt x="93" y="11"/>
                </a:cubicBezTo>
                <a:cubicBezTo>
                  <a:pt x="97" y="0"/>
                  <a:pt x="97" y="0"/>
                  <a:pt x="97" y="0"/>
                </a:cubicBezTo>
                <a:cubicBezTo>
                  <a:pt x="97" y="0"/>
                  <a:pt x="13" y="16"/>
                  <a:pt x="0" y="3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" name="Freeform 46"/>
          <p:cNvSpPr/>
          <p:nvPr/>
        </p:nvSpPr>
        <p:spPr bwMode="auto">
          <a:xfrm>
            <a:off x="8231188" y="2424113"/>
            <a:ext cx="65088" cy="65088"/>
          </a:xfrm>
          <a:custGeom>
            <a:avLst/>
            <a:gdLst>
              <a:gd name="T0" fmla="*/ 99 w 99"/>
              <a:gd name="T1" fmla="*/ 52 h 99"/>
              <a:gd name="T2" fmla="*/ 36 w 99"/>
              <a:gd name="T3" fmla="*/ 0 h 99"/>
              <a:gd name="T4" fmla="*/ 41 w 99"/>
              <a:gd name="T5" fmla="*/ 84 h 99"/>
              <a:gd name="T6" fmla="*/ 99 w 99"/>
              <a:gd name="T7" fmla="*/ 52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9" h="99">
                <a:moveTo>
                  <a:pt x="99" y="52"/>
                </a:moveTo>
                <a:cubicBezTo>
                  <a:pt x="99" y="52"/>
                  <a:pt x="55" y="32"/>
                  <a:pt x="36" y="0"/>
                </a:cubicBezTo>
                <a:cubicBezTo>
                  <a:pt x="36" y="0"/>
                  <a:pt x="0" y="35"/>
                  <a:pt x="41" y="84"/>
                </a:cubicBezTo>
                <a:cubicBezTo>
                  <a:pt x="41" y="84"/>
                  <a:pt x="78" y="99"/>
                  <a:pt x="99" y="5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6" name="Freeform 47"/>
          <p:cNvSpPr/>
          <p:nvPr/>
        </p:nvSpPr>
        <p:spPr bwMode="auto">
          <a:xfrm>
            <a:off x="8228013" y="1455738"/>
            <a:ext cx="50800" cy="58738"/>
          </a:xfrm>
          <a:custGeom>
            <a:avLst/>
            <a:gdLst>
              <a:gd name="T0" fmla="*/ 76 w 76"/>
              <a:gd name="T1" fmla="*/ 78 h 90"/>
              <a:gd name="T2" fmla="*/ 28 w 76"/>
              <a:gd name="T3" fmla="*/ 0 h 90"/>
              <a:gd name="T4" fmla="*/ 37 w 76"/>
              <a:gd name="T5" fmla="*/ 85 h 90"/>
              <a:gd name="T6" fmla="*/ 50 w 76"/>
              <a:gd name="T7" fmla="*/ 62 h 90"/>
              <a:gd name="T8" fmla="*/ 76 w 76"/>
              <a:gd name="T9" fmla="*/ 78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90">
                <a:moveTo>
                  <a:pt x="76" y="78"/>
                </a:moveTo>
                <a:cubicBezTo>
                  <a:pt x="76" y="78"/>
                  <a:pt x="74" y="24"/>
                  <a:pt x="28" y="0"/>
                </a:cubicBezTo>
                <a:cubicBezTo>
                  <a:pt x="28" y="0"/>
                  <a:pt x="0" y="25"/>
                  <a:pt x="37" y="85"/>
                </a:cubicBezTo>
                <a:cubicBezTo>
                  <a:pt x="50" y="62"/>
                  <a:pt x="50" y="62"/>
                  <a:pt x="50" y="62"/>
                </a:cubicBezTo>
                <a:cubicBezTo>
                  <a:pt x="50" y="62"/>
                  <a:pt x="62" y="90"/>
                  <a:pt x="76" y="7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7" name="Freeform 48"/>
          <p:cNvSpPr/>
          <p:nvPr/>
        </p:nvSpPr>
        <p:spPr bwMode="auto">
          <a:xfrm>
            <a:off x="8442325" y="1038225"/>
            <a:ext cx="60325" cy="50800"/>
          </a:xfrm>
          <a:custGeom>
            <a:avLst/>
            <a:gdLst>
              <a:gd name="T0" fmla="*/ 81 w 91"/>
              <a:gd name="T1" fmla="*/ 44 h 77"/>
              <a:gd name="T2" fmla="*/ 65 w 91"/>
              <a:gd name="T3" fmla="*/ 0 h 77"/>
              <a:gd name="T4" fmla="*/ 1 w 91"/>
              <a:gd name="T5" fmla="*/ 7 h 77"/>
              <a:gd name="T6" fmla="*/ 50 w 91"/>
              <a:gd name="T7" fmla="*/ 60 h 77"/>
              <a:gd name="T8" fmla="*/ 81 w 91"/>
              <a:gd name="T9" fmla="*/ 44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77">
                <a:moveTo>
                  <a:pt x="81" y="44"/>
                </a:moveTo>
                <a:cubicBezTo>
                  <a:pt x="81" y="44"/>
                  <a:pt x="91" y="4"/>
                  <a:pt x="65" y="0"/>
                </a:cubicBezTo>
                <a:cubicBezTo>
                  <a:pt x="65" y="0"/>
                  <a:pt x="30" y="24"/>
                  <a:pt x="1" y="7"/>
                </a:cubicBezTo>
                <a:cubicBezTo>
                  <a:pt x="1" y="7"/>
                  <a:pt x="0" y="38"/>
                  <a:pt x="50" y="60"/>
                </a:cubicBezTo>
                <a:cubicBezTo>
                  <a:pt x="50" y="60"/>
                  <a:pt x="60" y="77"/>
                  <a:pt x="81" y="4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8" name="Freeform 49"/>
          <p:cNvSpPr/>
          <p:nvPr/>
        </p:nvSpPr>
        <p:spPr bwMode="auto">
          <a:xfrm>
            <a:off x="8126413" y="1522413"/>
            <a:ext cx="60325" cy="39688"/>
          </a:xfrm>
          <a:custGeom>
            <a:avLst/>
            <a:gdLst>
              <a:gd name="T0" fmla="*/ 90 w 90"/>
              <a:gd name="T1" fmla="*/ 1 h 60"/>
              <a:gd name="T2" fmla="*/ 31 w 90"/>
              <a:gd name="T3" fmla="*/ 0 h 60"/>
              <a:gd name="T4" fmla="*/ 35 w 90"/>
              <a:gd name="T5" fmla="*/ 58 h 60"/>
              <a:gd name="T6" fmla="*/ 79 w 90"/>
              <a:gd name="T7" fmla="*/ 60 h 60"/>
              <a:gd name="T8" fmla="*/ 90 w 90"/>
              <a:gd name="T9" fmla="*/ 1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60">
                <a:moveTo>
                  <a:pt x="90" y="1"/>
                </a:moveTo>
                <a:cubicBezTo>
                  <a:pt x="90" y="1"/>
                  <a:pt x="68" y="26"/>
                  <a:pt x="31" y="0"/>
                </a:cubicBezTo>
                <a:cubicBezTo>
                  <a:pt x="31" y="0"/>
                  <a:pt x="0" y="34"/>
                  <a:pt x="35" y="58"/>
                </a:cubicBezTo>
                <a:cubicBezTo>
                  <a:pt x="35" y="58"/>
                  <a:pt x="68" y="33"/>
                  <a:pt x="79" y="60"/>
                </a:cubicBezTo>
                <a:cubicBezTo>
                  <a:pt x="79" y="60"/>
                  <a:pt x="69" y="13"/>
                  <a:pt x="90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9" name="Freeform 50"/>
          <p:cNvSpPr/>
          <p:nvPr/>
        </p:nvSpPr>
        <p:spPr bwMode="auto">
          <a:xfrm>
            <a:off x="8783638" y="1479550"/>
            <a:ext cx="65088" cy="114300"/>
          </a:xfrm>
          <a:custGeom>
            <a:avLst/>
            <a:gdLst>
              <a:gd name="T0" fmla="*/ 99 w 99"/>
              <a:gd name="T1" fmla="*/ 132 h 174"/>
              <a:gd name="T2" fmla="*/ 74 w 99"/>
              <a:gd name="T3" fmla="*/ 29 h 174"/>
              <a:gd name="T4" fmla="*/ 21 w 99"/>
              <a:gd name="T5" fmla="*/ 64 h 174"/>
              <a:gd name="T6" fmla="*/ 54 w 99"/>
              <a:gd name="T7" fmla="*/ 143 h 174"/>
              <a:gd name="T8" fmla="*/ 99 w 99"/>
              <a:gd name="T9" fmla="*/ 132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9" h="174">
                <a:moveTo>
                  <a:pt x="99" y="132"/>
                </a:moveTo>
                <a:cubicBezTo>
                  <a:pt x="99" y="132"/>
                  <a:pt x="61" y="67"/>
                  <a:pt x="74" y="29"/>
                </a:cubicBezTo>
                <a:cubicBezTo>
                  <a:pt x="74" y="29"/>
                  <a:pt x="49" y="0"/>
                  <a:pt x="21" y="64"/>
                </a:cubicBezTo>
                <a:cubicBezTo>
                  <a:pt x="21" y="64"/>
                  <a:pt x="0" y="111"/>
                  <a:pt x="54" y="143"/>
                </a:cubicBezTo>
                <a:cubicBezTo>
                  <a:pt x="54" y="143"/>
                  <a:pt x="81" y="174"/>
                  <a:pt x="99" y="13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0" name="Freeform 51"/>
          <p:cNvSpPr/>
          <p:nvPr/>
        </p:nvSpPr>
        <p:spPr bwMode="auto">
          <a:xfrm>
            <a:off x="8728075" y="1501775"/>
            <a:ext cx="68263" cy="85725"/>
          </a:xfrm>
          <a:custGeom>
            <a:avLst/>
            <a:gdLst>
              <a:gd name="T0" fmla="*/ 88 w 104"/>
              <a:gd name="T1" fmla="*/ 94 h 131"/>
              <a:gd name="T2" fmla="*/ 63 w 104"/>
              <a:gd name="T3" fmla="*/ 55 h 131"/>
              <a:gd name="T4" fmla="*/ 28 w 104"/>
              <a:gd name="T5" fmla="*/ 30 h 131"/>
              <a:gd name="T6" fmla="*/ 0 w 104"/>
              <a:gd name="T7" fmla="*/ 66 h 131"/>
              <a:gd name="T8" fmla="*/ 88 w 104"/>
              <a:gd name="T9" fmla="*/ 94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131">
                <a:moveTo>
                  <a:pt x="88" y="94"/>
                </a:moveTo>
                <a:cubicBezTo>
                  <a:pt x="88" y="94"/>
                  <a:pt x="104" y="55"/>
                  <a:pt x="63" y="55"/>
                </a:cubicBezTo>
                <a:cubicBezTo>
                  <a:pt x="63" y="55"/>
                  <a:pt x="29" y="59"/>
                  <a:pt x="28" y="30"/>
                </a:cubicBezTo>
                <a:cubicBezTo>
                  <a:pt x="28" y="30"/>
                  <a:pt x="1" y="0"/>
                  <a:pt x="0" y="66"/>
                </a:cubicBezTo>
                <a:cubicBezTo>
                  <a:pt x="0" y="66"/>
                  <a:pt x="27" y="131"/>
                  <a:pt x="88" y="9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" name="Freeform 52"/>
          <p:cNvSpPr/>
          <p:nvPr/>
        </p:nvSpPr>
        <p:spPr bwMode="auto">
          <a:xfrm>
            <a:off x="8680450" y="1382713"/>
            <a:ext cx="42863" cy="77788"/>
          </a:xfrm>
          <a:custGeom>
            <a:avLst/>
            <a:gdLst>
              <a:gd name="T0" fmla="*/ 65 w 65"/>
              <a:gd name="T1" fmla="*/ 78 h 119"/>
              <a:gd name="T2" fmla="*/ 0 w 65"/>
              <a:gd name="T3" fmla="*/ 0 h 119"/>
              <a:gd name="T4" fmla="*/ 40 w 65"/>
              <a:gd name="T5" fmla="*/ 119 h 119"/>
              <a:gd name="T6" fmla="*/ 42 w 65"/>
              <a:gd name="T7" fmla="*/ 81 h 119"/>
              <a:gd name="T8" fmla="*/ 65 w 65"/>
              <a:gd name="T9" fmla="*/ 78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119">
                <a:moveTo>
                  <a:pt x="65" y="78"/>
                </a:moveTo>
                <a:cubicBezTo>
                  <a:pt x="65" y="78"/>
                  <a:pt x="45" y="6"/>
                  <a:pt x="0" y="0"/>
                </a:cubicBezTo>
                <a:cubicBezTo>
                  <a:pt x="0" y="0"/>
                  <a:pt x="17" y="87"/>
                  <a:pt x="40" y="119"/>
                </a:cubicBezTo>
                <a:cubicBezTo>
                  <a:pt x="42" y="81"/>
                  <a:pt x="42" y="81"/>
                  <a:pt x="42" y="81"/>
                </a:cubicBezTo>
                <a:cubicBezTo>
                  <a:pt x="42" y="81"/>
                  <a:pt x="60" y="92"/>
                  <a:pt x="65" y="7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2" name="Freeform 53"/>
          <p:cNvSpPr/>
          <p:nvPr/>
        </p:nvSpPr>
        <p:spPr bwMode="auto">
          <a:xfrm>
            <a:off x="10136188" y="1658938"/>
            <a:ext cx="66675" cy="25400"/>
          </a:xfrm>
          <a:custGeom>
            <a:avLst/>
            <a:gdLst>
              <a:gd name="T0" fmla="*/ 24 w 101"/>
              <a:gd name="T1" fmla="*/ 39 h 40"/>
              <a:gd name="T2" fmla="*/ 99 w 101"/>
              <a:gd name="T3" fmla="*/ 8 h 40"/>
              <a:gd name="T4" fmla="*/ 101 w 101"/>
              <a:gd name="T5" fmla="*/ 0 h 40"/>
              <a:gd name="T6" fmla="*/ 29 w 101"/>
              <a:gd name="T7" fmla="*/ 24 h 40"/>
              <a:gd name="T8" fmla="*/ 24 w 101"/>
              <a:gd name="T9" fmla="*/ 39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" h="40">
                <a:moveTo>
                  <a:pt x="24" y="39"/>
                </a:moveTo>
                <a:cubicBezTo>
                  <a:pt x="24" y="39"/>
                  <a:pt x="79" y="11"/>
                  <a:pt x="99" y="8"/>
                </a:cubicBezTo>
                <a:cubicBezTo>
                  <a:pt x="101" y="0"/>
                  <a:pt x="101" y="0"/>
                  <a:pt x="101" y="0"/>
                </a:cubicBezTo>
                <a:cubicBezTo>
                  <a:pt x="101" y="0"/>
                  <a:pt x="77" y="3"/>
                  <a:pt x="29" y="24"/>
                </a:cubicBezTo>
                <a:cubicBezTo>
                  <a:pt x="29" y="24"/>
                  <a:pt x="0" y="40"/>
                  <a:pt x="24" y="3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3" name="Freeform 54"/>
          <p:cNvSpPr/>
          <p:nvPr/>
        </p:nvSpPr>
        <p:spPr bwMode="auto">
          <a:xfrm>
            <a:off x="10201275" y="1570038"/>
            <a:ext cx="207963" cy="85725"/>
          </a:xfrm>
          <a:custGeom>
            <a:avLst/>
            <a:gdLst>
              <a:gd name="T0" fmla="*/ 24 w 314"/>
              <a:gd name="T1" fmla="*/ 131 h 131"/>
              <a:gd name="T2" fmla="*/ 314 w 314"/>
              <a:gd name="T3" fmla="*/ 0 h 131"/>
              <a:gd name="T4" fmla="*/ 23 w 314"/>
              <a:gd name="T5" fmla="*/ 117 h 131"/>
              <a:gd name="T6" fmla="*/ 24 w 314"/>
              <a:gd name="T7" fmla="*/ 13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4" h="131">
                <a:moveTo>
                  <a:pt x="24" y="131"/>
                </a:moveTo>
                <a:cubicBezTo>
                  <a:pt x="24" y="131"/>
                  <a:pt x="273" y="12"/>
                  <a:pt x="314" y="0"/>
                </a:cubicBezTo>
                <a:cubicBezTo>
                  <a:pt x="314" y="0"/>
                  <a:pt x="77" y="87"/>
                  <a:pt x="23" y="117"/>
                </a:cubicBezTo>
                <a:cubicBezTo>
                  <a:pt x="23" y="117"/>
                  <a:pt x="0" y="130"/>
                  <a:pt x="24" y="13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4" name="Freeform 55"/>
          <p:cNvSpPr/>
          <p:nvPr/>
        </p:nvSpPr>
        <p:spPr bwMode="auto">
          <a:xfrm>
            <a:off x="8683625" y="2470150"/>
            <a:ext cx="82550" cy="25400"/>
          </a:xfrm>
          <a:custGeom>
            <a:avLst/>
            <a:gdLst>
              <a:gd name="T0" fmla="*/ 125 w 125"/>
              <a:gd name="T1" fmla="*/ 14 h 39"/>
              <a:gd name="T2" fmla="*/ 118 w 125"/>
              <a:gd name="T3" fmla="*/ 0 h 39"/>
              <a:gd name="T4" fmla="*/ 3 w 125"/>
              <a:gd name="T5" fmla="*/ 24 h 39"/>
              <a:gd name="T6" fmla="*/ 0 w 125"/>
              <a:gd name="T7" fmla="*/ 39 h 39"/>
              <a:gd name="T8" fmla="*/ 125 w 125"/>
              <a:gd name="T9" fmla="*/ 14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" h="39">
                <a:moveTo>
                  <a:pt x="125" y="14"/>
                </a:moveTo>
                <a:cubicBezTo>
                  <a:pt x="118" y="0"/>
                  <a:pt x="118" y="0"/>
                  <a:pt x="118" y="0"/>
                </a:cubicBezTo>
                <a:cubicBezTo>
                  <a:pt x="118" y="0"/>
                  <a:pt x="31" y="15"/>
                  <a:pt x="3" y="24"/>
                </a:cubicBezTo>
                <a:cubicBezTo>
                  <a:pt x="0" y="39"/>
                  <a:pt x="0" y="39"/>
                  <a:pt x="0" y="39"/>
                </a:cubicBezTo>
                <a:lnTo>
                  <a:pt x="125" y="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" name="Freeform 56"/>
          <p:cNvSpPr/>
          <p:nvPr/>
        </p:nvSpPr>
        <p:spPr bwMode="auto">
          <a:xfrm>
            <a:off x="8888413" y="2341563"/>
            <a:ext cx="84138" cy="22225"/>
          </a:xfrm>
          <a:custGeom>
            <a:avLst/>
            <a:gdLst>
              <a:gd name="T0" fmla="*/ 116 w 128"/>
              <a:gd name="T1" fmla="*/ 0 h 34"/>
              <a:gd name="T2" fmla="*/ 7 w 128"/>
              <a:gd name="T3" fmla="*/ 12 h 34"/>
              <a:gd name="T4" fmla="*/ 15 w 128"/>
              <a:gd name="T5" fmla="*/ 24 h 34"/>
              <a:gd name="T6" fmla="*/ 0 w 128"/>
              <a:gd name="T7" fmla="*/ 34 h 34"/>
              <a:gd name="T8" fmla="*/ 108 w 128"/>
              <a:gd name="T9" fmla="*/ 27 h 34"/>
              <a:gd name="T10" fmla="*/ 116 w 128"/>
              <a:gd name="T11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8" h="34">
                <a:moveTo>
                  <a:pt x="116" y="0"/>
                </a:moveTo>
                <a:cubicBezTo>
                  <a:pt x="116" y="0"/>
                  <a:pt x="44" y="10"/>
                  <a:pt x="7" y="12"/>
                </a:cubicBezTo>
                <a:cubicBezTo>
                  <a:pt x="15" y="24"/>
                  <a:pt x="15" y="24"/>
                  <a:pt x="15" y="2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89" y="30"/>
                  <a:pt x="108" y="27"/>
                </a:cubicBezTo>
                <a:cubicBezTo>
                  <a:pt x="108" y="27"/>
                  <a:pt x="128" y="14"/>
                  <a:pt x="116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6" name="Freeform 57"/>
          <p:cNvSpPr/>
          <p:nvPr/>
        </p:nvSpPr>
        <p:spPr bwMode="auto">
          <a:xfrm>
            <a:off x="8283575" y="2416175"/>
            <a:ext cx="220663" cy="98425"/>
          </a:xfrm>
          <a:custGeom>
            <a:avLst/>
            <a:gdLst>
              <a:gd name="T0" fmla="*/ 0 w 336"/>
              <a:gd name="T1" fmla="*/ 140 h 149"/>
              <a:gd name="T2" fmla="*/ 2 w 336"/>
              <a:gd name="T3" fmla="*/ 122 h 149"/>
              <a:gd name="T4" fmla="*/ 336 w 336"/>
              <a:gd name="T5" fmla="*/ 0 h 149"/>
              <a:gd name="T6" fmla="*/ 36 w 336"/>
              <a:gd name="T7" fmla="*/ 117 h 149"/>
              <a:gd name="T8" fmla="*/ 0 w 336"/>
              <a:gd name="T9" fmla="*/ 14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6" h="149">
                <a:moveTo>
                  <a:pt x="0" y="140"/>
                </a:moveTo>
                <a:cubicBezTo>
                  <a:pt x="2" y="122"/>
                  <a:pt x="2" y="122"/>
                  <a:pt x="2" y="122"/>
                </a:cubicBezTo>
                <a:cubicBezTo>
                  <a:pt x="2" y="122"/>
                  <a:pt x="159" y="21"/>
                  <a:pt x="336" y="0"/>
                </a:cubicBezTo>
                <a:cubicBezTo>
                  <a:pt x="336" y="0"/>
                  <a:pt x="109" y="79"/>
                  <a:pt x="36" y="117"/>
                </a:cubicBezTo>
                <a:cubicBezTo>
                  <a:pt x="36" y="117"/>
                  <a:pt x="14" y="149"/>
                  <a:pt x="0" y="14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Freeform 58"/>
          <p:cNvSpPr/>
          <p:nvPr/>
        </p:nvSpPr>
        <p:spPr bwMode="auto">
          <a:xfrm>
            <a:off x="10167938" y="2417763"/>
            <a:ext cx="65088" cy="58738"/>
          </a:xfrm>
          <a:custGeom>
            <a:avLst/>
            <a:gdLst>
              <a:gd name="T0" fmla="*/ 86 w 98"/>
              <a:gd name="T1" fmla="*/ 58 h 90"/>
              <a:gd name="T2" fmla="*/ 39 w 98"/>
              <a:gd name="T3" fmla="*/ 0 h 90"/>
              <a:gd name="T4" fmla="*/ 51 w 98"/>
              <a:gd name="T5" fmla="*/ 80 h 90"/>
              <a:gd name="T6" fmla="*/ 86 w 98"/>
              <a:gd name="T7" fmla="*/ 58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8" h="90">
                <a:moveTo>
                  <a:pt x="86" y="58"/>
                </a:moveTo>
                <a:cubicBezTo>
                  <a:pt x="86" y="58"/>
                  <a:pt x="98" y="31"/>
                  <a:pt x="39" y="0"/>
                </a:cubicBezTo>
                <a:cubicBezTo>
                  <a:pt x="39" y="0"/>
                  <a:pt x="0" y="36"/>
                  <a:pt x="51" y="80"/>
                </a:cubicBezTo>
                <a:cubicBezTo>
                  <a:pt x="51" y="80"/>
                  <a:pt x="75" y="90"/>
                  <a:pt x="86" y="5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8" name="Freeform 59"/>
          <p:cNvSpPr/>
          <p:nvPr/>
        </p:nvSpPr>
        <p:spPr bwMode="auto">
          <a:xfrm>
            <a:off x="10056813" y="2444750"/>
            <a:ext cx="95250" cy="85725"/>
          </a:xfrm>
          <a:custGeom>
            <a:avLst/>
            <a:gdLst>
              <a:gd name="T0" fmla="*/ 98 w 145"/>
              <a:gd name="T1" fmla="*/ 93 h 132"/>
              <a:gd name="T2" fmla="*/ 143 w 145"/>
              <a:gd name="T3" fmla="*/ 13 h 132"/>
              <a:gd name="T4" fmla="*/ 66 w 145"/>
              <a:gd name="T5" fmla="*/ 48 h 132"/>
              <a:gd name="T6" fmla="*/ 34 w 145"/>
              <a:gd name="T7" fmla="*/ 16 h 132"/>
              <a:gd name="T8" fmla="*/ 19 w 145"/>
              <a:gd name="T9" fmla="*/ 75 h 132"/>
              <a:gd name="T10" fmla="*/ 98 w 145"/>
              <a:gd name="T11" fmla="*/ 93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5" h="132">
                <a:moveTo>
                  <a:pt x="98" y="93"/>
                </a:moveTo>
                <a:cubicBezTo>
                  <a:pt x="98" y="93"/>
                  <a:pt x="145" y="44"/>
                  <a:pt x="143" y="13"/>
                </a:cubicBezTo>
                <a:cubicBezTo>
                  <a:pt x="143" y="13"/>
                  <a:pt x="101" y="60"/>
                  <a:pt x="66" y="48"/>
                </a:cubicBezTo>
                <a:cubicBezTo>
                  <a:pt x="66" y="48"/>
                  <a:pt x="38" y="44"/>
                  <a:pt x="34" y="16"/>
                </a:cubicBezTo>
                <a:cubicBezTo>
                  <a:pt x="34" y="16"/>
                  <a:pt x="0" y="0"/>
                  <a:pt x="19" y="75"/>
                </a:cubicBezTo>
                <a:cubicBezTo>
                  <a:pt x="19" y="75"/>
                  <a:pt x="49" y="132"/>
                  <a:pt x="98" y="9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9" name="Freeform 60"/>
          <p:cNvSpPr/>
          <p:nvPr/>
        </p:nvSpPr>
        <p:spPr bwMode="auto">
          <a:xfrm>
            <a:off x="9517063" y="2506663"/>
            <a:ext cx="236538" cy="149225"/>
          </a:xfrm>
          <a:custGeom>
            <a:avLst/>
            <a:gdLst>
              <a:gd name="T0" fmla="*/ 112 w 358"/>
              <a:gd name="T1" fmla="*/ 189 h 226"/>
              <a:gd name="T2" fmla="*/ 10 w 358"/>
              <a:gd name="T3" fmla="*/ 174 h 226"/>
              <a:gd name="T4" fmla="*/ 36 w 358"/>
              <a:gd name="T5" fmla="*/ 117 h 226"/>
              <a:gd name="T6" fmla="*/ 53 w 358"/>
              <a:gd name="T7" fmla="*/ 153 h 226"/>
              <a:gd name="T8" fmla="*/ 150 w 358"/>
              <a:gd name="T9" fmla="*/ 41 h 226"/>
              <a:gd name="T10" fmla="*/ 358 w 358"/>
              <a:gd name="T11" fmla="*/ 166 h 226"/>
              <a:gd name="T12" fmla="*/ 336 w 358"/>
              <a:gd name="T13" fmla="*/ 153 h 226"/>
              <a:gd name="T14" fmla="*/ 141 w 358"/>
              <a:gd name="T15" fmla="*/ 78 h 226"/>
              <a:gd name="T16" fmla="*/ 139 w 358"/>
              <a:gd name="T17" fmla="*/ 188 h 226"/>
              <a:gd name="T18" fmla="*/ 169 w 358"/>
              <a:gd name="T19" fmla="*/ 202 h 226"/>
              <a:gd name="T20" fmla="*/ 112 w 358"/>
              <a:gd name="T21" fmla="*/ 189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8" h="226">
                <a:moveTo>
                  <a:pt x="112" y="189"/>
                </a:moveTo>
                <a:cubicBezTo>
                  <a:pt x="112" y="189"/>
                  <a:pt x="38" y="226"/>
                  <a:pt x="10" y="174"/>
                </a:cubicBezTo>
                <a:cubicBezTo>
                  <a:pt x="10" y="174"/>
                  <a:pt x="0" y="126"/>
                  <a:pt x="36" y="117"/>
                </a:cubicBezTo>
                <a:cubicBezTo>
                  <a:pt x="36" y="117"/>
                  <a:pt x="19" y="159"/>
                  <a:pt x="53" y="153"/>
                </a:cubicBezTo>
                <a:cubicBezTo>
                  <a:pt x="53" y="153"/>
                  <a:pt x="80" y="50"/>
                  <a:pt x="150" y="41"/>
                </a:cubicBezTo>
                <a:cubicBezTo>
                  <a:pt x="150" y="41"/>
                  <a:pt x="317" y="0"/>
                  <a:pt x="358" y="166"/>
                </a:cubicBezTo>
                <a:cubicBezTo>
                  <a:pt x="336" y="153"/>
                  <a:pt x="336" y="153"/>
                  <a:pt x="336" y="153"/>
                </a:cubicBezTo>
                <a:cubicBezTo>
                  <a:pt x="336" y="153"/>
                  <a:pt x="280" y="25"/>
                  <a:pt x="141" y="78"/>
                </a:cubicBezTo>
                <a:cubicBezTo>
                  <a:pt x="141" y="78"/>
                  <a:pt x="83" y="146"/>
                  <a:pt x="139" y="188"/>
                </a:cubicBezTo>
                <a:cubicBezTo>
                  <a:pt x="169" y="202"/>
                  <a:pt x="169" y="202"/>
                  <a:pt x="169" y="202"/>
                </a:cubicBezTo>
                <a:cubicBezTo>
                  <a:pt x="169" y="202"/>
                  <a:pt x="148" y="215"/>
                  <a:pt x="112" y="18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0" name="Freeform 61"/>
          <p:cNvSpPr/>
          <p:nvPr/>
        </p:nvSpPr>
        <p:spPr bwMode="auto">
          <a:xfrm>
            <a:off x="8424863" y="969963"/>
            <a:ext cx="176213" cy="182563"/>
          </a:xfrm>
          <a:custGeom>
            <a:avLst/>
            <a:gdLst>
              <a:gd name="T0" fmla="*/ 137 w 266"/>
              <a:gd name="T1" fmla="*/ 53 h 278"/>
              <a:gd name="T2" fmla="*/ 95 w 266"/>
              <a:gd name="T3" fmla="*/ 18 h 278"/>
              <a:gd name="T4" fmla="*/ 195 w 266"/>
              <a:gd name="T5" fmla="*/ 45 h 278"/>
              <a:gd name="T6" fmla="*/ 185 w 266"/>
              <a:gd name="T7" fmla="*/ 173 h 278"/>
              <a:gd name="T8" fmla="*/ 11 w 266"/>
              <a:gd name="T9" fmla="*/ 247 h 278"/>
              <a:gd name="T10" fmla="*/ 39 w 266"/>
              <a:gd name="T11" fmla="*/ 215 h 278"/>
              <a:gd name="T12" fmla="*/ 185 w 266"/>
              <a:gd name="T13" fmla="*/ 144 h 278"/>
              <a:gd name="T14" fmla="*/ 137 w 266"/>
              <a:gd name="T15" fmla="*/ 53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6" h="278">
                <a:moveTo>
                  <a:pt x="137" y="53"/>
                </a:moveTo>
                <a:cubicBezTo>
                  <a:pt x="137" y="53"/>
                  <a:pt x="50" y="77"/>
                  <a:pt x="95" y="18"/>
                </a:cubicBezTo>
                <a:cubicBezTo>
                  <a:pt x="95" y="18"/>
                  <a:pt x="145" y="0"/>
                  <a:pt x="195" y="45"/>
                </a:cubicBezTo>
                <a:cubicBezTo>
                  <a:pt x="195" y="45"/>
                  <a:pt x="266" y="87"/>
                  <a:pt x="185" y="173"/>
                </a:cubicBezTo>
                <a:cubicBezTo>
                  <a:pt x="185" y="173"/>
                  <a:pt x="103" y="278"/>
                  <a:pt x="11" y="247"/>
                </a:cubicBezTo>
                <a:cubicBezTo>
                  <a:pt x="11" y="247"/>
                  <a:pt x="0" y="216"/>
                  <a:pt x="39" y="215"/>
                </a:cubicBezTo>
                <a:cubicBezTo>
                  <a:pt x="39" y="215"/>
                  <a:pt x="102" y="248"/>
                  <a:pt x="185" y="144"/>
                </a:cubicBezTo>
                <a:cubicBezTo>
                  <a:pt x="185" y="144"/>
                  <a:pt x="234" y="63"/>
                  <a:pt x="137" y="5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1" name="Freeform 62"/>
          <p:cNvSpPr/>
          <p:nvPr/>
        </p:nvSpPr>
        <p:spPr bwMode="auto">
          <a:xfrm>
            <a:off x="8834438" y="1547813"/>
            <a:ext cx="87313" cy="71438"/>
          </a:xfrm>
          <a:custGeom>
            <a:avLst/>
            <a:gdLst>
              <a:gd name="T0" fmla="*/ 12 w 133"/>
              <a:gd name="T1" fmla="*/ 90 h 108"/>
              <a:gd name="T2" fmla="*/ 51 w 133"/>
              <a:gd name="T3" fmla="*/ 45 h 108"/>
              <a:gd name="T4" fmla="*/ 10 w 133"/>
              <a:gd name="T5" fmla="*/ 24 h 108"/>
              <a:gd name="T6" fmla="*/ 0 w 133"/>
              <a:gd name="T7" fmla="*/ 0 h 108"/>
              <a:gd name="T8" fmla="*/ 86 w 133"/>
              <a:gd name="T9" fmla="*/ 44 h 108"/>
              <a:gd name="T10" fmla="*/ 88 w 133"/>
              <a:gd name="T11" fmla="*/ 108 h 108"/>
              <a:gd name="T12" fmla="*/ 31 w 133"/>
              <a:gd name="T13" fmla="*/ 107 h 108"/>
              <a:gd name="T14" fmla="*/ 40 w 133"/>
              <a:gd name="T15" fmla="*/ 95 h 108"/>
              <a:gd name="T16" fmla="*/ 12 w 133"/>
              <a:gd name="T17" fmla="*/ 9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3" h="108">
                <a:moveTo>
                  <a:pt x="12" y="90"/>
                </a:moveTo>
                <a:cubicBezTo>
                  <a:pt x="12" y="90"/>
                  <a:pt x="52" y="83"/>
                  <a:pt x="51" y="45"/>
                </a:cubicBezTo>
                <a:cubicBezTo>
                  <a:pt x="51" y="45"/>
                  <a:pt x="31" y="17"/>
                  <a:pt x="10" y="24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58" y="12"/>
                  <a:pt x="86" y="44"/>
                </a:cubicBezTo>
                <a:cubicBezTo>
                  <a:pt x="86" y="44"/>
                  <a:pt x="133" y="104"/>
                  <a:pt x="88" y="108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40" y="95"/>
                  <a:pt x="40" y="95"/>
                  <a:pt x="40" y="95"/>
                </a:cubicBezTo>
                <a:cubicBezTo>
                  <a:pt x="40" y="95"/>
                  <a:pt x="21" y="98"/>
                  <a:pt x="12" y="9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2" name="Freeform 63"/>
          <p:cNvSpPr/>
          <p:nvPr/>
        </p:nvSpPr>
        <p:spPr bwMode="auto">
          <a:xfrm>
            <a:off x="8359775" y="984250"/>
            <a:ext cx="66675" cy="77788"/>
          </a:xfrm>
          <a:custGeom>
            <a:avLst/>
            <a:gdLst>
              <a:gd name="T0" fmla="*/ 100 w 103"/>
              <a:gd name="T1" fmla="*/ 45 h 120"/>
              <a:gd name="T2" fmla="*/ 65 w 103"/>
              <a:gd name="T3" fmla="*/ 0 h 120"/>
              <a:gd name="T4" fmla="*/ 27 w 103"/>
              <a:gd name="T5" fmla="*/ 78 h 120"/>
              <a:gd name="T6" fmla="*/ 43 w 103"/>
              <a:gd name="T7" fmla="*/ 68 h 120"/>
              <a:gd name="T8" fmla="*/ 103 w 103"/>
              <a:gd name="T9" fmla="*/ 95 h 120"/>
              <a:gd name="T10" fmla="*/ 100 w 103"/>
              <a:gd name="T11" fmla="*/ 45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3" h="120">
                <a:moveTo>
                  <a:pt x="100" y="45"/>
                </a:moveTo>
                <a:cubicBezTo>
                  <a:pt x="100" y="45"/>
                  <a:pt x="53" y="60"/>
                  <a:pt x="65" y="0"/>
                </a:cubicBezTo>
                <a:cubicBezTo>
                  <a:pt x="65" y="0"/>
                  <a:pt x="0" y="28"/>
                  <a:pt x="27" y="7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8"/>
                  <a:pt x="50" y="120"/>
                  <a:pt x="103" y="95"/>
                </a:cubicBezTo>
                <a:cubicBezTo>
                  <a:pt x="103" y="95"/>
                  <a:pt x="85" y="69"/>
                  <a:pt x="100" y="4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3" name="Freeform 64"/>
          <p:cNvSpPr/>
          <p:nvPr/>
        </p:nvSpPr>
        <p:spPr bwMode="auto">
          <a:xfrm>
            <a:off x="8145463" y="569913"/>
            <a:ext cx="50800" cy="52388"/>
          </a:xfrm>
          <a:custGeom>
            <a:avLst/>
            <a:gdLst>
              <a:gd name="T0" fmla="*/ 77 w 77"/>
              <a:gd name="T1" fmla="*/ 49 h 80"/>
              <a:gd name="T2" fmla="*/ 68 w 77"/>
              <a:gd name="T3" fmla="*/ 0 h 80"/>
              <a:gd name="T4" fmla="*/ 15 w 77"/>
              <a:gd name="T5" fmla="*/ 49 h 80"/>
              <a:gd name="T6" fmla="*/ 77 w 77"/>
              <a:gd name="T7" fmla="*/ 49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" h="80">
                <a:moveTo>
                  <a:pt x="77" y="49"/>
                </a:move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0" y="12"/>
                  <a:pt x="15" y="49"/>
                </a:cubicBezTo>
                <a:cubicBezTo>
                  <a:pt x="15" y="49"/>
                  <a:pt x="34" y="80"/>
                  <a:pt x="77" y="4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4" name="Freeform 65"/>
          <p:cNvSpPr/>
          <p:nvPr/>
        </p:nvSpPr>
        <p:spPr bwMode="auto">
          <a:xfrm>
            <a:off x="8139113" y="485775"/>
            <a:ext cx="61913" cy="73025"/>
          </a:xfrm>
          <a:custGeom>
            <a:avLst/>
            <a:gdLst>
              <a:gd name="T0" fmla="*/ 94 w 94"/>
              <a:gd name="T1" fmla="*/ 110 h 110"/>
              <a:gd name="T2" fmla="*/ 59 w 94"/>
              <a:gd name="T3" fmla="*/ 65 h 110"/>
              <a:gd name="T4" fmla="*/ 92 w 94"/>
              <a:gd name="T5" fmla="*/ 27 h 110"/>
              <a:gd name="T6" fmla="*/ 0 w 94"/>
              <a:gd name="T7" fmla="*/ 76 h 110"/>
              <a:gd name="T8" fmla="*/ 94 w 94"/>
              <a:gd name="T9" fmla="*/ 11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" h="110">
                <a:moveTo>
                  <a:pt x="94" y="110"/>
                </a:moveTo>
                <a:cubicBezTo>
                  <a:pt x="59" y="65"/>
                  <a:pt x="59" y="65"/>
                  <a:pt x="59" y="65"/>
                </a:cubicBezTo>
                <a:cubicBezTo>
                  <a:pt x="59" y="65"/>
                  <a:pt x="90" y="45"/>
                  <a:pt x="92" y="27"/>
                </a:cubicBezTo>
                <a:cubicBezTo>
                  <a:pt x="92" y="27"/>
                  <a:pt x="32" y="0"/>
                  <a:pt x="0" y="76"/>
                </a:cubicBezTo>
                <a:cubicBezTo>
                  <a:pt x="0" y="76"/>
                  <a:pt x="82" y="98"/>
                  <a:pt x="94" y="11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5" name="Freeform 66"/>
          <p:cNvSpPr/>
          <p:nvPr/>
        </p:nvSpPr>
        <p:spPr bwMode="auto">
          <a:xfrm>
            <a:off x="8034338" y="598488"/>
            <a:ext cx="49213" cy="65088"/>
          </a:xfrm>
          <a:custGeom>
            <a:avLst/>
            <a:gdLst>
              <a:gd name="T0" fmla="*/ 0 w 76"/>
              <a:gd name="T1" fmla="*/ 81 h 98"/>
              <a:gd name="T2" fmla="*/ 54 w 76"/>
              <a:gd name="T3" fmla="*/ 47 h 98"/>
              <a:gd name="T4" fmla="*/ 15 w 76"/>
              <a:gd name="T5" fmla="*/ 18 h 98"/>
              <a:gd name="T6" fmla="*/ 25 w 76"/>
              <a:gd name="T7" fmla="*/ 49 h 98"/>
              <a:gd name="T8" fmla="*/ 0 w 76"/>
              <a:gd name="T9" fmla="*/ 81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98">
                <a:moveTo>
                  <a:pt x="0" y="81"/>
                </a:moveTo>
                <a:cubicBezTo>
                  <a:pt x="0" y="81"/>
                  <a:pt x="76" y="98"/>
                  <a:pt x="54" y="47"/>
                </a:cubicBezTo>
                <a:cubicBezTo>
                  <a:pt x="54" y="47"/>
                  <a:pt x="40" y="0"/>
                  <a:pt x="15" y="18"/>
                </a:cubicBezTo>
                <a:cubicBezTo>
                  <a:pt x="25" y="49"/>
                  <a:pt x="25" y="49"/>
                  <a:pt x="25" y="49"/>
                </a:cubicBezTo>
                <a:lnTo>
                  <a:pt x="0" y="8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6" name="Freeform 67"/>
          <p:cNvSpPr/>
          <p:nvPr/>
        </p:nvSpPr>
        <p:spPr bwMode="auto">
          <a:xfrm>
            <a:off x="9740900" y="2533650"/>
            <a:ext cx="65088" cy="42863"/>
          </a:xfrm>
          <a:custGeom>
            <a:avLst/>
            <a:gdLst>
              <a:gd name="T0" fmla="*/ 15 w 98"/>
              <a:gd name="T1" fmla="*/ 46 h 66"/>
              <a:gd name="T2" fmla="*/ 98 w 98"/>
              <a:gd name="T3" fmla="*/ 0 h 66"/>
              <a:gd name="T4" fmla="*/ 21 w 98"/>
              <a:gd name="T5" fmla="*/ 66 h 66"/>
              <a:gd name="T6" fmla="*/ 15 w 98"/>
              <a:gd name="T7" fmla="*/ 4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8" h="66">
                <a:moveTo>
                  <a:pt x="15" y="46"/>
                </a:moveTo>
                <a:cubicBezTo>
                  <a:pt x="15" y="46"/>
                  <a:pt x="69" y="31"/>
                  <a:pt x="98" y="0"/>
                </a:cubicBezTo>
                <a:cubicBezTo>
                  <a:pt x="98" y="0"/>
                  <a:pt x="56" y="60"/>
                  <a:pt x="21" y="66"/>
                </a:cubicBezTo>
                <a:cubicBezTo>
                  <a:pt x="21" y="66"/>
                  <a:pt x="0" y="66"/>
                  <a:pt x="15" y="4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7" name="Freeform 68"/>
          <p:cNvSpPr/>
          <p:nvPr/>
        </p:nvSpPr>
        <p:spPr bwMode="auto">
          <a:xfrm>
            <a:off x="9715500" y="2514600"/>
            <a:ext cx="79375" cy="46038"/>
          </a:xfrm>
          <a:custGeom>
            <a:avLst/>
            <a:gdLst>
              <a:gd name="T0" fmla="*/ 37 w 121"/>
              <a:gd name="T1" fmla="*/ 69 h 69"/>
              <a:gd name="T2" fmla="*/ 121 w 121"/>
              <a:gd name="T3" fmla="*/ 0 h 69"/>
              <a:gd name="T4" fmla="*/ 54 w 121"/>
              <a:gd name="T5" fmla="*/ 24 h 69"/>
              <a:gd name="T6" fmla="*/ 37 w 121"/>
              <a:gd name="T7" fmla="*/ 6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1" h="69">
                <a:moveTo>
                  <a:pt x="37" y="69"/>
                </a:moveTo>
                <a:cubicBezTo>
                  <a:pt x="37" y="69"/>
                  <a:pt x="83" y="20"/>
                  <a:pt x="121" y="0"/>
                </a:cubicBezTo>
                <a:cubicBezTo>
                  <a:pt x="121" y="0"/>
                  <a:pt x="72" y="29"/>
                  <a:pt x="54" y="24"/>
                </a:cubicBezTo>
                <a:cubicBezTo>
                  <a:pt x="54" y="24"/>
                  <a:pt x="0" y="37"/>
                  <a:pt x="37" y="6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8" name="Freeform 69"/>
          <p:cNvSpPr/>
          <p:nvPr/>
        </p:nvSpPr>
        <p:spPr bwMode="auto">
          <a:xfrm>
            <a:off x="9688513" y="2860675"/>
            <a:ext cx="77788" cy="69850"/>
          </a:xfrm>
          <a:custGeom>
            <a:avLst/>
            <a:gdLst>
              <a:gd name="T0" fmla="*/ 14 w 119"/>
              <a:gd name="T1" fmla="*/ 41 h 107"/>
              <a:gd name="T2" fmla="*/ 48 w 119"/>
              <a:gd name="T3" fmla="*/ 94 h 107"/>
              <a:gd name="T4" fmla="*/ 66 w 119"/>
              <a:gd name="T5" fmla="*/ 3 h 107"/>
              <a:gd name="T6" fmla="*/ 47 w 119"/>
              <a:gd name="T7" fmla="*/ 26 h 107"/>
              <a:gd name="T8" fmla="*/ 36 w 119"/>
              <a:gd name="T9" fmla="*/ 52 h 107"/>
              <a:gd name="T10" fmla="*/ 14 w 119"/>
              <a:gd name="T11" fmla="*/ 4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9" h="107">
                <a:moveTo>
                  <a:pt x="14" y="41"/>
                </a:moveTo>
                <a:cubicBezTo>
                  <a:pt x="14" y="41"/>
                  <a:pt x="0" y="107"/>
                  <a:pt x="48" y="94"/>
                </a:cubicBezTo>
                <a:cubicBezTo>
                  <a:pt x="48" y="94"/>
                  <a:pt x="119" y="70"/>
                  <a:pt x="66" y="3"/>
                </a:cubicBezTo>
                <a:cubicBezTo>
                  <a:pt x="66" y="3"/>
                  <a:pt x="38" y="0"/>
                  <a:pt x="47" y="26"/>
                </a:cubicBezTo>
                <a:cubicBezTo>
                  <a:pt x="47" y="26"/>
                  <a:pt x="54" y="54"/>
                  <a:pt x="36" y="52"/>
                </a:cubicBezTo>
                <a:cubicBezTo>
                  <a:pt x="36" y="52"/>
                  <a:pt x="44" y="22"/>
                  <a:pt x="14" y="4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9" name="Freeform 70"/>
          <p:cNvSpPr/>
          <p:nvPr/>
        </p:nvSpPr>
        <p:spPr bwMode="auto">
          <a:xfrm>
            <a:off x="9602788" y="2840038"/>
            <a:ext cx="77788" cy="55563"/>
          </a:xfrm>
          <a:custGeom>
            <a:avLst/>
            <a:gdLst>
              <a:gd name="T0" fmla="*/ 118 w 118"/>
              <a:gd name="T1" fmla="*/ 4 h 86"/>
              <a:gd name="T2" fmla="*/ 38 w 118"/>
              <a:gd name="T3" fmla="*/ 68 h 86"/>
              <a:gd name="T4" fmla="*/ 34 w 118"/>
              <a:gd name="T5" fmla="*/ 4 h 86"/>
              <a:gd name="T6" fmla="*/ 52 w 118"/>
              <a:gd name="T7" fmla="*/ 23 h 86"/>
              <a:gd name="T8" fmla="*/ 96 w 118"/>
              <a:gd name="T9" fmla="*/ 7 h 86"/>
              <a:gd name="T10" fmla="*/ 118 w 118"/>
              <a:gd name="T11" fmla="*/ 4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8" h="86">
                <a:moveTo>
                  <a:pt x="118" y="4"/>
                </a:moveTo>
                <a:cubicBezTo>
                  <a:pt x="118" y="4"/>
                  <a:pt x="69" y="86"/>
                  <a:pt x="38" y="68"/>
                </a:cubicBezTo>
                <a:cubicBezTo>
                  <a:pt x="38" y="68"/>
                  <a:pt x="0" y="42"/>
                  <a:pt x="34" y="4"/>
                </a:cubicBezTo>
                <a:cubicBezTo>
                  <a:pt x="34" y="4"/>
                  <a:pt x="58" y="0"/>
                  <a:pt x="52" y="23"/>
                </a:cubicBezTo>
                <a:cubicBezTo>
                  <a:pt x="52" y="23"/>
                  <a:pt x="71" y="34"/>
                  <a:pt x="96" y="7"/>
                </a:cubicBezTo>
                <a:lnTo>
                  <a:pt x="118" y="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0" name="Freeform 71"/>
          <p:cNvSpPr/>
          <p:nvPr/>
        </p:nvSpPr>
        <p:spPr bwMode="auto">
          <a:xfrm>
            <a:off x="9650413" y="2792413"/>
            <a:ext cx="60325" cy="50800"/>
          </a:xfrm>
          <a:custGeom>
            <a:avLst/>
            <a:gdLst>
              <a:gd name="T0" fmla="*/ 81 w 92"/>
              <a:gd name="T1" fmla="*/ 52 h 79"/>
              <a:gd name="T2" fmla="*/ 39 w 92"/>
              <a:gd name="T3" fmla="*/ 7 h 79"/>
              <a:gd name="T4" fmla="*/ 14 w 92"/>
              <a:gd name="T5" fmla="*/ 43 h 79"/>
              <a:gd name="T6" fmla="*/ 27 w 92"/>
              <a:gd name="T7" fmla="*/ 62 h 79"/>
              <a:gd name="T8" fmla="*/ 44 w 92"/>
              <a:gd name="T9" fmla="*/ 48 h 79"/>
              <a:gd name="T10" fmla="*/ 81 w 92"/>
              <a:gd name="T11" fmla="*/ 52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2" h="79">
                <a:moveTo>
                  <a:pt x="81" y="52"/>
                </a:moveTo>
                <a:cubicBezTo>
                  <a:pt x="81" y="52"/>
                  <a:pt x="92" y="21"/>
                  <a:pt x="39" y="7"/>
                </a:cubicBezTo>
                <a:cubicBezTo>
                  <a:pt x="39" y="7"/>
                  <a:pt x="0" y="0"/>
                  <a:pt x="14" y="43"/>
                </a:cubicBezTo>
                <a:cubicBezTo>
                  <a:pt x="27" y="62"/>
                  <a:pt x="27" y="62"/>
                  <a:pt x="27" y="62"/>
                </a:cubicBezTo>
                <a:cubicBezTo>
                  <a:pt x="44" y="48"/>
                  <a:pt x="44" y="48"/>
                  <a:pt x="44" y="48"/>
                </a:cubicBezTo>
                <a:cubicBezTo>
                  <a:pt x="44" y="48"/>
                  <a:pt x="65" y="79"/>
                  <a:pt x="81" y="5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1" name="Freeform 72"/>
          <p:cNvSpPr/>
          <p:nvPr/>
        </p:nvSpPr>
        <p:spPr bwMode="auto">
          <a:xfrm>
            <a:off x="9766300" y="2617788"/>
            <a:ext cx="52388" cy="55563"/>
          </a:xfrm>
          <a:custGeom>
            <a:avLst/>
            <a:gdLst>
              <a:gd name="T0" fmla="*/ 48 w 80"/>
              <a:gd name="T1" fmla="*/ 72 h 85"/>
              <a:gd name="T2" fmla="*/ 17 w 80"/>
              <a:gd name="T3" fmla="*/ 0 h 85"/>
              <a:gd name="T4" fmla="*/ 8 w 80"/>
              <a:gd name="T5" fmla="*/ 29 h 85"/>
              <a:gd name="T6" fmla="*/ 48 w 80"/>
              <a:gd name="T7" fmla="*/ 72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0" h="85">
                <a:moveTo>
                  <a:pt x="48" y="72"/>
                </a:moveTo>
                <a:cubicBezTo>
                  <a:pt x="48" y="72"/>
                  <a:pt x="80" y="37"/>
                  <a:pt x="17" y="0"/>
                </a:cubicBezTo>
                <a:cubicBezTo>
                  <a:pt x="17" y="0"/>
                  <a:pt x="3" y="2"/>
                  <a:pt x="8" y="29"/>
                </a:cubicBezTo>
                <a:cubicBezTo>
                  <a:pt x="8" y="29"/>
                  <a:pt x="0" y="85"/>
                  <a:pt x="48" y="7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2" name="Freeform 73"/>
          <p:cNvSpPr/>
          <p:nvPr/>
        </p:nvSpPr>
        <p:spPr bwMode="auto">
          <a:xfrm>
            <a:off x="8761413" y="1304925"/>
            <a:ext cx="176213" cy="204788"/>
          </a:xfrm>
          <a:custGeom>
            <a:avLst/>
            <a:gdLst>
              <a:gd name="T0" fmla="*/ 229 w 266"/>
              <a:gd name="T1" fmla="*/ 202 h 311"/>
              <a:gd name="T2" fmla="*/ 130 w 266"/>
              <a:gd name="T3" fmla="*/ 56 h 311"/>
              <a:gd name="T4" fmla="*/ 55 w 266"/>
              <a:gd name="T5" fmla="*/ 129 h 311"/>
              <a:gd name="T6" fmla="*/ 53 w 266"/>
              <a:gd name="T7" fmla="*/ 135 h 311"/>
              <a:gd name="T8" fmla="*/ 71 w 266"/>
              <a:gd name="T9" fmla="*/ 297 h 311"/>
              <a:gd name="T10" fmla="*/ 65 w 266"/>
              <a:gd name="T11" fmla="*/ 311 h 311"/>
              <a:gd name="T12" fmla="*/ 52 w 266"/>
              <a:gd name="T13" fmla="*/ 81 h 311"/>
              <a:gd name="T14" fmla="*/ 176 w 266"/>
              <a:gd name="T15" fmla="*/ 47 h 311"/>
              <a:gd name="T16" fmla="*/ 242 w 266"/>
              <a:gd name="T17" fmla="*/ 201 h 311"/>
              <a:gd name="T18" fmla="*/ 229 w 266"/>
              <a:gd name="T19" fmla="*/ 202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6" h="311">
                <a:moveTo>
                  <a:pt x="229" y="202"/>
                </a:moveTo>
                <a:cubicBezTo>
                  <a:pt x="229" y="202"/>
                  <a:pt x="250" y="80"/>
                  <a:pt x="130" y="56"/>
                </a:cubicBezTo>
                <a:cubicBezTo>
                  <a:pt x="130" y="56"/>
                  <a:pt x="75" y="52"/>
                  <a:pt x="55" y="129"/>
                </a:cubicBezTo>
                <a:cubicBezTo>
                  <a:pt x="54" y="131"/>
                  <a:pt x="54" y="133"/>
                  <a:pt x="53" y="135"/>
                </a:cubicBezTo>
                <a:cubicBezTo>
                  <a:pt x="35" y="217"/>
                  <a:pt x="56" y="269"/>
                  <a:pt x="71" y="297"/>
                </a:cubicBezTo>
                <a:cubicBezTo>
                  <a:pt x="65" y="311"/>
                  <a:pt x="65" y="311"/>
                  <a:pt x="65" y="311"/>
                </a:cubicBezTo>
                <a:cubicBezTo>
                  <a:pt x="65" y="311"/>
                  <a:pt x="0" y="175"/>
                  <a:pt x="52" y="81"/>
                </a:cubicBezTo>
                <a:cubicBezTo>
                  <a:pt x="52" y="81"/>
                  <a:pt x="94" y="0"/>
                  <a:pt x="176" y="47"/>
                </a:cubicBezTo>
                <a:cubicBezTo>
                  <a:pt x="176" y="47"/>
                  <a:pt x="266" y="106"/>
                  <a:pt x="242" y="201"/>
                </a:cubicBezTo>
                <a:cubicBezTo>
                  <a:pt x="242" y="201"/>
                  <a:pt x="229" y="219"/>
                  <a:pt x="229" y="20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3" name="Freeform 74"/>
          <p:cNvSpPr/>
          <p:nvPr/>
        </p:nvSpPr>
        <p:spPr bwMode="auto">
          <a:xfrm>
            <a:off x="8961438" y="1612900"/>
            <a:ext cx="101600" cy="34925"/>
          </a:xfrm>
          <a:custGeom>
            <a:avLst/>
            <a:gdLst>
              <a:gd name="T0" fmla="*/ 143 w 153"/>
              <a:gd name="T1" fmla="*/ 26 h 53"/>
              <a:gd name="T2" fmla="*/ 0 w 153"/>
              <a:gd name="T3" fmla="*/ 0 h 53"/>
              <a:gd name="T4" fmla="*/ 139 w 153"/>
              <a:gd name="T5" fmla="*/ 45 h 53"/>
              <a:gd name="T6" fmla="*/ 143 w 153"/>
              <a:gd name="T7" fmla="*/ 26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3" h="53">
                <a:moveTo>
                  <a:pt x="143" y="26"/>
                </a:moveTo>
                <a:cubicBezTo>
                  <a:pt x="143" y="26"/>
                  <a:pt x="34" y="18"/>
                  <a:pt x="0" y="0"/>
                </a:cubicBezTo>
                <a:cubicBezTo>
                  <a:pt x="0" y="0"/>
                  <a:pt x="100" y="53"/>
                  <a:pt x="139" y="45"/>
                </a:cubicBezTo>
                <a:cubicBezTo>
                  <a:pt x="139" y="45"/>
                  <a:pt x="153" y="37"/>
                  <a:pt x="143" y="2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4" name="Freeform 75"/>
          <p:cNvSpPr/>
          <p:nvPr/>
        </p:nvSpPr>
        <p:spPr bwMode="auto">
          <a:xfrm>
            <a:off x="8972550" y="1601788"/>
            <a:ext cx="84138" cy="20638"/>
          </a:xfrm>
          <a:custGeom>
            <a:avLst/>
            <a:gdLst>
              <a:gd name="T0" fmla="*/ 125 w 128"/>
              <a:gd name="T1" fmla="*/ 8 h 32"/>
              <a:gd name="T2" fmla="*/ 15 w 128"/>
              <a:gd name="T3" fmla="*/ 0 h 32"/>
              <a:gd name="T4" fmla="*/ 62 w 128"/>
              <a:gd name="T5" fmla="*/ 14 h 32"/>
              <a:gd name="T6" fmla="*/ 125 w 128"/>
              <a:gd name="T7" fmla="*/ 8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8" h="32">
                <a:moveTo>
                  <a:pt x="125" y="8"/>
                </a:moveTo>
                <a:cubicBezTo>
                  <a:pt x="125" y="8"/>
                  <a:pt x="23" y="2"/>
                  <a:pt x="15" y="0"/>
                </a:cubicBezTo>
                <a:cubicBezTo>
                  <a:pt x="15" y="0"/>
                  <a:pt x="0" y="8"/>
                  <a:pt x="62" y="14"/>
                </a:cubicBezTo>
                <a:cubicBezTo>
                  <a:pt x="62" y="14"/>
                  <a:pt x="128" y="32"/>
                  <a:pt x="125" y="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5" name="Freeform 76"/>
          <p:cNvSpPr/>
          <p:nvPr/>
        </p:nvSpPr>
        <p:spPr bwMode="auto">
          <a:xfrm>
            <a:off x="8591550" y="1638300"/>
            <a:ext cx="50800" cy="33338"/>
          </a:xfrm>
          <a:custGeom>
            <a:avLst/>
            <a:gdLst>
              <a:gd name="T0" fmla="*/ 48 w 77"/>
              <a:gd name="T1" fmla="*/ 50 h 50"/>
              <a:gd name="T2" fmla="*/ 57 w 77"/>
              <a:gd name="T3" fmla="*/ 0 h 50"/>
              <a:gd name="T4" fmla="*/ 48 w 77"/>
              <a:gd name="T5" fmla="*/ 5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7" h="50">
                <a:moveTo>
                  <a:pt x="48" y="50"/>
                </a:moveTo>
                <a:cubicBezTo>
                  <a:pt x="48" y="50"/>
                  <a:pt x="77" y="15"/>
                  <a:pt x="57" y="0"/>
                </a:cubicBezTo>
                <a:cubicBezTo>
                  <a:pt x="57" y="0"/>
                  <a:pt x="0" y="38"/>
                  <a:pt x="48" y="5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6" name="Freeform 77"/>
          <p:cNvSpPr/>
          <p:nvPr/>
        </p:nvSpPr>
        <p:spPr bwMode="auto">
          <a:xfrm>
            <a:off x="9696450" y="2484438"/>
            <a:ext cx="53975" cy="74613"/>
          </a:xfrm>
          <a:custGeom>
            <a:avLst/>
            <a:gdLst>
              <a:gd name="T0" fmla="*/ 24 w 80"/>
              <a:gd name="T1" fmla="*/ 113 h 113"/>
              <a:gd name="T2" fmla="*/ 80 w 80"/>
              <a:gd name="T3" fmla="*/ 0 h 113"/>
              <a:gd name="T4" fmla="*/ 0 w 80"/>
              <a:gd name="T5" fmla="*/ 104 h 113"/>
              <a:gd name="T6" fmla="*/ 24 w 80"/>
              <a:gd name="T7" fmla="*/ 113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0" h="113">
                <a:moveTo>
                  <a:pt x="24" y="113"/>
                </a:moveTo>
                <a:cubicBezTo>
                  <a:pt x="24" y="113"/>
                  <a:pt x="74" y="47"/>
                  <a:pt x="80" y="0"/>
                </a:cubicBezTo>
                <a:cubicBezTo>
                  <a:pt x="80" y="0"/>
                  <a:pt x="20" y="91"/>
                  <a:pt x="0" y="104"/>
                </a:cubicBezTo>
                <a:lnTo>
                  <a:pt x="24" y="1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7" name="Freeform 78"/>
          <p:cNvSpPr/>
          <p:nvPr/>
        </p:nvSpPr>
        <p:spPr bwMode="auto">
          <a:xfrm>
            <a:off x="9672638" y="2400300"/>
            <a:ext cx="79375" cy="144463"/>
          </a:xfrm>
          <a:custGeom>
            <a:avLst/>
            <a:gdLst>
              <a:gd name="T0" fmla="*/ 17 w 121"/>
              <a:gd name="T1" fmla="*/ 219 h 219"/>
              <a:gd name="T2" fmla="*/ 121 w 121"/>
              <a:gd name="T3" fmla="*/ 0 h 219"/>
              <a:gd name="T4" fmla="*/ 0 w 121"/>
              <a:gd name="T5" fmla="*/ 218 h 219"/>
              <a:gd name="T6" fmla="*/ 17 w 121"/>
              <a:gd name="T7" fmla="*/ 219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1" h="219">
                <a:moveTo>
                  <a:pt x="17" y="219"/>
                </a:moveTo>
                <a:cubicBezTo>
                  <a:pt x="17" y="219"/>
                  <a:pt x="116" y="50"/>
                  <a:pt x="121" y="0"/>
                </a:cubicBezTo>
                <a:cubicBezTo>
                  <a:pt x="121" y="0"/>
                  <a:pt x="12" y="211"/>
                  <a:pt x="0" y="218"/>
                </a:cubicBezTo>
                <a:lnTo>
                  <a:pt x="17" y="21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8" name="Freeform 79"/>
          <p:cNvSpPr/>
          <p:nvPr/>
        </p:nvSpPr>
        <p:spPr bwMode="auto">
          <a:xfrm>
            <a:off x="9504363" y="2479675"/>
            <a:ext cx="88900" cy="77788"/>
          </a:xfrm>
          <a:custGeom>
            <a:avLst/>
            <a:gdLst>
              <a:gd name="T0" fmla="*/ 136 w 136"/>
              <a:gd name="T1" fmla="*/ 105 h 117"/>
              <a:gd name="T2" fmla="*/ 54 w 136"/>
              <a:gd name="T3" fmla="*/ 23 h 117"/>
              <a:gd name="T4" fmla="*/ 37 w 136"/>
              <a:gd name="T5" fmla="*/ 100 h 117"/>
              <a:gd name="T6" fmla="*/ 53 w 136"/>
              <a:gd name="T7" fmla="*/ 40 h 117"/>
              <a:gd name="T8" fmla="*/ 119 w 136"/>
              <a:gd name="T9" fmla="*/ 117 h 117"/>
              <a:gd name="T10" fmla="*/ 136 w 136"/>
              <a:gd name="T11" fmla="*/ 105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6" h="117">
                <a:moveTo>
                  <a:pt x="136" y="105"/>
                </a:moveTo>
                <a:cubicBezTo>
                  <a:pt x="136" y="105"/>
                  <a:pt x="115" y="0"/>
                  <a:pt x="54" y="23"/>
                </a:cubicBezTo>
                <a:cubicBezTo>
                  <a:pt x="54" y="23"/>
                  <a:pt x="0" y="63"/>
                  <a:pt x="37" y="100"/>
                </a:cubicBezTo>
                <a:cubicBezTo>
                  <a:pt x="37" y="100"/>
                  <a:pt x="29" y="48"/>
                  <a:pt x="53" y="40"/>
                </a:cubicBezTo>
                <a:cubicBezTo>
                  <a:pt x="53" y="40"/>
                  <a:pt x="106" y="5"/>
                  <a:pt x="119" y="117"/>
                </a:cubicBezTo>
                <a:lnTo>
                  <a:pt x="136" y="10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9" name="Freeform 80"/>
          <p:cNvSpPr/>
          <p:nvPr/>
        </p:nvSpPr>
        <p:spPr bwMode="auto">
          <a:xfrm>
            <a:off x="9556750" y="2439988"/>
            <a:ext cx="52388" cy="88900"/>
          </a:xfrm>
          <a:custGeom>
            <a:avLst/>
            <a:gdLst>
              <a:gd name="T0" fmla="*/ 81 w 81"/>
              <a:gd name="T1" fmla="*/ 106 h 134"/>
              <a:gd name="T2" fmla="*/ 0 w 81"/>
              <a:gd name="T3" fmla="*/ 0 h 134"/>
              <a:gd name="T4" fmla="*/ 52 w 81"/>
              <a:gd name="T5" fmla="*/ 93 h 134"/>
              <a:gd name="T6" fmla="*/ 81 w 81"/>
              <a:gd name="T7" fmla="*/ 106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1" h="134">
                <a:moveTo>
                  <a:pt x="81" y="106"/>
                </a:moveTo>
                <a:cubicBezTo>
                  <a:pt x="81" y="106"/>
                  <a:pt x="53" y="16"/>
                  <a:pt x="0" y="0"/>
                </a:cubicBezTo>
                <a:cubicBezTo>
                  <a:pt x="0" y="0"/>
                  <a:pt x="48" y="66"/>
                  <a:pt x="52" y="93"/>
                </a:cubicBezTo>
                <a:cubicBezTo>
                  <a:pt x="52" y="93"/>
                  <a:pt x="69" y="134"/>
                  <a:pt x="81" y="10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0" name="Freeform 81"/>
          <p:cNvSpPr/>
          <p:nvPr/>
        </p:nvSpPr>
        <p:spPr bwMode="auto">
          <a:xfrm>
            <a:off x="9726613" y="2470150"/>
            <a:ext cx="185738" cy="120650"/>
          </a:xfrm>
          <a:custGeom>
            <a:avLst/>
            <a:gdLst>
              <a:gd name="T0" fmla="*/ 30 w 280"/>
              <a:gd name="T1" fmla="*/ 101 h 182"/>
              <a:gd name="T2" fmla="*/ 165 w 280"/>
              <a:gd name="T3" fmla="*/ 35 h 182"/>
              <a:gd name="T4" fmla="*/ 182 w 280"/>
              <a:gd name="T5" fmla="*/ 155 h 182"/>
              <a:gd name="T6" fmla="*/ 247 w 280"/>
              <a:gd name="T7" fmla="*/ 115 h 182"/>
              <a:gd name="T8" fmla="*/ 194 w 280"/>
              <a:gd name="T9" fmla="*/ 0 h 182"/>
              <a:gd name="T10" fmla="*/ 37 w 280"/>
              <a:gd name="T11" fmla="*/ 61 h 182"/>
              <a:gd name="T12" fmla="*/ 30 w 280"/>
              <a:gd name="T13" fmla="*/ 101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0" h="182">
                <a:moveTo>
                  <a:pt x="30" y="101"/>
                </a:moveTo>
                <a:cubicBezTo>
                  <a:pt x="30" y="101"/>
                  <a:pt x="57" y="40"/>
                  <a:pt x="165" y="35"/>
                </a:cubicBezTo>
                <a:cubicBezTo>
                  <a:pt x="165" y="35"/>
                  <a:pt x="272" y="60"/>
                  <a:pt x="182" y="155"/>
                </a:cubicBezTo>
                <a:cubicBezTo>
                  <a:pt x="182" y="155"/>
                  <a:pt x="201" y="182"/>
                  <a:pt x="247" y="115"/>
                </a:cubicBezTo>
                <a:cubicBezTo>
                  <a:pt x="247" y="115"/>
                  <a:pt x="280" y="27"/>
                  <a:pt x="194" y="0"/>
                </a:cubicBezTo>
                <a:cubicBezTo>
                  <a:pt x="194" y="0"/>
                  <a:pt x="86" y="0"/>
                  <a:pt x="37" y="61"/>
                </a:cubicBezTo>
                <a:cubicBezTo>
                  <a:pt x="37" y="61"/>
                  <a:pt x="0" y="118"/>
                  <a:pt x="30" y="10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" name="Freeform 82"/>
          <p:cNvSpPr/>
          <p:nvPr/>
        </p:nvSpPr>
        <p:spPr bwMode="auto">
          <a:xfrm>
            <a:off x="8570913" y="1262063"/>
            <a:ext cx="214313" cy="196850"/>
          </a:xfrm>
          <a:custGeom>
            <a:avLst/>
            <a:gdLst>
              <a:gd name="T0" fmla="*/ 119 w 327"/>
              <a:gd name="T1" fmla="*/ 242 h 299"/>
              <a:gd name="T2" fmla="*/ 85 w 327"/>
              <a:gd name="T3" fmla="*/ 194 h 299"/>
              <a:gd name="T4" fmla="*/ 151 w 327"/>
              <a:gd name="T5" fmla="*/ 70 h 299"/>
              <a:gd name="T6" fmla="*/ 281 w 327"/>
              <a:gd name="T7" fmla="*/ 166 h 299"/>
              <a:gd name="T8" fmla="*/ 285 w 327"/>
              <a:gd name="T9" fmla="*/ 223 h 299"/>
              <a:gd name="T10" fmla="*/ 289 w 327"/>
              <a:gd name="T11" fmla="*/ 107 h 299"/>
              <a:gd name="T12" fmla="*/ 110 w 327"/>
              <a:gd name="T13" fmla="*/ 62 h 299"/>
              <a:gd name="T14" fmla="*/ 75 w 327"/>
              <a:gd name="T15" fmla="*/ 242 h 299"/>
              <a:gd name="T16" fmla="*/ 119 w 327"/>
              <a:gd name="T17" fmla="*/ 242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7" h="299">
                <a:moveTo>
                  <a:pt x="119" y="242"/>
                </a:moveTo>
                <a:cubicBezTo>
                  <a:pt x="119" y="242"/>
                  <a:pt x="118" y="227"/>
                  <a:pt x="85" y="194"/>
                </a:cubicBezTo>
                <a:cubicBezTo>
                  <a:pt x="85" y="194"/>
                  <a:pt x="39" y="117"/>
                  <a:pt x="151" y="70"/>
                </a:cubicBezTo>
                <a:cubicBezTo>
                  <a:pt x="151" y="70"/>
                  <a:pt x="266" y="73"/>
                  <a:pt x="281" y="166"/>
                </a:cubicBezTo>
                <a:cubicBezTo>
                  <a:pt x="281" y="166"/>
                  <a:pt x="289" y="195"/>
                  <a:pt x="285" y="223"/>
                </a:cubicBezTo>
                <a:cubicBezTo>
                  <a:pt x="285" y="223"/>
                  <a:pt x="327" y="150"/>
                  <a:pt x="289" y="107"/>
                </a:cubicBezTo>
                <a:cubicBezTo>
                  <a:pt x="289" y="107"/>
                  <a:pt x="186" y="0"/>
                  <a:pt x="110" y="62"/>
                </a:cubicBezTo>
                <a:cubicBezTo>
                  <a:pt x="110" y="62"/>
                  <a:pt x="0" y="137"/>
                  <a:pt x="75" y="242"/>
                </a:cubicBezTo>
                <a:cubicBezTo>
                  <a:pt x="75" y="242"/>
                  <a:pt x="107" y="299"/>
                  <a:pt x="119" y="24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2" name="Freeform 83"/>
          <p:cNvSpPr/>
          <p:nvPr/>
        </p:nvSpPr>
        <p:spPr bwMode="auto">
          <a:xfrm>
            <a:off x="8978900" y="1579563"/>
            <a:ext cx="79375" cy="15875"/>
          </a:xfrm>
          <a:custGeom>
            <a:avLst/>
            <a:gdLst>
              <a:gd name="T0" fmla="*/ 99 w 120"/>
              <a:gd name="T1" fmla="*/ 0 h 23"/>
              <a:gd name="T2" fmla="*/ 0 w 120"/>
              <a:gd name="T3" fmla="*/ 11 h 23"/>
              <a:gd name="T4" fmla="*/ 10 w 120"/>
              <a:gd name="T5" fmla="*/ 22 h 23"/>
              <a:gd name="T6" fmla="*/ 104 w 120"/>
              <a:gd name="T7" fmla="*/ 19 h 23"/>
              <a:gd name="T8" fmla="*/ 99 w 120"/>
              <a:gd name="T9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" h="23">
                <a:moveTo>
                  <a:pt x="99" y="0"/>
                </a:moveTo>
                <a:cubicBezTo>
                  <a:pt x="0" y="11"/>
                  <a:pt x="0" y="11"/>
                  <a:pt x="0" y="11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94" y="23"/>
                  <a:pt x="104" y="19"/>
                </a:cubicBezTo>
                <a:cubicBezTo>
                  <a:pt x="104" y="19"/>
                  <a:pt x="120" y="4"/>
                  <a:pt x="99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3" name="Freeform 84"/>
          <p:cNvSpPr/>
          <p:nvPr/>
        </p:nvSpPr>
        <p:spPr bwMode="auto">
          <a:xfrm>
            <a:off x="10382250" y="2087563"/>
            <a:ext cx="96838" cy="41275"/>
          </a:xfrm>
          <a:custGeom>
            <a:avLst/>
            <a:gdLst>
              <a:gd name="T0" fmla="*/ 33 w 147"/>
              <a:gd name="T1" fmla="*/ 63 h 63"/>
              <a:gd name="T2" fmla="*/ 147 w 147"/>
              <a:gd name="T3" fmla="*/ 16 h 63"/>
              <a:gd name="T4" fmla="*/ 88 w 147"/>
              <a:gd name="T5" fmla="*/ 14 h 63"/>
              <a:gd name="T6" fmla="*/ 57 w 147"/>
              <a:gd name="T7" fmla="*/ 3 h 63"/>
              <a:gd name="T8" fmla="*/ 33 w 147"/>
              <a:gd name="T9" fmla="*/ 6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63">
                <a:moveTo>
                  <a:pt x="33" y="63"/>
                </a:moveTo>
                <a:cubicBezTo>
                  <a:pt x="33" y="63"/>
                  <a:pt x="110" y="28"/>
                  <a:pt x="147" y="16"/>
                </a:cubicBezTo>
                <a:cubicBezTo>
                  <a:pt x="147" y="16"/>
                  <a:pt x="145" y="0"/>
                  <a:pt x="88" y="14"/>
                </a:cubicBezTo>
                <a:cubicBezTo>
                  <a:pt x="88" y="14"/>
                  <a:pt x="73" y="20"/>
                  <a:pt x="57" y="3"/>
                </a:cubicBezTo>
                <a:cubicBezTo>
                  <a:pt x="57" y="3"/>
                  <a:pt x="0" y="25"/>
                  <a:pt x="33" y="6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" name="Freeform 85"/>
          <p:cNvSpPr/>
          <p:nvPr/>
        </p:nvSpPr>
        <p:spPr bwMode="auto">
          <a:xfrm>
            <a:off x="10471150" y="2073275"/>
            <a:ext cx="61913" cy="69850"/>
          </a:xfrm>
          <a:custGeom>
            <a:avLst/>
            <a:gdLst>
              <a:gd name="T0" fmla="*/ 0 w 93"/>
              <a:gd name="T1" fmla="*/ 79 h 105"/>
              <a:gd name="T2" fmla="*/ 76 w 93"/>
              <a:gd name="T3" fmla="*/ 35 h 105"/>
              <a:gd name="T4" fmla="*/ 38 w 93"/>
              <a:gd name="T5" fmla="*/ 42 h 105"/>
              <a:gd name="T6" fmla="*/ 0 w 93"/>
              <a:gd name="T7" fmla="*/ 79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3" h="105">
                <a:moveTo>
                  <a:pt x="0" y="79"/>
                </a:moveTo>
                <a:cubicBezTo>
                  <a:pt x="0" y="79"/>
                  <a:pt x="93" y="105"/>
                  <a:pt x="76" y="35"/>
                </a:cubicBezTo>
                <a:cubicBezTo>
                  <a:pt x="76" y="35"/>
                  <a:pt x="48" y="0"/>
                  <a:pt x="38" y="42"/>
                </a:cubicBezTo>
                <a:cubicBezTo>
                  <a:pt x="38" y="42"/>
                  <a:pt x="54" y="52"/>
                  <a:pt x="0" y="7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5" name="Freeform 86"/>
          <p:cNvSpPr/>
          <p:nvPr/>
        </p:nvSpPr>
        <p:spPr bwMode="auto">
          <a:xfrm>
            <a:off x="10420350" y="1974850"/>
            <a:ext cx="57150" cy="60325"/>
          </a:xfrm>
          <a:custGeom>
            <a:avLst/>
            <a:gdLst>
              <a:gd name="T0" fmla="*/ 52 w 87"/>
              <a:gd name="T1" fmla="*/ 90 h 90"/>
              <a:gd name="T2" fmla="*/ 21 w 87"/>
              <a:gd name="T3" fmla="*/ 11 h 90"/>
              <a:gd name="T4" fmla="*/ 2 w 87"/>
              <a:gd name="T5" fmla="*/ 0 h 90"/>
              <a:gd name="T6" fmla="*/ 52 w 87"/>
              <a:gd name="T7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7" h="90">
                <a:moveTo>
                  <a:pt x="52" y="90"/>
                </a:moveTo>
                <a:cubicBezTo>
                  <a:pt x="52" y="90"/>
                  <a:pt x="87" y="51"/>
                  <a:pt x="21" y="11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0" y="77"/>
                  <a:pt x="52" y="9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6" name="Freeform 87"/>
          <p:cNvSpPr/>
          <p:nvPr/>
        </p:nvSpPr>
        <p:spPr bwMode="auto">
          <a:xfrm>
            <a:off x="10383838" y="2017713"/>
            <a:ext cx="47625" cy="74613"/>
          </a:xfrm>
          <a:custGeom>
            <a:avLst/>
            <a:gdLst>
              <a:gd name="T0" fmla="*/ 0 w 72"/>
              <a:gd name="T1" fmla="*/ 8 h 112"/>
              <a:gd name="T2" fmla="*/ 60 w 72"/>
              <a:gd name="T3" fmla="*/ 81 h 112"/>
              <a:gd name="T4" fmla="*/ 72 w 72"/>
              <a:gd name="T5" fmla="*/ 13 h 112"/>
              <a:gd name="T6" fmla="*/ 42 w 72"/>
              <a:gd name="T7" fmla="*/ 44 h 112"/>
              <a:gd name="T8" fmla="*/ 0 w 72"/>
              <a:gd name="T9" fmla="*/ 8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" h="112">
                <a:moveTo>
                  <a:pt x="0" y="8"/>
                </a:moveTo>
                <a:cubicBezTo>
                  <a:pt x="0" y="8"/>
                  <a:pt x="12" y="112"/>
                  <a:pt x="60" y="81"/>
                </a:cubicBezTo>
                <a:cubicBezTo>
                  <a:pt x="60" y="81"/>
                  <a:pt x="56" y="34"/>
                  <a:pt x="72" y="13"/>
                </a:cubicBezTo>
                <a:cubicBezTo>
                  <a:pt x="72" y="13"/>
                  <a:pt x="61" y="44"/>
                  <a:pt x="42" y="44"/>
                </a:cubicBezTo>
                <a:cubicBezTo>
                  <a:pt x="42" y="44"/>
                  <a:pt x="31" y="0"/>
                  <a:pt x="0" y="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7" name="Freeform 88"/>
          <p:cNvSpPr/>
          <p:nvPr/>
        </p:nvSpPr>
        <p:spPr bwMode="auto">
          <a:xfrm>
            <a:off x="9650413" y="2449513"/>
            <a:ext cx="47625" cy="85725"/>
          </a:xfrm>
          <a:custGeom>
            <a:avLst/>
            <a:gdLst>
              <a:gd name="T0" fmla="*/ 21 w 72"/>
              <a:gd name="T1" fmla="*/ 96 h 129"/>
              <a:gd name="T2" fmla="*/ 72 w 72"/>
              <a:gd name="T3" fmla="*/ 0 h 129"/>
              <a:gd name="T4" fmla="*/ 21 w 72"/>
              <a:gd name="T5" fmla="*/ 9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2" h="129">
                <a:moveTo>
                  <a:pt x="21" y="96"/>
                </a:moveTo>
                <a:cubicBezTo>
                  <a:pt x="21" y="96"/>
                  <a:pt x="39" y="129"/>
                  <a:pt x="72" y="0"/>
                </a:cubicBezTo>
                <a:cubicBezTo>
                  <a:pt x="72" y="0"/>
                  <a:pt x="0" y="76"/>
                  <a:pt x="21" y="9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8" name="Freeform 89"/>
          <p:cNvSpPr/>
          <p:nvPr/>
        </p:nvSpPr>
        <p:spPr bwMode="auto">
          <a:xfrm>
            <a:off x="9775825" y="1865313"/>
            <a:ext cx="150813" cy="185738"/>
          </a:xfrm>
          <a:custGeom>
            <a:avLst/>
            <a:gdLst>
              <a:gd name="T0" fmla="*/ 168 w 229"/>
              <a:gd name="T1" fmla="*/ 221 h 283"/>
              <a:gd name="T2" fmla="*/ 68 w 229"/>
              <a:gd name="T3" fmla="*/ 195 h 283"/>
              <a:gd name="T4" fmla="*/ 135 w 229"/>
              <a:gd name="T5" fmla="*/ 89 h 283"/>
              <a:gd name="T6" fmla="*/ 189 w 229"/>
              <a:gd name="T7" fmla="*/ 43 h 283"/>
              <a:gd name="T8" fmla="*/ 69 w 229"/>
              <a:gd name="T9" fmla="*/ 94 h 283"/>
              <a:gd name="T10" fmla="*/ 70 w 229"/>
              <a:gd name="T11" fmla="*/ 241 h 283"/>
              <a:gd name="T12" fmla="*/ 166 w 229"/>
              <a:gd name="T13" fmla="*/ 261 h 283"/>
              <a:gd name="T14" fmla="*/ 168 w 229"/>
              <a:gd name="T15" fmla="*/ 221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9" h="283">
                <a:moveTo>
                  <a:pt x="168" y="221"/>
                </a:moveTo>
                <a:cubicBezTo>
                  <a:pt x="168" y="221"/>
                  <a:pt x="108" y="271"/>
                  <a:pt x="68" y="195"/>
                </a:cubicBezTo>
                <a:cubicBezTo>
                  <a:pt x="68" y="195"/>
                  <a:pt x="39" y="125"/>
                  <a:pt x="135" y="89"/>
                </a:cubicBezTo>
                <a:cubicBezTo>
                  <a:pt x="135" y="89"/>
                  <a:pt x="202" y="66"/>
                  <a:pt x="189" y="43"/>
                </a:cubicBezTo>
                <a:cubicBezTo>
                  <a:pt x="189" y="43"/>
                  <a:pt x="167" y="0"/>
                  <a:pt x="69" y="94"/>
                </a:cubicBezTo>
                <a:cubicBezTo>
                  <a:pt x="69" y="94"/>
                  <a:pt x="0" y="183"/>
                  <a:pt x="70" y="241"/>
                </a:cubicBezTo>
                <a:cubicBezTo>
                  <a:pt x="70" y="241"/>
                  <a:pt x="134" y="283"/>
                  <a:pt x="166" y="261"/>
                </a:cubicBezTo>
                <a:cubicBezTo>
                  <a:pt x="166" y="261"/>
                  <a:pt x="229" y="194"/>
                  <a:pt x="168" y="22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9" name="Freeform 90"/>
          <p:cNvSpPr/>
          <p:nvPr/>
        </p:nvSpPr>
        <p:spPr bwMode="auto">
          <a:xfrm>
            <a:off x="9926638" y="1855788"/>
            <a:ext cx="66675" cy="52388"/>
          </a:xfrm>
          <a:custGeom>
            <a:avLst/>
            <a:gdLst>
              <a:gd name="T0" fmla="*/ 41 w 101"/>
              <a:gd name="T1" fmla="*/ 16 h 79"/>
              <a:gd name="T2" fmla="*/ 76 w 101"/>
              <a:gd name="T3" fmla="*/ 26 h 79"/>
              <a:gd name="T4" fmla="*/ 3 w 101"/>
              <a:gd name="T5" fmla="*/ 54 h 79"/>
              <a:gd name="T6" fmla="*/ 41 w 101"/>
              <a:gd name="T7" fmla="*/ 16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1" h="79">
                <a:moveTo>
                  <a:pt x="41" y="16"/>
                </a:moveTo>
                <a:cubicBezTo>
                  <a:pt x="41" y="16"/>
                  <a:pt x="58" y="0"/>
                  <a:pt x="76" y="26"/>
                </a:cubicBezTo>
                <a:cubicBezTo>
                  <a:pt x="76" y="26"/>
                  <a:pt x="101" y="79"/>
                  <a:pt x="3" y="54"/>
                </a:cubicBezTo>
                <a:cubicBezTo>
                  <a:pt x="3" y="54"/>
                  <a:pt x="0" y="40"/>
                  <a:pt x="41" y="1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0" name="Freeform 91"/>
          <p:cNvSpPr/>
          <p:nvPr/>
        </p:nvSpPr>
        <p:spPr bwMode="auto">
          <a:xfrm>
            <a:off x="8766175" y="1719263"/>
            <a:ext cx="107950" cy="196850"/>
          </a:xfrm>
          <a:custGeom>
            <a:avLst/>
            <a:gdLst>
              <a:gd name="T0" fmla="*/ 7 w 163"/>
              <a:gd name="T1" fmla="*/ 11 h 301"/>
              <a:gd name="T2" fmla="*/ 150 w 163"/>
              <a:gd name="T3" fmla="*/ 117 h 301"/>
              <a:gd name="T4" fmla="*/ 127 w 163"/>
              <a:gd name="T5" fmla="*/ 80 h 301"/>
              <a:gd name="T6" fmla="*/ 96 w 163"/>
              <a:gd name="T7" fmla="*/ 168 h 301"/>
              <a:gd name="T8" fmla="*/ 92 w 163"/>
              <a:gd name="T9" fmla="*/ 171 h 301"/>
              <a:gd name="T10" fmla="*/ 11 w 163"/>
              <a:gd name="T11" fmla="*/ 301 h 301"/>
              <a:gd name="T12" fmla="*/ 85 w 163"/>
              <a:gd name="T13" fmla="*/ 248 h 301"/>
              <a:gd name="T14" fmla="*/ 71 w 163"/>
              <a:gd name="T15" fmla="*/ 178 h 301"/>
              <a:gd name="T16" fmla="*/ 113 w 163"/>
              <a:gd name="T17" fmla="*/ 77 h 301"/>
              <a:gd name="T18" fmla="*/ 26 w 163"/>
              <a:gd name="T19" fmla="*/ 30 h 301"/>
              <a:gd name="T20" fmla="*/ 7 w 163"/>
              <a:gd name="T21" fmla="*/ 11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3" h="301">
                <a:moveTo>
                  <a:pt x="7" y="11"/>
                </a:moveTo>
                <a:cubicBezTo>
                  <a:pt x="7" y="11"/>
                  <a:pt x="128" y="0"/>
                  <a:pt x="150" y="117"/>
                </a:cubicBezTo>
                <a:cubicBezTo>
                  <a:pt x="127" y="80"/>
                  <a:pt x="127" y="80"/>
                  <a:pt x="127" y="80"/>
                </a:cubicBezTo>
                <a:cubicBezTo>
                  <a:pt x="127" y="80"/>
                  <a:pt x="124" y="143"/>
                  <a:pt x="96" y="168"/>
                </a:cubicBezTo>
                <a:cubicBezTo>
                  <a:pt x="95" y="169"/>
                  <a:pt x="94" y="170"/>
                  <a:pt x="92" y="171"/>
                </a:cubicBezTo>
                <a:cubicBezTo>
                  <a:pt x="61" y="194"/>
                  <a:pt x="163" y="272"/>
                  <a:pt x="11" y="301"/>
                </a:cubicBezTo>
                <a:cubicBezTo>
                  <a:pt x="11" y="301"/>
                  <a:pt x="81" y="273"/>
                  <a:pt x="85" y="248"/>
                </a:cubicBezTo>
                <a:cubicBezTo>
                  <a:pt x="85" y="248"/>
                  <a:pt x="82" y="201"/>
                  <a:pt x="71" y="178"/>
                </a:cubicBezTo>
                <a:cubicBezTo>
                  <a:pt x="71" y="178"/>
                  <a:pt x="123" y="134"/>
                  <a:pt x="113" y="77"/>
                </a:cubicBezTo>
                <a:cubicBezTo>
                  <a:pt x="113" y="77"/>
                  <a:pt x="92" y="28"/>
                  <a:pt x="26" y="30"/>
                </a:cubicBezTo>
                <a:cubicBezTo>
                  <a:pt x="26" y="30"/>
                  <a:pt x="0" y="32"/>
                  <a:pt x="7" y="1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1" name="Freeform 92"/>
          <p:cNvSpPr/>
          <p:nvPr/>
        </p:nvSpPr>
        <p:spPr bwMode="auto">
          <a:xfrm>
            <a:off x="9634538" y="2638425"/>
            <a:ext cx="46038" cy="60325"/>
          </a:xfrm>
          <a:custGeom>
            <a:avLst/>
            <a:gdLst>
              <a:gd name="T0" fmla="*/ 71 w 71"/>
              <a:gd name="T1" fmla="*/ 14 h 91"/>
              <a:gd name="T2" fmla="*/ 4 w 71"/>
              <a:gd name="T3" fmla="*/ 30 h 91"/>
              <a:gd name="T4" fmla="*/ 10 w 71"/>
              <a:gd name="T5" fmla="*/ 0 h 91"/>
              <a:gd name="T6" fmla="*/ 32 w 71"/>
              <a:gd name="T7" fmla="*/ 22 h 91"/>
              <a:gd name="T8" fmla="*/ 71 w 71"/>
              <a:gd name="T9" fmla="*/ 14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91">
                <a:moveTo>
                  <a:pt x="71" y="14"/>
                </a:moveTo>
                <a:cubicBezTo>
                  <a:pt x="71" y="14"/>
                  <a:pt x="29" y="91"/>
                  <a:pt x="4" y="30"/>
                </a:cubicBezTo>
                <a:cubicBezTo>
                  <a:pt x="4" y="30"/>
                  <a:pt x="0" y="6"/>
                  <a:pt x="10" y="0"/>
                </a:cubicBezTo>
                <a:cubicBezTo>
                  <a:pt x="10" y="0"/>
                  <a:pt x="24" y="7"/>
                  <a:pt x="32" y="22"/>
                </a:cubicBezTo>
                <a:cubicBezTo>
                  <a:pt x="32" y="22"/>
                  <a:pt x="65" y="26"/>
                  <a:pt x="71" y="1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2" name="Freeform 93"/>
          <p:cNvSpPr/>
          <p:nvPr/>
        </p:nvSpPr>
        <p:spPr bwMode="auto">
          <a:xfrm>
            <a:off x="9634538" y="2430463"/>
            <a:ext cx="30163" cy="80963"/>
          </a:xfrm>
          <a:custGeom>
            <a:avLst/>
            <a:gdLst>
              <a:gd name="T0" fmla="*/ 24 w 46"/>
              <a:gd name="T1" fmla="*/ 109 h 123"/>
              <a:gd name="T2" fmla="*/ 3 w 46"/>
              <a:gd name="T3" fmla="*/ 0 h 123"/>
              <a:gd name="T4" fmla="*/ 24 w 46"/>
              <a:gd name="T5" fmla="*/ 109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6" h="123">
                <a:moveTo>
                  <a:pt x="24" y="109"/>
                </a:moveTo>
                <a:cubicBezTo>
                  <a:pt x="24" y="109"/>
                  <a:pt x="46" y="93"/>
                  <a:pt x="3" y="0"/>
                </a:cubicBezTo>
                <a:cubicBezTo>
                  <a:pt x="3" y="0"/>
                  <a:pt x="0" y="123"/>
                  <a:pt x="24" y="10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3" name="Freeform 94"/>
          <p:cNvSpPr/>
          <p:nvPr/>
        </p:nvSpPr>
        <p:spPr bwMode="auto">
          <a:xfrm>
            <a:off x="9601200" y="2400300"/>
            <a:ext cx="41275" cy="122238"/>
          </a:xfrm>
          <a:custGeom>
            <a:avLst/>
            <a:gdLst>
              <a:gd name="T0" fmla="*/ 21 w 62"/>
              <a:gd name="T1" fmla="*/ 131 h 185"/>
              <a:gd name="T2" fmla="*/ 44 w 62"/>
              <a:gd name="T3" fmla="*/ 176 h 185"/>
              <a:gd name="T4" fmla="*/ 27 w 62"/>
              <a:gd name="T5" fmla="*/ 90 h 185"/>
              <a:gd name="T6" fmla="*/ 0 w 62"/>
              <a:gd name="T7" fmla="*/ 0 h 185"/>
              <a:gd name="T8" fmla="*/ 21 w 62"/>
              <a:gd name="T9" fmla="*/ 13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" h="185">
                <a:moveTo>
                  <a:pt x="21" y="131"/>
                </a:moveTo>
                <a:cubicBezTo>
                  <a:pt x="21" y="131"/>
                  <a:pt x="29" y="185"/>
                  <a:pt x="44" y="176"/>
                </a:cubicBezTo>
                <a:cubicBezTo>
                  <a:pt x="44" y="176"/>
                  <a:pt x="62" y="181"/>
                  <a:pt x="27" y="9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3" y="82"/>
                  <a:pt x="21" y="13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4" name="Freeform 95"/>
          <p:cNvSpPr/>
          <p:nvPr/>
        </p:nvSpPr>
        <p:spPr bwMode="auto">
          <a:xfrm>
            <a:off x="8820150" y="1449388"/>
            <a:ext cx="182563" cy="223838"/>
          </a:xfrm>
          <a:custGeom>
            <a:avLst/>
            <a:gdLst>
              <a:gd name="T0" fmla="*/ 80 w 276"/>
              <a:gd name="T1" fmla="*/ 274 h 340"/>
              <a:gd name="T2" fmla="*/ 183 w 276"/>
              <a:gd name="T3" fmla="*/ 252 h 340"/>
              <a:gd name="T4" fmla="*/ 168 w 276"/>
              <a:gd name="T5" fmla="*/ 94 h 340"/>
              <a:gd name="T6" fmla="*/ 28 w 276"/>
              <a:gd name="T7" fmla="*/ 87 h 340"/>
              <a:gd name="T8" fmla="*/ 16 w 276"/>
              <a:gd name="T9" fmla="*/ 142 h 340"/>
              <a:gd name="T10" fmla="*/ 0 w 276"/>
              <a:gd name="T11" fmla="*/ 130 h 340"/>
              <a:gd name="T12" fmla="*/ 55 w 276"/>
              <a:gd name="T13" fmla="*/ 26 h 340"/>
              <a:gd name="T14" fmla="*/ 216 w 276"/>
              <a:gd name="T15" fmla="*/ 116 h 340"/>
              <a:gd name="T16" fmla="*/ 200 w 276"/>
              <a:gd name="T17" fmla="*/ 286 h 340"/>
              <a:gd name="T18" fmla="*/ 83 w 276"/>
              <a:gd name="T19" fmla="*/ 302 h 340"/>
              <a:gd name="T20" fmla="*/ 80 w 276"/>
              <a:gd name="T21" fmla="*/ 274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76" h="340">
                <a:moveTo>
                  <a:pt x="80" y="274"/>
                </a:moveTo>
                <a:cubicBezTo>
                  <a:pt x="80" y="274"/>
                  <a:pt x="154" y="302"/>
                  <a:pt x="183" y="252"/>
                </a:cubicBezTo>
                <a:cubicBezTo>
                  <a:pt x="183" y="252"/>
                  <a:pt x="241" y="188"/>
                  <a:pt x="168" y="94"/>
                </a:cubicBezTo>
                <a:cubicBezTo>
                  <a:pt x="168" y="94"/>
                  <a:pt x="65" y="0"/>
                  <a:pt x="28" y="87"/>
                </a:cubicBezTo>
                <a:cubicBezTo>
                  <a:pt x="28" y="87"/>
                  <a:pt x="20" y="112"/>
                  <a:pt x="16" y="142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130"/>
                  <a:pt x="1" y="49"/>
                  <a:pt x="55" y="26"/>
                </a:cubicBezTo>
                <a:cubicBezTo>
                  <a:pt x="55" y="26"/>
                  <a:pt x="167" y="18"/>
                  <a:pt x="216" y="116"/>
                </a:cubicBezTo>
                <a:cubicBezTo>
                  <a:pt x="216" y="116"/>
                  <a:pt x="276" y="218"/>
                  <a:pt x="200" y="286"/>
                </a:cubicBezTo>
                <a:cubicBezTo>
                  <a:pt x="200" y="286"/>
                  <a:pt x="128" y="340"/>
                  <a:pt x="83" y="302"/>
                </a:cubicBezTo>
                <a:cubicBezTo>
                  <a:pt x="83" y="302"/>
                  <a:pt x="54" y="268"/>
                  <a:pt x="80" y="27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5" name="Freeform 96"/>
          <p:cNvSpPr/>
          <p:nvPr/>
        </p:nvSpPr>
        <p:spPr bwMode="auto">
          <a:xfrm>
            <a:off x="8963025" y="1477963"/>
            <a:ext cx="74613" cy="25400"/>
          </a:xfrm>
          <a:custGeom>
            <a:avLst/>
            <a:gdLst>
              <a:gd name="T0" fmla="*/ 97 w 113"/>
              <a:gd name="T1" fmla="*/ 0 h 38"/>
              <a:gd name="T2" fmla="*/ 0 w 113"/>
              <a:gd name="T3" fmla="*/ 38 h 38"/>
              <a:gd name="T4" fmla="*/ 94 w 113"/>
              <a:gd name="T5" fmla="*/ 20 h 38"/>
              <a:gd name="T6" fmla="*/ 97 w 113"/>
              <a:gd name="T7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3" h="38">
                <a:moveTo>
                  <a:pt x="97" y="0"/>
                </a:moveTo>
                <a:cubicBezTo>
                  <a:pt x="97" y="0"/>
                  <a:pt x="64" y="6"/>
                  <a:pt x="0" y="38"/>
                </a:cubicBezTo>
                <a:cubicBezTo>
                  <a:pt x="0" y="38"/>
                  <a:pt x="72" y="28"/>
                  <a:pt x="94" y="20"/>
                </a:cubicBezTo>
                <a:cubicBezTo>
                  <a:pt x="94" y="20"/>
                  <a:pt x="113" y="11"/>
                  <a:pt x="97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6" name="Freeform 97"/>
          <p:cNvSpPr/>
          <p:nvPr/>
        </p:nvSpPr>
        <p:spPr bwMode="auto">
          <a:xfrm>
            <a:off x="8610600" y="1730375"/>
            <a:ext cx="203200" cy="185738"/>
          </a:xfrm>
          <a:custGeom>
            <a:avLst/>
            <a:gdLst>
              <a:gd name="T0" fmla="*/ 169 w 309"/>
              <a:gd name="T1" fmla="*/ 0 h 280"/>
              <a:gd name="T2" fmla="*/ 279 w 309"/>
              <a:gd name="T3" fmla="*/ 90 h 280"/>
              <a:gd name="T4" fmla="*/ 270 w 309"/>
              <a:gd name="T5" fmla="*/ 164 h 280"/>
              <a:gd name="T6" fmla="*/ 264 w 309"/>
              <a:gd name="T7" fmla="*/ 156 h 280"/>
              <a:gd name="T8" fmla="*/ 273 w 309"/>
              <a:gd name="T9" fmla="*/ 106 h 280"/>
              <a:gd name="T10" fmla="*/ 117 w 309"/>
              <a:gd name="T11" fmla="*/ 254 h 280"/>
              <a:gd name="T12" fmla="*/ 0 w 309"/>
              <a:gd name="T13" fmla="*/ 189 h 280"/>
              <a:gd name="T14" fmla="*/ 9 w 309"/>
              <a:gd name="T15" fmla="*/ 192 h 280"/>
              <a:gd name="T16" fmla="*/ 111 w 309"/>
              <a:gd name="T17" fmla="*/ 246 h 280"/>
              <a:gd name="T18" fmla="*/ 185 w 309"/>
              <a:gd name="T19" fmla="*/ 234 h 280"/>
              <a:gd name="T20" fmla="*/ 254 w 309"/>
              <a:gd name="T21" fmla="*/ 134 h 280"/>
              <a:gd name="T22" fmla="*/ 168 w 309"/>
              <a:gd name="T23" fmla="*/ 10 h 280"/>
              <a:gd name="T24" fmla="*/ 169 w 309"/>
              <a:gd name="T25" fmla="*/ 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09" h="280">
                <a:moveTo>
                  <a:pt x="169" y="0"/>
                </a:moveTo>
                <a:cubicBezTo>
                  <a:pt x="169" y="0"/>
                  <a:pt x="267" y="15"/>
                  <a:pt x="279" y="90"/>
                </a:cubicBezTo>
                <a:cubicBezTo>
                  <a:pt x="279" y="90"/>
                  <a:pt x="292" y="132"/>
                  <a:pt x="270" y="164"/>
                </a:cubicBezTo>
                <a:cubicBezTo>
                  <a:pt x="270" y="164"/>
                  <a:pt x="258" y="170"/>
                  <a:pt x="264" y="156"/>
                </a:cubicBezTo>
                <a:cubicBezTo>
                  <a:pt x="264" y="156"/>
                  <a:pt x="275" y="135"/>
                  <a:pt x="273" y="106"/>
                </a:cubicBezTo>
                <a:cubicBezTo>
                  <a:pt x="273" y="106"/>
                  <a:pt x="224" y="280"/>
                  <a:pt x="117" y="254"/>
                </a:cubicBezTo>
                <a:cubicBezTo>
                  <a:pt x="117" y="254"/>
                  <a:pt x="0" y="229"/>
                  <a:pt x="0" y="189"/>
                </a:cubicBezTo>
                <a:cubicBezTo>
                  <a:pt x="0" y="189"/>
                  <a:pt x="4" y="186"/>
                  <a:pt x="9" y="192"/>
                </a:cubicBezTo>
                <a:cubicBezTo>
                  <a:pt x="9" y="192"/>
                  <a:pt x="16" y="222"/>
                  <a:pt x="111" y="246"/>
                </a:cubicBezTo>
                <a:cubicBezTo>
                  <a:pt x="111" y="246"/>
                  <a:pt x="145" y="259"/>
                  <a:pt x="185" y="234"/>
                </a:cubicBezTo>
                <a:cubicBezTo>
                  <a:pt x="185" y="234"/>
                  <a:pt x="229" y="201"/>
                  <a:pt x="254" y="134"/>
                </a:cubicBezTo>
                <a:cubicBezTo>
                  <a:pt x="254" y="134"/>
                  <a:pt x="309" y="40"/>
                  <a:pt x="168" y="10"/>
                </a:cubicBezTo>
                <a:cubicBezTo>
                  <a:pt x="168" y="10"/>
                  <a:pt x="154" y="5"/>
                  <a:pt x="169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7" name="Freeform 98"/>
          <p:cNvSpPr/>
          <p:nvPr/>
        </p:nvSpPr>
        <p:spPr bwMode="auto">
          <a:xfrm>
            <a:off x="8813800" y="2351088"/>
            <a:ext cx="50800" cy="15875"/>
          </a:xfrm>
          <a:custGeom>
            <a:avLst/>
            <a:gdLst>
              <a:gd name="T0" fmla="*/ 32 w 32"/>
              <a:gd name="T1" fmla="*/ 0 h 10"/>
              <a:gd name="T2" fmla="*/ 3 w 32"/>
              <a:gd name="T3" fmla="*/ 4 h 10"/>
              <a:gd name="T4" fmla="*/ 0 w 32"/>
              <a:gd name="T5" fmla="*/ 10 h 10"/>
              <a:gd name="T6" fmla="*/ 31 w 32"/>
              <a:gd name="T7" fmla="*/ 8 h 10"/>
              <a:gd name="T8" fmla="*/ 32 w 32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10">
                <a:moveTo>
                  <a:pt x="32" y="0"/>
                </a:moveTo>
                <a:lnTo>
                  <a:pt x="3" y="4"/>
                </a:lnTo>
                <a:lnTo>
                  <a:pt x="0" y="10"/>
                </a:lnTo>
                <a:lnTo>
                  <a:pt x="31" y="8"/>
                </a:lnTo>
                <a:lnTo>
                  <a:pt x="3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8" name="Line 99"/>
          <p:cNvSpPr>
            <a:spLocks noChangeShapeType="1"/>
          </p:cNvSpPr>
          <p:nvPr/>
        </p:nvSpPr>
        <p:spPr bwMode="auto">
          <a:xfrm flipH="1">
            <a:off x="8689975" y="2354263"/>
            <a:ext cx="85725" cy="14288"/>
          </a:xfrm>
          <a:prstGeom prst="line">
            <a:avLst/>
          </a:prstGeom>
          <a:noFill/>
          <a:ln w="1588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9" name="Freeform 100"/>
          <p:cNvSpPr/>
          <p:nvPr/>
        </p:nvSpPr>
        <p:spPr bwMode="auto">
          <a:xfrm>
            <a:off x="8689975" y="2354263"/>
            <a:ext cx="103188" cy="28575"/>
          </a:xfrm>
          <a:custGeom>
            <a:avLst/>
            <a:gdLst>
              <a:gd name="T0" fmla="*/ 0 w 158"/>
              <a:gd name="T1" fmla="*/ 21 h 42"/>
              <a:gd name="T2" fmla="*/ 28 w 158"/>
              <a:gd name="T3" fmla="*/ 41 h 42"/>
              <a:gd name="T4" fmla="*/ 30 w 158"/>
              <a:gd name="T5" fmla="*/ 41 h 42"/>
              <a:gd name="T6" fmla="*/ 121 w 158"/>
              <a:gd name="T7" fmla="*/ 20 h 42"/>
              <a:gd name="T8" fmla="*/ 135 w 158"/>
              <a:gd name="T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8" h="42">
                <a:moveTo>
                  <a:pt x="0" y="21"/>
                </a:moveTo>
                <a:cubicBezTo>
                  <a:pt x="0" y="21"/>
                  <a:pt x="2" y="40"/>
                  <a:pt x="28" y="41"/>
                </a:cubicBezTo>
                <a:cubicBezTo>
                  <a:pt x="29" y="41"/>
                  <a:pt x="30" y="41"/>
                  <a:pt x="30" y="41"/>
                </a:cubicBezTo>
                <a:cubicBezTo>
                  <a:pt x="59" y="42"/>
                  <a:pt x="121" y="20"/>
                  <a:pt x="121" y="20"/>
                </a:cubicBezTo>
                <a:cubicBezTo>
                  <a:pt x="121" y="20"/>
                  <a:pt x="158" y="6"/>
                  <a:pt x="135" y="0"/>
                </a:cubicBezTo>
              </a:path>
            </a:pathLst>
          </a:custGeom>
          <a:noFill/>
          <a:ln w="1588" cap="flat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0" name="Freeform 101"/>
          <p:cNvSpPr/>
          <p:nvPr/>
        </p:nvSpPr>
        <p:spPr bwMode="auto">
          <a:xfrm>
            <a:off x="10001250" y="2312988"/>
            <a:ext cx="184150" cy="196850"/>
          </a:xfrm>
          <a:custGeom>
            <a:avLst/>
            <a:gdLst>
              <a:gd name="T0" fmla="*/ 239 w 279"/>
              <a:gd name="T1" fmla="*/ 182 h 298"/>
              <a:gd name="T2" fmla="*/ 108 w 279"/>
              <a:gd name="T3" fmla="*/ 69 h 298"/>
              <a:gd name="T4" fmla="*/ 102 w 279"/>
              <a:gd name="T5" fmla="*/ 255 h 298"/>
              <a:gd name="T6" fmla="*/ 74 w 279"/>
              <a:gd name="T7" fmla="*/ 253 h 298"/>
              <a:gd name="T8" fmla="*/ 74 w 279"/>
              <a:gd name="T9" fmla="*/ 68 h 298"/>
              <a:gd name="T10" fmla="*/ 238 w 279"/>
              <a:gd name="T11" fmla="*/ 79 h 298"/>
              <a:gd name="T12" fmla="*/ 239 w 279"/>
              <a:gd name="T13" fmla="*/ 182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9" h="298">
                <a:moveTo>
                  <a:pt x="239" y="182"/>
                </a:moveTo>
                <a:cubicBezTo>
                  <a:pt x="239" y="182"/>
                  <a:pt x="277" y="30"/>
                  <a:pt x="108" y="69"/>
                </a:cubicBezTo>
                <a:cubicBezTo>
                  <a:pt x="108" y="69"/>
                  <a:pt x="1" y="165"/>
                  <a:pt x="102" y="255"/>
                </a:cubicBezTo>
                <a:cubicBezTo>
                  <a:pt x="102" y="255"/>
                  <a:pt x="101" y="298"/>
                  <a:pt x="74" y="253"/>
                </a:cubicBezTo>
                <a:cubicBezTo>
                  <a:pt x="74" y="253"/>
                  <a:pt x="0" y="150"/>
                  <a:pt x="74" y="68"/>
                </a:cubicBezTo>
                <a:cubicBezTo>
                  <a:pt x="74" y="68"/>
                  <a:pt x="164" y="0"/>
                  <a:pt x="238" y="79"/>
                </a:cubicBezTo>
                <a:cubicBezTo>
                  <a:pt x="238" y="79"/>
                  <a:pt x="279" y="124"/>
                  <a:pt x="239" y="18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1" name="Freeform 102"/>
          <p:cNvSpPr/>
          <p:nvPr/>
        </p:nvSpPr>
        <p:spPr bwMode="auto">
          <a:xfrm>
            <a:off x="10085388" y="2247900"/>
            <a:ext cx="138113" cy="115888"/>
          </a:xfrm>
          <a:custGeom>
            <a:avLst/>
            <a:gdLst>
              <a:gd name="T0" fmla="*/ 211 w 211"/>
              <a:gd name="T1" fmla="*/ 176 h 176"/>
              <a:gd name="T2" fmla="*/ 31 w 211"/>
              <a:gd name="T3" fmla="*/ 145 h 176"/>
              <a:gd name="T4" fmla="*/ 0 w 211"/>
              <a:gd name="T5" fmla="*/ 155 h 176"/>
              <a:gd name="T6" fmla="*/ 211 w 211"/>
              <a:gd name="T7" fmla="*/ 17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1" h="176">
                <a:moveTo>
                  <a:pt x="211" y="176"/>
                </a:moveTo>
                <a:cubicBezTo>
                  <a:pt x="211" y="176"/>
                  <a:pt x="129" y="63"/>
                  <a:pt x="31" y="145"/>
                </a:cubicBezTo>
                <a:cubicBezTo>
                  <a:pt x="0" y="155"/>
                  <a:pt x="0" y="155"/>
                  <a:pt x="0" y="155"/>
                </a:cubicBezTo>
                <a:cubicBezTo>
                  <a:pt x="0" y="155"/>
                  <a:pt x="113" y="0"/>
                  <a:pt x="211" y="17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2" name="Freeform 103"/>
          <p:cNvSpPr/>
          <p:nvPr/>
        </p:nvSpPr>
        <p:spPr bwMode="auto">
          <a:xfrm>
            <a:off x="9498013" y="2805113"/>
            <a:ext cx="173038" cy="204788"/>
          </a:xfrm>
          <a:custGeom>
            <a:avLst/>
            <a:gdLst>
              <a:gd name="T0" fmla="*/ 223 w 262"/>
              <a:gd name="T1" fmla="*/ 245 h 311"/>
              <a:gd name="T2" fmla="*/ 68 w 262"/>
              <a:gd name="T3" fmla="*/ 195 h 311"/>
              <a:gd name="T4" fmla="*/ 244 w 262"/>
              <a:gd name="T5" fmla="*/ 23 h 311"/>
              <a:gd name="T6" fmla="*/ 262 w 262"/>
              <a:gd name="T7" fmla="*/ 10 h 311"/>
              <a:gd name="T8" fmla="*/ 121 w 262"/>
              <a:gd name="T9" fmla="*/ 18 h 311"/>
              <a:gd name="T10" fmla="*/ 30 w 262"/>
              <a:gd name="T11" fmla="*/ 201 h 311"/>
              <a:gd name="T12" fmla="*/ 202 w 262"/>
              <a:gd name="T13" fmla="*/ 271 h 311"/>
              <a:gd name="T14" fmla="*/ 223 w 262"/>
              <a:gd name="T15" fmla="*/ 245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2" h="311">
                <a:moveTo>
                  <a:pt x="223" y="245"/>
                </a:moveTo>
                <a:cubicBezTo>
                  <a:pt x="223" y="245"/>
                  <a:pt x="88" y="300"/>
                  <a:pt x="68" y="195"/>
                </a:cubicBezTo>
                <a:cubicBezTo>
                  <a:pt x="68" y="195"/>
                  <a:pt x="63" y="0"/>
                  <a:pt x="244" y="23"/>
                </a:cubicBezTo>
                <a:cubicBezTo>
                  <a:pt x="262" y="10"/>
                  <a:pt x="262" y="10"/>
                  <a:pt x="262" y="10"/>
                </a:cubicBezTo>
                <a:cubicBezTo>
                  <a:pt x="262" y="10"/>
                  <a:pt x="157" y="0"/>
                  <a:pt x="121" y="18"/>
                </a:cubicBezTo>
                <a:cubicBezTo>
                  <a:pt x="121" y="18"/>
                  <a:pt x="0" y="115"/>
                  <a:pt x="30" y="201"/>
                </a:cubicBezTo>
                <a:cubicBezTo>
                  <a:pt x="30" y="201"/>
                  <a:pt x="66" y="311"/>
                  <a:pt x="202" y="271"/>
                </a:cubicBezTo>
                <a:lnTo>
                  <a:pt x="223" y="24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3" name="Freeform 104"/>
          <p:cNvSpPr/>
          <p:nvPr/>
        </p:nvSpPr>
        <p:spPr bwMode="auto">
          <a:xfrm>
            <a:off x="8108950" y="434975"/>
            <a:ext cx="49213" cy="85725"/>
          </a:xfrm>
          <a:custGeom>
            <a:avLst/>
            <a:gdLst>
              <a:gd name="T0" fmla="*/ 30 w 75"/>
              <a:gd name="T1" fmla="*/ 0 h 131"/>
              <a:gd name="T2" fmla="*/ 75 w 75"/>
              <a:gd name="T3" fmla="*/ 107 h 131"/>
              <a:gd name="T4" fmla="*/ 17 w 75"/>
              <a:gd name="T5" fmla="*/ 82 h 131"/>
              <a:gd name="T6" fmla="*/ 30 w 75"/>
              <a:gd name="T7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5" h="131">
                <a:moveTo>
                  <a:pt x="30" y="0"/>
                </a:moveTo>
                <a:cubicBezTo>
                  <a:pt x="30" y="0"/>
                  <a:pt x="35" y="84"/>
                  <a:pt x="75" y="107"/>
                </a:cubicBezTo>
                <a:cubicBezTo>
                  <a:pt x="75" y="107"/>
                  <a:pt x="26" y="131"/>
                  <a:pt x="17" y="82"/>
                </a:cubicBezTo>
                <a:cubicBezTo>
                  <a:pt x="17" y="82"/>
                  <a:pt x="0" y="13"/>
                  <a:pt x="3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4" name="Freeform 105"/>
          <p:cNvSpPr/>
          <p:nvPr/>
        </p:nvSpPr>
        <p:spPr bwMode="auto">
          <a:xfrm>
            <a:off x="8143875" y="393700"/>
            <a:ext cx="142875" cy="217488"/>
          </a:xfrm>
          <a:custGeom>
            <a:avLst/>
            <a:gdLst>
              <a:gd name="T0" fmla="*/ 104 w 217"/>
              <a:gd name="T1" fmla="*/ 316 h 330"/>
              <a:gd name="T2" fmla="*/ 143 w 217"/>
              <a:gd name="T3" fmla="*/ 267 h 330"/>
              <a:gd name="T4" fmla="*/ 155 w 217"/>
              <a:gd name="T5" fmla="*/ 69 h 330"/>
              <a:gd name="T6" fmla="*/ 15 w 217"/>
              <a:gd name="T7" fmla="*/ 116 h 330"/>
              <a:gd name="T8" fmla="*/ 0 w 217"/>
              <a:gd name="T9" fmla="*/ 117 h 330"/>
              <a:gd name="T10" fmla="*/ 149 w 217"/>
              <a:gd name="T11" fmla="*/ 50 h 330"/>
              <a:gd name="T12" fmla="*/ 169 w 217"/>
              <a:gd name="T13" fmla="*/ 213 h 330"/>
              <a:gd name="T14" fmla="*/ 114 w 217"/>
              <a:gd name="T15" fmla="*/ 323 h 330"/>
              <a:gd name="T16" fmla="*/ 104 w 217"/>
              <a:gd name="T17" fmla="*/ 316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7" h="330">
                <a:moveTo>
                  <a:pt x="104" y="316"/>
                </a:moveTo>
                <a:cubicBezTo>
                  <a:pt x="104" y="316"/>
                  <a:pt x="120" y="321"/>
                  <a:pt x="143" y="267"/>
                </a:cubicBezTo>
                <a:cubicBezTo>
                  <a:pt x="143" y="267"/>
                  <a:pt x="211" y="138"/>
                  <a:pt x="155" y="69"/>
                </a:cubicBezTo>
                <a:cubicBezTo>
                  <a:pt x="155" y="69"/>
                  <a:pt x="109" y="11"/>
                  <a:pt x="15" y="116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7"/>
                  <a:pt x="89" y="0"/>
                  <a:pt x="149" y="50"/>
                </a:cubicBezTo>
                <a:cubicBezTo>
                  <a:pt x="149" y="50"/>
                  <a:pt x="217" y="105"/>
                  <a:pt x="169" y="213"/>
                </a:cubicBezTo>
                <a:cubicBezTo>
                  <a:pt x="169" y="213"/>
                  <a:pt x="138" y="305"/>
                  <a:pt x="114" y="323"/>
                </a:cubicBezTo>
                <a:cubicBezTo>
                  <a:pt x="114" y="323"/>
                  <a:pt x="99" y="330"/>
                  <a:pt x="104" y="31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5" name="Freeform 106"/>
          <p:cNvSpPr/>
          <p:nvPr/>
        </p:nvSpPr>
        <p:spPr bwMode="auto">
          <a:xfrm>
            <a:off x="8990013" y="1546225"/>
            <a:ext cx="38100" cy="14288"/>
          </a:xfrm>
          <a:custGeom>
            <a:avLst/>
            <a:gdLst>
              <a:gd name="T0" fmla="*/ 59 w 59"/>
              <a:gd name="T1" fmla="*/ 3 h 22"/>
              <a:gd name="T2" fmla="*/ 0 w 59"/>
              <a:gd name="T3" fmla="*/ 15 h 22"/>
              <a:gd name="T4" fmla="*/ 59 w 59"/>
              <a:gd name="T5" fmla="*/ 3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9" h="22">
                <a:moveTo>
                  <a:pt x="59" y="3"/>
                </a:moveTo>
                <a:cubicBezTo>
                  <a:pt x="59" y="3"/>
                  <a:pt x="17" y="22"/>
                  <a:pt x="0" y="15"/>
                </a:cubicBezTo>
                <a:cubicBezTo>
                  <a:pt x="0" y="15"/>
                  <a:pt x="5" y="0"/>
                  <a:pt x="59" y="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" name="Freeform 107"/>
          <p:cNvSpPr/>
          <p:nvPr/>
        </p:nvSpPr>
        <p:spPr bwMode="auto">
          <a:xfrm>
            <a:off x="8747125" y="1425575"/>
            <a:ext cx="38100" cy="50800"/>
          </a:xfrm>
          <a:custGeom>
            <a:avLst/>
            <a:gdLst>
              <a:gd name="T0" fmla="*/ 58 w 58"/>
              <a:gd name="T1" fmla="*/ 40 h 77"/>
              <a:gd name="T2" fmla="*/ 0 w 58"/>
              <a:gd name="T3" fmla="*/ 57 h 77"/>
              <a:gd name="T4" fmla="*/ 31 w 58"/>
              <a:gd name="T5" fmla="*/ 24 h 77"/>
              <a:gd name="T6" fmla="*/ 58 w 58"/>
              <a:gd name="T7" fmla="*/ 4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8" h="77">
                <a:moveTo>
                  <a:pt x="58" y="40"/>
                </a:moveTo>
                <a:cubicBezTo>
                  <a:pt x="58" y="40"/>
                  <a:pt x="39" y="77"/>
                  <a:pt x="0" y="57"/>
                </a:cubicBezTo>
                <a:cubicBezTo>
                  <a:pt x="0" y="57"/>
                  <a:pt x="29" y="45"/>
                  <a:pt x="31" y="24"/>
                </a:cubicBezTo>
                <a:cubicBezTo>
                  <a:pt x="31" y="24"/>
                  <a:pt x="52" y="0"/>
                  <a:pt x="58" y="4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7" name="Freeform 108"/>
          <p:cNvSpPr/>
          <p:nvPr/>
        </p:nvSpPr>
        <p:spPr bwMode="auto">
          <a:xfrm>
            <a:off x="8986838" y="1490663"/>
            <a:ext cx="39688" cy="39688"/>
          </a:xfrm>
          <a:custGeom>
            <a:avLst/>
            <a:gdLst>
              <a:gd name="T0" fmla="*/ 0 w 60"/>
              <a:gd name="T1" fmla="*/ 59 h 59"/>
              <a:gd name="T2" fmla="*/ 60 w 60"/>
              <a:gd name="T3" fmla="*/ 33 h 59"/>
              <a:gd name="T4" fmla="*/ 0 w 60"/>
              <a:gd name="T5" fmla="*/ 5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0" h="59">
                <a:moveTo>
                  <a:pt x="0" y="59"/>
                </a:moveTo>
                <a:cubicBezTo>
                  <a:pt x="0" y="59"/>
                  <a:pt x="43" y="49"/>
                  <a:pt x="60" y="33"/>
                </a:cubicBezTo>
                <a:cubicBezTo>
                  <a:pt x="60" y="33"/>
                  <a:pt x="54" y="0"/>
                  <a:pt x="0" y="5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8" name="Freeform 109"/>
          <p:cNvSpPr/>
          <p:nvPr/>
        </p:nvSpPr>
        <p:spPr bwMode="auto">
          <a:xfrm>
            <a:off x="8943975" y="1366838"/>
            <a:ext cx="25400" cy="60325"/>
          </a:xfrm>
          <a:custGeom>
            <a:avLst/>
            <a:gdLst>
              <a:gd name="T0" fmla="*/ 14 w 40"/>
              <a:gd name="T1" fmla="*/ 92 h 92"/>
              <a:gd name="T2" fmla="*/ 13 w 40"/>
              <a:gd name="T3" fmla="*/ 21 h 92"/>
              <a:gd name="T4" fmla="*/ 14 w 40"/>
              <a:gd name="T5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0" h="92">
                <a:moveTo>
                  <a:pt x="14" y="92"/>
                </a:moveTo>
                <a:cubicBezTo>
                  <a:pt x="14" y="92"/>
                  <a:pt x="0" y="61"/>
                  <a:pt x="13" y="21"/>
                </a:cubicBezTo>
                <a:cubicBezTo>
                  <a:pt x="13" y="21"/>
                  <a:pt x="40" y="0"/>
                  <a:pt x="14" y="9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9" name="Freeform 110"/>
          <p:cNvSpPr/>
          <p:nvPr/>
        </p:nvSpPr>
        <p:spPr bwMode="auto">
          <a:xfrm>
            <a:off x="8902700" y="1641475"/>
            <a:ext cx="190500" cy="163513"/>
          </a:xfrm>
          <a:custGeom>
            <a:avLst/>
            <a:gdLst>
              <a:gd name="T0" fmla="*/ 0 w 289"/>
              <a:gd name="T1" fmla="*/ 147 h 247"/>
              <a:gd name="T2" fmla="*/ 204 w 289"/>
              <a:gd name="T3" fmla="*/ 108 h 247"/>
              <a:gd name="T4" fmla="*/ 103 w 289"/>
              <a:gd name="T5" fmla="*/ 36 h 247"/>
              <a:gd name="T6" fmla="*/ 50 w 289"/>
              <a:gd name="T7" fmla="*/ 8 h 247"/>
              <a:gd name="T8" fmla="*/ 247 w 289"/>
              <a:gd name="T9" fmla="*/ 90 h 247"/>
              <a:gd name="T10" fmla="*/ 0 w 289"/>
              <a:gd name="T11" fmla="*/ 147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9" h="247">
                <a:moveTo>
                  <a:pt x="0" y="147"/>
                </a:moveTo>
                <a:cubicBezTo>
                  <a:pt x="0" y="147"/>
                  <a:pt x="194" y="197"/>
                  <a:pt x="204" y="108"/>
                </a:cubicBezTo>
                <a:cubicBezTo>
                  <a:pt x="204" y="108"/>
                  <a:pt x="203" y="48"/>
                  <a:pt x="103" y="36"/>
                </a:cubicBezTo>
                <a:cubicBezTo>
                  <a:pt x="103" y="36"/>
                  <a:pt x="54" y="32"/>
                  <a:pt x="50" y="8"/>
                </a:cubicBezTo>
                <a:cubicBezTo>
                  <a:pt x="50" y="8"/>
                  <a:pt x="214" y="0"/>
                  <a:pt x="247" y="90"/>
                </a:cubicBezTo>
                <a:cubicBezTo>
                  <a:pt x="247" y="90"/>
                  <a:pt x="289" y="247"/>
                  <a:pt x="0" y="14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0" name="Freeform 111"/>
          <p:cNvSpPr/>
          <p:nvPr/>
        </p:nvSpPr>
        <p:spPr bwMode="auto">
          <a:xfrm>
            <a:off x="9650413" y="2371725"/>
            <a:ext cx="179388" cy="125413"/>
          </a:xfrm>
          <a:custGeom>
            <a:avLst/>
            <a:gdLst>
              <a:gd name="T0" fmla="*/ 228 w 272"/>
              <a:gd name="T1" fmla="*/ 176 h 192"/>
              <a:gd name="T2" fmla="*/ 212 w 272"/>
              <a:gd name="T3" fmla="*/ 63 h 192"/>
              <a:gd name="T4" fmla="*/ 0 w 272"/>
              <a:gd name="T5" fmla="*/ 152 h 192"/>
              <a:gd name="T6" fmla="*/ 50 w 272"/>
              <a:gd name="T7" fmla="*/ 124 h 192"/>
              <a:gd name="T8" fmla="*/ 178 w 272"/>
              <a:gd name="T9" fmla="*/ 76 h 192"/>
              <a:gd name="T10" fmla="*/ 205 w 272"/>
              <a:gd name="T11" fmla="*/ 148 h 192"/>
              <a:gd name="T12" fmla="*/ 228 w 272"/>
              <a:gd name="T13" fmla="*/ 17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2" h="192">
                <a:moveTo>
                  <a:pt x="228" y="176"/>
                </a:moveTo>
                <a:cubicBezTo>
                  <a:pt x="228" y="176"/>
                  <a:pt x="272" y="122"/>
                  <a:pt x="212" y="63"/>
                </a:cubicBezTo>
                <a:cubicBezTo>
                  <a:pt x="212" y="63"/>
                  <a:pt x="52" y="0"/>
                  <a:pt x="0" y="152"/>
                </a:cubicBezTo>
                <a:cubicBezTo>
                  <a:pt x="0" y="152"/>
                  <a:pt x="17" y="166"/>
                  <a:pt x="50" y="124"/>
                </a:cubicBezTo>
                <a:cubicBezTo>
                  <a:pt x="50" y="124"/>
                  <a:pt x="115" y="53"/>
                  <a:pt x="178" y="76"/>
                </a:cubicBezTo>
                <a:cubicBezTo>
                  <a:pt x="178" y="76"/>
                  <a:pt x="234" y="76"/>
                  <a:pt x="205" y="148"/>
                </a:cubicBezTo>
                <a:cubicBezTo>
                  <a:pt x="205" y="148"/>
                  <a:pt x="200" y="192"/>
                  <a:pt x="228" y="17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1" name="Freeform 112"/>
          <p:cNvSpPr/>
          <p:nvPr/>
        </p:nvSpPr>
        <p:spPr bwMode="auto">
          <a:xfrm>
            <a:off x="9471025" y="2336800"/>
            <a:ext cx="131763" cy="125413"/>
          </a:xfrm>
          <a:custGeom>
            <a:avLst/>
            <a:gdLst>
              <a:gd name="T0" fmla="*/ 199 w 199"/>
              <a:gd name="T1" fmla="*/ 171 h 190"/>
              <a:gd name="T2" fmla="*/ 24 w 199"/>
              <a:gd name="T3" fmla="*/ 150 h 190"/>
              <a:gd name="T4" fmla="*/ 0 w 199"/>
              <a:gd name="T5" fmla="*/ 124 h 190"/>
              <a:gd name="T6" fmla="*/ 91 w 199"/>
              <a:gd name="T7" fmla="*/ 58 h 190"/>
              <a:gd name="T8" fmla="*/ 199 w 199"/>
              <a:gd name="T9" fmla="*/ 171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9" h="190">
                <a:moveTo>
                  <a:pt x="199" y="171"/>
                </a:moveTo>
                <a:cubicBezTo>
                  <a:pt x="199" y="171"/>
                  <a:pt x="100" y="0"/>
                  <a:pt x="24" y="150"/>
                </a:cubicBezTo>
                <a:cubicBezTo>
                  <a:pt x="24" y="150"/>
                  <a:pt x="0" y="190"/>
                  <a:pt x="0" y="124"/>
                </a:cubicBezTo>
                <a:cubicBezTo>
                  <a:pt x="0" y="124"/>
                  <a:pt x="21" y="45"/>
                  <a:pt x="91" y="58"/>
                </a:cubicBezTo>
                <a:cubicBezTo>
                  <a:pt x="91" y="58"/>
                  <a:pt x="178" y="66"/>
                  <a:pt x="199" y="17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2" name="Freeform 113"/>
          <p:cNvSpPr/>
          <p:nvPr/>
        </p:nvSpPr>
        <p:spPr bwMode="auto">
          <a:xfrm>
            <a:off x="9617075" y="2381250"/>
            <a:ext cx="47625" cy="41275"/>
          </a:xfrm>
          <a:custGeom>
            <a:avLst/>
            <a:gdLst>
              <a:gd name="T0" fmla="*/ 38 w 72"/>
              <a:gd name="T1" fmla="*/ 0 h 62"/>
              <a:gd name="T2" fmla="*/ 72 w 72"/>
              <a:gd name="T3" fmla="*/ 28 h 62"/>
              <a:gd name="T4" fmla="*/ 25 w 72"/>
              <a:gd name="T5" fmla="*/ 33 h 62"/>
              <a:gd name="T6" fmla="*/ 38 w 72"/>
              <a:gd name="T7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" h="62">
                <a:moveTo>
                  <a:pt x="38" y="0"/>
                </a:moveTo>
                <a:cubicBezTo>
                  <a:pt x="38" y="0"/>
                  <a:pt x="40" y="38"/>
                  <a:pt x="72" y="28"/>
                </a:cubicBezTo>
                <a:cubicBezTo>
                  <a:pt x="72" y="28"/>
                  <a:pt x="55" y="62"/>
                  <a:pt x="25" y="33"/>
                </a:cubicBezTo>
                <a:cubicBezTo>
                  <a:pt x="25" y="33"/>
                  <a:pt x="0" y="7"/>
                  <a:pt x="38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3" name="Freeform 114"/>
          <p:cNvSpPr/>
          <p:nvPr/>
        </p:nvSpPr>
        <p:spPr bwMode="auto">
          <a:xfrm>
            <a:off x="9669463" y="2382838"/>
            <a:ext cx="34925" cy="28575"/>
          </a:xfrm>
          <a:custGeom>
            <a:avLst/>
            <a:gdLst>
              <a:gd name="T0" fmla="*/ 33 w 54"/>
              <a:gd name="T1" fmla="*/ 43 h 43"/>
              <a:gd name="T2" fmla="*/ 30 w 54"/>
              <a:gd name="T3" fmla="*/ 0 h 43"/>
              <a:gd name="T4" fmla="*/ 33 w 54"/>
              <a:gd name="T5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4" h="43">
                <a:moveTo>
                  <a:pt x="33" y="43"/>
                </a:moveTo>
                <a:cubicBezTo>
                  <a:pt x="33" y="43"/>
                  <a:pt x="54" y="33"/>
                  <a:pt x="30" y="0"/>
                </a:cubicBezTo>
                <a:cubicBezTo>
                  <a:pt x="30" y="0"/>
                  <a:pt x="0" y="31"/>
                  <a:pt x="33" y="4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4" name="Freeform 115"/>
          <p:cNvSpPr/>
          <p:nvPr/>
        </p:nvSpPr>
        <p:spPr bwMode="auto">
          <a:xfrm>
            <a:off x="11634788" y="777875"/>
            <a:ext cx="79375" cy="84138"/>
          </a:xfrm>
          <a:custGeom>
            <a:avLst/>
            <a:gdLst>
              <a:gd name="T0" fmla="*/ 0 w 119"/>
              <a:gd name="T1" fmla="*/ 100 h 127"/>
              <a:gd name="T2" fmla="*/ 61 w 119"/>
              <a:gd name="T3" fmla="*/ 60 h 127"/>
              <a:gd name="T4" fmla="*/ 109 w 119"/>
              <a:gd name="T5" fmla="*/ 59 h 127"/>
              <a:gd name="T6" fmla="*/ 69 w 119"/>
              <a:gd name="T7" fmla="*/ 127 h 127"/>
              <a:gd name="T8" fmla="*/ 0 w 119"/>
              <a:gd name="T9" fmla="*/ 10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9" h="127">
                <a:moveTo>
                  <a:pt x="0" y="100"/>
                </a:moveTo>
                <a:cubicBezTo>
                  <a:pt x="0" y="100"/>
                  <a:pt x="41" y="106"/>
                  <a:pt x="61" y="60"/>
                </a:cubicBezTo>
                <a:cubicBezTo>
                  <a:pt x="61" y="60"/>
                  <a:pt x="72" y="0"/>
                  <a:pt x="109" y="59"/>
                </a:cubicBezTo>
                <a:cubicBezTo>
                  <a:pt x="109" y="59"/>
                  <a:pt x="119" y="124"/>
                  <a:pt x="69" y="127"/>
                </a:cubicBezTo>
                <a:lnTo>
                  <a:pt x="0" y="10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5" name="Freeform 116"/>
          <p:cNvSpPr/>
          <p:nvPr/>
        </p:nvSpPr>
        <p:spPr bwMode="auto">
          <a:xfrm>
            <a:off x="11972925" y="615950"/>
            <a:ext cx="61913" cy="85725"/>
          </a:xfrm>
          <a:custGeom>
            <a:avLst/>
            <a:gdLst>
              <a:gd name="T0" fmla="*/ 93 w 93"/>
              <a:gd name="T1" fmla="*/ 23 h 130"/>
              <a:gd name="T2" fmla="*/ 26 w 93"/>
              <a:gd name="T3" fmla="*/ 23 h 130"/>
              <a:gd name="T4" fmla="*/ 4 w 93"/>
              <a:gd name="T5" fmla="*/ 91 h 130"/>
              <a:gd name="T6" fmla="*/ 62 w 93"/>
              <a:gd name="T7" fmla="*/ 111 h 130"/>
              <a:gd name="T8" fmla="*/ 81 w 93"/>
              <a:gd name="T9" fmla="*/ 67 h 130"/>
              <a:gd name="T10" fmla="*/ 93 w 93"/>
              <a:gd name="T11" fmla="*/ 23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" h="130">
                <a:moveTo>
                  <a:pt x="93" y="23"/>
                </a:moveTo>
                <a:cubicBezTo>
                  <a:pt x="93" y="23"/>
                  <a:pt x="39" y="64"/>
                  <a:pt x="26" y="23"/>
                </a:cubicBezTo>
                <a:cubicBezTo>
                  <a:pt x="26" y="23"/>
                  <a:pt x="0" y="0"/>
                  <a:pt x="4" y="91"/>
                </a:cubicBezTo>
                <a:cubicBezTo>
                  <a:pt x="4" y="91"/>
                  <a:pt x="21" y="130"/>
                  <a:pt x="62" y="111"/>
                </a:cubicBezTo>
                <a:cubicBezTo>
                  <a:pt x="62" y="111"/>
                  <a:pt x="82" y="90"/>
                  <a:pt x="81" y="67"/>
                </a:cubicBezTo>
                <a:cubicBezTo>
                  <a:pt x="81" y="67"/>
                  <a:pt x="84" y="32"/>
                  <a:pt x="93" y="2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6" name="Freeform 117"/>
          <p:cNvSpPr/>
          <p:nvPr/>
        </p:nvSpPr>
        <p:spPr bwMode="auto">
          <a:xfrm>
            <a:off x="11749088" y="763588"/>
            <a:ext cx="85725" cy="33338"/>
          </a:xfrm>
          <a:custGeom>
            <a:avLst/>
            <a:gdLst>
              <a:gd name="T0" fmla="*/ 100 w 130"/>
              <a:gd name="T1" fmla="*/ 3 h 51"/>
              <a:gd name="T2" fmla="*/ 20 w 130"/>
              <a:gd name="T3" fmla="*/ 13 h 51"/>
              <a:gd name="T4" fmla="*/ 0 w 130"/>
              <a:gd name="T5" fmla="*/ 16 h 51"/>
              <a:gd name="T6" fmla="*/ 72 w 130"/>
              <a:gd name="T7" fmla="*/ 30 h 51"/>
              <a:gd name="T8" fmla="*/ 100 w 130"/>
              <a:gd name="T9" fmla="*/ 3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0" h="51">
                <a:moveTo>
                  <a:pt x="100" y="3"/>
                </a:moveTo>
                <a:cubicBezTo>
                  <a:pt x="100" y="3"/>
                  <a:pt x="45" y="32"/>
                  <a:pt x="20" y="13"/>
                </a:cubicBezTo>
                <a:cubicBezTo>
                  <a:pt x="20" y="13"/>
                  <a:pt x="10" y="0"/>
                  <a:pt x="0" y="16"/>
                </a:cubicBezTo>
                <a:cubicBezTo>
                  <a:pt x="0" y="16"/>
                  <a:pt x="24" y="31"/>
                  <a:pt x="72" y="30"/>
                </a:cubicBezTo>
                <a:cubicBezTo>
                  <a:pt x="72" y="30"/>
                  <a:pt x="130" y="51"/>
                  <a:pt x="100" y="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7" name="Freeform 118"/>
          <p:cNvSpPr/>
          <p:nvPr/>
        </p:nvSpPr>
        <p:spPr bwMode="auto">
          <a:xfrm>
            <a:off x="11518900" y="760413"/>
            <a:ext cx="125413" cy="133350"/>
          </a:xfrm>
          <a:custGeom>
            <a:avLst/>
            <a:gdLst>
              <a:gd name="T0" fmla="*/ 133 w 191"/>
              <a:gd name="T1" fmla="*/ 146 h 203"/>
              <a:gd name="T2" fmla="*/ 120 w 191"/>
              <a:gd name="T3" fmla="*/ 76 h 203"/>
              <a:gd name="T4" fmla="*/ 164 w 191"/>
              <a:gd name="T5" fmla="*/ 40 h 203"/>
              <a:gd name="T6" fmla="*/ 96 w 191"/>
              <a:gd name="T7" fmla="*/ 43 h 203"/>
              <a:gd name="T8" fmla="*/ 80 w 191"/>
              <a:gd name="T9" fmla="*/ 8 h 203"/>
              <a:gd name="T10" fmla="*/ 43 w 191"/>
              <a:gd name="T11" fmla="*/ 52 h 203"/>
              <a:gd name="T12" fmla="*/ 16 w 191"/>
              <a:gd name="T13" fmla="*/ 65 h 203"/>
              <a:gd name="T14" fmla="*/ 82 w 191"/>
              <a:gd name="T15" fmla="*/ 164 h 203"/>
              <a:gd name="T16" fmla="*/ 183 w 191"/>
              <a:gd name="T17" fmla="*/ 191 h 203"/>
              <a:gd name="T18" fmla="*/ 150 w 191"/>
              <a:gd name="T19" fmla="*/ 172 h 203"/>
              <a:gd name="T20" fmla="*/ 133 w 191"/>
              <a:gd name="T21" fmla="*/ 146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1" h="203">
                <a:moveTo>
                  <a:pt x="133" y="146"/>
                </a:moveTo>
                <a:cubicBezTo>
                  <a:pt x="133" y="146"/>
                  <a:pt x="90" y="132"/>
                  <a:pt x="120" y="76"/>
                </a:cubicBezTo>
                <a:cubicBezTo>
                  <a:pt x="120" y="76"/>
                  <a:pt x="141" y="48"/>
                  <a:pt x="164" y="40"/>
                </a:cubicBezTo>
                <a:cubicBezTo>
                  <a:pt x="164" y="40"/>
                  <a:pt x="120" y="28"/>
                  <a:pt x="96" y="43"/>
                </a:cubicBezTo>
                <a:cubicBezTo>
                  <a:pt x="96" y="43"/>
                  <a:pt x="103" y="0"/>
                  <a:pt x="80" y="8"/>
                </a:cubicBezTo>
                <a:cubicBezTo>
                  <a:pt x="43" y="52"/>
                  <a:pt x="43" y="52"/>
                  <a:pt x="43" y="52"/>
                </a:cubicBezTo>
                <a:cubicBezTo>
                  <a:pt x="43" y="52"/>
                  <a:pt x="22" y="43"/>
                  <a:pt x="16" y="65"/>
                </a:cubicBezTo>
                <a:cubicBezTo>
                  <a:pt x="16" y="65"/>
                  <a:pt x="0" y="147"/>
                  <a:pt x="82" y="164"/>
                </a:cubicBezTo>
                <a:cubicBezTo>
                  <a:pt x="82" y="164"/>
                  <a:pt x="128" y="203"/>
                  <a:pt x="183" y="191"/>
                </a:cubicBezTo>
                <a:cubicBezTo>
                  <a:pt x="183" y="191"/>
                  <a:pt x="191" y="167"/>
                  <a:pt x="150" y="172"/>
                </a:cubicBezTo>
                <a:cubicBezTo>
                  <a:pt x="150" y="172"/>
                  <a:pt x="129" y="152"/>
                  <a:pt x="133" y="14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8" name="Freeform 119"/>
          <p:cNvSpPr/>
          <p:nvPr/>
        </p:nvSpPr>
        <p:spPr bwMode="auto">
          <a:xfrm>
            <a:off x="11410950" y="1039813"/>
            <a:ext cx="82550" cy="68263"/>
          </a:xfrm>
          <a:custGeom>
            <a:avLst/>
            <a:gdLst>
              <a:gd name="T0" fmla="*/ 125 w 125"/>
              <a:gd name="T1" fmla="*/ 0 h 105"/>
              <a:gd name="T2" fmla="*/ 28 w 125"/>
              <a:gd name="T3" fmla="*/ 44 h 105"/>
              <a:gd name="T4" fmla="*/ 3 w 125"/>
              <a:gd name="T5" fmla="*/ 55 h 105"/>
              <a:gd name="T6" fmla="*/ 87 w 125"/>
              <a:gd name="T7" fmla="*/ 87 h 105"/>
              <a:gd name="T8" fmla="*/ 89 w 125"/>
              <a:gd name="T9" fmla="*/ 66 h 105"/>
              <a:gd name="T10" fmla="*/ 125 w 125"/>
              <a:gd name="T11" fmla="*/ 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5" h="105">
                <a:moveTo>
                  <a:pt x="125" y="0"/>
                </a:moveTo>
                <a:cubicBezTo>
                  <a:pt x="125" y="0"/>
                  <a:pt x="64" y="47"/>
                  <a:pt x="28" y="44"/>
                </a:cubicBezTo>
                <a:cubicBezTo>
                  <a:pt x="28" y="44"/>
                  <a:pt x="0" y="24"/>
                  <a:pt x="3" y="55"/>
                </a:cubicBezTo>
                <a:cubicBezTo>
                  <a:pt x="3" y="55"/>
                  <a:pt x="43" y="105"/>
                  <a:pt x="87" y="87"/>
                </a:cubicBezTo>
                <a:cubicBezTo>
                  <a:pt x="87" y="87"/>
                  <a:pt x="90" y="82"/>
                  <a:pt x="89" y="66"/>
                </a:cubicBezTo>
                <a:cubicBezTo>
                  <a:pt x="89" y="66"/>
                  <a:pt x="124" y="21"/>
                  <a:pt x="125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9" name="Freeform 120"/>
          <p:cNvSpPr/>
          <p:nvPr/>
        </p:nvSpPr>
        <p:spPr bwMode="auto">
          <a:xfrm>
            <a:off x="11523663" y="950913"/>
            <a:ext cx="74613" cy="63500"/>
          </a:xfrm>
          <a:custGeom>
            <a:avLst/>
            <a:gdLst>
              <a:gd name="T0" fmla="*/ 0 w 112"/>
              <a:gd name="T1" fmla="*/ 75 h 98"/>
              <a:gd name="T2" fmla="*/ 71 w 112"/>
              <a:gd name="T3" fmla="*/ 80 h 98"/>
              <a:gd name="T4" fmla="*/ 104 w 112"/>
              <a:gd name="T5" fmla="*/ 49 h 98"/>
              <a:gd name="T6" fmla="*/ 42 w 112"/>
              <a:gd name="T7" fmla="*/ 0 h 98"/>
              <a:gd name="T8" fmla="*/ 49 w 112"/>
              <a:gd name="T9" fmla="*/ 49 h 98"/>
              <a:gd name="T10" fmla="*/ 0 w 112"/>
              <a:gd name="T11" fmla="*/ 75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2" h="98">
                <a:moveTo>
                  <a:pt x="0" y="75"/>
                </a:moveTo>
                <a:cubicBezTo>
                  <a:pt x="0" y="75"/>
                  <a:pt x="40" y="95"/>
                  <a:pt x="71" y="80"/>
                </a:cubicBezTo>
                <a:cubicBezTo>
                  <a:pt x="71" y="80"/>
                  <a:pt x="112" y="98"/>
                  <a:pt x="104" y="49"/>
                </a:cubicBezTo>
                <a:cubicBezTo>
                  <a:pt x="104" y="49"/>
                  <a:pt x="101" y="6"/>
                  <a:pt x="42" y="0"/>
                </a:cubicBezTo>
                <a:cubicBezTo>
                  <a:pt x="42" y="0"/>
                  <a:pt x="28" y="18"/>
                  <a:pt x="49" y="49"/>
                </a:cubicBezTo>
                <a:cubicBezTo>
                  <a:pt x="49" y="49"/>
                  <a:pt x="28" y="73"/>
                  <a:pt x="0" y="7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0" name="Freeform 121"/>
          <p:cNvSpPr/>
          <p:nvPr/>
        </p:nvSpPr>
        <p:spPr bwMode="auto">
          <a:xfrm>
            <a:off x="12038013" y="539750"/>
            <a:ext cx="57150" cy="82550"/>
          </a:xfrm>
          <a:custGeom>
            <a:avLst/>
            <a:gdLst>
              <a:gd name="T0" fmla="*/ 38 w 86"/>
              <a:gd name="T1" fmla="*/ 92 h 125"/>
              <a:gd name="T2" fmla="*/ 66 w 86"/>
              <a:gd name="T3" fmla="*/ 53 h 125"/>
              <a:gd name="T4" fmla="*/ 12 w 86"/>
              <a:gd name="T5" fmla="*/ 51 h 125"/>
              <a:gd name="T6" fmla="*/ 0 w 86"/>
              <a:gd name="T7" fmla="*/ 125 h 125"/>
              <a:gd name="T8" fmla="*/ 38 w 86"/>
              <a:gd name="T9" fmla="*/ 92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" h="125">
                <a:moveTo>
                  <a:pt x="38" y="92"/>
                </a:moveTo>
                <a:cubicBezTo>
                  <a:pt x="38" y="92"/>
                  <a:pt x="86" y="110"/>
                  <a:pt x="66" y="53"/>
                </a:cubicBezTo>
                <a:cubicBezTo>
                  <a:pt x="66" y="53"/>
                  <a:pt x="39" y="0"/>
                  <a:pt x="12" y="51"/>
                </a:cubicBezTo>
                <a:cubicBezTo>
                  <a:pt x="12" y="51"/>
                  <a:pt x="6" y="110"/>
                  <a:pt x="0" y="125"/>
                </a:cubicBezTo>
                <a:cubicBezTo>
                  <a:pt x="0" y="125"/>
                  <a:pt x="28" y="79"/>
                  <a:pt x="38" y="9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1" name="Freeform 122"/>
          <p:cNvSpPr/>
          <p:nvPr/>
        </p:nvSpPr>
        <p:spPr bwMode="auto">
          <a:xfrm>
            <a:off x="11425238" y="739775"/>
            <a:ext cx="36513" cy="36513"/>
          </a:xfrm>
          <a:custGeom>
            <a:avLst/>
            <a:gdLst>
              <a:gd name="T0" fmla="*/ 54 w 54"/>
              <a:gd name="T1" fmla="*/ 28 h 57"/>
              <a:gd name="T2" fmla="*/ 0 w 54"/>
              <a:gd name="T3" fmla="*/ 21 h 57"/>
              <a:gd name="T4" fmla="*/ 16 w 54"/>
              <a:gd name="T5" fmla="*/ 12 h 57"/>
              <a:gd name="T6" fmla="*/ 54 w 54"/>
              <a:gd name="T7" fmla="*/ 28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4" h="57">
                <a:moveTo>
                  <a:pt x="54" y="28"/>
                </a:moveTo>
                <a:cubicBezTo>
                  <a:pt x="54" y="28"/>
                  <a:pt x="11" y="57"/>
                  <a:pt x="0" y="21"/>
                </a:cubicBezTo>
                <a:cubicBezTo>
                  <a:pt x="0" y="21"/>
                  <a:pt x="1" y="0"/>
                  <a:pt x="16" y="12"/>
                </a:cubicBezTo>
                <a:cubicBezTo>
                  <a:pt x="16" y="12"/>
                  <a:pt x="45" y="37"/>
                  <a:pt x="54" y="2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2" name="Freeform 123"/>
          <p:cNvSpPr/>
          <p:nvPr/>
        </p:nvSpPr>
        <p:spPr bwMode="auto">
          <a:xfrm>
            <a:off x="11655425" y="884238"/>
            <a:ext cx="63500" cy="49213"/>
          </a:xfrm>
          <a:custGeom>
            <a:avLst/>
            <a:gdLst>
              <a:gd name="T0" fmla="*/ 62 w 96"/>
              <a:gd name="T1" fmla="*/ 14 h 74"/>
              <a:gd name="T2" fmla="*/ 29 w 96"/>
              <a:gd name="T3" fmla="*/ 74 h 74"/>
              <a:gd name="T4" fmla="*/ 19 w 96"/>
              <a:gd name="T5" fmla="*/ 29 h 74"/>
              <a:gd name="T6" fmla="*/ 36 w 96"/>
              <a:gd name="T7" fmla="*/ 29 h 74"/>
              <a:gd name="T8" fmla="*/ 62 w 96"/>
              <a:gd name="T9" fmla="*/ 1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74">
                <a:moveTo>
                  <a:pt x="62" y="14"/>
                </a:moveTo>
                <a:cubicBezTo>
                  <a:pt x="62" y="14"/>
                  <a:pt x="96" y="65"/>
                  <a:pt x="29" y="74"/>
                </a:cubicBezTo>
                <a:cubicBezTo>
                  <a:pt x="29" y="74"/>
                  <a:pt x="0" y="57"/>
                  <a:pt x="19" y="29"/>
                </a:cubicBezTo>
                <a:cubicBezTo>
                  <a:pt x="19" y="29"/>
                  <a:pt x="24" y="32"/>
                  <a:pt x="36" y="29"/>
                </a:cubicBezTo>
                <a:cubicBezTo>
                  <a:pt x="36" y="29"/>
                  <a:pt x="49" y="0"/>
                  <a:pt x="62" y="1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3" name="Freeform 124"/>
          <p:cNvSpPr/>
          <p:nvPr/>
        </p:nvSpPr>
        <p:spPr bwMode="auto">
          <a:xfrm>
            <a:off x="11722100" y="773113"/>
            <a:ext cx="104775" cy="57150"/>
          </a:xfrm>
          <a:custGeom>
            <a:avLst/>
            <a:gdLst>
              <a:gd name="T0" fmla="*/ 136 w 159"/>
              <a:gd name="T1" fmla="*/ 58 h 87"/>
              <a:gd name="T2" fmla="*/ 26 w 159"/>
              <a:gd name="T3" fmla="*/ 0 h 87"/>
              <a:gd name="T4" fmla="*/ 24 w 159"/>
              <a:gd name="T5" fmla="*/ 29 h 87"/>
              <a:gd name="T6" fmla="*/ 107 w 159"/>
              <a:gd name="T7" fmla="*/ 66 h 87"/>
              <a:gd name="T8" fmla="*/ 136 w 159"/>
              <a:gd name="T9" fmla="*/ 58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" h="87">
                <a:moveTo>
                  <a:pt x="136" y="58"/>
                </a:moveTo>
                <a:cubicBezTo>
                  <a:pt x="136" y="58"/>
                  <a:pt x="38" y="27"/>
                  <a:pt x="26" y="0"/>
                </a:cubicBezTo>
                <a:cubicBezTo>
                  <a:pt x="26" y="0"/>
                  <a:pt x="0" y="12"/>
                  <a:pt x="24" y="29"/>
                </a:cubicBezTo>
                <a:cubicBezTo>
                  <a:pt x="24" y="29"/>
                  <a:pt x="78" y="53"/>
                  <a:pt x="107" y="66"/>
                </a:cubicBezTo>
                <a:cubicBezTo>
                  <a:pt x="107" y="66"/>
                  <a:pt x="159" y="87"/>
                  <a:pt x="136" y="5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4" name="Freeform 125"/>
          <p:cNvSpPr/>
          <p:nvPr/>
        </p:nvSpPr>
        <p:spPr bwMode="auto">
          <a:xfrm>
            <a:off x="11722100" y="669925"/>
            <a:ext cx="195263" cy="117475"/>
          </a:xfrm>
          <a:custGeom>
            <a:avLst/>
            <a:gdLst>
              <a:gd name="T0" fmla="*/ 36 w 296"/>
              <a:gd name="T1" fmla="*/ 107 h 177"/>
              <a:gd name="T2" fmla="*/ 15 w 296"/>
              <a:gd name="T3" fmla="*/ 84 h 177"/>
              <a:gd name="T4" fmla="*/ 90 w 296"/>
              <a:gd name="T5" fmla="*/ 45 h 177"/>
              <a:gd name="T6" fmla="*/ 214 w 296"/>
              <a:gd name="T7" fmla="*/ 36 h 177"/>
              <a:gd name="T8" fmla="*/ 202 w 296"/>
              <a:gd name="T9" fmla="*/ 177 h 177"/>
              <a:gd name="T10" fmla="*/ 232 w 296"/>
              <a:gd name="T11" fmla="*/ 113 h 177"/>
              <a:gd name="T12" fmla="*/ 171 w 296"/>
              <a:gd name="T13" fmla="*/ 44 h 177"/>
              <a:gd name="T14" fmla="*/ 70 w 296"/>
              <a:gd name="T15" fmla="*/ 78 h 177"/>
              <a:gd name="T16" fmla="*/ 36 w 296"/>
              <a:gd name="T17" fmla="*/ 10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6" h="177">
                <a:moveTo>
                  <a:pt x="36" y="107"/>
                </a:moveTo>
                <a:cubicBezTo>
                  <a:pt x="36" y="107"/>
                  <a:pt x="0" y="120"/>
                  <a:pt x="15" y="84"/>
                </a:cubicBezTo>
                <a:cubicBezTo>
                  <a:pt x="15" y="84"/>
                  <a:pt x="33" y="79"/>
                  <a:pt x="90" y="45"/>
                </a:cubicBezTo>
                <a:cubicBezTo>
                  <a:pt x="90" y="45"/>
                  <a:pt x="165" y="0"/>
                  <a:pt x="214" y="36"/>
                </a:cubicBezTo>
                <a:cubicBezTo>
                  <a:pt x="214" y="36"/>
                  <a:pt x="296" y="115"/>
                  <a:pt x="202" y="177"/>
                </a:cubicBezTo>
                <a:cubicBezTo>
                  <a:pt x="202" y="177"/>
                  <a:pt x="240" y="150"/>
                  <a:pt x="232" y="113"/>
                </a:cubicBezTo>
                <a:cubicBezTo>
                  <a:pt x="232" y="113"/>
                  <a:pt x="216" y="47"/>
                  <a:pt x="171" y="44"/>
                </a:cubicBezTo>
                <a:cubicBezTo>
                  <a:pt x="171" y="44"/>
                  <a:pt x="111" y="53"/>
                  <a:pt x="70" y="78"/>
                </a:cubicBezTo>
                <a:cubicBezTo>
                  <a:pt x="70" y="78"/>
                  <a:pt x="51" y="99"/>
                  <a:pt x="36" y="10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5" name="Freeform 126"/>
          <p:cNvSpPr/>
          <p:nvPr/>
        </p:nvSpPr>
        <p:spPr bwMode="auto">
          <a:xfrm>
            <a:off x="11760200" y="731838"/>
            <a:ext cx="71438" cy="25400"/>
          </a:xfrm>
          <a:custGeom>
            <a:avLst/>
            <a:gdLst>
              <a:gd name="T0" fmla="*/ 72 w 107"/>
              <a:gd name="T1" fmla="*/ 0 h 38"/>
              <a:gd name="T2" fmla="*/ 21 w 107"/>
              <a:gd name="T3" fmla="*/ 10 h 38"/>
              <a:gd name="T4" fmla="*/ 28 w 107"/>
              <a:gd name="T5" fmla="*/ 38 h 38"/>
              <a:gd name="T6" fmla="*/ 72 w 107"/>
              <a:gd name="T7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7" h="38">
                <a:moveTo>
                  <a:pt x="72" y="0"/>
                </a:moveTo>
                <a:cubicBezTo>
                  <a:pt x="72" y="0"/>
                  <a:pt x="61" y="12"/>
                  <a:pt x="21" y="10"/>
                </a:cubicBezTo>
                <a:cubicBezTo>
                  <a:pt x="21" y="10"/>
                  <a:pt x="0" y="34"/>
                  <a:pt x="28" y="38"/>
                </a:cubicBezTo>
                <a:cubicBezTo>
                  <a:pt x="28" y="38"/>
                  <a:pt x="107" y="31"/>
                  <a:pt x="72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6" name="Freeform 127"/>
          <p:cNvSpPr/>
          <p:nvPr/>
        </p:nvSpPr>
        <p:spPr bwMode="auto">
          <a:xfrm>
            <a:off x="11745913" y="646113"/>
            <a:ext cx="49213" cy="63500"/>
          </a:xfrm>
          <a:custGeom>
            <a:avLst/>
            <a:gdLst>
              <a:gd name="T0" fmla="*/ 0 w 75"/>
              <a:gd name="T1" fmla="*/ 96 h 96"/>
              <a:gd name="T2" fmla="*/ 71 w 75"/>
              <a:gd name="T3" fmla="*/ 21 h 96"/>
              <a:gd name="T4" fmla="*/ 46 w 75"/>
              <a:gd name="T5" fmla="*/ 34 h 96"/>
              <a:gd name="T6" fmla="*/ 0 w 75"/>
              <a:gd name="T7" fmla="*/ 9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5" h="96">
                <a:moveTo>
                  <a:pt x="0" y="96"/>
                </a:moveTo>
                <a:cubicBezTo>
                  <a:pt x="0" y="96"/>
                  <a:pt x="75" y="53"/>
                  <a:pt x="71" y="21"/>
                </a:cubicBezTo>
                <a:cubicBezTo>
                  <a:pt x="71" y="21"/>
                  <a:pt x="51" y="0"/>
                  <a:pt x="46" y="34"/>
                </a:cubicBezTo>
                <a:cubicBezTo>
                  <a:pt x="46" y="34"/>
                  <a:pt x="49" y="50"/>
                  <a:pt x="0" y="9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7" name="Freeform 128"/>
          <p:cNvSpPr/>
          <p:nvPr/>
        </p:nvSpPr>
        <p:spPr bwMode="auto">
          <a:xfrm>
            <a:off x="11734800" y="638175"/>
            <a:ext cx="41275" cy="47625"/>
          </a:xfrm>
          <a:custGeom>
            <a:avLst/>
            <a:gdLst>
              <a:gd name="T0" fmla="*/ 0 w 63"/>
              <a:gd name="T1" fmla="*/ 71 h 71"/>
              <a:gd name="T2" fmla="*/ 30 w 63"/>
              <a:gd name="T3" fmla="*/ 13 h 71"/>
              <a:gd name="T4" fmla="*/ 1 w 63"/>
              <a:gd name="T5" fmla="*/ 30 h 71"/>
              <a:gd name="T6" fmla="*/ 0 w 63"/>
              <a:gd name="T7" fmla="*/ 7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" h="71">
                <a:moveTo>
                  <a:pt x="0" y="71"/>
                </a:moveTo>
                <a:cubicBezTo>
                  <a:pt x="0" y="71"/>
                  <a:pt x="63" y="33"/>
                  <a:pt x="30" y="13"/>
                </a:cubicBezTo>
                <a:cubicBezTo>
                  <a:pt x="30" y="13"/>
                  <a:pt x="15" y="0"/>
                  <a:pt x="1" y="30"/>
                </a:cubicBezTo>
                <a:cubicBezTo>
                  <a:pt x="1" y="30"/>
                  <a:pt x="12" y="46"/>
                  <a:pt x="0" y="7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8" name="Freeform 129"/>
          <p:cNvSpPr/>
          <p:nvPr/>
        </p:nvSpPr>
        <p:spPr bwMode="auto">
          <a:xfrm>
            <a:off x="11690350" y="576263"/>
            <a:ext cx="114300" cy="93663"/>
          </a:xfrm>
          <a:custGeom>
            <a:avLst/>
            <a:gdLst>
              <a:gd name="T0" fmla="*/ 39 w 174"/>
              <a:gd name="T1" fmla="*/ 141 h 141"/>
              <a:gd name="T2" fmla="*/ 39 w 174"/>
              <a:gd name="T3" fmla="*/ 76 h 141"/>
              <a:gd name="T4" fmla="*/ 64 w 174"/>
              <a:gd name="T5" fmla="*/ 46 h 141"/>
              <a:gd name="T6" fmla="*/ 143 w 174"/>
              <a:gd name="T7" fmla="*/ 65 h 141"/>
              <a:gd name="T8" fmla="*/ 153 w 174"/>
              <a:gd name="T9" fmla="*/ 44 h 141"/>
              <a:gd name="T10" fmla="*/ 38 w 174"/>
              <a:gd name="T11" fmla="*/ 43 h 141"/>
              <a:gd name="T12" fmla="*/ 39 w 174"/>
              <a:gd name="T13" fmla="*/ 141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4" h="141">
                <a:moveTo>
                  <a:pt x="39" y="141"/>
                </a:moveTo>
                <a:cubicBezTo>
                  <a:pt x="39" y="141"/>
                  <a:pt x="67" y="106"/>
                  <a:pt x="39" y="76"/>
                </a:cubicBezTo>
                <a:cubicBezTo>
                  <a:pt x="39" y="76"/>
                  <a:pt x="35" y="48"/>
                  <a:pt x="64" y="46"/>
                </a:cubicBezTo>
                <a:cubicBezTo>
                  <a:pt x="64" y="46"/>
                  <a:pt x="128" y="18"/>
                  <a:pt x="143" y="65"/>
                </a:cubicBezTo>
                <a:cubicBezTo>
                  <a:pt x="143" y="65"/>
                  <a:pt x="174" y="71"/>
                  <a:pt x="153" y="44"/>
                </a:cubicBezTo>
                <a:cubicBezTo>
                  <a:pt x="153" y="44"/>
                  <a:pt x="113" y="0"/>
                  <a:pt x="38" y="43"/>
                </a:cubicBezTo>
                <a:cubicBezTo>
                  <a:pt x="38" y="43"/>
                  <a:pt x="0" y="141"/>
                  <a:pt x="39" y="14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9" name="Freeform 130"/>
          <p:cNvSpPr/>
          <p:nvPr/>
        </p:nvSpPr>
        <p:spPr bwMode="auto">
          <a:xfrm>
            <a:off x="11730038" y="796925"/>
            <a:ext cx="139700" cy="71438"/>
          </a:xfrm>
          <a:custGeom>
            <a:avLst/>
            <a:gdLst>
              <a:gd name="T0" fmla="*/ 16 w 212"/>
              <a:gd name="T1" fmla="*/ 23 h 108"/>
              <a:gd name="T2" fmla="*/ 3 w 212"/>
              <a:gd name="T3" fmla="*/ 37 h 108"/>
              <a:gd name="T4" fmla="*/ 182 w 212"/>
              <a:gd name="T5" fmla="*/ 95 h 108"/>
              <a:gd name="T6" fmla="*/ 165 w 212"/>
              <a:gd name="T7" fmla="*/ 76 h 108"/>
              <a:gd name="T8" fmla="*/ 16 w 212"/>
              <a:gd name="T9" fmla="*/ 23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2" h="108">
                <a:moveTo>
                  <a:pt x="16" y="23"/>
                </a:moveTo>
                <a:cubicBezTo>
                  <a:pt x="16" y="23"/>
                  <a:pt x="0" y="0"/>
                  <a:pt x="3" y="37"/>
                </a:cubicBezTo>
                <a:cubicBezTo>
                  <a:pt x="3" y="37"/>
                  <a:pt x="60" y="108"/>
                  <a:pt x="182" y="95"/>
                </a:cubicBezTo>
                <a:cubicBezTo>
                  <a:pt x="182" y="95"/>
                  <a:pt x="212" y="83"/>
                  <a:pt x="165" y="76"/>
                </a:cubicBezTo>
                <a:cubicBezTo>
                  <a:pt x="165" y="76"/>
                  <a:pt x="80" y="99"/>
                  <a:pt x="16" y="2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0" name="Freeform 131"/>
          <p:cNvSpPr/>
          <p:nvPr/>
        </p:nvSpPr>
        <p:spPr bwMode="auto">
          <a:xfrm>
            <a:off x="9026525" y="1544638"/>
            <a:ext cx="30163" cy="34925"/>
          </a:xfrm>
          <a:custGeom>
            <a:avLst/>
            <a:gdLst>
              <a:gd name="T0" fmla="*/ 17 w 48"/>
              <a:gd name="T1" fmla="*/ 38 h 52"/>
              <a:gd name="T2" fmla="*/ 11 w 48"/>
              <a:gd name="T3" fmla="*/ 0 h 52"/>
              <a:gd name="T4" fmla="*/ 17 w 48"/>
              <a:gd name="T5" fmla="*/ 38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8" h="52">
                <a:moveTo>
                  <a:pt x="17" y="38"/>
                </a:moveTo>
                <a:cubicBezTo>
                  <a:pt x="17" y="38"/>
                  <a:pt x="48" y="19"/>
                  <a:pt x="11" y="0"/>
                </a:cubicBezTo>
                <a:cubicBezTo>
                  <a:pt x="11" y="0"/>
                  <a:pt x="0" y="52"/>
                  <a:pt x="17" y="3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1" name="Freeform 132"/>
          <p:cNvSpPr/>
          <p:nvPr/>
        </p:nvSpPr>
        <p:spPr bwMode="auto">
          <a:xfrm>
            <a:off x="9010650" y="1520825"/>
            <a:ext cx="30163" cy="23813"/>
          </a:xfrm>
          <a:custGeom>
            <a:avLst/>
            <a:gdLst>
              <a:gd name="T0" fmla="*/ 44 w 45"/>
              <a:gd name="T1" fmla="*/ 3 h 37"/>
              <a:gd name="T2" fmla="*/ 0 w 45"/>
              <a:gd name="T3" fmla="*/ 20 h 37"/>
              <a:gd name="T4" fmla="*/ 44 w 45"/>
              <a:gd name="T5" fmla="*/ 3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5" h="37">
                <a:moveTo>
                  <a:pt x="44" y="3"/>
                </a:moveTo>
                <a:cubicBezTo>
                  <a:pt x="44" y="3"/>
                  <a:pt x="28" y="0"/>
                  <a:pt x="0" y="20"/>
                </a:cubicBezTo>
                <a:cubicBezTo>
                  <a:pt x="0" y="20"/>
                  <a:pt x="45" y="37"/>
                  <a:pt x="44" y="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2" name="Freeform 133"/>
          <p:cNvSpPr/>
          <p:nvPr/>
        </p:nvSpPr>
        <p:spPr bwMode="auto">
          <a:xfrm>
            <a:off x="9039225" y="1473200"/>
            <a:ext cx="28575" cy="30163"/>
          </a:xfrm>
          <a:custGeom>
            <a:avLst/>
            <a:gdLst>
              <a:gd name="T0" fmla="*/ 25 w 43"/>
              <a:gd name="T1" fmla="*/ 42 h 45"/>
              <a:gd name="T2" fmla="*/ 3 w 43"/>
              <a:gd name="T3" fmla="*/ 0 h 45"/>
              <a:gd name="T4" fmla="*/ 8 w 43"/>
              <a:gd name="T5" fmla="*/ 45 h 45"/>
              <a:gd name="T6" fmla="*/ 25 w 43"/>
              <a:gd name="T7" fmla="*/ 42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" h="45">
                <a:moveTo>
                  <a:pt x="25" y="42"/>
                </a:moveTo>
                <a:cubicBezTo>
                  <a:pt x="25" y="42"/>
                  <a:pt x="43" y="20"/>
                  <a:pt x="3" y="0"/>
                </a:cubicBezTo>
                <a:cubicBezTo>
                  <a:pt x="3" y="0"/>
                  <a:pt x="0" y="16"/>
                  <a:pt x="8" y="45"/>
                </a:cubicBezTo>
                <a:cubicBezTo>
                  <a:pt x="8" y="45"/>
                  <a:pt x="19" y="32"/>
                  <a:pt x="25" y="4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3" name="Freeform 134"/>
          <p:cNvSpPr/>
          <p:nvPr/>
        </p:nvSpPr>
        <p:spPr bwMode="auto">
          <a:xfrm>
            <a:off x="8929688" y="1404938"/>
            <a:ext cx="98425" cy="58738"/>
          </a:xfrm>
          <a:custGeom>
            <a:avLst/>
            <a:gdLst>
              <a:gd name="T0" fmla="*/ 0 w 150"/>
              <a:gd name="T1" fmla="*/ 89 h 89"/>
              <a:gd name="T2" fmla="*/ 133 w 150"/>
              <a:gd name="T3" fmla="*/ 16 h 89"/>
              <a:gd name="T4" fmla="*/ 108 w 150"/>
              <a:gd name="T5" fmla="*/ 1 h 89"/>
              <a:gd name="T6" fmla="*/ 0 w 150"/>
              <a:gd name="T7" fmla="*/ 89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0" h="89">
                <a:moveTo>
                  <a:pt x="0" y="89"/>
                </a:moveTo>
                <a:cubicBezTo>
                  <a:pt x="0" y="89"/>
                  <a:pt x="37" y="13"/>
                  <a:pt x="133" y="16"/>
                </a:cubicBezTo>
                <a:cubicBezTo>
                  <a:pt x="133" y="16"/>
                  <a:pt x="150" y="0"/>
                  <a:pt x="108" y="1"/>
                </a:cubicBezTo>
                <a:cubicBezTo>
                  <a:pt x="108" y="1"/>
                  <a:pt x="9" y="20"/>
                  <a:pt x="0" y="8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4" name="Freeform 135"/>
          <p:cNvSpPr/>
          <p:nvPr/>
        </p:nvSpPr>
        <p:spPr bwMode="auto">
          <a:xfrm>
            <a:off x="7897813" y="587375"/>
            <a:ext cx="134938" cy="198438"/>
          </a:xfrm>
          <a:custGeom>
            <a:avLst/>
            <a:gdLst>
              <a:gd name="T0" fmla="*/ 149 w 205"/>
              <a:gd name="T1" fmla="*/ 248 h 301"/>
              <a:gd name="T2" fmla="*/ 37 w 205"/>
              <a:gd name="T3" fmla="*/ 165 h 301"/>
              <a:gd name="T4" fmla="*/ 92 w 205"/>
              <a:gd name="T5" fmla="*/ 42 h 301"/>
              <a:gd name="T6" fmla="*/ 176 w 205"/>
              <a:gd name="T7" fmla="*/ 92 h 301"/>
              <a:gd name="T8" fmla="*/ 172 w 205"/>
              <a:gd name="T9" fmla="*/ 52 h 301"/>
              <a:gd name="T10" fmla="*/ 88 w 205"/>
              <a:gd name="T11" fmla="*/ 25 h 301"/>
              <a:gd name="T12" fmla="*/ 2 w 205"/>
              <a:gd name="T13" fmla="*/ 161 h 301"/>
              <a:gd name="T14" fmla="*/ 157 w 205"/>
              <a:gd name="T15" fmla="*/ 253 h 301"/>
              <a:gd name="T16" fmla="*/ 149 w 205"/>
              <a:gd name="T17" fmla="*/ 248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5" h="301">
                <a:moveTo>
                  <a:pt x="149" y="248"/>
                </a:moveTo>
                <a:cubicBezTo>
                  <a:pt x="149" y="248"/>
                  <a:pt x="32" y="252"/>
                  <a:pt x="37" y="165"/>
                </a:cubicBezTo>
                <a:cubicBezTo>
                  <a:pt x="37" y="165"/>
                  <a:pt x="16" y="90"/>
                  <a:pt x="92" y="42"/>
                </a:cubicBezTo>
                <a:cubicBezTo>
                  <a:pt x="92" y="42"/>
                  <a:pt x="154" y="3"/>
                  <a:pt x="176" y="92"/>
                </a:cubicBezTo>
                <a:cubicBezTo>
                  <a:pt x="176" y="92"/>
                  <a:pt x="205" y="91"/>
                  <a:pt x="172" y="52"/>
                </a:cubicBezTo>
                <a:cubicBezTo>
                  <a:pt x="172" y="52"/>
                  <a:pt x="144" y="0"/>
                  <a:pt x="88" y="25"/>
                </a:cubicBezTo>
                <a:cubicBezTo>
                  <a:pt x="88" y="25"/>
                  <a:pt x="10" y="61"/>
                  <a:pt x="2" y="161"/>
                </a:cubicBezTo>
                <a:cubicBezTo>
                  <a:pt x="2" y="161"/>
                  <a:pt x="0" y="301"/>
                  <a:pt x="157" y="253"/>
                </a:cubicBezTo>
                <a:cubicBezTo>
                  <a:pt x="157" y="253"/>
                  <a:pt x="160" y="244"/>
                  <a:pt x="149" y="24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5" name="Freeform 136"/>
          <p:cNvSpPr/>
          <p:nvPr/>
        </p:nvSpPr>
        <p:spPr bwMode="auto">
          <a:xfrm>
            <a:off x="10358438" y="1873250"/>
            <a:ext cx="139700" cy="112713"/>
          </a:xfrm>
          <a:custGeom>
            <a:avLst/>
            <a:gdLst>
              <a:gd name="T0" fmla="*/ 197 w 212"/>
              <a:gd name="T1" fmla="*/ 171 h 171"/>
              <a:gd name="T2" fmla="*/ 67 w 212"/>
              <a:gd name="T3" fmla="*/ 42 h 171"/>
              <a:gd name="T4" fmla="*/ 67 w 212"/>
              <a:gd name="T5" fmla="*/ 14 h 171"/>
              <a:gd name="T6" fmla="*/ 197 w 212"/>
              <a:gd name="T7" fmla="*/ 171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2" h="171">
                <a:moveTo>
                  <a:pt x="197" y="171"/>
                </a:moveTo>
                <a:cubicBezTo>
                  <a:pt x="197" y="171"/>
                  <a:pt x="206" y="36"/>
                  <a:pt x="67" y="42"/>
                </a:cubicBezTo>
                <a:cubicBezTo>
                  <a:pt x="67" y="42"/>
                  <a:pt x="0" y="52"/>
                  <a:pt x="67" y="14"/>
                </a:cubicBezTo>
                <a:cubicBezTo>
                  <a:pt x="67" y="14"/>
                  <a:pt x="212" y="0"/>
                  <a:pt x="197" y="17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6" name="Freeform 137"/>
          <p:cNvSpPr/>
          <p:nvPr/>
        </p:nvSpPr>
        <p:spPr bwMode="auto">
          <a:xfrm>
            <a:off x="11657013" y="633413"/>
            <a:ext cx="34925" cy="38100"/>
          </a:xfrm>
          <a:custGeom>
            <a:avLst/>
            <a:gdLst>
              <a:gd name="T0" fmla="*/ 43 w 54"/>
              <a:gd name="T1" fmla="*/ 15 h 59"/>
              <a:gd name="T2" fmla="*/ 13 w 54"/>
              <a:gd name="T3" fmla="*/ 0 h 59"/>
              <a:gd name="T4" fmla="*/ 13 w 54"/>
              <a:gd name="T5" fmla="*/ 34 h 59"/>
              <a:gd name="T6" fmla="*/ 43 w 54"/>
              <a:gd name="T7" fmla="*/ 15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4" h="59">
                <a:moveTo>
                  <a:pt x="43" y="15"/>
                </a:moveTo>
                <a:cubicBezTo>
                  <a:pt x="43" y="15"/>
                  <a:pt x="22" y="24"/>
                  <a:pt x="13" y="0"/>
                </a:cubicBezTo>
                <a:cubicBezTo>
                  <a:pt x="13" y="0"/>
                  <a:pt x="0" y="5"/>
                  <a:pt x="13" y="34"/>
                </a:cubicBezTo>
                <a:cubicBezTo>
                  <a:pt x="13" y="34"/>
                  <a:pt x="54" y="59"/>
                  <a:pt x="43" y="1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7" name="Freeform 138"/>
          <p:cNvSpPr/>
          <p:nvPr/>
        </p:nvSpPr>
        <p:spPr bwMode="auto">
          <a:xfrm>
            <a:off x="11572875" y="603250"/>
            <a:ext cx="31750" cy="63500"/>
          </a:xfrm>
          <a:custGeom>
            <a:avLst/>
            <a:gdLst>
              <a:gd name="T0" fmla="*/ 49 w 49"/>
              <a:gd name="T1" fmla="*/ 54 h 96"/>
              <a:gd name="T2" fmla="*/ 13 w 49"/>
              <a:gd name="T3" fmla="*/ 8 h 96"/>
              <a:gd name="T4" fmla="*/ 0 w 49"/>
              <a:gd name="T5" fmla="*/ 46 h 96"/>
              <a:gd name="T6" fmla="*/ 49 w 49"/>
              <a:gd name="T7" fmla="*/ 5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9" h="96">
                <a:moveTo>
                  <a:pt x="49" y="54"/>
                </a:moveTo>
                <a:cubicBezTo>
                  <a:pt x="49" y="54"/>
                  <a:pt x="11" y="37"/>
                  <a:pt x="13" y="8"/>
                </a:cubicBezTo>
                <a:cubicBezTo>
                  <a:pt x="13" y="8"/>
                  <a:pt x="0" y="0"/>
                  <a:pt x="0" y="46"/>
                </a:cubicBezTo>
                <a:cubicBezTo>
                  <a:pt x="0" y="46"/>
                  <a:pt x="33" y="96"/>
                  <a:pt x="49" y="5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8" name="Freeform 139"/>
          <p:cNvSpPr/>
          <p:nvPr/>
        </p:nvSpPr>
        <p:spPr bwMode="auto">
          <a:xfrm>
            <a:off x="11568113" y="633413"/>
            <a:ext cx="85725" cy="134938"/>
          </a:xfrm>
          <a:custGeom>
            <a:avLst/>
            <a:gdLst>
              <a:gd name="T0" fmla="*/ 33 w 130"/>
              <a:gd name="T1" fmla="*/ 182 h 205"/>
              <a:gd name="T2" fmla="*/ 36 w 130"/>
              <a:gd name="T3" fmla="*/ 51 h 205"/>
              <a:gd name="T4" fmla="*/ 120 w 130"/>
              <a:gd name="T5" fmla="*/ 23 h 205"/>
              <a:gd name="T6" fmla="*/ 83 w 130"/>
              <a:gd name="T7" fmla="*/ 34 h 205"/>
              <a:gd name="T8" fmla="*/ 45 w 130"/>
              <a:gd name="T9" fmla="*/ 158 h 205"/>
              <a:gd name="T10" fmla="*/ 33 w 130"/>
              <a:gd name="T11" fmla="*/ 182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0" h="205">
                <a:moveTo>
                  <a:pt x="33" y="182"/>
                </a:moveTo>
                <a:cubicBezTo>
                  <a:pt x="33" y="182"/>
                  <a:pt x="16" y="94"/>
                  <a:pt x="36" y="51"/>
                </a:cubicBezTo>
                <a:cubicBezTo>
                  <a:pt x="36" y="51"/>
                  <a:pt x="82" y="0"/>
                  <a:pt x="120" y="23"/>
                </a:cubicBezTo>
                <a:cubicBezTo>
                  <a:pt x="120" y="23"/>
                  <a:pt x="130" y="32"/>
                  <a:pt x="83" y="34"/>
                </a:cubicBezTo>
                <a:cubicBezTo>
                  <a:pt x="83" y="34"/>
                  <a:pt x="0" y="39"/>
                  <a:pt x="45" y="158"/>
                </a:cubicBezTo>
                <a:cubicBezTo>
                  <a:pt x="45" y="158"/>
                  <a:pt x="62" y="205"/>
                  <a:pt x="33" y="18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9" name="Freeform 140"/>
          <p:cNvSpPr/>
          <p:nvPr/>
        </p:nvSpPr>
        <p:spPr bwMode="auto">
          <a:xfrm>
            <a:off x="11576050" y="538163"/>
            <a:ext cx="85725" cy="63500"/>
          </a:xfrm>
          <a:custGeom>
            <a:avLst/>
            <a:gdLst>
              <a:gd name="T0" fmla="*/ 114 w 129"/>
              <a:gd name="T1" fmla="*/ 33 h 96"/>
              <a:gd name="T2" fmla="*/ 26 w 129"/>
              <a:gd name="T3" fmla="*/ 44 h 96"/>
              <a:gd name="T4" fmla="*/ 23 w 129"/>
              <a:gd name="T5" fmla="*/ 96 h 96"/>
              <a:gd name="T6" fmla="*/ 1 w 129"/>
              <a:gd name="T7" fmla="*/ 60 h 96"/>
              <a:gd name="T8" fmla="*/ 50 w 129"/>
              <a:gd name="T9" fmla="*/ 13 h 96"/>
              <a:gd name="T10" fmla="*/ 114 w 129"/>
              <a:gd name="T11" fmla="*/ 33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9" h="96">
                <a:moveTo>
                  <a:pt x="114" y="33"/>
                </a:moveTo>
                <a:cubicBezTo>
                  <a:pt x="114" y="33"/>
                  <a:pt x="71" y="0"/>
                  <a:pt x="26" y="44"/>
                </a:cubicBezTo>
                <a:cubicBezTo>
                  <a:pt x="26" y="44"/>
                  <a:pt x="0" y="78"/>
                  <a:pt x="23" y="96"/>
                </a:cubicBezTo>
                <a:cubicBezTo>
                  <a:pt x="23" y="96"/>
                  <a:pt x="1" y="92"/>
                  <a:pt x="1" y="60"/>
                </a:cubicBezTo>
                <a:cubicBezTo>
                  <a:pt x="1" y="60"/>
                  <a:pt x="18" y="19"/>
                  <a:pt x="50" y="13"/>
                </a:cubicBezTo>
                <a:cubicBezTo>
                  <a:pt x="50" y="13"/>
                  <a:pt x="129" y="2"/>
                  <a:pt x="114" y="3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0" name="Freeform 141"/>
          <p:cNvSpPr/>
          <p:nvPr/>
        </p:nvSpPr>
        <p:spPr bwMode="auto">
          <a:xfrm>
            <a:off x="11699875" y="865188"/>
            <a:ext cx="98425" cy="61913"/>
          </a:xfrm>
          <a:custGeom>
            <a:avLst/>
            <a:gdLst>
              <a:gd name="T0" fmla="*/ 144 w 151"/>
              <a:gd name="T1" fmla="*/ 84 h 96"/>
              <a:gd name="T2" fmla="*/ 82 w 151"/>
              <a:gd name="T3" fmla="*/ 10 h 96"/>
              <a:gd name="T4" fmla="*/ 0 w 151"/>
              <a:gd name="T5" fmla="*/ 31 h 96"/>
              <a:gd name="T6" fmla="*/ 19 w 151"/>
              <a:gd name="T7" fmla="*/ 35 h 96"/>
              <a:gd name="T8" fmla="*/ 72 w 151"/>
              <a:gd name="T9" fmla="*/ 14 h 96"/>
              <a:gd name="T10" fmla="*/ 135 w 151"/>
              <a:gd name="T11" fmla="*/ 80 h 96"/>
              <a:gd name="T12" fmla="*/ 144 w 151"/>
              <a:gd name="T13" fmla="*/ 8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1" h="96">
                <a:moveTo>
                  <a:pt x="144" y="84"/>
                </a:moveTo>
                <a:cubicBezTo>
                  <a:pt x="144" y="84"/>
                  <a:pt x="151" y="24"/>
                  <a:pt x="82" y="10"/>
                </a:cubicBezTo>
                <a:cubicBezTo>
                  <a:pt x="82" y="10"/>
                  <a:pt x="18" y="0"/>
                  <a:pt x="0" y="31"/>
                </a:cubicBezTo>
                <a:cubicBezTo>
                  <a:pt x="0" y="31"/>
                  <a:pt x="8" y="41"/>
                  <a:pt x="19" y="35"/>
                </a:cubicBezTo>
                <a:cubicBezTo>
                  <a:pt x="19" y="35"/>
                  <a:pt x="29" y="12"/>
                  <a:pt x="72" y="14"/>
                </a:cubicBezTo>
                <a:cubicBezTo>
                  <a:pt x="72" y="14"/>
                  <a:pt x="151" y="25"/>
                  <a:pt x="135" y="80"/>
                </a:cubicBezTo>
                <a:cubicBezTo>
                  <a:pt x="135" y="80"/>
                  <a:pt x="136" y="96"/>
                  <a:pt x="144" y="8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1" name="Freeform 142"/>
          <p:cNvSpPr/>
          <p:nvPr/>
        </p:nvSpPr>
        <p:spPr bwMode="auto">
          <a:xfrm>
            <a:off x="11247438" y="392113"/>
            <a:ext cx="209550" cy="425450"/>
          </a:xfrm>
          <a:custGeom>
            <a:avLst/>
            <a:gdLst>
              <a:gd name="T0" fmla="*/ 136 w 319"/>
              <a:gd name="T1" fmla="*/ 444 h 647"/>
              <a:gd name="T2" fmla="*/ 172 w 319"/>
              <a:gd name="T3" fmla="*/ 427 h 647"/>
              <a:gd name="T4" fmla="*/ 198 w 319"/>
              <a:gd name="T5" fmla="*/ 405 h 647"/>
              <a:gd name="T6" fmla="*/ 229 w 319"/>
              <a:gd name="T7" fmla="*/ 397 h 647"/>
              <a:gd name="T8" fmla="*/ 295 w 319"/>
              <a:gd name="T9" fmla="*/ 341 h 647"/>
              <a:gd name="T10" fmla="*/ 319 w 319"/>
              <a:gd name="T11" fmla="*/ 291 h 647"/>
              <a:gd name="T12" fmla="*/ 304 w 319"/>
              <a:gd name="T13" fmla="*/ 262 h 647"/>
              <a:gd name="T14" fmla="*/ 301 w 319"/>
              <a:gd name="T15" fmla="*/ 203 h 647"/>
              <a:gd name="T16" fmla="*/ 278 w 319"/>
              <a:gd name="T17" fmla="*/ 144 h 647"/>
              <a:gd name="T18" fmla="*/ 306 w 319"/>
              <a:gd name="T19" fmla="*/ 109 h 647"/>
              <a:gd name="T20" fmla="*/ 279 w 319"/>
              <a:gd name="T21" fmla="*/ 80 h 647"/>
              <a:gd name="T22" fmla="*/ 266 w 319"/>
              <a:gd name="T23" fmla="*/ 15 h 647"/>
              <a:gd name="T24" fmla="*/ 231 w 319"/>
              <a:gd name="T25" fmla="*/ 0 h 647"/>
              <a:gd name="T26" fmla="*/ 232 w 319"/>
              <a:gd name="T27" fmla="*/ 103 h 647"/>
              <a:gd name="T28" fmla="*/ 208 w 319"/>
              <a:gd name="T29" fmla="*/ 186 h 647"/>
              <a:gd name="T30" fmla="*/ 130 w 319"/>
              <a:gd name="T31" fmla="*/ 241 h 647"/>
              <a:gd name="T32" fmla="*/ 94 w 319"/>
              <a:gd name="T33" fmla="*/ 194 h 647"/>
              <a:gd name="T34" fmla="*/ 59 w 319"/>
              <a:gd name="T35" fmla="*/ 263 h 647"/>
              <a:gd name="T36" fmla="*/ 66 w 319"/>
              <a:gd name="T37" fmla="*/ 325 h 647"/>
              <a:gd name="T38" fmla="*/ 105 w 319"/>
              <a:gd name="T39" fmla="*/ 303 h 647"/>
              <a:gd name="T40" fmla="*/ 82 w 319"/>
              <a:gd name="T41" fmla="*/ 373 h 647"/>
              <a:gd name="T42" fmla="*/ 23 w 319"/>
              <a:gd name="T43" fmla="*/ 312 h 647"/>
              <a:gd name="T44" fmla="*/ 12 w 319"/>
              <a:gd name="T45" fmla="*/ 447 h 647"/>
              <a:gd name="T46" fmla="*/ 46 w 319"/>
              <a:gd name="T47" fmla="*/ 647 h 647"/>
              <a:gd name="T48" fmla="*/ 51 w 319"/>
              <a:gd name="T49" fmla="*/ 554 h 647"/>
              <a:gd name="T50" fmla="*/ 97 w 319"/>
              <a:gd name="T51" fmla="*/ 594 h 647"/>
              <a:gd name="T52" fmla="*/ 120 w 319"/>
              <a:gd name="T53" fmla="*/ 557 h 647"/>
              <a:gd name="T54" fmla="*/ 143 w 319"/>
              <a:gd name="T55" fmla="*/ 571 h 647"/>
              <a:gd name="T56" fmla="*/ 136 w 319"/>
              <a:gd name="T57" fmla="*/ 444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9" h="647">
                <a:moveTo>
                  <a:pt x="136" y="444"/>
                </a:moveTo>
                <a:cubicBezTo>
                  <a:pt x="172" y="427"/>
                  <a:pt x="172" y="427"/>
                  <a:pt x="172" y="427"/>
                </a:cubicBezTo>
                <a:cubicBezTo>
                  <a:pt x="198" y="405"/>
                  <a:pt x="198" y="405"/>
                  <a:pt x="198" y="405"/>
                </a:cubicBezTo>
                <a:cubicBezTo>
                  <a:pt x="229" y="397"/>
                  <a:pt x="229" y="397"/>
                  <a:pt x="229" y="397"/>
                </a:cubicBezTo>
                <a:cubicBezTo>
                  <a:pt x="295" y="341"/>
                  <a:pt x="295" y="341"/>
                  <a:pt x="295" y="341"/>
                </a:cubicBezTo>
                <a:cubicBezTo>
                  <a:pt x="319" y="291"/>
                  <a:pt x="319" y="291"/>
                  <a:pt x="319" y="291"/>
                </a:cubicBezTo>
                <a:cubicBezTo>
                  <a:pt x="304" y="262"/>
                  <a:pt x="304" y="262"/>
                  <a:pt x="304" y="262"/>
                </a:cubicBezTo>
                <a:cubicBezTo>
                  <a:pt x="301" y="203"/>
                  <a:pt x="301" y="203"/>
                  <a:pt x="301" y="203"/>
                </a:cubicBezTo>
                <a:cubicBezTo>
                  <a:pt x="278" y="144"/>
                  <a:pt x="278" y="144"/>
                  <a:pt x="278" y="144"/>
                </a:cubicBezTo>
                <a:cubicBezTo>
                  <a:pt x="306" y="109"/>
                  <a:pt x="306" y="109"/>
                  <a:pt x="306" y="109"/>
                </a:cubicBezTo>
                <a:cubicBezTo>
                  <a:pt x="279" y="80"/>
                  <a:pt x="279" y="80"/>
                  <a:pt x="279" y="80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31" y="0"/>
                  <a:pt x="231" y="0"/>
                  <a:pt x="231" y="0"/>
                </a:cubicBezTo>
                <a:cubicBezTo>
                  <a:pt x="232" y="103"/>
                  <a:pt x="232" y="103"/>
                  <a:pt x="232" y="103"/>
                </a:cubicBezTo>
                <a:cubicBezTo>
                  <a:pt x="208" y="186"/>
                  <a:pt x="208" y="186"/>
                  <a:pt x="208" y="186"/>
                </a:cubicBezTo>
                <a:cubicBezTo>
                  <a:pt x="130" y="241"/>
                  <a:pt x="130" y="241"/>
                  <a:pt x="130" y="241"/>
                </a:cubicBezTo>
                <a:cubicBezTo>
                  <a:pt x="94" y="194"/>
                  <a:pt x="94" y="194"/>
                  <a:pt x="94" y="194"/>
                </a:cubicBezTo>
                <a:cubicBezTo>
                  <a:pt x="59" y="263"/>
                  <a:pt x="59" y="263"/>
                  <a:pt x="59" y="263"/>
                </a:cubicBezTo>
                <a:cubicBezTo>
                  <a:pt x="66" y="325"/>
                  <a:pt x="66" y="325"/>
                  <a:pt x="66" y="325"/>
                </a:cubicBezTo>
                <a:cubicBezTo>
                  <a:pt x="105" y="303"/>
                  <a:pt x="105" y="303"/>
                  <a:pt x="105" y="303"/>
                </a:cubicBezTo>
                <a:cubicBezTo>
                  <a:pt x="82" y="373"/>
                  <a:pt x="82" y="373"/>
                  <a:pt x="82" y="373"/>
                </a:cubicBezTo>
                <a:cubicBezTo>
                  <a:pt x="23" y="312"/>
                  <a:pt x="23" y="312"/>
                  <a:pt x="23" y="312"/>
                </a:cubicBezTo>
                <a:cubicBezTo>
                  <a:pt x="12" y="447"/>
                  <a:pt x="12" y="447"/>
                  <a:pt x="12" y="447"/>
                </a:cubicBezTo>
                <a:cubicBezTo>
                  <a:pt x="12" y="447"/>
                  <a:pt x="0" y="510"/>
                  <a:pt x="46" y="647"/>
                </a:cubicBezTo>
                <a:cubicBezTo>
                  <a:pt x="51" y="554"/>
                  <a:pt x="51" y="554"/>
                  <a:pt x="51" y="554"/>
                </a:cubicBezTo>
                <a:cubicBezTo>
                  <a:pt x="97" y="594"/>
                  <a:pt x="97" y="594"/>
                  <a:pt x="97" y="594"/>
                </a:cubicBezTo>
                <a:cubicBezTo>
                  <a:pt x="120" y="557"/>
                  <a:pt x="120" y="557"/>
                  <a:pt x="120" y="557"/>
                </a:cubicBezTo>
                <a:cubicBezTo>
                  <a:pt x="143" y="571"/>
                  <a:pt x="143" y="571"/>
                  <a:pt x="143" y="571"/>
                </a:cubicBezTo>
                <a:cubicBezTo>
                  <a:pt x="143" y="571"/>
                  <a:pt x="107" y="491"/>
                  <a:pt x="136" y="444"/>
                </a:cubicBezTo>
                <a:close/>
              </a:path>
            </a:pathLst>
          </a:custGeom>
          <a:solidFill>
            <a:srgbClr val="C1C2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2" name="Freeform 143"/>
          <p:cNvSpPr/>
          <p:nvPr/>
        </p:nvSpPr>
        <p:spPr bwMode="auto">
          <a:xfrm>
            <a:off x="11295063" y="501650"/>
            <a:ext cx="161925" cy="180975"/>
          </a:xfrm>
          <a:custGeom>
            <a:avLst/>
            <a:gdLst>
              <a:gd name="T0" fmla="*/ 245 w 245"/>
              <a:gd name="T1" fmla="*/ 136 h 275"/>
              <a:gd name="T2" fmla="*/ 217 w 245"/>
              <a:gd name="T3" fmla="*/ 184 h 275"/>
              <a:gd name="T4" fmla="*/ 185 w 245"/>
              <a:gd name="T5" fmla="*/ 200 h 275"/>
              <a:gd name="T6" fmla="*/ 143 w 245"/>
              <a:gd name="T7" fmla="*/ 243 h 275"/>
              <a:gd name="T8" fmla="*/ 118 w 245"/>
              <a:gd name="T9" fmla="*/ 249 h 275"/>
              <a:gd name="T10" fmla="*/ 88 w 245"/>
              <a:gd name="T11" fmla="*/ 272 h 275"/>
              <a:gd name="T12" fmla="*/ 63 w 245"/>
              <a:gd name="T13" fmla="*/ 259 h 275"/>
              <a:gd name="T14" fmla="*/ 53 w 245"/>
              <a:gd name="T15" fmla="*/ 275 h 275"/>
              <a:gd name="T16" fmla="*/ 0 w 245"/>
              <a:gd name="T17" fmla="*/ 251 h 275"/>
              <a:gd name="T18" fmla="*/ 39 w 245"/>
              <a:gd name="T19" fmla="*/ 245 h 275"/>
              <a:gd name="T20" fmla="*/ 89 w 245"/>
              <a:gd name="T21" fmla="*/ 207 h 275"/>
              <a:gd name="T22" fmla="*/ 137 w 245"/>
              <a:gd name="T23" fmla="*/ 182 h 275"/>
              <a:gd name="T24" fmla="*/ 132 w 245"/>
              <a:gd name="T25" fmla="*/ 144 h 275"/>
              <a:gd name="T26" fmla="*/ 152 w 245"/>
              <a:gd name="T27" fmla="*/ 80 h 275"/>
              <a:gd name="T28" fmla="*/ 163 w 245"/>
              <a:gd name="T29" fmla="*/ 116 h 275"/>
              <a:gd name="T30" fmla="*/ 175 w 245"/>
              <a:gd name="T31" fmla="*/ 140 h 275"/>
              <a:gd name="T32" fmla="*/ 203 w 245"/>
              <a:gd name="T33" fmla="*/ 130 h 275"/>
              <a:gd name="T34" fmla="*/ 202 w 245"/>
              <a:gd name="T35" fmla="*/ 110 h 275"/>
              <a:gd name="T36" fmla="*/ 188 w 245"/>
              <a:gd name="T37" fmla="*/ 115 h 275"/>
              <a:gd name="T38" fmla="*/ 193 w 245"/>
              <a:gd name="T39" fmla="*/ 61 h 275"/>
              <a:gd name="T40" fmla="*/ 186 w 245"/>
              <a:gd name="T41" fmla="*/ 0 h 275"/>
              <a:gd name="T42" fmla="*/ 215 w 245"/>
              <a:gd name="T43" fmla="*/ 39 h 275"/>
              <a:gd name="T44" fmla="*/ 228 w 245"/>
              <a:gd name="T45" fmla="*/ 31 h 275"/>
              <a:gd name="T46" fmla="*/ 245 w 245"/>
              <a:gd name="T47" fmla="*/ 136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45" h="275">
                <a:moveTo>
                  <a:pt x="245" y="136"/>
                </a:moveTo>
                <a:cubicBezTo>
                  <a:pt x="217" y="184"/>
                  <a:pt x="217" y="184"/>
                  <a:pt x="217" y="184"/>
                </a:cubicBezTo>
                <a:cubicBezTo>
                  <a:pt x="185" y="200"/>
                  <a:pt x="185" y="200"/>
                  <a:pt x="185" y="200"/>
                </a:cubicBezTo>
                <a:cubicBezTo>
                  <a:pt x="143" y="243"/>
                  <a:pt x="143" y="243"/>
                  <a:pt x="143" y="243"/>
                </a:cubicBezTo>
                <a:cubicBezTo>
                  <a:pt x="118" y="249"/>
                  <a:pt x="118" y="249"/>
                  <a:pt x="118" y="249"/>
                </a:cubicBezTo>
                <a:cubicBezTo>
                  <a:pt x="88" y="272"/>
                  <a:pt x="88" y="272"/>
                  <a:pt x="88" y="272"/>
                </a:cubicBezTo>
                <a:cubicBezTo>
                  <a:pt x="63" y="259"/>
                  <a:pt x="63" y="259"/>
                  <a:pt x="63" y="259"/>
                </a:cubicBezTo>
                <a:cubicBezTo>
                  <a:pt x="53" y="275"/>
                  <a:pt x="53" y="275"/>
                  <a:pt x="53" y="275"/>
                </a:cubicBezTo>
                <a:cubicBezTo>
                  <a:pt x="0" y="251"/>
                  <a:pt x="0" y="251"/>
                  <a:pt x="0" y="251"/>
                </a:cubicBezTo>
                <a:cubicBezTo>
                  <a:pt x="39" y="245"/>
                  <a:pt x="39" y="245"/>
                  <a:pt x="39" y="245"/>
                </a:cubicBezTo>
                <a:cubicBezTo>
                  <a:pt x="89" y="207"/>
                  <a:pt x="89" y="207"/>
                  <a:pt x="89" y="207"/>
                </a:cubicBezTo>
                <a:cubicBezTo>
                  <a:pt x="137" y="182"/>
                  <a:pt x="137" y="182"/>
                  <a:pt x="137" y="182"/>
                </a:cubicBezTo>
                <a:cubicBezTo>
                  <a:pt x="132" y="144"/>
                  <a:pt x="132" y="144"/>
                  <a:pt x="132" y="144"/>
                </a:cubicBezTo>
                <a:cubicBezTo>
                  <a:pt x="152" y="80"/>
                  <a:pt x="152" y="80"/>
                  <a:pt x="152" y="80"/>
                </a:cubicBezTo>
                <a:cubicBezTo>
                  <a:pt x="163" y="116"/>
                  <a:pt x="163" y="116"/>
                  <a:pt x="163" y="116"/>
                </a:cubicBezTo>
                <a:cubicBezTo>
                  <a:pt x="175" y="140"/>
                  <a:pt x="175" y="140"/>
                  <a:pt x="175" y="140"/>
                </a:cubicBezTo>
                <a:cubicBezTo>
                  <a:pt x="203" y="130"/>
                  <a:pt x="203" y="130"/>
                  <a:pt x="203" y="130"/>
                </a:cubicBezTo>
                <a:cubicBezTo>
                  <a:pt x="202" y="110"/>
                  <a:pt x="202" y="110"/>
                  <a:pt x="202" y="110"/>
                </a:cubicBezTo>
                <a:cubicBezTo>
                  <a:pt x="188" y="115"/>
                  <a:pt x="188" y="115"/>
                  <a:pt x="188" y="115"/>
                </a:cubicBezTo>
                <a:cubicBezTo>
                  <a:pt x="193" y="61"/>
                  <a:pt x="193" y="61"/>
                  <a:pt x="193" y="61"/>
                </a:cubicBezTo>
                <a:cubicBezTo>
                  <a:pt x="186" y="0"/>
                  <a:pt x="186" y="0"/>
                  <a:pt x="186" y="0"/>
                </a:cubicBezTo>
                <a:cubicBezTo>
                  <a:pt x="215" y="39"/>
                  <a:pt x="215" y="39"/>
                  <a:pt x="215" y="39"/>
                </a:cubicBezTo>
                <a:cubicBezTo>
                  <a:pt x="228" y="31"/>
                  <a:pt x="228" y="31"/>
                  <a:pt x="228" y="31"/>
                </a:cubicBezTo>
                <a:cubicBezTo>
                  <a:pt x="228" y="31"/>
                  <a:pt x="220" y="97"/>
                  <a:pt x="245" y="13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3" name="Freeform 144"/>
          <p:cNvSpPr/>
          <p:nvPr/>
        </p:nvSpPr>
        <p:spPr bwMode="auto">
          <a:xfrm>
            <a:off x="11287125" y="517525"/>
            <a:ext cx="46038" cy="77788"/>
          </a:xfrm>
          <a:custGeom>
            <a:avLst/>
            <a:gdLst>
              <a:gd name="T0" fmla="*/ 63 w 71"/>
              <a:gd name="T1" fmla="*/ 47 h 117"/>
              <a:gd name="T2" fmla="*/ 55 w 71"/>
              <a:gd name="T3" fmla="*/ 61 h 117"/>
              <a:gd name="T4" fmla="*/ 71 w 71"/>
              <a:gd name="T5" fmla="*/ 75 h 117"/>
              <a:gd name="T6" fmla="*/ 30 w 71"/>
              <a:gd name="T7" fmla="*/ 81 h 117"/>
              <a:gd name="T8" fmla="*/ 18 w 71"/>
              <a:gd name="T9" fmla="*/ 117 h 117"/>
              <a:gd name="T10" fmla="*/ 6 w 71"/>
              <a:gd name="T11" fmla="*/ 88 h 117"/>
              <a:gd name="T12" fmla="*/ 0 w 71"/>
              <a:gd name="T13" fmla="*/ 49 h 117"/>
              <a:gd name="T14" fmla="*/ 9 w 71"/>
              <a:gd name="T15" fmla="*/ 30 h 117"/>
              <a:gd name="T16" fmla="*/ 21 w 71"/>
              <a:gd name="T17" fmla="*/ 0 h 117"/>
              <a:gd name="T18" fmla="*/ 42 w 71"/>
              <a:gd name="T19" fmla="*/ 37 h 117"/>
              <a:gd name="T20" fmla="*/ 63 w 71"/>
              <a:gd name="T21" fmla="*/ 4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1" h="117">
                <a:moveTo>
                  <a:pt x="63" y="47"/>
                </a:moveTo>
                <a:cubicBezTo>
                  <a:pt x="55" y="61"/>
                  <a:pt x="55" y="61"/>
                  <a:pt x="55" y="61"/>
                </a:cubicBezTo>
                <a:cubicBezTo>
                  <a:pt x="71" y="75"/>
                  <a:pt x="71" y="75"/>
                  <a:pt x="71" y="75"/>
                </a:cubicBezTo>
                <a:cubicBezTo>
                  <a:pt x="30" y="81"/>
                  <a:pt x="30" y="81"/>
                  <a:pt x="30" y="81"/>
                </a:cubicBezTo>
                <a:cubicBezTo>
                  <a:pt x="18" y="117"/>
                  <a:pt x="18" y="117"/>
                  <a:pt x="18" y="117"/>
                </a:cubicBezTo>
                <a:cubicBezTo>
                  <a:pt x="6" y="88"/>
                  <a:pt x="6" y="88"/>
                  <a:pt x="6" y="88"/>
                </a:cubicBezTo>
                <a:cubicBezTo>
                  <a:pt x="0" y="49"/>
                  <a:pt x="0" y="49"/>
                  <a:pt x="0" y="49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0"/>
                  <a:pt x="26" y="24"/>
                  <a:pt x="21" y="0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52" y="29"/>
                  <a:pt x="63" y="4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4" name="Freeform 145"/>
          <p:cNvSpPr/>
          <p:nvPr/>
        </p:nvSpPr>
        <p:spPr bwMode="auto">
          <a:xfrm>
            <a:off x="11495088" y="889000"/>
            <a:ext cx="23813" cy="22225"/>
          </a:xfrm>
          <a:custGeom>
            <a:avLst/>
            <a:gdLst>
              <a:gd name="T0" fmla="*/ 6 w 36"/>
              <a:gd name="T1" fmla="*/ 34 h 34"/>
              <a:gd name="T2" fmla="*/ 0 w 36"/>
              <a:gd name="T3" fmla="*/ 0 h 34"/>
              <a:gd name="T4" fmla="*/ 6 w 36"/>
              <a:gd name="T5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6" h="34">
                <a:moveTo>
                  <a:pt x="6" y="34"/>
                </a:moveTo>
                <a:cubicBezTo>
                  <a:pt x="6" y="34"/>
                  <a:pt x="36" y="13"/>
                  <a:pt x="0" y="0"/>
                </a:cubicBezTo>
                <a:lnTo>
                  <a:pt x="6" y="3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5" name="Freeform 146"/>
          <p:cNvSpPr/>
          <p:nvPr/>
        </p:nvSpPr>
        <p:spPr bwMode="auto">
          <a:xfrm>
            <a:off x="11334750" y="989013"/>
            <a:ext cx="38100" cy="26988"/>
          </a:xfrm>
          <a:custGeom>
            <a:avLst/>
            <a:gdLst>
              <a:gd name="T0" fmla="*/ 42 w 59"/>
              <a:gd name="T1" fmla="*/ 31 h 39"/>
              <a:gd name="T2" fmla="*/ 59 w 59"/>
              <a:gd name="T3" fmla="*/ 2 h 39"/>
              <a:gd name="T4" fmla="*/ 24 w 59"/>
              <a:gd name="T5" fmla="*/ 0 h 39"/>
              <a:gd name="T6" fmla="*/ 0 w 59"/>
              <a:gd name="T7" fmla="*/ 3 h 39"/>
              <a:gd name="T8" fmla="*/ 26 w 59"/>
              <a:gd name="T9" fmla="*/ 15 h 39"/>
              <a:gd name="T10" fmla="*/ 42 w 59"/>
              <a:gd name="T11" fmla="*/ 31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" h="39">
                <a:moveTo>
                  <a:pt x="42" y="31"/>
                </a:moveTo>
                <a:cubicBezTo>
                  <a:pt x="59" y="2"/>
                  <a:pt x="59" y="2"/>
                  <a:pt x="59" y="2"/>
                </a:cubicBezTo>
                <a:cubicBezTo>
                  <a:pt x="24" y="0"/>
                  <a:pt x="24" y="0"/>
                  <a:pt x="24" y="0"/>
                </a:cubicBezTo>
                <a:cubicBezTo>
                  <a:pt x="0" y="3"/>
                  <a:pt x="0" y="3"/>
                  <a:pt x="0" y="3"/>
                </a:cubicBezTo>
                <a:cubicBezTo>
                  <a:pt x="26" y="15"/>
                  <a:pt x="26" y="15"/>
                  <a:pt x="26" y="15"/>
                </a:cubicBezTo>
                <a:cubicBezTo>
                  <a:pt x="26" y="15"/>
                  <a:pt x="28" y="39"/>
                  <a:pt x="42" y="3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6" name="Freeform 147"/>
          <p:cNvSpPr/>
          <p:nvPr/>
        </p:nvSpPr>
        <p:spPr bwMode="auto">
          <a:xfrm>
            <a:off x="11252200" y="989013"/>
            <a:ext cx="58738" cy="20638"/>
          </a:xfrm>
          <a:custGeom>
            <a:avLst/>
            <a:gdLst>
              <a:gd name="T0" fmla="*/ 87 w 87"/>
              <a:gd name="T1" fmla="*/ 10 h 32"/>
              <a:gd name="T2" fmla="*/ 26 w 87"/>
              <a:gd name="T3" fmla="*/ 32 h 32"/>
              <a:gd name="T4" fmla="*/ 14 w 87"/>
              <a:gd name="T5" fmla="*/ 0 h 32"/>
              <a:gd name="T6" fmla="*/ 31 w 87"/>
              <a:gd name="T7" fmla="*/ 5 h 32"/>
              <a:gd name="T8" fmla="*/ 87 w 87"/>
              <a:gd name="T9" fmla="*/ 1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32">
                <a:moveTo>
                  <a:pt x="87" y="10"/>
                </a:moveTo>
                <a:cubicBezTo>
                  <a:pt x="87" y="10"/>
                  <a:pt x="33" y="20"/>
                  <a:pt x="26" y="32"/>
                </a:cubicBezTo>
                <a:cubicBezTo>
                  <a:pt x="26" y="32"/>
                  <a:pt x="0" y="28"/>
                  <a:pt x="14" y="0"/>
                </a:cubicBezTo>
                <a:cubicBezTo>
                  <a:pt x="31" y="5"/>
                  <a:pt x="31" y="5"/>
                  <a:pt x="31" y="5"/>
                </a:cubicBezTo>
                <a:lnTo>
                  <a:pt x="87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7" name="Freeform 148"/>
          <p:cNvSpPr/>
          <p:nvPr/>
        </p:nvSpPr>
        <p:spPr bwMode="auto">
          <a:xfrm>
            <a:off x="11236325" y="949325"/>
            <a:ext cx="61913" cy="38100"/>
          </a:xfrm>
          <a:custGeom>
            <a:avLst/>
            <a:gdLst>
              <a:gd name="T0" fmla="*/ 93 w 93"/>
              <a:gd name="T1" fmla="*/ 36 h 58"/>
              <a:gd name="T2" fmla="*/ 8 w 93"/>
              <a:gd name="T3" fmla="*/ 24 h 58"/>
              <a:gd name="T4" fmla="*/ 26 w 93"/>
              <a:gd name="T5" fmla="*/ 7 h 58"/>
              <a:gd name="T6" fmla="*/ 93 w 93"/>
              <a:gd name="T7" fmla="*/ 36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3" h="58">
                <a:moveTo>
                  <a:pt x="93" y="36"/>
                </a:moveTo>
                <a:cubicBezTo>
                  <a:pt x="93" y="36"/>
                  <a:pt x="21" y="58"/>
                  <a:pt x="8" y="24"/>
                </a:cubicBezTo>
                <a:cubicBezTo>
                  <a:pt x="8" y="24"/>
                  <a:pt x="0" y="0"/>
                  <a:pt x="26" y="7"/>
                </a:cubicBezTo>
                <a:cubicBezTo>
                  <a:pt x="26" y="7"/>
                  <a:pt x="84" y="37"/>
                  <a:pt x="93" y="3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8" name="Freeform 149"/>
          <p:cNvSpPr/>
          <p:nvPr/>
        </p:nvSpPr>
        <p:spPr bwMode="auto">
          <a:xfrm>
            <a:off x="11252200" y="936625"/>
            <a:ext cx="111125" cy="57150"/>
          </a:xfrm>
          <a:custGeom>
            <a:avLst/>
            <a:gdLst>
              <a:gd name="T0" fmla="*/ 150 w 169"/>
              <a:gd name="T1" fmla="*/ 80 h 86"/>
              <a:gd name="T2" fmla="*/ 155 w 169"/>
              <a:gd name="T3" fmla="*/ 72 h 86"/>
              <a:gd name="T4" fmla="*/ 42 w 169"/>
              <a:gd name="T5" fmla="*/ 21 h 86"/>
              <a:gd name="T6" fmla="*/ 35 w 169"/>
              <a:gd name="T7" fmla="*/ 0 h 86"/>
              <a:gd name="T8" fmla="*/ 169 w 169"/>
              <a:gd name="T9" fmla="*/ 86 h 86"/>
              <a:gd name="T10" fmla="*/ 150 w 169"/>
              <a:gd name="T11" fmla="*/ 8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9" h="86">
                <a:moveTo>
                  <a:pt x="150" y="80"/>
                </a:moveTo>
                <a:cubicBezTo>
                  <a:pt x="155" y="72"/>
                  <a:pt x="155" y="72"/>
                  <a:pt x="155" y="72"/>
                </a:cubicBezTo>
                <a:cubicBezTo>
                  <a:pt x="155" y="72"/>
                  <a:pt x="67" y="22"/>
                  <a:pt x="42" y="21"/>
                </a:cubicBezTo>
                <a:cubicBezTo>
                  <a:pt x="42" y="21"/>
                  <a:pt x="0" y="7"/>
                  <a:pt x="35" y="0"/>
                </a:cubicBezTo>
                <a:cubicBezTo>
                  <a:pt x="35" y="0"/>
                  <a:pt x="154" y="55"/>
                  <a:pt x="169" y="86"/>
                </a:cubicBezTo>
                <a:lnTo>
                  <a:pt x="150" y="8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9" name="Freeform 150"/>
          <p:cNvSpPr/>
          <p:nvPr/>
        </p:nvSpPr>
        <p:spPr bwMode="auto">
          <a:xfrm>
            <a:off x="11425238" y="857250"/>
            <a:ext cx="15875" cy="69850"/>
          </a:xfrm>
          <a:custGeom>
            <a:avLst/>
            <a:gdLst>
              <a:gd name="T0" fmla="*/ 21 w 24"/>
              <a:gd name="T1" fmla="*/ 104 h 104"/>
              <a:gd name="T2" fmla="*/ 20 w 24"/>
              <a:gd name="T3" fmla="*/ 22 h 104"/>
              <a:gd name="T4" fmla="*/ 24 w 24"/>
              <a:gd name="T5" fmla="*/ 2 h 104"/>
              <a:gd name="T6" fmla="*/ 11 w 24"/>
              <a:gd name="T7" fmla="*/ 0 h 104"/>
              <a:gd name="T8" fmla="*/ 0 w 24"/>
              <a:gd name="T9" fmla="*/ 18 h 104"/>
              <a:gd name="T10" fmla="*/ 8 w 24"/>
              <a:gd name="T11" fmla="*/ 32 h 104"/>
              <a:gd name="T12" fmla="*/ 21 w 24"/>
              <a:gd name="T13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104">
                <a:moveTo>
                  <a:pt x="21" y="104"/>
                </a:moveTo>
                <a:cubicBezTo>
                  <a:pt x="20" y="22"/>
                  <a:pt x="20" y="22"/>
                  <a:pt x="20" y="22"/>
                </a:cubicBezTo>
                <a:cubicBezTo>
                  <a:pt x="24" y="2"/>
                  <a:pt x="24" y="2"/>
                  <a:pt x="24" y="2"/>
                </a:cubicBezTo>
                <a:cubicBezTo>
                  <a:pt x="11" y="0"/>
                  <a:pt x="11" y="0"/>
                  <a:pt x="11" y="0"/>
                </a:cubicBezTo>
                <a:cubicBezTo>
                  <a:pt x="0" y="18"/>
                  <a:pt x="0" y="18"/>
                  <a:pt x="0" y="18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23" y="83"/>
                  <a:pt x="21" y="10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0" name="Freeform 151"/>
          <p:cNvSpPr/>
          <p:nvPr/>
        </p:nvSpPr>
        <p:spPr bwMode="auto">
          <a:xfrm>
            <a:off x="11396663" y="835025"/>
            <a:ext cx="26988" cy="111125"/>
          </a:xfrm>
          <a:custGeom>
            <a:avLst/>
            <a:gdLst>
              <a:gd name="T0" fmla="*/ 11 w 40"/>
              <a:gd name="T1" fmla="*/ 156 h 169"/>
              <a:gd name="T2" fmla="*/ 30 w 40"/>
              <a:gd name="T3" fmla="*/ 83 h 169"/>
              <a:gd name="T4" fmla="*/ 31 w 40"/>
              <a:gd name="T5" fmla="*/ 25 h 169"/>
              <a:gd name="T6" fmla="*/ 3 w 40"/>
              <a:gd name="T7" fmla="*/ 39 h 169"/>
              <a:gd name="T8" fmla="*/ 9 w 40"/>
              <a:gd name="T9" fmla="*/ 57 h 169"/>
              <a:gd name="T10" fmla="*/ 0 w 40"/>
              <a:gd name="T11" fmla="*/ 161 h 169"/>
              <a:gd name="T12" fmla="*/ 11 w 40"/>
              <a:gd name="T13" fmla="*/ 156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" h="169">
                <a:moveTo>
                  <a:pt x="11" y="156"/>
                </a:moveTo>
                <a:cubicBezTo>
                  <a:pt x="11" y="156"/>
                  <a:pt x="27" y="130"/>
                  <a:pt x="30" y="83"/>
                </a:cubicBezTo>
                <a:cubicBezTo>
                  <a:pt x="30" y="83"/>
                  <a:pt x="28" y="40"/>
                  <a:pt x="31" y="25"/>
                </a:cubicBezTo>
                <a:cubicBezTo>
                  <a:pt x="31" y="25"/>
                  <a:pt x="18" y="0"/>
                  <a:pt x="3" y="39"/>
                </a:cubicBezTo>
                <a:cubicBezTo>
                  <a:pt x="9" y="57"/>
                  <a:pt x="9" y="57"/>
                  <a:pt x="9" y="57"/>
                </a:cubicBezTo>
                <a:cubicBezTo>
                  <a:pt x="9" y="57"/>
                  <a:pt x="40" y="90"/>
                  <a:pt x="0" y="161"/>
                </a:cubicBezTo>
                <a:cubicBezTo>
                  <a:pt x="0" y="161"/>
                  <a:pt x="3" y="169"/>
                  <a:pt x="11" y="15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1" name="Freeform 152"/>
          <p:cNvSpPr/>
          <p:nvPr/>
        </p:nvSpPr>
        <p:spPr bwMode="auto">
          <a:xfrm>
            <a:off x="11356975" y="839788"/>
            <a:ext cx="39688" cy="103188"/>
          </a:xfrm>
          <a:custGeom>
            <a:avLst/>
            <a:gdLst>
              <a:gd name="T0" fmla="*/ 26 w 60"/>
              <a:gd name="T1" fmla="*/ 50 h 156"/>
              <a:gd name="T2" fmla="*/ 0 w 60"/>
              <a:gd name="T3" fmla="*/ 32 h 156"/>
              <a:gd name="T4" fmla="*/ 13 w 60"/>
              <a:gd name="T5" fmla="*/ 62 h 156"/>
              <a:gd name="T6" fmla="*/ 49 w 60"/>
              <a:gd name="T7" fmla="*/ 156 h 156"/>
              <a:gd name="T8" fmla="*/ 60 w 60"/>
              <a:gd name="T9" fmla="*/ 152 h 156"/>
              <a:gd name="T10" fmla="*/ 52 w 60"/>
              <a:gd name="T11" fmla="*/ 128 h 156"/>
              <a:gd name="T12" fmla="*/ 26 w 60"/>
              <a:gd name="T13" fmla="*/ 5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" h="156">
                <a:moveTo>
                  <a:pt x="26" y="50"/>
                </a:moveTo>
                <a:cubicBezTo>
                  <a:pt x="26" y="50"/>
                  <a:pt x="22" y="0"/>
                  <a:pt x="0" y="32"/>
                </a:cubicBezTo>
                <a:cubicBezTo>
                  <a:pt x="13" y="62"/>
                  <a:pt x="13" y="62"/>
                  <a:pt x="13" y="62"/>
                </a:cubicBezTo>
                <a:cubicBezTo>
                  <a:pt x="13" y="62"/>
                  <a:pt x="44" y="137"/>
                  <a:pt x="49" y="156"/>
                </a:cubicBezTo>
                <a:cubicBezTo>
                  <a:pt x="60" y="152"/>
                  <a:pt x="60" y="152"/>
                  <a:pt x="60" y="152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2" y="128"/>
                  <a:pt x="27" y="84"/>
                  <a:pt x="26" y="5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2" name="Freeform 153"/>
          <p:cNvSpPr/>
          <p:nvPr/>
        </p:nvSpPr>
        <p:spPr bwMode="auto">
          <a:xfrm>
            <a:off x="11322050" y="863600"/>
            <a:ext cx="60325" cy="85725"/>
          </a:xfrm>
          <a:custGeom>
            <a:avLst/>
            <a:gdLst>
              <a:gd name="T0" fmla="*/ 90 w 90"/>
              <a:gd name="T1" fmla="*/ 125 h 129"/>
              <a:gd name="T2" fmla="*/ 5 w 90"/>
              <a:gd name="T3" fmla="*/ 0 h 129"/>
              <a:gd name="T4" fmla="*/ 0 w 90"/>
              <a:gd name="T5" fmla="*/ 14 h 129"/>
              <a:gd name="T6" fmla="*/ 16 w 90"/>
              <a:gd name="T7" fmla="*/ 35 h 129"/>
              <a:gd name="T8" fmla="*/ 90 w 90"/>
              <a:gd name="T9" fmla="*/ 125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129">
                <a:moveTo>
                  <a:pt x="90" y="125"/>
                </a:moveTo>
                <a:cubicBezTo>
                  <a:pt x="90" y="125"/>
                  <a:pt x="29" y="26"/>
                  <a:pt x="5" y="0"/>
                </a:cubicBezTo>
                <a:cubicBezTo>
                  <a:pt x="0" y="14"/>
                  <a:pt x="0" y="14"/>
                  <a:pt x="0" y="14"/>
                </a:cubicBezTo>
                <a:cubicBezTo>
                  <a:pt x="16" y="35"/>
                  <a:pt x="16" y="35"/>
                  <a:pt x="16" y="35"/>
                </a:cubicBezTo>
                <a:cubicBezTo>
                  <a:pt x="16" y="35"/>
                  <a:pt x="79" y="129"/>
                  <a:pt x="90" y="12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3" name="Freeform 154"/>
          <p:cNvSpPr/>
          <p:nvPr/>
        </p:nvSpPr>
        <p:spPr bwMode="auto">
          <a:xfrm>
            <a:off x="11276013" y="1022350"/>
            <a:ext cx="49213" cy="12700"/>
          </a:xfrm>
          <a:custGeom>
            <a:avLst/>
            <a:gdLst>
              <a:gd name="T0" fmla="*/ 60 w 75"/>
              <a:gd name="T1" fmla="*/ 1 h 19"/>
              <a:gd name="T2" fmla="*/ 17 w 75"/>
              <a:gd name="T3" fmla="*/ 0 h 19"/>
              <a:gd name="T4" fmla="*/ 12 w 75"/>
              <a:gd name="T5" fmla="*/ 19 h 19"/>
              <a:gd name="T6" fmla="*/ 48 w 75"/>
              <a:gd name="T7" fmla="*/ 14 h 19"/>
              <a:gd name="T8" fmla="*/ 60 w 75"/>
              <a:gd name="T9" fmla="*/ 1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" h="19">
                <a:moveTo>
                  <a:pt x="60" y="1"/>
                </a:moveTo>
                <a:cubicBezTo>
                  <a:pt x="60" y="1"/>
                  <a:pt x="39" y="6"/>
                  <a:pt x="17" y="0"/>
                </a:cubicBezTo>
                <a:cubicBezTo>
                  <a:pt x="17" y="0"/>
                  <a:pt x="0" y="12"/>
                  <a:pt x="12" y="19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75" y="10"/>
                  <a:pt x="60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4" name="Freeform 155"/>
          <p:cNvSpPr/>
          <p:nvPr/>
        </p:nvSpPr>
        <p:spPr bwMode="auto">
          <a:xfrm>
            <a:off x="11136313" y="971550"/>
            <a:ext cx="98425" cy="90488"/>
          </a:xfrm>
          <a:custGeom>
            <a:avLst/>
            <a:gdLst>
              <a:gd name="T0" fmla="*/ 50 w 149"/>
              <a:gd name="T1" fmla="*/ 127 h 136"/>
              <a:gd name="T2" fmla="*/ 64 w 149"/>
              <a:gd name="T3" fmla="*/ 56 h 136"/>
              <a:gd name="T4" fmla="*/ 142 w 149"/>
              <a:gd name="T5" fmla="*/ 7 h 136"/>
              <a:gd name="T6" fmla="*/ 149 w 149"/>
              <a:gd name="T7" fmla="*/ 0 h 136"/>
              <a:gd name="T8" fmla="*/ 55 w 149"/>
              <a:gd name="T9" fmla="*/ 52 h 136"/>
              <a:gd name="T10" fmla="*/ 50 w 149"/>
              <a:gd name="T11" fmla="*/ 127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9" h="136">
                <a:moveTo>
                  <a:pt x="50" y="127"/>
                </a:moveTo>
                <a:cubicBezTo>
                  <a:pt x="50" y="127"/>
                  <a:pt x="20" y="104"/>
                  <a:pt x="64" y="56"/>
                </a:cubicBezTo>
                <a:cubicBezTo>
                  <a:pt x="64" y="56"/>
                  <a:pt x="76" y="25"/>
                  <a:pt x="142" y="7"/>
                </a:cubicBezTo>
                <a:cubicBezTo>
                  <a:pt x="149" y="0"/>
                  <a:pt x="149" y="0"/>
                  <a:pt x="149" y="0"/>
                </a:cubicBezTo>
                <a:cubicBezTo>
                  <a:pt x="149" y="0"/>
                  <a:pt x="103" y="6"/>
                  <a:pt x="55" y="52"/>
                </a:cubicBezTo>
                <a:cubicBezTo>
                  <a:pt x="55" y="52"/>
                  <a:pt x="0" y="136"/>
                  <a:pt x="50" y="12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5" name="Freeform 156"/>
          <p:cNvSpPr/>
          <p:nvPr/>
        </p:nvSpPr>
        <p:spPr bwMode="auto">
          <a:xfrm>
            <a:off x="11187113" y="796925"/>
            <a:ext cx="173038" cy="93663"/>
          </a:xfrm>
          <a:custGeom>
            <a:avLst/>
            <a:gdLst>
              <a:gd name="T0" fmla="*/ 235 w 264"/>
              <a:gd name="T1" fmla="*/ 84 h 142"/>
              <a:gd name="T2" fmla="*/ 237 w 264"/>
              <a:gd name="T3" fmla="*/ 43 h 142"/>
              <a:gd name="T4" fmla="*/ 190 w 264"/>
              <a:gd name="T5" fmla="*/ 17 h 142"/>
              <a:gd name="T6" fmla="*/ 196 w 264"/>
              <a:gd name="T7" fmla="*/ 8 h 142"/>
              <a:gd name="T8" fmla="*/ 148 w 264"/>
              <a:gd name="T9" fmla="*/ 0 h 142"/>
              <a:gd name="T10" fmla="*/ 0 w 264"/>
              <a:gd name="T11" fmla="*/ 135 h 142"/>
              <a:gd name="T12" fmla="*/ 8 w 264"/>
              <a:gd name="T13" fmla="*/ 125 h 142"/>
              <a:gd name="T14" fmla="*/ 31 w 264"/>
              <a:gd name="T15" fmla="*/ 72 h 142"/>
              <a:gd name="T16" fmla="*/ 131 w 264"/>
              <a:gd name="T17" fmla="*/ 39 h 142"/>
              <a:gd name="T18" fmla="*/ 217 w 264"/>
              <a:gd name="T19" fmla="*/ 62 h 142"/>
              <a:gd name="T20" fmla="*/ 235 w 264"/>
              <a:gd name="T21" fmla="*/ 84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4" h="142">
                <a:moveTo>
                  <a:pt x="235" y="84"/>
                </a:moveTo>
                <a:cubicBezTo>
                  <a:pt x="235" y="84"/>
                  <a:pt x="264" y="84"/>
                  <a:pt x="237" y="43"/>
                </a:cubicBezTo>
                <a:cubicBezTo>
                  <a:pt x="190" y="17"/>
                  <a:pt x="190" y="17"/>
                  <a:pt x="190" y="17"/>
                </a:cubicBezTo>
                <a:cubicBezTo>
                  <a:pt x="196" y="8"/>
                  <a:pt x="196" y="8"/>
                  <a:pt x="196" y="8"/>
                </a:cubicBezTo>
                <a:cubicBezTo>
                  <a:pt x="148" y="0"/>
                  <a:pt x="148" y="0"/>
                  <a:pt x="148" y="0"/>
                </a:cubicBezTo>
                <a:cubicBezTo>
                  <a:pt x="148" y="0"/>
                  <a:pt x="19" y="0"/>
                  <a:pt x="0" y="135"/>
                </a:cubicBezTo>
                <a:cubicBezTo>
                  <a:pt x="0" y="135"/>
                  <a:pt x="4" y="142"/>
                  <a:pt x="8" y="125"/>
                </a:cubicBezTo>
                <a:cubicBezTo>
                  <a:pt x="8" y="125"/>
                  <a:pt x="9" y="97"/>
                  <a:pt x="31" y="72"/>
                </a:cubicBezTo>
                <a:cubicBezTo>
                  <a:pt x="31" y="72"/>
                  <a:pt x="49" y="38"/>
                  <a:pt x="131" y="39"/>
                </a:cubicBezTo>
                <a:cubicBezTo>
                  <a:pt x="131" y="39"/>
                  <a:pt x="169" y="31"/>
                  <a:pt x="217" y="62"/>
                </a:cubicBezTo>
                <a:cubicBezTo>
                  <a:pt x="217" y="62"/>
                  <a:pt x="210" y="80"/>
                  <a:pt x="235" y="8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6" name="Freeform 157"/>
          <p:cNvSpPr/>
          <p:nvPr/>
        </p:nvSpPr>
        <p:spPr bwMode="auto">
          <a:xfrm>
            <a:off x="11288713" y="923925"/>
            <a:ext cx="103188" cy="65088"/>
          </a:xfrm>
          <a:custGeom>
            <a:avLst/>
            <a:gdLst>
              <a:gd name="T0" fmla="*/ 133 w 156"/>
              <a:gd name="T1" fmla="*/ 93 h 99"/>
              <a:gd name="T2" fmla="*/ 121 w 156"/>
              <a:gd name="T3" fmla="*/ 68 h 99"/>
              <a:gd name="T4" fmla="*/ 9 w 156"/>
              <a:gd name="T5" fmla="*/ 0 h 99"/>
              <a:gd name="T6" fmla="*/ 0 w 156"/>
              <a:gd name="T7" fmla="*/ 11 h 99"/>
              <a:gd name="T8" fmla="*/ 112 w 156"/>
              <a:gd name="T9" fmla="*/ 80 h 99"/>
              <a:gd name="T10" fmla="*/ 133 w 156"/>
              <a:gd name="T11" fmla="*/ 93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6" h="99">
                <a:moveTo>
                  <a:pt x="133" y="93"/>
                </a:moveTo>
                <a:cubicBezTo>
                  <a:pt x="133" y="93"/>
                  <a:pt x="156" y="73"/>
                  <a:pt x="121" y="68"/>
                </a:cubicBezTo>
                <a:cubicBezTo>
                  <a:pt x="121" y="68"/>
                  <a:pt x="37" y="20"/>
                  <a:pt x="9" y="0"/>
                </a:cubicBezTo>
                <a:cubicBezTo>
                  <a:pt x="0" y="11"/>
                  <a:pt x="0" y="11"/>
                  <a:pt x="0" y="11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2" y="80"/>
                  <a:pt x="118" y="99"/>
                  <a:pt x="133" y="9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7" name="Freeform 158"/>
          <p:cNvSpPr/>
          <p:nvPr/>
        </p:nvSpPr>
        <p:spPr bwMode="auto">
          <a:xfrm>
            <a:off x="11272838" y="869950"/>
            <a:ext cx="98425" cy="95250"/>
          </a:xfrm>
          <a:custGeom>
            <a:avLst/>
            <a:gdLst>
              <a:gd name="T0" fmla="*/ 148 w 148"/>
              <a:gd name="T1" fmla="*/ 128 h 145"/>
              <a:gd name="T2" fmla="*/ 57 w 148"/>
              <a:gd name="T3" fmla="*/ 44 h 145"/>
              <a:gd name="T4" fmla="*/ 6 w 148"/>
              <a:gd name="T5" fmla="*/ 40 h 145"/>
              <a:gd name="T6" fmla="*/ 44 w 148"/>
              <a:gd name="T7" fmla="*/ 66 h 145"/>
              <a:gd name="T8" fmla="*/ 128 w 148"/>
              <a:gd name="T9" fmla="*/ 122 h 145"/>
              <a:gd name="T10" fmla="*/ 148 w 148"/>
              <a:gd name="T11" fmla="*/ 128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8" h="145">
                <a:moveTo>
                  <a:pt x="148" y="128"/>
                </a:moveTo>
                <a:cubicBezTo>
                  <a:pt x="148" y="128"/>
                  <a:pt x="81" y="61"/>
                  <a:pt x="57" y="44"/>
                </a:cubicBezTo>
                <a:cubicBezTo>
                  <a:pt x="57" y="44"/>
                  <a:pt x="20" y="0"/>
                  <a:pt x="6" y="40"/>
                </a:cubicBezTo>
                <a:cubicBezTo>
                  <a:pt x="6" y="40"/>
                  <a:pt x="0" y="61"/>
                  <a:pt x="44" y="66"/>
                </a:cubicBezTo>
                <a:cubicBezTo>
                  <a:pt x="44" y="66"/>
                  <a:pt x="85" y="72"/>
                  <a:pt x="128" y="122"/>
                </a:cubicBezTo>
                <a:cubicBezTo>
                  <a:pt x="128" y="122"/>
                  <a:pt x="143" y="145"/>
                  <a:pt x="148" y="12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8" name="Freeform 159"/>
          <p:cNvSpPr/>
          <p:nvPr/>
        </p:nvSpPr>
        <p:spPr bwMode="auto">
          <a:xfrm>
            <a:off x="11233150" y="914400"/>
            <a:ext cx="17463" cy="26988"/>
          </a:xfrm>
          <a:custGeom>
            <a:avLst/>
            <a:gdLst>
              <a:gd name="T0" fmla="*/ 28 w 28"/>
              <a:gd name="T1" fmla="*/ 31 h 41"/>
              <a:gd name="T2" fmla="*/ 0 w 28"/>
              <a:gd name="T3" fmla="*/ 21 h 41"/>
              <a:gd name="T4" fmla="*/ 28 w 28"/>
              <a:gd name="T5" fmla="*/ 3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" h="41">
                <a:moveTo>
                  <a:pt x="28" y="31"/>
                </a:moveTo>
                <a:cubicBezTo>
                  <a:pt x="28" y="31"/>
                  <a:pt x="16" y="0"/>
                  <a:pt x="0" y="21"/>
                </a:cubicBezTo>
                <a:cubicBezTo>
                  <a:pt x="0" y="21"/>
                  <a:pt x="7" y="41"/>
                  <a:pt x="28" y="3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9" name="Freeform 160"/>
          <p:cNvSpPr/>
          <p:nvPr/>
        </p:nvSpPr>
        <p:spPr bwMode="auto">
          <a:xfrm>
            <a:off x="8528050" y="176213"/>
            <a:ext cx="1522413" cy="1060450"/>
          </a:xfrm>
          <a:custGeom>
            <a:avLst/>
            <a:gdLst>
              <a:gd name="T0" fmla="*/ 2302 w 2312"/>
              <a:gd name="T1" fmla="*/ 1408 h 1611"/>
              <a:gd name="T2" fmla="*/ 2242 w 2312"/>
              <a:gd name="T3" fmla="*/ 1416 h 1611"/>
              <a:gd name="T4" fmla="*/ 2149 w 2312"/>
              <a:gd name="T5" fmla="*/ 1414 h 1611"/>
              <a:gd name="T6" fmla="*/ 1968 w 2312"/>
              <a:gd name="T7" fmla="*/ 1451 h 1611"/>
              <a:gd name="T8" fmla="*/ 1859 w 2312"/>
              <a:gd name="T9" fmla="*/ 1525 h 1611"/>
              <a:gd name="T10" fmla="*/ 1767 w 2312"/>
              <a:gd name="T11" fmla="*/ 1569 h 1611"/>
              <a:gd name="T12" fmla="*/ 1658 w 2312"/>
              <a:gd name="T13" fmla="*/ 1605 h 1611"/>
              <a:gd name="T14" fmla="*/ 1604 w 2312"/>
              <a:gd name="T15" fmla="*/ 1561 h 1611"/>
              <a:gd name="T16" fmla="*/ 1646 w 2312"/>
              <a:gd name="T17" fmla="*/ 1496 h 1611"/>
              <a:gd name="T18" fmla="*/ 1658 w 2312"/>
              <a:gd name="T19" fmla="*/ 1440 h 1611"/>
              <a:gd name="T20" fmla="*/ 1532 w 2312"/>
              <a:gd name="T21" fmla="*/ 1317 h 1611"/>
              <a:gd name="T22" fmla="*/ 1481 w 2312"/>
              <a:gd name="T23" fmla="*/ 1273 h 1611"/>
              <a:gd name="T24" fmla="*/ 1356 w 2312"/>
              <a:gd name="T25" fmla="*/ 1177 h 1611"/>
              <a:gd name="T26" fmla="*/ 1315 w 2312"/>
              <a:gd name="T27" fmla="*/ 1142 h 1611"/>
              <a:gd name="T28" fmla="*/ 1193 w 2312"/>
              <a:gd name="T29" fmla="*/ 1065 h 1611"/>
              <a:gd name="T30" fmla="*/ 1136 w 2312"/>
              <a:gd name="T31" fmla="*/ 1087 h 1611"/>
              <a:gd name="T32" fmla="*/ 1102 w 2312"/>
              <a:gd name="T33" fmla="*/ 1028 h 1611"/>
              <a:gd name="T34" fmla="*/ 1118 w 2312"/>
              <a:gd name="T35" fmla="*/ 1014 h 1611"/>
              <a:gd name="T36" fmla="*/ 913 w 2312"/>
              <a:gd name="T37" fmla="*/ 883 h 1611"/>
              <a:gd name="T38" fmla="*/ 600 w 2312"/>
              <a:gd name="T39" fmla="*/ 768 h 1611"/>
              <a:gd name="T40" fmla="*/ 557 w 2312"/>
              <a:gd name="T41" fmla="*/ 723 h 1611"/>
              <a:gd name="T42" fmla="*/ 479 w 2312"/>
              <a:gd name="T43" fmla="*/ 802 h 1611"/>
              <a:gd name="T44" fmla="*/ 453 w 2312"/>
              <a:gd name="T45" fmla="*/ 761 h 1611"/>
              <a:gd name="T46" fmla="*/ 477 w 2312"/>
              <a:gd name="T47" fmla="*/ 749 h 1611"/>
              <a:gd name="T48" fmla="*/ 516 w 2312"/>
              <a:gd name="T49" fmla="*/ 669 h 1611"/>
              <a:gd name="T50" fmla="*/ 475 w 2312"/>
              <a:gd name="T51" fmla="*/ 611 h 1611"/>
              <a:gd name="T52" fmla="*/ 375 w 2312"/>
              <a:gd name="T53" fmla="*/ 468 h 1611"/>
              <a:gd name="T54" fmla="*/ 310 w 2312"/>
              <a:gd name="T55" fmla="*/ 369 h 1611"/>
              <a:gd name="T56" fmla="*/ 165 w 2312"/>
              <a:gd name="T57" fmla="*/ 185 h 1611"/>
              <a:gd name="T58" fmla="*/ 119 w 2312"/>
              <a:gd name="T59" fmla="*/ 144 h 1611"/>
              <a:gd name="T60" fmla="*/ 45 w 2312"/>
              <a:gd name="T61" fmla="*/ 57 h 1611"/>
              <a:gd name="T62" fmla="*/ 0 w 2312"/>
              <a:gd name="T63" fmla="*/ 0 h 1611"/>
              <a:gd name="T64" fmla="*/ 56 w 2312"/>
              <a:gd name="T65" fmla="*/ 36 h 1611"/>
              <a:gd name="T66" fmla="*/ 130 w 2312"/>
              <a:gd name="T67" fmla="*/ 80 h 1611"/>
              <a:gd name="T68" fmla="*/ 311 w 2312"/>
              <a:gd name="T69" fmla="*/ 311 h 1611"/>
              <a:gd name="T70" fmla="*/ 376 w 2312"/>
              <a:gd name="T71" fmla="*/ 414 h 1611"/>
              <a:gd name="T72" fmla="*/ 497 w 2312"/>
              <a:gd name="T73" fmla="*/ 565 h 1611"/>
              <a:gd name="T74" fmla="*/ 541 w 2312"/>
              <a:gd name="T75" fmla="*/ 637 h 1611"/>
              <a:gd name="T76" fmla="*/ 595 w 2312"/>
              <a:gd name="T77" fmla="*/ 700 h 1611"/>
              <a:gd name="T78" fmla="*/ 743 w 2312"/>
              <a:gd name="T79" fmla="*/ 753 h 1611"/>
              <a:gd name="T80" fmla="*/ 921 w 2312"/>
              <a:gd name="T81" fmla="*/ 843 h 1611"/>
              <a:gd name="T82" fmla="*/ 1158 w 2312"/>
              <a:gd name="T83" fmla="*/ 999 h 1611"/>
              <a:gd name="T84" fmla="*/ 1484 w 2312"/>
              <a:gd name="T85" fmla="*/ 1203 h 1611"/>
              <a:gd name="T86" fmla="*/ 1564 w 2312"/>
              <a:gd name="T87" fmla="*/ 1284 h 1611"/>
              <a:gd name="T88" fmla="*/ 1615 w 2312"/>
              <a:gd name="T89" fmla="*/ 1329 h 1611"/>
              <a:gd name="T90" fmla="*/ 1775 w 2312"/>
              <a:gd name="T91" fmla="*/ 1426 h 1611"/>
              <a:gd name="T92" fmla="*/ 1981 w 2312"/>
              <a:gd name="T93" fmla="*/ 1376 h 1611"/>
              <a:gd name="T94" fmla="*/ 2111 w 2312"/>
              <a:gd name="T95" fmla="*/ 1332 h 1611"/>
              <a:gd name="T96" fmla="*/ 2221 w 2312"/>
              <a:gd name="T97" fmla="*/ 1323 h 1611"/>
              <a:gd name="T98" fmla="*/ 2268 w 2312"/>
              <a:gd name="T99" fmla="*/ 1330 h 1611"/>
              <a:gd name="T100" fmla="*/ 2279 w 2312"/>
              <a:gd name="T101" fmla="*/ 1370 h 1611"/>
              <a:gd name="T102" fmla="*/ 2302 w 2312"/>
              <a:gd name="T103" fmla="*/ 1408 h 16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312" h="1611">
                <a:moveTo>
                  <a:pt x="2302" y="1408"/>
                </a:moveTo>
                <a:cubicBezTo>
                  <a:pt x="2302" y="1408"/>
                  <a:pt x="2292" y="1437"/>
                  <a:pt x="2242" y="1416"/>
                </a:cubicBezTo>
                <a:cubicBezTo>
                  <a:pt x="2242" y="1416"/>
                  <a:pt x="2233" y="1390"/>
                  <a:pt x="2149" y="1414"/>
                </a:cubicBezTo>
                <a:cubicBezTo>
                  <a:pt x="1968" y="1451"/>
                  <a:pt x="1968" y="1451"/>
                  <a:pt x="1968" y="1451"/>
                </a:cubicBezTo>
                <a:cubicBezTo>
                  <a:pt x="1968" y="1451"/>
                  <a:pt x="1883" y="1490"/>
                  <a:pt x="1859" y="1525"/>
                </a:cubicBezTo>
                <a:cubicBezTo>
                  <a:pt x="1859" y="1525"/>
                  <a:pt x="1801" y="1567"/>
                  <a:pt x="1767" y="1569"/>
                </a:cubicBezTo>
                <a:cubicBezTo>
                  <a:pt x="1767" y="1569"/>
                  <a:pt x="1709" y="1611"/>
                  <a:pt x="1658" y="1605"/>
                </a:cubicBezTo>
                <a:cubicBezTo>
                  <a:pt x="1658" y="1605"/>
                  <a:pt x="1611" y="1598"/>
                  <a:pt x="1604" y="1561"/>
                </a:cubicBezTo>
                <a:cubicBezTo>
                  <a:pt x="1604" y="1561"/>
                  <a:pt x="1612" y="1498"/>
                  <a:pt x="1646" y="1496"/>
                </a:cubicBezTo>
                <a:cubicBezTo>
                  <a:pt x="1646" y="1496"/>
                  <a:pt x="1684" y="1473"/>
                  <a:pt x="1658" y="1440"/>
                </a:cubicBezTo>
                <a:cubicBezTo>
                  <a:pt x="1658" y="1440"/>
                  <a:pt x="1605" y="1361"/>
                  <a:pt x="1532" y="1317"/>
                </a:cubicBezTo>
                <a:cubicBezTo>
                  <a:pt x="1481" y="1273"/>
                  <a:pt x="1481" y="1273"/>
                  <a:pt x="1481" y="1273"/>
                </a:cubicBezTo>
                <a:cubicBezTo>
                  <a:pt x="1481" y="1273"/>
                  <a:pt x="1377" y="1208"/>
                  <a:pt x="1356" y="1177"/>
                </a:cubicBezTo>
                <a:cubicBezTo>
                  <a:pt x="1356" y="1177"/>
                  <a:pt x="1326" y="1163"/>
                  <a:pt x="1315" y="1142"/>
                </a:cubicBezTo>
                <a:cubicBezTo>
                  <a:pt x="1315" y="1142"/>
                  <a:pt x="1217" y="1092"/>
                  <a:pt x="1193" y="1065"/>
                </a:cubicBezTo>
                <a:cubicBezTo>
                  <a:pt x="1193" y="1065"/>
                  <a:pt x="1180" y="1118"/>
                  <a:pt x="1136" y="1087"/>
                </a:cubicBezTo>
                <a:cubicBezTo>
                  <a:pt x="1136" y="1087"/>
                  <a:pt x="1084" y="1059"/>
                  <a:pt x="1102" y="1028"/>
                </a:cubicBezTo>
                <a:cubicBezTo>
                  <a:pt x="1118" y="1014"/>
                  <a:pt x="1118" y="1014"/>
                  <a:pt x="1118" y="1014"/>
                </a:cubicBezTo>
                <a:cubicBezTo>
                  <a:pt x="913" y="883"/>
                  <a:pt x="913" y="883"/>
                  <a:pt x="913" y="883"/>
                </a:cubicBezTo>
                <a:cubicBezTo>
                  <a:pt x="913" y="883"/>
                  <a:pt x="636" y="777"/>
                  <a:pt x="600" y="768"/>
                </a:cubicBezTo>
                <a:cubicBezTo>
                  <a:pt x="600" y="768"/>
                  <a:pt x="570" y="755"/>
                  <a:pt x="557" y="723"/>
                </a:cubicBezTo>
                <a:cubicBezTo>
                  <a:pt x="557" y="723"/>
                  <a:pt x="525" y="821"/>
                  <a:pt x="479" y="802"/>
                </a:cubicBezTo>
                <a:cubicBezTo>
                  <a:pt x="479" y="802"/>
                  <a:pt x="457" y="784"/>
                  <a:pt x="453" y="761"/>
                </a:cubicBezTo>
                <a:cubicBezTo>
                  <a:pt x="477" y="749"/>
                  <a:pt x="477" y="749"/>
                  <a:pt x="477" y="749"/>
                </a:cubicBezTo>
                <a:cubicBezTo>
                  <a:pt x="477" y="749"/>
                  <a:pt x="504" y="667"/>
                  <a:pt x="516" y="669"/>
                </a:cubicBezTo>
                <a:cubicBezTo>
                  <a:pt x="516" y="669"/>
                  <a:pt x="501" y="652"/>
                  <a:pt x="475" y="611"/>
                </a:cubicBezTo>
                <a:cubicBezTo>
                  <a:pt x="475" y="611"/>
                  <a:pt x="418" y="533"/>
                  <a:pt x="375" y="468"/>
                </a:cubicBezTo>
                <a:cubicBezTo>
                  <a:pt x="375" y="468"/>
                  <a:pt x="336" y="426"/>
                  <a:pt x="310" y="369"/>
                </a:cubicBezTo>
                <a:cubicBezTo>
                  <a:pt x="310" y="369"/>
                  <a:pt x="260" y="263"/>
                  <a:pt x="165" y="185"/>
                </a:cubicBezTo>
                <a:cubicBezTo>
                  <a:pt x="165" y="185"/>
                  <a:pt x="147" y="154"/>
                  <a:pt x="119" y="144"/>
                </a:cubicBezTo>
                <a:cubicBezTo>
                  <a:pt x="119" y="144"/>
                  <a:pt x="74" y="113"/>
                  <a:pt x="45" y="57"/>
                </a:cubicBezTo>
                <a:cubicBezTo>
                  <a:pt x="45" y="57"/>
                  <a:pt x="27" y="26"/>
                  <a:pt x="0" y="0"/>
                </a:cubicBezTo>
                <a:cubicBezTo>
                  <a:pt x="0" y="0"/>
                  <a:pt x="15" y="1"/>
                  <a:pt x="56" y="36"/>
                </a:cubicBezTo>
                <a:cubicBezTo>
                  <a:pt x="56" y="36"/>
                  <a:pt x="105" y="50"/>
                  <a:pt x="130" y="80"/>
                </a:cubicBezTo>
                <a:cubicBezTo>
                  <a:pt x="130" y="80"/>
                  <a:pt x="267" y="262"/>
                  <a:pt x="311" y="311"/>
                </a:cubicBezTo>
                <a:cubicBezTo>
                  <a:pt x="311" y="311"/>
                  <a:pt x="332" y="319"/>
                  <a:pt x="376" y="414"/>
                </a:cubicBezTo>
                <a:cubicBezTo>
                  <a:pt x="376" y="414"/>
                  <a:pt x="442" y="521"/>
                  <a:pt x="497" y="565"/>
                </a:cubicBezTo>
                <a:cubicBezTo>
                  <a:pt x="497" y="565"/>
                  <a:pt x="541" y="595"/>
                  <a:pt x="541" y="637"/>
                </a:cubicBezTo>
                <a:cubicBezTo>
                  <a:pt x="541" y="637"/>
                  <a:pt x="518" y="680"/>
                  <a:pt x="595" y="700"/>
                </a:cubicBezTo>
                <a:cubicBezTo>
                  <a:pt x="595" y="700"/>
                  <a:pt x="698" y="719"/>
                  <a:pt x="743" y="753"/>
                </a:cubicBezTo>
                <a:cubicBezTo>
                  <a:pt x="743" y="753"/>
                  <a:pt x="873" y="810"/>
                  <a:pt x="921" y="843"/>
                </a:cubicBezTo>
                <a:cubicBezTo>
                  <a:pt x="921" y="843"/>
                  <a:pt x="1094" y="965"/>
                  <a:pt x="1158" y="999"/>
                </a:cubicBezTo>
                <a:cubicBezTo>
                  <a:pt x="1158" y="999"/>
                  <a:pt x="1409" y="1175"/>
                  <a:pt x="1484" y="1203"/>
                </a:cubicBezTo>
                <a:cubicBezTo>
                  <a:pt x="1484" y="1203"/>
                  <a:pt x="1547" y="1257"/>
                  <a:pt x="1564" y="1284"/>
                </a:cubicBezTo>
                <a:cubicBezTo>
                  <a:pt x="1564" y="1284"/>
                  <a:pt x="1568" y="1326"/>
                  <a:pt x="1615" y="1329"/>
                </a:cubicBezTo>
                <a:cubicBezTo>
                  <a:pt x="1615" y="1329"/>
                  <a:pt x="1704" y="1416"/>
                  <a:pt x="1775" y="1426"/>
                </a:cubicBezTo>
                <a:cubicBezTo>
                  <a:pt x="1775" y="1426"/>
                  <a:pt x="1888" y="1416"/>
                  <a:pt x="1981" y="1376"/>
                </a:cubicBezTo>
                <a:cubicBezTo>
                  <a:pt x="1981" y="1376"/>
                  <a:pt x="2086" y="1341"/>
                  <a:pt x="2111" y="1332"/>
                </a:cubicBezTo>
                <a:cubicBezTo>
                  <a:pt x="2111" y="1332"/>
                  <a:pt x="2185" y="1299"/>
                  <a:pt x="2221" y="1323"/>
                </a:cubicBezTo>
                <a:cubicBezTo>
                  <a:pt x="2221" y="1323"/>
                  <a:pt x="2238" y="1332"/>
                  <a:pt x="2268" y="1330"/>
                </a:cubicBezTo>
                <a:cubicBezTo>
                  <a:pt x="2268" y="1330"/>
                  <a:pt x="2288" y="1353"/>
                  <a:pt x="2279" y="1370"/>
                </a:cubicBezTo>
                <a:cubicBezTo>
                  <a:pt x="2279" y="1370"/>
                  <a:pt x="2312" y="1383"/>
                  <a:pt x="2302" y="140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0" name="Freeform 161"/>
          <p:cNvSpPr/>
          <p:nvPr/>
        </p:nvSpPr>
        <p:spPr bwMode="auto">
          <a:xfrm>
            <a:off x="10150475" y="1101725"/>
            <a:ext cx="258763" cy="496888"/>
          </a:xfrm>
          <a:custGeom>
            <a:avLst/>
            <a:gdLst>
              <a:gd name="T0" fmla="*/ 384 w 394"/>
              <a:gd name="T1" fmla="*/ 714 h 754"/>
              <a:gd name="T2" fmla="*/ 362 w 394"/>
              <a:gd name="T3" fmla="*/ 653 h 754"/>
              <a:gd name="T4" fmla="*/ 341 w 394"/>
              <a:gd name="T5" fmla="*/ 599 h 754"/>
              <a:gd name="T6" fmla="*/ 313 w 394"/>
              <a:gd name="T7" fmla="*/ 564 h 754"/>
              <a:gd name="T8" fmla="*/ 282 w 394"/>
              <a:gd name="T9" fmla="*/ 479 h 754"/>
              <a:gd name="T10" fmla="*/ 243 w 394"/>
              <a:gd name="T11" fmla="*/ 406 h 754"/>
              <a:gd name="T12" fmla="*/ 192 w 394"/>
              <a:gd name="T13" fmla="*/ 307 h 754"/>
              <a:gd name="T14" fmla="*/ 150 w 394"/>
              <a:gd name="T15" fmla="*/ 198 h 754"/>
              <a:gd name="T16" fmla="*/ 123 w 394"/>
              <a:gd name="T17" fmla="*/ 113 h 754"/>
              <a:gd name="T18" fmla="*/ 81 w 394"/>
              <a:gd name="T19" fmla="*/ 81 h 754"/>
              <a:gd name="T20" fmla="*/ 55 w 394"/>
              <a:gd name="T21" fmla="*/ 20 h 754"/>
              <a:gd name="T22" fmla="*/ 8 w 394"/>
              <a:gd name="T23" fmla="*/ 0 h 754"/>
              <a:gd name="T24" fmla="*/ 38 w 394"/>
              <a:gd name="T25" fmla="*/ 85 h 754"/>
              <a:gd name="T26" fmla="*/ 77 w 394"/>
              <a:gd name="T27" fmla="*/ 136 h 754"/>
              <a:gd name="T28" fmla="*/ 201 w 394"/>
              <a:gd name="T29" fmla="*/ 396 h 754"/>
              <a:gd name="T30" fmla="*/ 236 w 394"/>
              <a:gd name="T31" fmla="*/ 520 h 754"/>
              <a:gd name="T32" fmla="*/ 280 w 394"/>
              <a:gd name="T33" fmla="*/ 621 h 754"/>
              <a:gd name="T34" fmla="*/ 358 w 394"/>
              <a:gd name="T35" fmla="*/ 708 h 754"/>
              <a:gd name="T36" fmla="*/ 384 w 394"/>
              <a:gd name="T37" fmla="*/ 714 h 7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94" h="754">
                <a:moveTo>
                  <a:pt x="384" y="714"/>
                </a:moveTo>
                <a:cubicBezTo>
                  <a:pt x="384" y="714"/>
                  <a:pt x="368" y="688"/>
                  <a:pt x="362" y="653"/>
                </a:cubicBezTo>
                <a:cubicBezTo>
                  <a:pt x="362" y="653"/>
                  <a:pt x="394" y="647"/>
                  <a:pt x="341" y="599"/>
                </a:cubicBezTo>
                <a:cubicBezTo>
                  <a:pt x="313" y="564"/>
                  <a:pt x="313" y="564"/>
                  <a:pt x="313" y="564"/>
                </a:cubicBezTo>
                <a:cubicBezTo>
                  <a:pt x="313" y="564"/>
                  <a:pt x="313" y="528"/>
                  <a:pt x="282" y="479"/>
                </a:cubicBezTo>
                <a:cubicBezTo>
                  <a:pt x="243" y="406"/>
                  <a:pt x="243" y="406"/>
                  <a:pt x="243" y="406"/>
                </a:cubicBezTo>
                <a:cubicBezTo>
                  <a:pt x="243" y="406"/>
                  <a:pt x="222" y="349"/>
                  <a:pt x="192" y="307"/>
                </a:cubicBezTo>
                <a:cubicBezTo>
                  <a:pt x="192" y="307"/>
                  <a:pt x="163" y="247"/>
                  <a:pt x="150" y="198"/>
                </a:cubicBezTo>
                <a:cubicBezTo>
                  <a:pt x="150" y="198"/>
                  <a:pt x="120" y="132"/>
                  <a:pt x="123" y="113"/>
                </a:cubicBezTo>
                <a:cubicBezTo>
                  <a:pt x="81" y="81"/>
                  <a:pt x="81" y="81"/>
                  <a:pt x="81" y="81"/>
                </a:cubicBezTo>
                <a:cubicBezTo>
                  <a:pt x="81" y="81"/>
                  <a:pt x="95" y="56"/>
                  <a:pt x="55" y="20"/>
                </a:cubicBezTo>
                <a:cubicBezTo>
                  <a:pt x="8" y="0"/>
                  <a:pt x="8" y="0"/>
                  <a:pt x="8" y="0"/>
                </a:cubicBezTo>
                <a:cubicBezTo>
                  <a:pt x="8" y="0"/>
                  <a:pt x="0" y="34"/>
                  <a:pt x="38" y="85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77" y="136"/>
                  <a:pt x="152" y="343"/>
                  <a:pt x="201" y="396"/>
                </a:cubicBezTo>
                <a:cubicBezTo>
                  <a:pt x="201" y="396"/>
                  <a:pt x="245" y="475"/>
                  <a:pt x="236" y="520"/>
                </a:cubicBezTo>
                <a:cubicBezTo>
                  <a:pt x="236" y="520"/>
                  <a:pt x="230" y="587"/>
                  <a:pt x="280" y="621"/>
                </a:cubicBezTo>
                <a:cubicBezTo>
                  <a:pt x="280" y="621"/>
                  <a:pt x="294" y="680"/>
                  <a:pt x="358" y="708"/>
                </a:cubicBezTo>
                <a:cubicBezTo>
                  <a:pt x="358" y="708"/>
                  <a:pt x="369" y="754"/>
                  <a:pt x="384" y="71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1" name="Freeform 162"/>
          <p:cNvSpPr/>
          <p:nvPr/>
        </p:nvSpPr>
        <p:spPr bwMode="auto">
          <a:xfrm>
            <a:off x="9274175" y="371475"/>
            <a:ext cx="147638" cy="520700"/>
          </a:xfrm>
          <a:custGeom>
            <a:avLst/>
            <a:gdLst>
              <a:gd name="T0" fmla="*/ 213 w 224"/>
              <a:gd name="T1" fmla="*/ 790 h 790"/>
              <a:gd name="T2" fmla="*/ 158 w 224"/>
              <a:gd name="T3" fmla="*/ 725 h 790"/>
              <a:gd name="T4" fmla="*/ 163 w 224"/>
              <a:gd name="T5" fmla="*/ 663 h 790"/>
              <a:gd name="T6" fmla="*/ 129 w 224"/>
              <a:gd name="T7" fmla="*/ 375 h 790"/>
              <a:gd name="T8" fmla="*/ 70 w 224"/>
              <a:gd name="T9" fmla="*/ 145 h 790"/>
              <a:gd name="T10" fmla="*/ 25 w 224"/>
              <a:gd name="T11" fmla="*/ 82 h 790"/>
              <a:gd name="T12" fmla="*/ 7 w 224"/>
              <a:gd name="T13" fmla="*/ 0 h 790"/>
              <a:gd name="T14" fmla="*/ 77 w 224"/>
              <a:gd name="T15" fmla="*/ 59 h 790"/>
              <a:gd name="T16" fmla="*/ 87 w 224"/>
              <a:gd name="T17" fmla="*/ 148 h 790"/>
              <a:gd name="T18" fmla="*/ 173 w 224"/>
              <a:gd name="T19" fmla="*/ 455 h 790"/>
              <a:gd name="T20" fmla="*/ 178 w 224"/>
              <a:gd name="T21" fmla="*/ 516 h 790"/>
              <a:gd name="T22" fmla="*/ 213 w 224"/>
              <a:gd name="T23" fmla="*/ 790 h 7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24" h="790">
                <a:moveTo>
                  <a:pt x="213" y="790"/>
                </a:moveTo>
                <a:cubicBezTo>
                  <a:pt x="158" y="725"/>
                  <a:pt x="158" y="725"/>
                  <a:pt x="158" y="725"/>
                </a:cubicBezTo>
                <a:cubicBezTo>
                  <a:pt x="158" y="725"/>
                  <a:pt x="161" y="705"/>
                  <a:pt x="163" y="663"/>
                </a:cubicBezTo>
                <a:cubicBezTo>
                  <a:pt x="163" y="663"/>
                  <a:pt x="144" y="422"/>
                  <a:pt x="129" y="375"/>
                </a:cubicBezTo>
                <a:cubicBezTo>
                  <a:pt x="70" y="145"/>
                  <a:pt x="70" y="145"/>
                  <a:pt x="70" y="145"/>
                </a:cubicBezTo>
                <a:cubicBezTo>
                  <a:pt x="25" y="82"/>
                  <a:pt x="25" y="82"/>
                  <a:pt x="25" y="82"/>
                </a:cubicBezTo>
                <a:cubicBezTo>
                  <a:pt x="25" y="82"/>
                  <a:pt x="0" y="18"/>
                  <a:pt x="7" y="0"/>
                </a:cubicBezTo>
                <a:cubicBezTo>
                  <a:pt x="7" y="0"/>
                  <a:pt x="52" y="15"/>
                  <a:pt x="77" y="59"/>
                </a:cubicBezTo>
                <a:cubicBezTo>
                  <a:pt x="87" y="148"/>
                  <a:pt x="87" y="148"/>
                  <a:pt x="87" y="148"/>
                </a:cubicBezTo>
                <a:cubicBezTo>
                  <a:pt x="87" y="148"/>
                  <a:pt x="159" y="412"/>
                  <a:pt x="173" y="455"/>
                </a:cubicBezTo>
                <a:cubicBezTo>
                  <a:pt x="173" y="455"/>
                  <a:pt x="208" y="452"/>
                  <a:pt x="178" y="516"/>
                </a:cubicBezTo>
                <a:cubicBezTo>
                  <a:pt x="178" y="516"/>
                  <a:pt x="224" y="762"/>
                  <a:pt x="213" y="79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2" name="Freeform 163"/>
          <p:cNvSpPr/>
          <p:nvPr/>
        </p:nvSpPr>
        <p:spPr bwMode="auto">
          <a:xfrm>
            <a:off x="9744075" y="1022350"/>
            <a:ext cx="82550" cy="63500"/>
          </a:xfrm>
          <a:custGeom>
            <a:avLst/>
            <a:gdLst>
              <a:gd name="T0" fmla="*/ 63 w 126"/>
              <a:gd name="T1" fmla="*/ 83 h 96"/>
              <a:gd name="T2" fmla="*/ 86 w 126"/>
              <a:gd name="T3" fmla="*/ 57 h 96"/>
              <a:gd name="T4" fmla="*/ 110 w 126"/>
              <a:gd name="T5" fmla="*/ 46 h 96"/>
              <a:gd name="T6" fmla="*/ 0 w 126"/>
              <a:gd name="T7" fmla="*/ 32 h 96"/>
              <a:gd name="T8" fmla="*/ 63 w 126"/>
              <a:gd name="T9" fmla="*/ 83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" h="96">
                <a:moveTo>
                  <a:pt x="63" y="83"/>
                </a:moveTo>
                <a:cubicBezTo>
                  <a:pt x="63" y="83"/>
                  <a:pt x="112" y="96"/>
                  <a:pt x="86" y="57"/>
                </a:cubicBezTo>
                <a:cubicBezTo>
                  <a:pt x="86" y="57"/>
                  <a:pt x="126" y="65"/>
                  <a:pt x="110" y="46"/>
                </a:cubicBezTo>
                <a:cubicBezTo>
                  <a:pt x="110" y="46"/>
                  <a:pt x="101" y="0"/>
                  <a:pt x="0" y="32"/>
                </a:cubicBezTo>
                <a:cubicBezTo>
                  <a:pt x="0" y="32"/>
                  <a:pt x="17" y="76"/>
                  <a:pt x="63" y="8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3" name="Freeform 164"/>
          <p:cNvSpPr/>
          <p:nvPr/>
        </p:nvSpPr>
        <p:spPr bwMode="auto">
          <a:xfrm>
            <a:off x="10004425" y="814388"/>
            <a:ext cx="57150" cy="85725"/>
          </a:xfrm>
          <a:custGeom>
            <a:avLst/>
            <a:gdLst>
              <a:gd name="T0" fmla="*/ 15 w 86"/>
              <a:gd name="T1" fmla="*/ 0 h 131"/>
              <a:gd name="T2" fmla="*/ 66 w 86"/>
              <a:gd name="T3" fmla="*/ 22 h 131"/>
              <a:gd name="T4" fmla="*/ 65 w 86"/>
              <a:gd name="T5" fmla="*/ 82 h 131"/>
              <a:gd name="T6" fmla="*/ 67 w 86"/>
              <a:gd name="T7" fmla="*/ 129 h 131"/>
              <a:gd name="T8" fmla="*/ 14 w 86"/>
              <a:gd name="T9" fmla="*/ 110 h 131"/>
              <a:gd name="T10" fmla="*/ 16 w 86"/>
              <a:gd name="T11" fmla="*/ 56 h 131"/>
              <a:gd name="T12" fmla="*/ 15 w 86"/>
              <a:gd name="T13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131">
                <a:moveTo>
                  <a:pt x="15" y="0"/>
                </a:moveTo>
                <a:cubicBezTo>
                  <a:pt x="66" y="22"/>
                  <a:pt x="66" y="22"/>
                  <a:pt x="66" y="22"/>
                </a:cubicBezTo>
                <a:cubicBezTo>
                  <a:pt x="66" y="22"/>
                  <a:pt x="86" y="59"/>
                  <a:pt x="65" y="82"/>
                </a:cubicBezTo>
                <a:cubicBezTo>
                  <a:pt x="67" y="129"/>
                  <a:pt x="67" y="129"/>
                  <a:pt x="67" y="129"/>
                </a:cubicBezTo>
                <a:cubicBezTo>
                  <a:pt x="67" y="129"/>
                  <a:pt x="24" y="131"/>
                  <a:pt x="14" y="110"/>
                </a:cubicBezTo>
                <a:cubicBezTo>
                  <a:pt x="14" y="110"/>
                  <a:pt x="16" y="88"/>
                  <a:pt x="16" y="56"/>
                </a:cubicBezTo>
                <a:cubicBezTo>
                  <a:pt x="16" y="56"/>
                  <a:pt x="0" y="3"/>
                  <a:pt x="15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4" name="Freeform 165"/>
          <p:cNvSpPr/>
          <p:nvPr/>
        </p:nvSpPr>
        <p:spPr bwMode="auto">
          <a:xfrm>
            <a:off x="9771063" y="760413"/>
            <a:ext cx="88900" cy="73025"/>
          </a:xfrm>
          <a:custGeom>
            <a:avLst/>
            <a:gdLst>
              <a:gd name="T0" fmla="*/ 59 w 135"/>
              <a:gd name="T1" fmla="*/ 0 h 111"/>
              <a:gd name="T2" fmla="*/ 68 w 135"/>
              <a:gd name="T3" fmla="*/ 99 h 111"/>
              <a:gd name="T4" fmla="*/ 0 w 135"/>
              <a:gd name="T5" fmla="*/ 74 h 111"/>
              <a:gd name="T6" fmla="*/ 52 w 135"/>
              <a:gd name="T7" fmla="*/ 64 h 111"/>
              <a:gd name="T8" fmla="*/ 59 w 135"/>
              <a:gd name="T9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5" h="111">
                <a:moveTo>
                  <a:pt x="59" y="0"/>
                </a:moveTo>
                <a:cubicBezTo>
                  <a:pt x="59" y="0"/>
                  <a:pt x="135" y="74"/>
                  <a:pt x="68" y="99"/>
                </a:cubicBezTo>
                <a:cubicBezTo>
                  <a:pt x="68" y="99"/>
                  <a:pt x="22" y="111"/>
                  <a:pt x="0" y="74"/>
                </a:cubicBezTo>
                <a:cubicBezTo>
                  <a:pt x="0" y="74"/>
                  <a:pt x="42" y="79"/>
                  <a:pt x="52" y="64"/>
                </a:cubicBezTo>
                <a:cubicBezTo>
                  <a:pt x="52" y="64"/>
                  <a:pt x="69" y="39"/>
                  <a:pt x="59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5" name="Freeform 166"/>
          <p:cNvSpPr/>
          <p:nvPr/>
        </p:nvSpPr>
        <p:spPr bwMode="auto">
          <a:xfrm>
            <a:off x="9975850" y="947738"/>
            <a:ext cx="90488" cy="106363"/>
          </a:xfrm>
          <a:custGeom>
            <a:avLst/>
            <a:gdLst>
              <a:gd name="T0" fmla="*/ 138 w 138"/>
              <a:gd name="T1" fmla="*/ 16 h 161"/>
              <a:gd name="T2" fmla="*/ 96 w 138"/>
              <a:gd name="T3" fmla="*/ 63 h 161"/>
              <a:gd name="T4" fmla="*/ 82 w 138"/>
              <a:gd name="T5" fmla="*/ 62 h 161"/>
              <a:gd name="T6" fmla="*/ 80 w 138"/>
              <a:gd name="T7" fmla="*/ 125 h 161"/>
              <a:gd name="T8" fmla="*/ 50 w 138"/>
              <a:gd name="T9" fmla="*/ 161 h 161"/>
              <a:gd name="T10" fmla="*/ 47 w 138"/>
              <a:gd name="T11" fmla="*/ 100 h 161"/>
              <a:gd name="T12" fmla="*/ 68 w 138"/>
              <a:gd name="T13" fmla="*/ 60 h 161"/>
              <a:gd name="T14" fmla="*/ 24 w 138"/>
              <a:gd name="T15" fmla="*/ 34 h 161"/>
              <a:gd name="T16" fmla="*/ 32 w 138"/>
              <a:gd name="T17" fmla="*/ 16 h 161"/>
              <a:gd name="T18" fmla="*/ 57 w 138"/>
              <a:gd name="T19" fmla="*/ 0 h 161"/>
              <a:gd name="T20" fmla="*/ 138 w 138"/>
              <a:gd name="T21" fmla="*/ 16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8" h="161">
                <a:moveTo>
                  <a:pt x="138" y="16"/>
                </a:moveTo>
                <a:cubicBezTo>
                  <a:pt x="138" y="16"/>
                  <a:pt x="125" y="35"/>
                  <a:pt x="96" y="63"/>
                </a:cubicBezTo>
                <a:cubicBezTo>
                  <a:pt x="82" y="62"/>
                  <a:pt x="82" y="62"/>
                  <a:pt x="82" y="62"/>
                </a:cubicBezTo>
                <a:cubicBezTo>
                  <a:pt x="82" y="62"/>
                  <a:pt x="72" y="98"/>
                  <a:pt x="80" y="125"/>
                </a:cubicBezTo>
                <a:cubicBezTo>
                  <a:pt x="80" y="125"/>
                  <a:pt x="52" y="141"/>
                  <a:pt x="50" y="161"/>
                </a:cubicBezTo>
                <a:cubicBezTo>
                  <a:pt x="50" y="161"/>
                  <a:pt x="27" y="157"/>
                  <a:pt x="47" y="100"/>
                </a:cubicBezTo>
                <a:cubicBezTo>
                  <a:pt x="68" y="60"/>
                  <a:pt x="68" y="60"/>
                  <a:pt x="68" y="60"/>
                </a:cubicBezTo>
                <a:cubicBezTo>
                  <a:pt x="68" y="60"/>
                  <a:pt x="81" y="43"/>
                  <a:pt x="24" y="34"/>
                </a:cubicBezTo>
                <a:cubicBezTo>
                  <a:pt x="24" y="34"/>
                  <a:pt x="0" y="25"/>
                  <a:pt x="32" y="16"/>
                </a:cubicBezTo>
                <a:cubicBezTo>
                  <a:pt x="32" y="16"/>
                  <a:pt x="40" y="3"/>
                  <a:pt x="57" y="0"/>
                </a:cubicBezTo>
                <a:cubicBezTo>
                  <a:pt x="57" y="0"/>
                  <a:pt x="104" y="14"/>
                  <a:pt x="138" y="1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6" name="Freeform 167"/>
          <p:cNvSpPr/>
          <p:nvPr/>
        </p:nvSpPr>
        <p:spPr bwMode="auto">
          <a:xfrm>
            <a:off x="9694863" y="477838"/>
            <a:ext cx="342900" cy="458788"/>
          </a:xfrm>
          <a:custGeom>
            <a:avLst/>
            <a:gdLst>
              <a:gd name="T0" fmla="*/ 522 w 522"/>
              <a:gd name="T1" fmla="*/ 687 h 698"/>
              <a:gd name="T2" fmla="*/ 212 w 522"/>
              <a:gd name="T3" fmla="*/ 246 h 698"/>
              <a:gd name="T4" fmla="*/ 69 w 522"/>
              <a:gd name="T5" fmla="*/ 93 h 698"/>
              <a:gd name="T6" fmla="*/ 14 w 522"/>
              <a:gd name="T7" fmla="*/ 11 h 698"/>
              <a:gd name="T8" fmla="*/ 4 w 522"/>
              <a:gd name="T9" fmla="*/ 33 h 698"/>
              <a:gd name="T10" fmla="*/ 68 w 522"/>
              <a:gd name="T11" fmla="*/ 117 h 698"/>
              <a:gd name="T12" fmla="*/ 278 w 522"/>
              <a:gd name="T13" fmla="*/ 342 h 698"/>
              <a:gd name="T14" fmla="*/ 506 w 522"/>
              <a:gd name="T15" fmla="*/ 698 h 698"/>
              <a:gd name="T16" fmla="*/ 522 w 522"/>
              <a:gd name="T17" fmla="*/ 687 h 6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2" h="698">
                <a:moveTo>
                  <a:pt x="522" y="687"/>
                </a:moveTo>
                <a:cubicBezTo>
                  <a:pt x="522" y="687"/>
                  <a:pt x="381" y="413"/>
                  <a:pt x="212" y="246"/>
                </a:cubicBezTo>
                <a:cubicBezTo>
                  <a:pt x="69" y="93"/>
                  <a:pt x="69" y="93"/>
                  <a:pt x="69" y="93"/>
                </a:cubicBezTo>
                <a:cubicBezTo>
                  <a:pt x="69" y="93"/>
                  <a:pt x="53" y="36"/>
                  <a:pt x="14" y="11"/>
                </a:cubicBezTo>
                <a:cubicBezTo>
                  <a:pt x="14" y="11"/>
                  <a:pt x="0" y="0"/>
                  <a:pt x="4" y="33"/>
                </a:cubicBezTo>
                <a:cubicBezTo>
                  <a:pt x="4" y="33"/>
                  <a:pt x="23" y="73"/>
                  <a:pt x="68" y="117"/>
                </a:cubicBezTo>
                <a:cubicBezTo>
                  <a:pt x="68" y="117"/>
                  <a:pt x="237" y="296"/>
                  <a:pt x="278" y="342"/>
                </a:cubicBezTo>
                <a:cubicBezTo>
                  <a:pt x="278" y="342"/>
                  <a:pt x="487" y="638"/>
                  <a:pt x="506" y="698"/>
                </a:cubicBezTo>
                <a:lnTo>
                  <a:pt x="522" y="68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7" name="Freeform 168"/>
          <p:cNvSpPr/>
          <p:nvPr/>
        </p:nvSpPr>
        <p:spPr bwMode="auto">
          <a:xfrm>
            <a:off x="9496425" y="1055688"/>
            <a:ext cx="61913" cy="47625"/>
          </a:xfrm>
          <a:custGeom>
            <a:avLst/>
            <a:gdLst>
              <a:gd name="T0" fmla="*/ 93 w 93"/>
              <a:gd name="T1" fmla="*/ 39 h 71"/>
              <a:gd name="T2" fmla="*/ 5 w 93"/>
              <a:gd name="T3" fmla="*/ 13 h 71"/>
              <a:gd name="T4" fmla="*/ 68 w 93"/>
              <a:gd name="T5" fmla="*/ 71 h 71"/>
              <a:gd name="T6" fmla="*/ 63 w 93"/>
              <a:gd name="T7" fmla="*/ 45 h 71"/>
              <a:gd name="T8" fmla="*/ 93 w 93"/>
              <a:gd name="T9" fmla="*/ 39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" h="71">
                <a:moveTo>
                  <a:pt x="93" y="39"/>
                </a:moveTo>
                <a:cubicBezTo>
                  <a:pt x="93" y="39"/>
                  <a:pt x="55" y="0"/>
                  <a:pt x="5" y="13"/>
                </a:cubicBezTo>
                <a:cubicBezTo>
                  <a:pt x="5" y="13"/>
                  <a:pt x="0" y="50"/>
                  <a:pt x="68" y="71"/>
                </a:cubicBezTo>
                <a:cubicBezTo>
                  <a:pt x="63" y="45"/>
                  <a:pt x="63" y="45"/>
                  <a:pt x="63" y="45"/>
                </a:cubicBezTo>
                <a:cubicBezTo>
                  <a:pt x="63" y="45"/>
                  <a:pt x="90" y="58"/>
                  <a:pt x="93" y="3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8" name="Freeform 169"/>
          <p:cNvSpPr/>
          <p:nvPr/>
        </p:nvSpPr>
        <p:spPr bwMode="auto">
          <a:xfrm>
            <a:off x="9372600" y="585788"/>
            <a:ext cx="60325" cy="55563"/>
          </a:xfrm>
          <a:custGeom>
            <a:avLst/>
            <a:gdLst>
              <a:gd name="T0" fmla="*/ 84 w 91"/>
              <a:gd name="T1" fmla="*/ 36 h 85"/>
              <a:gd name="T2" fmla="*/ 43 w 91"/>
              <a:gd name="T3" fmla="*/ 13 h 85"/>
              <a:gd name="T4" fmla="*/ 0 w 91"/>
              <a:gd name="T5" fmla="*/ 61 h 85"/>
              <a:gd name="T6" fmla="*/ 72 w 91"/>
              <a:gd name="T7" fmla="*/ 69 h 85"/>
              <a:gd name="T8" fmla="*/ 84 w 91"/>
              <a:gd name="T9" fmla="*/ 36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85">
                <a:moveTo>
                  <a:pt x="84" y="36"/>
                </a:moveTo>
                <a:cubicBezTo>
                  <a:pt x="84" y="36"/>
                  <a:pt x="65" y="0"/>
                  <a:pt x="43" y="13"/>
                </a:cubicBezTo>
                <a:cubicBezTo>
                  <a:pt x="43" y="13"/>
                  <a:pt x="32" y="55"/>
                  <a:pt x="0" y="61"/>
                </a:cubicBezTo>
                <a:cubicBezTo>
                  <a:pt x="0" y="61"/>
                  <a:pt x="20" y="85"/>
                  <a:pt x="72" y="69"/>
                </a:cubicBezTo>
                <a:cubicBezTo>
                  <a:pt x="72" y="69"/>
                  <a:pt x="91" y="74"/>
                  <a:pt x="84" y="3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9" name="Freeform 170"/>
          <p:cNvSpPr/>
          <p:nvPr/>
        </p:nvSpPr>
        <p:spPr bwMode="auto">
          <a:xfrm>
            <a:off x="9469438" y="1155700"/>
            <a:ext cx="50800" cy="55563"/>
          </a:xfrm>
          <a:custGeom>
            <a:avLst/>
            <a:gdLst>
              <a:gd name="T0" fmla="*/ 45 w 77"/>
              <a:gd name="T1" fmla="*/ 0 h 85"/>
              <a:gd name="T2" fmla="*/ 1 w 77"/>
              <a:gd name="T3" fmla="*/ 39 h 85"/>
              <a:gd name="T4" fmla="*/ 42 w 77"/>
              <a:gd name="T5" fmla="*/ 81 h 85"/>
              <a:gd name="T6" fmla="*/ 77 w 77"/>
              <a:gd name="T7" fmla="*/ 53 h 85"/>
              <a:gd name="T8" fmla="*/ 45 w 77"/>
              <a:gd name="T9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85">
                <a:moveTo>
                  <a:pt x="45" y="0"/>
                </a:moveTo>
                <a:cubicBezTo>
                  <a:pt x="45" y="0"/>
                  <a:pt x="46" y="34"/>
                  <a:pt x="1" y="39"/>
                </a:cubicBezTo>
                <a:cubicBezTo>
                  <a:pt x="1" y="39"/>
                  <a:pt x="0" y="85"/>
                  <a:pt x="42" y="81"/>
                </a:cubicBezTo>
                <a:cubicBezTo>
                  <a:pt x="42" y="81"/>
                  <a:pt x="50" y="39"/>
                  <a:pt x="77" y="53"/>
                </a:cubicBezTo>
                <a:cubicBezTo>
                  <a:pt x="77" y="53"/>
                  <a:pt x="37" y="23"/>
                  <a:pt x="45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0" name="Freeform 171"/>
          <p:cNvSpPr/>
          <p:nvPr/>
        </p:nvSpPr>
        <p:spPr bwMode="auto">
          <a:xfrm>
            <a:off x="9940925" y="704850"/>
            <a:ext cx="90488" cy="76200"/>
          </a:xfrm>
          <a:custGeom>
            <a:avLst/>
            <a:gdLst>
              <a:gd name="T0" fmla="*/ 125 w 139"/>
              <a:gd name="T1" fmla="*/ 66 h 116"/>
              <a:gd name="T2" fmla="*/ 37 w 139"/>
              <a:gd name="T3" fmla="*/ 6 h 116"/>
              <a:gd name="T4" fmla="*/ 21 w 139"/>
              <a:gd name="T5" fmla="*/ 67 h 116"/>
              <a:gd name="T6" fmla="*/ 98 w 139"/>
              <a:gd name="T7" fmla="*/ 104 h 116"/>
              <a:gd name="T8" fmla="*/ 125 w 139"/>
              <a:gd name="T9" fmla="*/ 66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" h="116">
                <a:moveTo>
                  <a:pt x="125" y="66"/>
                </a:moveTo>
                <a:cubicBezTo>
                  <a:pt x="125" y="66"/>
                  <a:pt x="53" y="42"/>
                  <a:pt x="37" y="6"/>
                </a:cubicBezTo>
                <a:cubicBezTo>
                  <a:pt x="37" y="6"/>
                  <a:pt x="0" y="0"/>
                  <a:pt x="21" y="67"/>
                </a:cubicBezTo>
                <a:cubicBezTo>
                  <a:pt x="21" y="67"/>
                  <a:pt x="36" y="116"/>
                  <a:pt x="98" y="104"/>
                </a:cubicBezTo>
                <a:cubicBezTo>
                  <a:pt x="98" y="104"/>
                  <a:pt x="139" y="109"/>
                  <a:pt x="125" y="6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1" name="Freeform 172"/>
          <p:cNvSpPr/>
          <p:nvPr/>
        </p:nvSpPr>
        <p:spPr bwMode="auto">
          <a:xfrm>
            <a:off x="9890125" y="760413"/>
            <a:ext cx="84138" cy="71438"/>
          </a:xfrm>
          <a:custGeom>
            <a:avLst/>
            <a:gdLst>
              <a:gd name="T0" fmla="*/ 127 w 127"/>
              <a:gd name="T1" fmla="*/ 40 h 108"/>
              <a:gd name="T2" fmla="*/ 82 w 127"/>
              <a:gd name="T3" fmla="*/ 27 h 108"/>
              <a:gd name="T4" fmla="*/ 40 w 127"/>
              <a:gd name="T5" fmla="*/ 32 h 108"/>
              <a:gd name="T6" fmla="*/ 43 w 127"/>
              <a:gd name="T7" fmla="*/ 78 h 108"/>
              <a:gd name="T8" fmla="*/ 127 w 127"/>
              <a:gd name="T9" fmla="*/ 4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7" h="108">
                <a:moveTo>
                  <a:pt x="127" y="40"/>
                </a:moveTo>
                <a:cubicBezTo>
                  <a:pt x="127" y="40"/>
                  <a:pt x="114" y="0"/>
                  <a:pt x="82" y="27"/>
                </a:cubicBezTo>
                <a:cubicBezTo>
                  <a:pt x="82" y="27"/>
                  <a:pt x="59" y="53"/>
                  <a:pt x="40" y="32"/>
                </a:cubicBezTo>
                <a:cubicBezTo>
                  <a:pt x="40" y="32"/>
                  <a:pt x="0" y="28"/>
                  <a:pt x="43" y="78"/>
                </a:cubicBezTo>
                <a:cubicBezTo>
                  <a:pt x="43" y="78"/>
                  <a:pt x="106" y="108"/>
                  <a:pt x="127" y="4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2" name="Freeform 173"/>
          <p:cNvSpPr/>
          <p:nvPr/>
        </p:nvSpPr>
        <p:spPr bwMode="auto">
          <a:xfrm>
            <a:off x="9774238" y="704850"/>
            <a:ext cx="71438" cy="57150"/>
          </a:xfrm>
          <a:custGeom>
            <a:avLst/>
            <a:gdLst>
              <a:gd name="T0" fmla="*/ 100 w 109"/>
              <a:gd name="T1" fmla="*/ 41 h 88"/>
              <a:gd name="T2" fmla="*/ 0 w 109"/>
              <a:gd name="T3" fmla="*/ 26 h 88"/>
              <a:gd name="T4" fmla="*/ 109 w 109"/>
              <a:gd name="T5" fmla="*/ 88 h 88"/>
              <a:gd name="T6" fmla="*/ 85 w 109"/>
              <a:gd name="T7" fmla="*/ 59 h 88"/>
              <a:gd name="T8" fmla="*/ 100 w 109"/>
              <a:gd name="T9" fmla="*/ 41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" h="88">
                <a:moveTo>
                  <a:pt x="100" y="41"/>
                </a:moveTo>
                <a:cubicBezTo>
                  <a:pt x="100" y="41"/>
                  <a:pt x="38" y="0"/>
                  <a:pt x="0" y="26"/>
                </a:cubicBezTo>
                <a:cubicBezTo>
                  <a:pt x="0" y="26"/>
                  <a:pt x="71" y="80"/>
                  <a:pt x="109" y="88"/>
                </a:cubicBezTo>
                <a:cubicBezTo>
                  <a:pt x="85" y="59"/>
                  <a:pt x="85" y="59"/>
                  <a:pt x="85" y="59"/>
                </a:cubicBezTo>
                <a:cubicBezTo>
                  <a:pt x="85" y="59"/>
                  <a:pt x="106" y="55"/>
                  <a:pt x="100" y="4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3" name="Freeform 174"/>
          <p:cNvSpPr/>
          <p:nvPr/>
        </p:nvSpPr>
        <p:spPr bwMode="auto">
          <a:xfrm>
            <a:off x="9364663" y="509588"/>
            <a:ext cx="117475" cy="190500"/>
          </a:xfrm>
          <a:custGeom>
            <a:avLst/>
            <a:gdLst>
              <a:gd name="T0" fmla="*/ 54 w 178"/>
              <a:gd name="T1" fmla="*/ 60 h 289"/>
              <a:gd name="T2" fmla="*/ 0 w 178"/>
              <a:gd name="T3" fmla="*/ 62 h 289"/>
              <a:gd name="T4" fmla="*/ 92 w 178"/>
              <a:gd name="T5" fmla="*/ 15 h 289"/>
              <a:gd name="T6" fmla="*/ 170 w 178"/>
              <a:gd name="T7" fmla="*/ 118 h 289"/>
              <a:gd name="T8" fmla="*/ 89 w 178"/>
              <a:gd name="T9" fmla="*/ 289 h 289"/>
              <a:gd name="T10" fmla="*/ 89 w 178"/>
              <a:gd name="T11" fmla="*/ 246 h 289"/>
              <a:gd name="T12" fmla="*/ 150 w 178"/>
              <a:gd name="T13" fmla="*/ 96 h 289"/>
              <a:gd name="T14" fmla="*/ 54 w 178"/>
              <a:gd name="T15" fmla="*/ 60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8" h="289">
                <a:moveTo>
                  <a:pt x="54" y="60"/>
                </a:moveTo>
                <a:cubicBezTo>
                  <a:pt x="54" y="60"/>
                  <a:pt x="6" y="136"/>
                  <a:pt x="0" y="62"/>
                </a:cubicBezTo>
                <a:cubicBezTo>
                  <a:pt x="0" y="62"/>
                  <a:pt x="25" y="15"/>
                  <a:pt x="92" y="15"/>
                </a:cubicBezTo>
                <a:cubicBezTo>
                  <a:pt x="92" y="15"/>
                  <a:pt x="173" y="0"/>
                  <a:pt x="170" y="118"/>
                </a:cubicBezTo>
                <a:cubicBezTo>
                  <a:pt x="170" y="118"/>
                  <a:pt x="178" y="251"/>
                  <a:pt x="89" y="289"/>
                </a:cubicBezTo>
                <a:cubicBezTo>
                  <a:pt x="89" y="289"/>
                  <a:pt x="61" y="273"/>
                  <a:pt x="89" y="246"/>
                </a:cubicBezTo>
                <a:cubicBezTo>
                  <a:pt x="89" y="246"/>
                  <a:pt x="158" y="229"/>
                  <a:pt x="150" y="96"/>
                </a:cubicBezTo>
                <a:cubicBezTo>
                  <a:pt x="150" y="96"/>
                  <a:pt x="134" y="3"/>
                  <a:pt x="54" y="6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4" name="Freeform 175"/>
          <p:cNvSpPr/>
          <p:nvPr/>
        </p:nvSpPr>
        <p:spPr bwMode="auto">
          <a:xfrm>
            <a:off x="9999663" y="722313"/>
            <a:ext cx="111125" cy="60325"/>
          </a:xfrm>
          <a:custGeom>
            <a:avLst/>
            <a:gdLst>
              <a:gd name="T0" fmla="*/ 68 w 168"/>
              <a:gd name="T1" fmla="*/ 89 h 90"/>
              <a:gd name="T2" fmla="*/ 68 w 168"/>
              <a:gd name="T3" fmla="*/ 30 h 90"/>
              <a:gd name="T4" fmla="*/ 24 w 168"/>
              <a:gd name="T5" fmla="*/ 41 h 90"/>
              <a:gd name="T6" fmla="*/ 0 w 168"/>
              <a:gd name="T7" fmla="*/ 30 h 90"/>
              <a:gd name="T8" fmla="*/ 93 w 168"/>
              <a:gd name="T9" fmla="*/ 6 h 90"/>
              <a:gd name="T10" fmla="*/ 137 w 168"/>
              <a:gd name="T11" fmla="*/ 52 h 90"/>
              <a:gd name="T12" fmla="*/ 94 w 168"/>
              <a:gd name="T13" fmla="*/ 90 h 90"/>
              <a:gd name="T14" fmla="*/ 93 w 168"/>
              <a:gd name="T15" fmla="*/ 74 h 90"/>
              <a:gd name="T16" fmla="*/ 68 w 168"/>
              <a:gd name="T17" fmla="*/ 89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8" h="90">
                <a:moveTo>
                  <a:pt x="68" y="89"/>
                </a:moveTo>
                <a:cubicBezTo>
                  <a:pt x="68" y="89"/>
                  <a:pt x="94" y="57"/>
                  <a:pt x="68" y="30"/>
                </a:cubicBezTo>
                <a:cubicBezTo>
                  <a:pt x="68" y="30"/>
                  <a:pt x="34" y="22"/>
                  <a:pt x="24" y="41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0"/>
                  <a:pt x="52" y="0"/>
                  <a:pt x="93" y="6"/>
                </a:cubicBezTo>
                <a:cubicBezTo>
                  <a:pt x="93" y="6"/>
                  <a:pt x="168" y="19"/>
                  <a:pt x="137" y="52"/>
                </a:cubicBezTo>
                <a:cubicBezTo>
                  <a:pt x="94" y="90"/>
                  <a:pt x="94" y="90"/>
                  <a:pt x="94" y="90"/>
                </a:cubicBezTo>
                <a:cubicBezTo>
                  <a:pt x="93" y="74"/>
                  <a:pt x="93" y="74"/>
                  <a:pt x="93" y="74"/>
                </a:cubicBezTo>
                <a:cubicBezTo>
                  <a:pt x="93" y="74"/>
                  <a:pt x="81" y="90"/>
                  <a:pt x="68" y="8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" name="Freeform 176"/>
          <p:cNvSpPr/>
          <p:nvPr/>
        </p:nvSpPr>
        <p:spPr bwMode="auto">
          <a:xfrm>
            <a:off x="9282113" y="609600"/>
            <a:ext cx="79375" cy="65088"/>
          </a:xfrm>
          <a:custGeom>
            <a:avLst/>
            <a:gdLst>
              <a:gd name="T0" fmla="*/ 86 w 121"/>
              <a:gd name="T1" fmla="*/ 11 h 100"/>
              <a:gd name="T2" fmla="*/ 30 w 121"/>
              <a:gd name="T3" fmla="*/ 0 h 100"/>
              <a:gd name="T4" fmla="*/ 54 w 121"/>
              <a:gd name="T5" fmla="*/ 83 h 100"/>
              <a:gd name="T6" fmla="*/ 59 w 121"/>
              <a:gd name="T7" fmla="*/ 65 h 100"/>
              <a:gd name="T8" fmla="*/ 121 w 121"/>
              <a:gd name="T9" fmla="*/ 46 h 100"/>
              <a:gd name="T10" fmla="*/ 86 w 121"/>
              <a:gd name="T11" fmla="*/ 11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1" h="100">
                <a:moveTo>
                  <a:pt x="86" y="11"/>
                </a:moveTo>
                <a:cubicBezTo>
                  <a:pt x="86" y="11"/>
                  <a:pt x="60" y="53"/>
                  <a:pt x="30" y="0"/>
                </a:cubicBezTo>
                <a:cubicBezTo>
                  <a:pt x="30" y="0"/>
                  <a:pt x="0" y="64"/>
                  <a:pt x="54" y="83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5"/>
                  <a:pt x="98" y="100"/>
                  <a:pt x="121" y="46"/>
                </a:cubicBezTo>
                <a:cubicBezTo>
                  <a:pt x="121" y="46"/>
                  <a:pt x="91" y="39"/>
                  <a:pt x="86" y="1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6" name="Freeform 177"/>
          <p:cNvSpPr/>
          <p:nvPr/>
        </p:nvSpPr>
        <p:spPr bwMode="auto">
          <a:xfrm>
            <a:off x="8840788" y="441325"/>
            <a:ext cx="53975" cy="53975"/>
          </a:xfrm>
          <a:custGeom>
            <a:avLst/>
            <a:gdLst>
              <a:gd name="T0" fmla="*/ 83 w 83"/>
              <a:gd name="T1" fmla="*/ 30 h 82"/>
              <a:gd name="T2" fmla="*/ 44 w 83"/>
              <a:gd name="T3" fmla="*/ 0 h 82"/>
              <a:gd name="T4" fmla="*/ 37 w 83"/>
              <a:gd name="T5" fmla="*/ 72 h 82"/>
              <a:gd name="T6" fmla="*/ 83 w 83"/>
              <a:gd name="T7" fmla="*/ 3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3" h="82">
                <a:moveTo>
                  <a:pt x="83" y="30"/>
                </a:moveTo>
                <a:cubicBezTo>
                  <a:pt x="44" y="0"/>
                  <a:pt x="44" y="0"/>
                  <a:pt x="44" y="0"/>
                </a:cubicBezTo>
                <a:cubicBezTo>
                  <a:pt x="44" y="0"/>
                  <a:pt x="0" y="54"/>
                  <a:pt x="37" y="72"/>
                </a:cubicBezTo>
                <a:cubicBezTo>
                  <a:pt x="37" y="72"/>
                  <a:pt x="72" y="82"/>
                  <a:pt x="83" y="3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7" name="Freeform 178"/>
          <p:cNvSpPr/>
          <p:nvPr/>
        </p:nvSpPr>
        <p:spPr bwMode="auto">
          <a:xfrm>
            <a:off x="8789988" y="385763"/>
            <a:ext cx="79375" cy="63500"/>
          </a:xfrm>
          <a:custGeom>
            <a:avLst/>
            <a:gdLst>
              <a:gd name="T0" fmla="*/ 120 w 120"/>
              <a:gd name="T1" fmla="*/ 60 h 98"/>
              <a:gd name="T2" fmla="*/ 64 w 120"/>
              <a:gd name="T3" fmla="*/ 50 h 98"/>
              <a:gd name="T4" fmla="*/ 63 w 120"/>
              <a:gd name="T5" fmla="*/ 0 h 98"/>
              <a:gd name="T6" fmla="*/ 27 w 120"/>
              <a:gd name="T7" fmla="*/ 98 h 98"/>
              <a:gd name="T8" fmla="*/ 120 w 120"/>
              <a:gd name="T9" fmla="*/ 6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" h="98">
                <a:moveTo>
                  <a:pt x="120" y="60"/>
                </a:moveTo>
                <a:cubicBezTo>
                  <a:pt x="64" y="50"/>
                  <a:pt x="64" y="50"/>
                  <a:pt x="64" y="50"/>
                </a:cubicBezTo>
                <a:cubicBezTo>
                  <a:pt x="64" y="50"/>
                  <a:pt x="74" y="15"/>
                  <a:pt x="63" y="0"/>
                </a:cubicBezTo>
                <a:cubicBezTo>
                  <a:pt x="63" y="0"/>
                  <a:pt x="0" y="20"/>
                  <a:pt x="27" y="98"/>
                </a:cubicBezTo>
                <a:cubicBezTo>
                  <a:pt x="27" y="98"/>
                  <a:pt x="103" y="59"/>
                  <a:pt x="120" y="6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8" name="Freeform 179"/>
          <p:cNvSpPr/>
          <p:nvPr/>
        </p:nvSpPr>
        <p:spPr bwMode="auto">
          <a:xfrm>
            <a:off x="8786813" y="549275"/>
            <a:ext cx="65088" cy="57150"/>
          </a:xfrm>
          <a:custGeom>
            <a:avLst/>
            <a:gdLst>
              <a:gd name="T0" fmla="*/ 31 w 98"/>
              <a:gd name="T1" fmla="*/ 87 h 87"/>
              <a:gd name="T2" fmla="*/ 48 w 98"/>
              <a:gd name="T3" fmla="*/ 26 h 87"/>
              <a:gd name="T4" fmla="*/ 0 w 98"/>
              <a:gd name="T5" fmla="*/ 31 h 87"/>
              <a:gd name="T6" fmla="*/ 27 w 98"/>
              <a:gd name="T7" fmla="*/ 46 h 87"/>
              <a:gd name="T8" fmla="*/ 31 w 98"/>
              <a:gd name="T9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87">
                <a:moveTo>
                  <a:pt x="31" y="87"/>
                </a:moveTo>
                <a:cubicBezTo>
                  <a:pt x="31" y="87"/>
                  <a:pt x="98" y="50"/>
                  <a:pt x="48" y="26"/>
                </a:cubicBezTo>
                <a:cubicBezTo>
                  <a:pt x="48" y="26"/>
                  <a:pt x="6" y="0"/>
                  <a:pt x="0" y="31"/>
                </a:cubicBezTo>
                <a:cubicBezTo>
                  <a:pt x="27" y="46"/>
                  <a:pt x="27" y="46"/>
                  <a:pt x="27" y="46"/>
                </a:cubicBezTo>
                <a:lnTo>
                  <a:pt x="31" y="8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9" name="Freeform 180"/>
          <p:cNvSpPr/>
          <p:nvPr/>
        </p:nvSpPr>
        <p:spPr bwMode="auto">
          <a:xfrm>
            <a:off x="9831388" y="539750"/>
            <a:ext cx="161925" cy="193675"/>
          </a:xfrm>
          <a:custGeom>
            <a:avLst/>
            <a:gdLst>
              <a:gd name="T0" fmla="*/ 236 w 247"/>
              <a:gd name="T1" fmla="*/ 105 h 295"/>
              <a:gd name="T2" fmla="*/ 64 w 247"/>
              <a:gd name="T3" fmla="*/ 61 h 295"/>
              <a:gd name="T4" fmla="*/ 57 w 247"/>
              <a:gd name="T5" fmla="*/ 166 h 295"/>
              <a:gd name="T6" fmla="*/ 59 w 247"/>
              <a:gd name="T7" fmla="*/ 171 h 295"/>
              <a:gd name="T8" fmla="*/ 180 w 247"/>
              <a:gd name="T9" fmla="*/ 281 h 295"/>
              <a:gd name="T10" fmla="*/ 185 w 247"/>
              <a:gd name="T11" fmla="*/ 295 h 295"/>
              <a:gd name="T12" fmla="*/ 23 w 247"/>
              <a:gd name="T13" fmla="*/ 132 h 295"/>
              <a:gd name="T14" fmla="*/ 93 w 247"/>
              <a:gd name="T15" fmla="*/ 24 h 295"/>
              <a:gd name="T16" fmla="*/ 244 w 247"/>
              <a:gd name="T17" fmla="*/ 95 h 295"/>
              <a:gd name="T18" fmla="*/ 236 w 247"/>
              <a:gd name="T19" fmla="*/ 105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7" h="295">
                <a:moveTo>
                  <a:pt x="236" y="105"/>
                </a:moveTo>
                <a:cubicBezTo>
                  <a:pt x="236" y="105"/>
                  <a:pt x="170" y="0"/>
                  <a:pt x="64" y="61"/>
                </a:cubicBezTo>
                <a:cubicBezTo>
                  <a:pt x="64" y="61"/>
                  <a:pt x="20" y="95"/>
                  <a:pt x="57" y="166"/>
                </a:cubicBezTo>
                <a:cubicBezTo>
                  <a:pt x="57" y="168"/>
                  <a:pt x="58" y="170"/>
                  <a:pt x="59" y="171"/>
                </a:cubicBezTo>
                <a:cubicBezTo>
                  <a:pt x="100" y="245"/>
                  <a:pt x="151" y="270"/>
                  <a:pt x="180" y="281"/>
                </a:cubicBezTo>
                <a:cubicBezTo>
                  <a:pt x="185" y="295"/>
                  <a:pt x="185" y="295"/>
                  <a:pt x="185" y="295"/>
                </a:cubicBezTo>
                <a:cubicBezTo>
                  <a:pt x="185" y="295"/>
                  <a:pt x="46" y="237"/>
                  <a:pt x="23" y="132"/>
                </a:cubicBezTo>
                <a:cubicBezTo>
                  <a:pt x="23" y="132"/>
                  <a:pt x="0" y="44"/>
                  <a:pt x="93" y="24"/>
                </a:cubicBezTo>
                <a:cubicBezTo>
                  <a:pt x="93" y="24"/>
                  <a:pt x="199" y="9"/>
                  <a:pt x="244" y="95"/>
                </a:cubicBezTo>
                <a:cubicBezTo>
                  <a:pt x="244" y="95"/>
                  <a:pt x="247" y="117"/>
                  <a:pt x="236" y="10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0" name="Freeform 181"/>
          <p:cNvSpPr/>
          <p:nvPr/>
        </p:nvSpPr>
        <p:spPr bwMode="auto">
          <a:xfrm>
            <a:off x="10137775" y="657225"/>
            <a:ext cx="92075" cy="49213"/>
          </a:xfrm>
          <a:custGeom>
            <a:avLst/>
            <a:gdLst>
              <a:gd name="T0" fmla="*/ 124 w 139"/>
              <a:gd name="T1" fmla="*/ 0 h 76"/>
              <a:gd name="T2" fmla="*/ 0 w 139"/>
              <a:gd name="T3" fmla="*/ 76 h 76"/>
              <a:gd name="T4" fmla="*/ 134 w 139"/>
              <a:gd name="T5" fmla="*/ 17 h 76"/>
              <a:gd name="T6" fmla="*/ 124 w 139"/>
              <a:gd name="T7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9" h="76">
                <a:moveTo>
                  <a:pt x="124" y="0"/>
                </a:moveTo>
                <a:cubicBezTo>
                  <a:pt x="124" y="0"/>
                  <a:pt x="38" y="67"/>
                  <a:pt x="0" y="76"/>
                </a:cubicBezTo>
                <a:cubicBezTo>
                  <a:pt x="0" y="76"/>
                  <a:pt x="110" y="49"/>
                  <a:pt x="134" y="17"/>
                </a:cubicBezTo>
                <a:cubicBezTo>
                  <a:pt x="134" y="17"/>
                  <a:pt x="139" y="2"/>
                  <a:pt x="124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1" name="Freeform 182"/>
          <p:cNvSpPr/>
          <p:nvPr/>
        </p:nvSpPr>
        <p:spPr bwMode="auto">
          <a:xfrm>
            <a:off x="10142538" y="639763"/>
            <a:ext cx="73025" cy="55563"/>
          </a:xfrm>
          <a:custGeom>
            <a:avLst/>
            <a:gdLst>
              <a:gd name="T0" fmla="*/ 94 w 111"/>
              <a:gd name="T1" fmla="*/ 0 h 83"/>
              <a:gd name="T2" fmla="*/ 6 w 111"/>
              <a:gd name="T3" fmla="*/ 67 h 83"/>
              <a:gd name="T4" fmla="*/ 50 w 111"/>
              <a:gd name="T5" fmla="*/ 46 h 83"/>
              <a:gd name="T6" fmla="*/ 94 w 111"/>
              <a:gd name="T7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1" h="83">
                <a:moveTo>
                  <a:pt x="94" y="0"/>
                </a:moveTo>
                <a:cubicBezTo>
                  <a:pt x="94" y="0"/>
                  <a:pt x="13" y="63"/>
                  <a:pt x="6" y="67"/>
                </a:cubicBezTo>
                <a:cubicBezTo>
                  <a:pt x="6" y="67"/>
                  <a:pt x="0" y="83"/>
                  <a:pt x="50" y="46"/>
                </a:cubicBezTo>
                <a:cubicBezTo>
                  <a:pt x="50" y="46"/>
                  <a:pt x="111" y="16"/>
                  <a:pt x="94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2" name="Freeform 183"/>
          <p:cNvSpPr/>
          <p:nvPr/>
        </p:nvSpPr>
        <p:spPr bwMode="auto">
          <a:xfrm>
            <a:off x="9894888" y="946150"/>
            <a:ext cx="28575" cy="44450"/>
          </a:xfrm>
          <a:custGeom>
            <a:avLst/>
            <a:gdLst>
              <a:gd name="T0" fmla="*/ 44 w 44"/>
              <a:gd name="T1" fmla="*/ 46 h 69"/>
              <a:gd name="T2" fmla="*/ 17 w 44"/>
              <a:gd name="T3" fmla="*/ 2 h 69"/>
              <a:gd name="T4" fmla="*/ 44 w 44"/>
              <a:gd name="T5" fmla="*/ 46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4" h="69">
                <a:moveTo>
                  <a:pt x="44" y="46"/>
                </a:moveTo>
                <a:cubicBezTo>
                  <a:pt x="44" y="46"/>
                  <a:pt x="42" y="0"/>
                  <a:pt x="17" y="2"/>
                </a:cubicBezTo>
                <a:cubicBezTo>
                  <a:pt x="17" y="2"/>
                  <a:pt x="0" y="69"/>
                  <a:pt x="44" y="4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3" name="Freeform 184"/>
          <p:cNvSpPr/>
          <p:nvPr/>
        </p:nvSpPr>
        <p:spPr bwMode="auto">
          <a:xfrm>
            <a:off x="9672638" y="623888"/>
            <a:ext cx="177800" cy="180975"/>
          </a:xfrm>
          <a:custGeom>
            <a:avLst/>
            <a:gdLst>
              <a:gd name="T0" fmla="*/ 159 w 270"/>
              <a:gd name="T1" fmla="*/ 226 h 276"/>
              <a:gd name="T2" fmla="*/ 102 w 270"/>
              <a:gd name="T3" fmla="*/ 213 h 276"/>
              <a:gd name="T4" fmla="*/ 69 w 270"/>
              <a:gd name="T5" fmla="*/ 75 h 276"/>
              <a:gd name="T6" fmla="*/ 230 w 270"/>
              <a:gd name="T7" fmla="*/ 61 h 276"/>
              <a:gd name="T8" fmla="*/ 270 w 270"/>
              <a:gd name="T9" fmla="*/ 101 h 276"/>
              <a:gd name="T10" fmla="*/ 197 w 270"/>
              <a:gd name="T11" fmla="*/ 12 h 276"/>
              <a:gd name="T12" fmla="*/ 33 w 270"/>
              <a:gd name="T13" fmla="*/ 97 h 276"/>
              <a:gd name="T14" fmla="*/ 126 w 270"/>
              <a:gd name="T15" fmla="*/ 255 h 276"/>
              <a:gd name="T16" fmla="*/ 159 w 270"/>
              <a:gd name="T17" fmla="*/ 226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0" h="276">
                <a:moveTo>
                  <a:pt x="159" y="226"/>
                </a:moveTo>
                <a:cubicBezTo>
                  <a:pt x="159" y="226"/>
                  <a:pt x="149" y="215"/>
                  <a:pt x="102" y="213"/>
                </a:cubicBezTo>
                <a:cubicBezTo>
                  <a:pt x="102" y="213"/>
                  <a:pt x="16" y="186"/>
                  <a:pt x="69" y="75"/>
                </a:cubicBezTo>
                <a:cubicBezTo>
                  <a:pt x="69" y="75"/>
                  <a:pt x="157" y="2"/>
                  <a:pt x="230" y="61"/>
                </a:cubicBezTo>
                <a:cubicBezTo>
                  <a:pt x="230" y="61"/>
                  <a:pt x="255" y="77"/>
                  <a:pt x="270" y="101"/>
                </a:cubicBezTo>
                <a:cubicBezTo>
                  <a:pt x="270" y="101"/>
                  <a:pt x="253" y="19"/>
                  <a:pt x="197" y="12"/>
                </a:cubicBezTo>
                <a:cubicBezTo>
                  <a:pt x="197" y="12"/>
                  <a:pt x="49" y="0"/>
                  <a:pt x="33" y="97"/>
                </a:cubicBezTo>
                <a:cubicBezTo>
                  <a:pt x="33" y="97"/>
                  <a:pt x="0" y="226"/>
                  <a:pt x="126" y="255"/>
                </a:cubicBezTo>
                <a:cubicBezTo>
                  <a:pt x="126" y="255"/>
                  <a:pt x="188" y="276"/>
                  <a:pt x="159" y="22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4" name="Freeform 185"/>
          <p:cNvSpPr/>
          <p:nvPr/>
        </p:nvSpPr>
        <p:spPr bwMode="auto">
          <a:xfrm>
            <a:off x="10134600" y="619125"/>
            <a:ext cx="55563" cy="57150"/>
          </a:xfrm>
          <a:custGeom>
            <a:avLst/>
            <a:gdLst>
              <a:gd name="T0" fmla="*/ 66 w 84"/>
              <a:gd name="T1" fmla="*/ 11 h 86"/>
              <a:gd name="T2" fmla="*/ 0 w 84"/>
              <a:gd name="T3" fmla="*/ 86 h 86"/>
              <a:gd name="T4" fmla="*/ 14 w 84"/>
              <a:gd name="T5" fmla="*/ 86 h 86"/>
              <a:gd name="T6" fmla="*/ 82 w 84"/>
              <a:gd name="T7" fmla="*/ 22 h 86"/>
              <a:gd name="T8" fmla="*/ 66 w 84"/>
              <a:gd name="T9" fmla="*/ 11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" h="86">
                <a:moveTo>
                  <a:pt x="66" y="11"/>
                </a:moveTo>
                <a:cubicBezTo>
                  <a:pt x="0" y="86"/>
                  <a:pt x="0" y="86"/>
                  <a:pt x="0" y="86"/>
                </a:cubicBezTo>
                <a:cubicBezTo>
                  <a:pt x="14" y="86"/>
                  <a:pt x="14" y="86"/>
                  <a:pt x="14" y="86"/>
                </a:cubicBezTo>
                <a:cubicBezTo>
                  <a:pt x="14" y="86"/>
                  <a:pt x="77" y="32"/>
                  <a:pt x="82" y="22"/>
                </a:cubicBezTo>
                <a:cubicBezTo>
                  <a:pt x="82" y="22"/>
                  <a:pt x="84" y="0"/>
                  <a:pt x="66" y="1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5" name="Freeform 186"/>
          <p:cNvSpPr/>
          <p:nvPr/>
        </p:nvSpPr>
        <p:spPr bwMode="auto">
          <a:xfrm>
            <a:off x="10071100" y="858838"/>
            <a:ext cx="190500" cy="200025"/>
          </a:xfrm>
          <a:custGeom>
            <a:avLst/>
            <a:gdLst>
              <a:gd name="T0" fmla="*/ 0 w 290"/>
              <a:gd name="T1" fmla="*/ 89 h 303"/>
              <a:gd name="T2" fmla="*/ 177 w 290"/>
              <a:gd name="T3" fmla="*/ 73 h 303"/>
              <a:gd name="T4" fmla="*/ 136 w 290"/>
              <a:gd name="T5" fmla="*/ 61 h 303"/>
              <a:gd name="T6" fmla="*/ 171 w 290"/>
              <a:gd name="T7" fmla="*/ 147 h 303"/>
              <a:gd name="T8" fmla="*/ 170 w 290"/>
              <a:gd name="T9" fmla="*/ 152 h 303"/>
              <a:gd name="T10" fmla="*/ 196 w 290"/>
              <a:gd name="T11" fmla="*/ 303 h 303"/>
              <a:gd name="T12" fmla="*/ 216 w 290"/>
              <a:gd name="T13" fmla="*/ 214 h 303"/>
              <a:gd name="T14" fmla="*/ 159 w 290"/>
              <a:gd name="T15" fmla="*/ 171 h 303"/>
              <a:gd name="T16" fmla="*/ 123 w 290"/>
              <a:gd name="T17" fmla="*/ 68 h 303"/>
              <a:gd name="T18" fmla="*/ 27 w 290"/>
              <a:gd name="T19" fmla="*/ 91 h 303"/>
              <a:gd name="T20" fmla="*/ 0 w 290"/>
              <a:gd name="T21" fmla="*/ 89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0" h="303">
                <a:moveTo>
                  <a:pt x="0" y="89"/>
                </a:moveTo>
                <a:cubicBezTo>
                  <a:pt x="0" y="89"/>
                  <a:pt x="84" y="0"/>
                  <a:pt x="177" y="73"/>
                </a:cubicBezTo>
                <a:cubicBezTo>
                  <a:pt x="136" y="61"/>
                  <a:pt x="136" y="61"/>
                  <a:pt x="136" y="61"/>
                </a:cubicBezTo>
                <a:cubicBezTo>
                  <a:pt x="136" y="61"/>
                  <a:pt x="175" y="110"/>
                  <a:pt x="171" y="147"/>
                </a:cubicBezTo>
                <a:cubicBezTo>
                  <a:pt x="171" y="149"/>
                  <a:pt x="171" y="151"/>
                  <a:pt x="170" y="152"/>
                </a:cubicBezTo>
                <a:cubicBezTo>
                  <a:pt x="163" y="190"/>
                  <a:pt x="290" y="181"/>
                  <a:pt x="196" y="303"/>
                </a:cubicBezTo>
                <a:cubicBezTo>
                  <a:pt x="196" y="303"/>
                  <a:pt x="230" y="236"/>
                  <a:pt x="216" y="214"/>
                </a:cubicBezTo>
                <a:cubicBezTo>
                  <a:pt x="216" y="214"/>
                  <a:pt x="183" y="181"/>
                  <a:pt x="159" y="171"/>
                </a:cubicBezTo>
                <a:cubicBezTo>
                  <a:pt x="159" y="171"/>
                  <a:pt x="169" y="104"/>
                  <a:pt x="123" y="68"/>
                </a:cubicBezTo>
                <a:cubicBezTo>
                  <a:pt x="123" y="68"/>
                  <a:pt x="75" y="46"/>
                  <a:pt x="27" y="91"/>
                </a:cubicBezTo>
                <a:cubicBezTo>
                  <a:pt x="27" y="91"/>
                  <a:pt x="9" y="109"/>
                  <a:pt x="0" y="8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6" name="Freeform 187"/>
          <p:cNvSpPr/>
          <p:nvPr/>
        </p:nvSpPr>
        <p:spPr bwMode="auto">
          <a:xfrm>
            <a:off x="9945688" y="614363"/>
            <a:ext cx="209550" cy="176213"/>
          </a:xfrm>
          <a:custGeom>
            <a:avLst/>
            <a:gdLst>
              <a:gd name="T0" fmla="*/ 208 w 317"/>
              <a:gd name="T1" fmla="*/ 250 h 268"/>
              <a:gd name="T2" fmla="*/ 271 w 317"/>
              <a:gd name="T3" fmla="*/ 165 h 268"/>
              <a:gd name="T4" fmla="*/ 155 w 317"/>
              <a:gd name="T5" fmla="*/ 56 h 268"/>
              <a:gd name="T6" fmla="*/ 45 w 317"/>
              <a:gd name="T7" fmla="*/ 144 h 268"/>
              <a:gd name="T8" fmla="*/ 73 w 317"/>
              <a:gd name="T9" fmla="*/ 193 h 268"/>
              <a:gd name="T10" fmla="*/ 53 w 317"/>
              <a:gd name="T11" fmla="*/ 195 h 268"/>
              <a:gd name="T12" fmla="*/ 25 w 317"/>
              <a:gd name="T13" fmla="*/ 81 h 268"/>
              <a:gd name="T14" fmla="*/ 205 w 317"/>
              <a:gd name="T15" fmla="*/ 41 h 268"/>
              <a:gd name="T16" fmla="*/ 306 w 317"/>
              <a:gd name="T17" fmla="*/ 178 h 268"/>
              <a:gd name="T18" fmla="*/ 230 w 317"/>
              <a:gd name="T19" fmla="*/ 268 h 268"/>
              <a:gd name="T20" fmla="*/ 208 w 317"/>
              <a:gd name="T21" fmla="*/ 250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7" h="268">
                <a:moveTo>
                  <a:pt x="208" y="250"/>
                </a:moveTo>
                <a:cubicBezTo>
                  <a:pt x="208" y="250"/>
                  <a:pt x="282" y="221"/>
                  <a:pt x="271" y="165"/>
                </a:cubicBezTo>
                <a:cubicBezTo>
                  <a:pt x="271" y="165"/>
                  <a:pt x="271" y="78"/>
                  <a:pt x="155" y="56"/>
                </a:cubicBezTo>
                <a:cubicBezTo>
                  <a:pt x="155" y="56"/>
                  <a:pt x="15" y="54"/>
                  <a:pt x="45" y="144"/>
                </a:cubicBezTo>
                <a:cubicBezTo>
                  <a:pt x="45" y="144"/>
                  <a:pt x="56" y="168"/>
                  <a:pt x="73" y="193"/>
                </a:cubicBezTo>
                <a:cubicBezTo>
                  <a:pt x="53" y="195"/>
                  <a:pt x="53" y="195"/>
                  <a:pt x="53" y="195"/>
                </a:cubicBezTo>
                <a:cubicBezTo>
                  <a:pt x="53" y="195"/>
                  <a:pt x="0" y="134"/>
                  <a:pt x="25" y="81"/>
                </a:cubicBezTo>
                <a:cubicBezTo>
                  <a:pt x="25" y="81"/>
                  <a:pt x="103" y="0"/>
                  <a:pt x="205" y="41"/>
                </a:cubicBezTo>
                <a:cubicBezTo>
                  <a:pt x="205" y="41"/>
                  <a:pt x="317" y="77"/>
                  <a:pt x="306" y="178"/>
                </a:cubicBezTo>
                <a:cubicBezTo>
                  <a:pt x="306" y="178"/>
                  <a:pt x="288" y="267"/>
                  <a:pt x="230" y="268"/>
                </a:cubicBezTo>
                <a:cubicBezTo>
                  <a:pt x="230" y="268"/>
                  <a:pt x="185" y="262"/>
                  <a:pt x="208" y="25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7" name="Freeform 188"/>
          <p:cNvSpPr/>
          <p:nvPr/>
        </p:nvSpPr>
        <p:spPr bwMode="auto">
          <a:xfrm>
            <a:off x="10066338" y="561975"/>
            <a:ext cx="42863" cy="61913"/>
          </a:xfrm>
          <a:custGeom>
            <a:avLst/>
            <a:gdLst>
              <a:gd name="T0" fmla="*/ 47 w 67"/>
              <a:gd name="T1" fmla="*/ 2 h 95"/>
              <a:gd name="T2" fmla="*/ 0 w 67"/>
              <a:gd name="T3" fmla="*/ 95 h 95"/>
              <a:gd name="T4" fmla="*/ 58 w 67"/>
              <a:gd name="T5" fmla="*/ 18 h 95"/>
              <a:gd name="T6" fmla="*/ 47 w 67"/>
              <a:gd name="T7" fmla="*/ 2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7" h="95">
                <a:moveTo>
                  <a:pt x="47" y="2"/>
                </a:moveTo>
                <a:cubicBezTo>
                  <a:pt x="47" y="2"/>
                  <a:pt x="27" y="28"/>
                  <a:pt x="0" y="95"/>
                </a:cubicBezTo>
                <a:cubicBezTo>
                  <a:pt x="0" y="95"/>
                  <a:pt x="47" y="39"/>
                  <a:pt x="58" y="18"/>
                </a:cubicBezTo>
                <a:cubicBezTo>
                  <a:pt x="58" y="18"/>
                  <a:pt x="67" y="0"/>
                  <a:pt x="47" y="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8" name="Freeform 189"/>
          <p:cNvSpPr/>
          <p:nvPr/>
        </p:nvSpPr>
        <p:spPr bwMode="auto">
          <a:xfrm>
            <a:off x="10031413" y="912813"/>
            <a:ext cx="155575" cy="228600"/>
          </a:xfrm>
          <a:custGeom>
            <a:avLst/>
            <a:gdLst>
              <a:gd name="T0" fmla="*/ 9 w 236"/>
              <a:gd name="T1" fmla="*/ 63 h 347"/>
              <a:gd name="T2" fmla="*/ 150 w 236"/>
              <a:gd name="T3" fmla="*/ 57 h 347"/>
              <a:gd name="T4" fmla="*/ 193 w 236"/>
              <a:gd name="T5" fmla="*/ 118 h 347"/>
              <a:gd name="T6" fmla="*/ 183 w 236"/>
              <a:gd name="T7" fmla="*/ 116 h 347"/>
              <a:gd name="T8" fmla="*/ 156 w 236"/>
              <a:gd name="T9" fmla="*/ 73 h 347"/>
              <a:gd name="T10" fmla="*/ 138 w 236"/>
              <a:gd name="T11" fmla="*/ 287 h 347"/>
              <a:gd name="T12" fmla="*/ 8 w 236"/>
              <a:gd name="T13" fmla="*/ 317 h 347"/>
              <a:gd name="T14" fmla="*/ 16 w 236"/>
              <a:gd name="T15" fmla="*/ 313 h 347"/>
              <a:gd name="T16" fmla="*/ 129 w 236"/>
              <a:gd name="T17" fmla="*/ 285 h 347"/>
              <a:gd name="T18" fmla="*/ 175 w 236"/>
              <a:gd name="T19" fmla="*/ 227 h 347"/>
              <a:gd name="T20" fmla="*/ 161 w 236"/>
              <a:gd name="T21" fmla="*/ 107 h 347"/>
              <a:gd name="T22" fmla="*/ 14 w 236"/>
              <a:gd name="T23" fmla="*/ 71 h 347"/>
              <a:gd name="T24" fmla="*/ 9 w 236"/>
              <a:gd name="T25" fmla="*/ 63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36" h="347">
                <a:moveTo>
                  <a:pt x="9" y="63"/>
                </a:moveTo>
                <a:cubicBezTo>
                  <a:pt x="9" y="63"/>
                  <a:pt x="92" y="9"/>
                  <a:pt x="150" y="57"/>
                </a:cubicBezTo>
                <a:cubicBezTo>
                  <a:pt x="150" y="57"/>
                  <a:pt x="188" y="80"/>
                  <a:pt x="193" y="118"/>
                </a:cubicBezTo>
                <a:cubicBezTo>
                  <a:pt x="193" y="118"/>
                  <a:pt x="188" y="131"/>
                  <a:pt x="183" y="116"/>
                </a:cubicBezTo>
                <a:cubicBezTo>
                  <a:pt x="183" y="116"/>
                  <a:pt x="177" y="93"/>
                  <a:pt x="156" y="73"/>
                </a:cubicBezTo>
                <a:cubicBezTo>
                  <a:pt x="156" y="73"/>
                  <a:pt x="236" y="236"/>
                  <a:pt x="138" y="287"/>
                </a:cubicBezTo>
                <a:cubicBezTo>
                  <a:pt x="138" y="287"/>
                  <a:pt x="35" y="347"/>
                  <a:pt x="8" y="317"/>
                </a:cubicBezTo>
                <a:cubicBezTo>
                  <a:pt x="8" y="317"/>
                  <a:pt x="8" y="312"/>
                  <a:pt x="16" y="313"/>
                </a:cubicBezTo>
                <a:cubicBezTo>
                  <a:pt x="16" y="313"/>
                  <a:pt x="42" y="331"/>
                  <a:pt x="129" y="285"/>
                </a:cubicBezTo>
                <a:cubicBezTo>
                  <a:pt x="129" y="285"/>
                  <a:pt x="162" y="272"/>
                  <a:pt x="175" y="227"/>
                </a:cubicBezTo>
                <a:cubicBezTo>
                  <a:pt x="175" y="227"/>
                  <a:pt x="187" y="173"/>
                  <a:pt x="161" y="107"/>
                </a:cubicBezTo>
                <a:cubicBezTo>
                  <a:pt x="161" y="107"/>
                  <a:pt x="140" y="0"/>
                  <a:pt x="14" y="71"/>
                </a:cubicBezTo>
                <a:cubicBezTo>
                  <a:pt x="14" y="71"/>
                  <a:pt x="0" y="77"/>
                  <a:pt x="9" y="6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9" name="Freeform 190"/>
          <p:cNvSpPr/>
          <p:nvPr/>
        </p:nvSpPr>
        <p:spPr bwMode="auto">
          <a:xfrm>
            <a:off x="8723313" y="381000"/>
            <a:ext cx="79375" cy="66675"/>
          </a:xfrm>
          <a:custGeom>
            <a:avLst/>
            <a:gdLst>
              <a:gd name="T0" fmla="*/ 14 w 119"/>
              <a:gd name="T1" fmla="*/ 0 h 101"/>
              <a:gd name="T2" fmla="*/ 119 w 119"/>
              <a:gd name="T3" fmla="*/ 51 h 101"/>
              <a:gd name="T4" fmla="*/ 59 w 119"/>
              <a:gd name="T5" fmla="*/ 70 h 101"/>
              <a:gd name="T6" fmla="*/ 14 w 119"/>
              <a:gd name="T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9" h="101">
                <a:moveTo>
                  <a:pt x="14" y="0"/>
                </a:moveTo>
                <a:cubicBezTo>
                  <a:pt x="14" y="0"/>
                  <a:pt x="74" y="59"/>
                  <a:pt x="119" y="51"/>
                </a:cubicBezTo>
                <a:cubicBezTo>
                  <a:pt x="119" y="51"/>
                  <a:pt x="99" y="101"/>
                  <a:pt x="59" y="70"/>
                </a:cubicBezTo>
                <a:cubicBezTo>
                  <a:pt x="59" y="70"/>
                  <a:pt x="0" y="30"/>
                  <a:pt x="14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0" name="Freeform 191"/>
          <p:cNvSpPr/>
          <p:nvPr/>
        </p:nvSpPr>
        <p:spPr bwMode="auto">
          <a:xfrm>
            <a:off x="8759825" y="296863"/>
            <a:ext cx="158750" cy="163513"/>
          </a:xfrm>
          <a:custGeom>
            <a:avLst/>
            <a:gdLst>
              <a:gd name="T0" fmla="*/ 222 w 241"/>
              <a:gd name="T1" fmla="*/ 233 h 246"/>
              <a:gd name="T2" fmla="*/ 219 w 241"/>
              <a:gd name="T3" fmla="*/ 170 h 246"/>
              <a:gd name="T4" fmla="*/ 96 w 241"/>
              <a:gd name="T5" fmla="*/ 15 h 246"/>
              <a:gd name="T6" fmla="*/ 23 w 241"/>
              <a:gd name="T7" fmla="*/ 143 h 246"/>
              <a:gd name="T8" fmla="*/ 12 w 241"/>
              <a:gd name="T9" fmla="*/ 153 h 246"/>
              <a:gd name="T10" fmla="*/ 79 w 241"/>
              <a:gd name="T11" fmla="*/ 4 h 246"/>
              <a:gd name="T12" fmla="*/ 202 w 241"/>
              <a:gd name="T13" fmla="*/ 112 h 246"/>
              <a:gd name="T14" fmla="*/ 234 w 241"/>
              <a:gd name="T15" fmla="*/ 231 h 246"/>
              <a:gd name="T16" fmla="*/ 222 w 241"/>
              <a:gd name="T17" fmla="*/ 233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1" h="246">
                <a:moveTo>
                  <a:pt x="222" y="233"/>
                </a:moveTo>
                <a:cubicBezTo>
                  <a:pt x="222" y="233"/>
                  <a:pt x="238" y="226"/>
                  <a:pt x="219" y="170"/>
                </a:cubicBezTo>
                <a:cubicBezTo>
                  <a:pt x="219" y="170"/>
                  <a:pt x="184" y="28"/>
                  <a:pt x="96" y="15"/>
                </a:cubicBezTo>
                <a:cubicBezTo>
                  <a:pt x="96" y="15"/>
                  <a:pt x="23" y="1"/>
                  <a:pt x="23" y="143"/>
                </a:cubicBezTo>
                <a:cubicBezTo>
                  <a:pt x="12" y="153"/>
                  <a:pt x="12" y="153"/>
                  <a:pt x="12" y="153"/>
                </a:cubicBezTo>
                <a:cubicBezTo>
                  <a:pt x="12" y="153"/>
                  <a:pt x="0" y="7"/>
                  <a:pt x="79" y="4"/>
                </a:cubicBezTo>
                <a:cubicBezTo>
                  <a:pt x="79" y="4"/>
                  <a:pt x="166" y="0"/>
                  <a:pt x="202" y="112"/>
                </a:cubicBezTo>
                <a:cubicBezTo>
                  <a:pt x="202" y="112"/>
                  <a:pt x="241" y="202"/>
                  <a:pt x="234" y="231"/>
                </a:cubicBezTo>
                <a:cubicBezTo>
                  <a:pt x="234" y="231"/>
                  <a:pt x="228" y="246"/>
                  <a:pt x="222" y="23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1" name="Freeform 192"/>
          <p:cNvSpPr/>
          <p:nvPr/>
        </p:nvSpPr>
        <p:spPr bwMode="auto">
          <a:xfrm>
            <a:off x="10117138" y="614363"/>
            <a:ext cx="26988" cy="31750"/>
          </a:xfrm>
          <a:custGeom>
            <a:avLst/>
            <a:gdLst>
              <a:gd name="T0" fmla="*/ 42 w 42"/>
              <a:gd name="T1" fmla="*/ 0 h 49"/>
              <a:gd name="T2" fmla="*/ 6 w 42"/>
              <a:gd name="T3" fmla="*/ 49 h 49"/>
              <a:gd name="T4" fmla="*/ 42 w 42"/>
              <a:gd name="T5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2" h="49">
                <a:moveTo>
                  <a:pt x="42" y="0"/>
                </a:moveTo>
                <a:cubicBezTo>
                  <a:pt x="42" y="0"/>
                  <a:pt x="24" y="42"/>
                  <a:pt x="6" y="49"/>
                </a:cubicBezTo>
                <a:cubicBezTo>
                  <a:pt x="6" y="49"/>
                  <a:pt x="0" y="34"/>
                  <a:pt x="42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2" name="Freeform 193"/>
          <p:cNvSpPr/>
          <p:nvPr/>
        </p:nvSpPr>
        <p:spPr bwMode="auto">
          <a:xfrm>
            <a:off x="9879013" y="687388"/>
            <a:ext cx="28575" cy="50800"/>
          </a:xfrm>
          <a:custGeom>
            <a:avLst/>
            <a:gdLst>
              <a:gd name="T0" fmla="*/ 32 w 43"/>
              <a:gd name="T1" fmla="*/ 26 h 77"/>
              <a:gd name="T2" fmla="*/ 0 w 43"/>
              <a:gd name="T3" fmla="*/ 77 h 77"/>
              <a:gd name="T4" fmla="*/ 1 w 43"/>
              <a:gd name="T5" fmla="*/ 32 h 77"/>
              <a:gd name="T6" fmla="*/ 32 w 43"/>
              <a:gd name="T7" fmla="*/ 26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" h="77">
                <a:moveTo>
                  <a:pt x="32" y="26"/>
                </a:moveTo>
                <a:cubicBezTo>
                  <a:pt x="32" y="26"/>
                  <a:pt x="43" y="66"/>
                  <a:pt x="0" y="77"/>
                </a:cubicBezTo>
                <a:cubicBezTo>
                  <a:pt x="0" y="77"/>
                  <a:pt x="14" y="49"/>
                  <a:pt x="1" y="32"/>
                </a:cubicBezTo>
                <a:cubicBezTo>
                  <a:pt x="1" y="32"/>
                  <a:pt x="1" y="0"/>
                  <a:pt x="32" y="2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3" name="Freeform 194"/>
          <p:cNvSpPr/>
          <p:nvPr/>
        </p:nvSpPr>
        <p:spPr bwMode="auto">
          <a:xfrm>
            <a:off x="10102850" y="574675"/>
            <a:ext cx="17463" cy="53975"/>
          </a:xfrm>
          <a:custGeom>
            <a:avLst/>
            <a:gdLst>
              <a:gd name="T0" fmla="*/ 0 w 27"/>
              <a:gd name="T1" fmla="*/ 81 h 81"/>
              <a:gd name="T2" fmla="*/ 27 w 27"/>
              <a:gd name="T3" fmla="*/ 21 h 81"/>
              <a:gd name="T4" fmla="*/ 0 w 27"/>
              <a:gd name="T5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7" h="81">
                <a:moveTo>
                  <a:pt x="0" y="81"/>
                </a:moveTo>
                <a:cubicBezTo>
                  <a:pt x="0" y="81"/>
                  <a:pt x="25" y="44"/>
                  <a:pt x="27" y="21"/>
                </a:cubicBezTo>
                <a:cubicBezTo>
                  <a:pt x="27" y="21"/>
                  <a:pt x="1" y="0"/>
                  <a:pt x="0" y="8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4" name="Freeform 195"/>
          <p:cNvSpPr/>
          <p:nvPr/>
        </p:nvSpPr>
        <p:spPr bwMode="auto">
          <a:xfrm>
            <a:off x="9977438" y="517525"/>
            <a:ext cx="30163" cy="57150"/>
          </a:xfrm>
          <a:custGeom>
            <a:avLst/>
            <a:gdLst>
              <a:gd name="T0" fmla="*/ 48 w 48"/>
              <a:gd name="T1" fmla="*/ 86 h 86"/>
              <a:gd name="T2" fmla="*/ 0 w 48"/>
              <a:gd name="T3" fmla="*/ 34 h 86"/>
              <a:gd name="T4" fmla="*/ 48 w 48"/>
              <a:gd name="T5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8" h="86">
                <a:moveTo>
                  <a:pt x="48" y="86"/>
                </a:moveTo>
                <a:cubicBezTo>
                  <a:pt x="48" y="86"/>
                  <a:pt x="17" y="72"/>
                  <a:pt x="0" y="34"/>
                </a:cubicBezTo>
                <a:cubicBezTo>
                  <a:pt x="0" y="34"/>
                  <a:pt x="7" y="0"/>
                  <a:pt x="48" y="8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5" name="Freeform 196"/>
          <p:cNvSpPr/>
          <p:nvPr/>
        </p:nvSpPr>
        <p:spPr bwMode="auto">
          <a:xfrm>
            <a:off x="10142538" y="674688"/>
            <a:ext cx="220663" cy="165100"/>
          </a:xfrm>
          <a:custGeom>
            <a:avLst/>
            <a:gdLst>
              <a:gd name="T0" fmla="*/ 54 w 337"/>
              <a:gd name="T1" fmla="*/ 252 h 252"/>
              <a:gd name="T2" fmla="*/ 181 w 337"/>
              <a:gd name="T3" fmla="*/ 87 h 252"/>
              <a:gd name="T4" fmla="*/ 58 w 337"/>
              <a:gd name="T5" fmla="*/ 101 h 252"/>
              <a:gd name="T6" fmla="*/ 0 w 337"/>
              <a:gd name="T7" fmla="*/ 115 h 252"/>
              <a:gd name="T8" fmla="*/ 202 w 337"/>
              <a:gd name="T9" fmla="*/ 45 h 252"/>
              <a:gd name="T10" fmla="*/ 54 w 337"/>
              <a:gd name="T11" fmla="*/ 252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37" h="252">
                <a:moveTo>
                  <a:pt x="54" y="252"/>
                </a:moveTo>
                <a:cubicBezTo>
                  <a:pt x="54" y="252"/>
                  <a:pt x="233" y="161"/>
                  <a:pt x="181" y="87"/>
                </a:cubicBezTo>
                <a:cubicBezTo>
                  <a:pt x="181" y="87"/>
                  <a:pt x="141" y="44"/>
                  <a:pt x="58" y="101"/>
                </a:cubicBezTo>
                <a:cubicBezTo>
                  <a:pt x="58" y="101"/>
                  <a:pt x="19" y="130"/>
                  <a:pt x="0" y="115"/>
                </a:cubicBezTo>
                <a:cubicBezTo>
                  <a:pt x="0" y="115"/>
                  <a:pt x="116" y="0"/>
                  <a:pt x="202" y="45"/>
                </a:cubicBezTo>
                <a:cubicBezTo>
                  <a:pt x="202" y="45"/>
                  <a:pt x="337" y="135"/>
                  <a:pt x="54" y="25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6" name="Freeform 197"/>
          <p:cNvSpPr/>
          <p:nvPr/>
        </p:nvSpPr>
        <p:spPr bwMode="auto">
          <a:xfrm>
            <a:off x="10147300" y="603250"/>
            <a:ext cx="25400" cy="36513"/>
          </a:xfrm>
          <a:custGeom>
            <a:avLst/>
            <a:gdLst>
              <a:gd name="T0" fmla="*/ 30 w 40"/>
              <a:gd name="T1" fmla="*/ 34 h 56"/>
              <a:gd name="T2" fmla="*/ 0 w 40"/>
              <a:gd name="T3" fmla="*/ 9 h 56"/>
              <a:gd name="T4" fmla="*/ 30 w 40"/>
              <a:gd name="T5" fmla="*/ 34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0" h="56">
                <a:moveTo>
                  <a:pt x="30" y="34"/>
                </a:moveTo>
                <a:cubicBezTo>
                  <a:pt x="30" y="34"/>
                  <a:pt x="40" y="0"/>
                  <a:pt x="0" y="9"/>
                </a:cubicBezTo>
                <a:cubicBezTo>
                  <a:pt x="0" y="9"/>
                  <a:pt x="26" y="56"/>
                  <a:pt x="30" y="3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7" name="Freeform 198"/>
          <p:cNvSpPr/>
          <p:nvPr/>
        </p:nvSpPr>
        <p:spPr bwMode="auto">
          <a:xfrm>
            <a:off x="10123488" y="587375"/>
            <a:ext cx="28575" cy="28575"/>
          </a:xfrm>
          <a:custGeom>
            <a:avLst/>
            <a:gdLst>
              <a:gd name="T0" fmla="*/ 21 w 44"/>
              <a:gd name="T1" fmla="*/ 0 h 42"/>
              <a:gd name="T2" fmla="*/ 0 w 44"/>
              <a:gd name="T3" fmla="*/ 42 h 42"/>
              <a:gd name="T4" fmla="*/ 21 w 44"/>
              <a:gd name="T5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4" h="42">
                <a:moveTo>
                  <a:pt x="21" y="0"/>
                </a:moveTo>
                <a:cubicBezTo>
                  <a:pt x="21" y="0"/>
                  <a:pt x="7" y="8"/>
                  <a:pt x="0" y="42"/>
                </a:cubicBezTo>
                <a:cubicBezTo>
                  <a:pt x="0" y="42"/>
                  <a:pt x="44" y="24"/>
                  <a:pt x="2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8" name="Freeform 199"/>
          <p:cNvSpPr/>
          <p:nvPr/>
        </p:nvSpPr>
        <p:spPr bwMode="auto">
          <a:xfrm>
            <a:off x="10104438" y="541338"/>
            <a:ext cx="30163" cy="28575"/>
          </a:xfrm>
          <a:custGeom>
            <a:avLst/>
            <a:gdLst>
              <a:gd name="T0" fmla="*/ 45 w 45"/>
              <a:gd name="T1" fmla="*/ 29 h 42"/>
              <a:gd name="T2" fmla="*/ 0 w 45"/>
              <a:gd name="T3" fmla="*/ 12 h 42"/>
              <a:gd name="T4" fmla="*/ 34 w 45"/>
              <a:gd name="T5" fmla="*/ 42 h 42"/>
              <a:gd name="T6" fmla="*/ 45 w 45"/>
              <a:gd name="T7" fmla="*/ 29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5" h="42">
                <a:moveTo>
                  <a:pt x="45" y="29"/>
                </a:moveTo>
                <a:cubicBezTo>
                  <a:pt x="45" y="29"/>
                  <a:pt x="44" y="0"/>
                  <a:pt x="0" y="12"/>
                </a:cubicBezTo>
                <a:cubicBezTo>
                  <a:pt x="0" y="12"/>
                  <a:pt x="8" y="26"/>
                  <a:pt x="34" y="42"/>
                </a:cubicBezTo>
                <a:cubicBezTo>
                  <a:pt x="34" y="42"/>
                  <a:pt x="33" y="25"/>
                  <a:pt x="45" y="29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9" name="Freeform 200"/>
          <p:cNvSpPr/>
          <p:nvPr/>
        </p:nvSpPr>
        <p:spPr bwMode="auto">
          <a:xfrm>
            <a:off x="9988550" y="506413"/>
            <a:ext cx="61913" cy="111125"/>
          </a:xfrm>
          <a:custGeom>
            <a:avLst/>
            <a:gdLst>
              <a:gd name="T0" fmla="*/ 39 w 92"/>
              <a:gd name="T1" fmla="*/ 167 h 167"/>
              <a:gd name="T2" fmla="*/ 91 w 92"/>
              <a:gd name="T3" fmla="*/ 23 h 167"/>
              <a:gd name="T4" fmla="*/ 61 w 92"/>
              <a:gd name="T5" fmla="*/ 29 h 167"/>
              <a:gd name="T6" fmla="*/ 39 w 92"/>
              <a:gd name="T7" fmla="*/ 16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2" h="167">
                <a:moveTo>
                  <a:pt x="39" y="167"/>
                </a:moveTo>
                <a:cubicBezTo>
                  <a:pt x="39" y="167"/>
                  <a:pt x="16" y="85"/>
                  <a:pt x="91" y="23"/>
                </a:cubicBezTo>
                <a:cubicBezTo>
                  <a:pt x="91" y="23"/>
                  <a:pt x="92" y="0"/>
                  <a:pt x="61" y="29"/>
                </a:cubicBezTo>
                <a:cubicBezTo>
                  <a:pt x="61" y="29"/>
                  <a:pt x="0" y="109"/>
                  <a:pt x="39" y="16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0" name="Freeform 201"/>
          <p:cNvSpPr/>
          <p:nvPr/>
        </p:nvSpPr>
        <p:spPr bwMode="auto">
          <a:xfrm>
            <a:off x="8693150" y="582613"/>
            <a:ext cx="157163" cy="214313"/>
          </a:xfrm>
          <a:custGeom>
            <a:avLst/>
            <a:gdLst>
              <a:gd name="T0" fmla="*/ 228 w 238"/>
              <a:gd name="T1" fmla="*/ 185 h 325"/>
              <a:gd name="T2" fmla="*/ 90 w 238"/>
              <a:gd name="T3" fmla="*/ 198 h 325"/>
              <a:gd name="T4" fmla="*/ 49 w 238"/>
              <a:gd name="T5" fmla="*/ 69 h 325"/>
              <a:gd name="T6" fmla="*/ 145 w 238"/>
              <a:gd name="T7" fmla="*/ 51 h 325"/>
              <a:gd name="T8" fmla="*/ 115 w 238"/>
              <a:gd name="T9" fmla="*/ 24 h 325"/>
              <a:gd name="T10" fmla="*/ 35 w 238"/>
              <a:gd name="T11" fmla="*/ 60 h 325"/>
              <a:gd name="T12" fmla="*/ 61 w 238"/>
              <a:gd name="T13" fmla="*/ 218 h 325"/>
              <a:gd name="T14" fmla="*/ 238 w 238"/>
              <a:gd name="T15" fmla="*/ 185 h 325"/>
              <a:gd name="T16" fmla="*/ 228 w 238"/>
              <a:gd name="T17" fmla="*/ 185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8" h="325">
                <a:moveTo>
                  <a:pt x="228" y="185"/>
                </a:moveTo>
                <a:cubicBezTo>
                  <a:pt x="228" y="185"/>
                  <a:pt x="144" y="266"/>
                  <a:pt x="90" y="198"/>
                </a:cubicBezTo>
                <a:cubicBezTo>
                  <a:pt x="90" y="198"/>
                  <a:pt x="24" y="156"/>
                  <a:pt x="49" y="69"/>
                </a:cubicBezTo>
                <a:cubicBezTo>
                  <a:pt x="49" y="69"/>
                  <a:pt x="69" y="0"/>
                  <a:pt x="145" y="51"/>
                </a:cubicBezTo>
                <a:cubicBezTo>
                  <a:pt x="145" y="51"/>
                  <a:pt x="166" y="31"/>
                  <a:pt x="115" y="24"/>
                </a:cubicBezTo>
                <a:cubicBezTo>
                  <a:pt x="115" y="24"/>
                  <a:pt x="60" y="4"/>
                  <a:pt x="35" y="60"/>
                </a:cubicBezTo>
                <a:cubicBezTo>
                  <a:pt x="35" y="60"/>
                  <a:pt x="0" y="138"/>
                  <a:pt x="61" y="218"/>
                </a:cubicBezTo>
                <a:cubicBezTo>
                  <a:pt x="61" y="218"/>
                  <a:pt x="152" y="325"/>
                  <a:pt x="238" y="185"/>
                </a:cubicBezTo>
                <a:cubicBezTo>
                  <a:pt x="238" y="185"/>
                  <a:pt x="234" y="175"/>
                  <a:pt x="228" y="18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1" name="Freeform 202"/>
          <p:cNvSpPr/>
          <p:nvPr/>
        </p:nvSpPr>
        <p:spPr bwMode="auto">
          <a:xfrm>
            <a:off x="11564938" y="2887663"/>
            <a:ext cx="138113" cy="19050"/>
          </a:xfrm>
          <a:custGeom>
            <a:avLst/>
            <a:gdLst>
              <a:gd name="T0" fmla="*/ 212 w 212"/>
              <a:gd name="T1" fmla="*/ 20 h 29"/>
              <a:gd name="T2" fmla="*/ 198 w 212"/>
              <a:gd name="T3" fmla="*/ 20 h 29"/>
              <a:gd name="T4" fmla="*/ 172 w 212"/>
              <a:gd name="T5" fmla="*/ 20 h 29"/>
              <a:gd name="T6" fmla="*/ 164 w 212"/>
              <a:gd name="T7" fmla="*/ 16 h 29"/>
              <a:gd name="T8" fmla="*/ 153 w 212"/>
              <a:gd name="T9" fmla="*/ 18 h 29"/>
              <a:gd name="T10" fmla="*/ 141 w 212"/>
              <a:gd name="T11" fmla="*/ 16 h 29"/>
              <a:gd name="T12" fmla="*/ 107 w 212"/>
              <a:gd name="T13" fmla="*/ 16 h 29"/>
              <a:gd name="T14" fmla="*/ 90 w 212"/>
              <a:gd name="T15" fmla="*/ 16 h 29"/>
              <a:gd name="T16" fmla="*/ 78 w 212"/>
              <a:gd name="T17" fmla="*/ 16 h 29"/>
              <a:gd name="T18" fmla="*/ 67 w 212"/>
              <a:gd name="T19" fmla="*/ 18 h 29"/>
              <a:gd name="T20" fmla="*/ 48 w 212"/>
              <a:gd name="T21" fmla="*/ 18 h 29"/>
              <a:gd name="T22" fmla="*/ 44 w 212"/>
              <a:gd name="T23" fmla="*/ 18 h 29"/>
              <a:gd name="T24" fmla="*/ 37 w 212"/>
              <a:gd name="T25" fmla="*/ 20 h 29"/>
              <a:gd name="T26" fmla="*/ 33 w 212"/>
              <a:gd name="T27" fmla="*/ 22 h 29"/>
              <a:gd name="T28" fmla="*/ 21 w 212"/>
              <a:gd name="T29" fmla="*/ 22 h 29"/>
              <a:gd name="T30" fmla="*/ 0 w 212"/>
              <a:gd name="T31" fmla="*/ 23 h 29"/>
              <a:gd name="T32" fmla="*/ 18 w 212"/>
              <a:gd name="T33" fmla="*/ 6 h 29"/>
              <a:gd name="T34" fmla="*/ 27 w 212"/>
              <a:gd name="T35" fmla="*/ 10 h 29"/>
              <a:gd name="T36" fmla="*/ 37 w 212"/>
              <a:gd name="T37" fmla="*/ 8 h 29"/>
              <a:gd name="T38" fmla="*/ 54 w 212"/>
              <a:gd name="T39" fmla="*/ 8 h 29"/>
              <a:gd name="T40" fmla="*/ 59 w 212"/>
              <a:gd name="T41" fmla="*/ 6 h 29"/>
              <a:gd name="T42" fmla="*/ 71 w 212"/>
              <a:gd name="T43" fmla="*/ 8 h 29"/>
              <a:gd name="T44" fmla="*/ 82 w 212"/>
              <a:gd name="T45" fmla="*/ 6 h 29"/>
              <a:gd name="T46" fmla="*/ 103 w 212"/>
              <a:gd name="T47" fmla="*/ 4 h 29"/>
              <a:gd name="T48" fmla="*/ 124 w 212"/>
              <a:gd name="T49" fmla="*/ 3 h 29"/>
              <a:gd name="T50" fmla="*/ 145 w 212"/>
              <a:gd name="T51" fmla="*/ 1 h 29"/>
              <a:gd name="T52" fmla="*/ 153 w 212"/>
              <a:gd name="T53" fmla="*/ 3 h 29"/>
              <a:gd name="T54" fmla="*/ 168 w 212"/>
              <a:gd name="T55" fmla="*/ 1 h 29"/>
              <a:gd name="T56" fmla="*/ 191 w 212"/>
              <a:gd name="T57" fmla="*/ 3 h 29"/>
              <a:gd name="T58" fmla="*/ 194 w 212"/>
              <a:gd name="T59" fmla="*/ 4 h 29"/>
              <a:gd name="T60" fmla="*/ 200 w 212"/>
              <a:gd name="T61" fmla="*/ 12 h 29"/>
              <a:gd name="T62" fmla="*/ 212 w 212"/>
              <a:gd name="T63" fmla="*/ 2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12" h="29">
                <a:moveTo>
                  <a:pt x="212" y="20"/>
                </a:moveTo>
                <a:cubicBezTo>
                  <a:pt x="210" y="26"/>
                  <a:pt x="206" y="20"/>
                  <a:pt x="198" y="20"/>
                </a:cubicBezTo>
                <a:cubicBezTo>
                  <a:pt x="191" y="19"/>
                  <a:pt x="180" y="22"/>
                  <a:pt x="172" y="20"/>
                </a:cubicBezTo>
                <a:cubicBezTo>
                  <a:pt x="169" y="19"/>
                  <a:pt x="170" y="16"/>
                  <a:pt x="164" y="16"/>
                </a:cubicBezTo>
                <a:cubicBezTo>
                  <a:pt x="160" y="16"/>
                  <a:pt x="157" y="18"/>
                  <a:pt x="153" y="18"/>
                </a:cubicBezTo>
                <a:cubicBezTo>
                  <a:pt x="149" y="18"/>
                  <a:pt x="146" y="16"/>
                  <a:pt x="141" y="16"/>
                </a:cubicBezTo>
                <a:cubicBezTo>
                  <a:pt x="131" y="15"/>
                  <a:pt x="119" y="15"/>
                  <a:pt x="107" y="16"/>
                </a:cubicBezTo>
                <a:cubicBezTo>
                  <a:pt x="100" y="17"/>
                  <a:pt x="98" y="17"/>
                  <a:pt x="90" y="16"/>
                </a:cubicBezTo>
                <a:cubicBezTo>
                  <a:pt x="86" y="15"/>
                  <a:pt x="82" y="16"/>
                  <a:pt x="78" y="16"/>
                </a:cubicBezTo>
                <a:cubicBezTo>
                  <a:pt x="75" y="16"/>
                  <a:pt x="71" y="18"/>
                  <a:pt x="67" y="18"/>
                </a:cubicBezTo>
                <a:cubicBezTo>
                  <a:pt x="60" y="18"/>
                  <a:pt x="55" y="15"/>
                  <a:pt x="48" y="18"/>
                </a:cubicBezTo>
                <a:cubicBezTo>
                  <a:pt x="47" y="18"/>
                  <a:pt x="45" y="17"/>
                  <a:pt x="44" y="18"/>
                </a:cubicBezTo>
                <a:cubicBezTo>
                  <a:pt x="42" y="20"/>
                  <a:pt x="40" y="19"/>
                  <a:pt x="37" y="20"/>
                </a:cubicBezTo>
                <a:cubicBezTo>
                  <a:pt x="35" y="20"/>
                  <a:pt x="35" y="21"/>
                  <a:pt x="33" y="22"/>
                </a:cubicBezTo>
                <a:cubicBezTo>
                  <a:pt x="28" y="22"/>
                  <a:pt x="25" y="21"/>
                  <a:pt x="21" y="22"/>
                </a:cubicBezTo>
                <a:cubicBezTo>
                  <a:pt x="14" y="23"/>
                  <a:pt x="8" y="29"/>
                  <a:pt x="0" y="23"/>
                </a:cubicBezTo>
                <a:cubicBezTo>
                  <a:pt x="1" y="12"/>
                  <a:pt x="12" y="12"/>
                  <a:pt x="18" y="6"/>
                </a:cubicBezTo>
                <a:cubicBezTo>
                  <a:pt x="23" y="5"/>
                  <a:pt x="21" y="12"/>
                  <a:pt x="27" y="10"/>
                </a:cubicBezTo>
                <a:cubicBezTo>
                  <a:pt x="31" y="9"/>
                  <a:pt x="33" y="8"/>
                  <a:pt x="37" y="8"/>
                </a:cubicBezTo>
                <a:cubicBezTo>
                  <a:pt x="43" y="8"/>
                  <a:pt x="47" y="11"/>
                  <a:pt x="54" y="8"/>
                </a:cubicBezTo>
                <a:cubicBezTo>
                  <a:pt x="56" y="7"/>
                  <a:pt x="58" y="6"/>
                  <a:pt x="59" y="6"/>
                </a:cubicBezTo>
                <a:cubicBezTo>
                  <a:pt x="63" y="6"/>
                  <a:pt x="66" y="8"/>
                  <a:pt x="71" y="8"/>
                </a:cubicBezTo>
                <a:cubicBezTo>
                  <a:pt x="74" y="8"/>
                  <a:pt x="79" y="7"/>
                  <a:pt x="82" y="6"/>
                </a:cubicBezTo>
                <a:cubicBezTo>
                  <a:pt x="90" y="6"/>
                  <a:pt x="96" y="6"/>
                  <a:pt x="103" y="4"/>
                </a:cubicBezTo>
                <a:cubicBezTo>
                  <a:pt x="109" y="3"/>
                  <a:pt x="114" y="3"/>
                  <a:pt x="124" y="3"/>
                </a:cubicBezTo>
                <a:cubicBezTo>
                  <a:pt x="131" y="2"/>
                  <a:pt x="136" y="0"/>
                  <a:pt x="145" y="1"/>
                </a:cubicBezTo>
                <a:cubicBezTo>
                  <a:pt x="149" y="1"/>
                  <a:pt x="150" y="3"/>
                  <a:pt x="153" y="3"/>
                </a:cubicBezTo>
                <a:cubicBezTo>
                  <a:pt x="157" y="2"/>
                  <a:pt x="160" y="0"/>
                  <a:pt x="168" y="1"/>
                </a:cubicBezTo>
                <a:cubicBezTo>
                  <a:pt x="175" y="1"/>
                  <a:pt x="183" y="4"/>
                  <a:pt x="191" y="3"/>
                </a:cubicBezTo>
                <a:cubicBezTo>
                  <a:pt x="190" y="5"/>
                  <a:pt x="194" y="3"/>
                  <a:pt x="194" y="4"/>
                </a:cubicBezTo>
                <a:cubicBezTo>
                  <a:pt x="196" y="6"/>
                  <a:pt x="195" y="11"/>
                  <a:pt x="200" y="12"/>
                </a:cubicBezTo>
                <a:cubicBezTo>
                  <a:pt x="204" y="14"/>
                  <a:pt x="208" y="17"/>
                  <a:pt x="212" y="20"/>
                </a:cubicBezTo>
                <a:close/>
              </a:path>
            </a:pathLst>
          </a:custGeom>
          <a:solidFill>
            <a:srgbClr val="CA1A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2" name="Freeform 203"/>
          <p:cNvSpPr/>
          <p:nvPr/>
        </p:nvSpPr>
        <p:spPr bwMode="auto">
          <a:xfrm>
            <a:off x="11668125" y="2909888"/>
            <a:ext cx="36513" cy="22225"/>
          </a:xfrm>
          <a:custGeom>
            <a:avLst/>
            <a:gdLst>
              <a:gd name="T0" fmla="*/ 56 w 57"/>
              <a:gd name="T1" fmla="*/ 0 h 32"/>
              <a:gd name="T2" fmla="*/ 56 w 57"/>
              <a:gd name="T3" fmla="*/ 32 h 32"/>
              <a:gd name="T4" fmla="*/ 49 w 57"/>
              <a:gd name="T5" fmla="*/ 19 h 32"/>
              <a:gd name="T6" fmla="*/ 1 w 57"/>
              <a:gd name="T7" fmla="*/ 11 h 32"/>
              <a:gd name="T8" fmla="*/ 5 w 57"/>
              <a:gd name="T9" fmla="*/ 0 h 32"/>
              <a:gd name="T10" fmla="*/ 32 w 57"/>
              <a:gd name="T11" fmla="*/ 2 h 32"/>
              <a:gd name="T12" fmla="*/ 56 w 57"/>
              <a:gd name="T13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" h="32">
                <a:moveTo>
                  <a:pt x="56" y="0"/>
                </a:moveTo>
                <a:cubicBezTo>
                  <a:pt x="55" y="13"/>
                  <a:pt x="57" y="18"/>
                  <a:pt x="56" y="32"/>
                </a:cubicBezTo>
                <a:cubicBezTo>
                  <a:pt x="53" y="29"/>
                  <a:pt x="53" y="23"/>
                  <a:pt x="49" y="19"/>
                </a:cubicBezTo>
                <a:cubicBezTo>
                  <a:pt x="35" y="15"/>
                  <a:pt x="11" y="20"/>
                  <a:pt x="1" y="11"/>
                </a:cubicBezTo>
                <a:cubicBezTo>
                  <a:pt x="0" y="5"/>
                  <a:pt x="3" y="3"/>
                  <a:pt x="5" y="0"/>
                </a:cubicBezTo>
                <a:cubicBezTo>
                  <a:pt x="11" y="1"/>
                  <a:pt x="23" y="3"/>
                  <a:pt x="32" y="2"/>
                </a:cubicBezTo>
                <a:cubicBezTo>
                  <a:pt x="39" y="1"/>
                  <a:pt x="49" y="1"/>
                  <a:pt x="56" y="0"/>
                </a:cubicBezTo>
                <a:close/>
              </a:path>
            </a:pathLst>
          </a:custGeom>
          <a:solidFill>
            <a:srgbClr val="CA1A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3" name="Freeform 204"/>
          <p:cNvSpPr/>
          <p:nvPr/>
        </p:nvSpPr>
        <p:spPr bwMode="auto">
          <a:xfrm>
            <a:off x="11576050" y="2909888"/>
            <a:ext cx="117475" cy="38100"/>
          </a:xfrm>
          <a:custGeom>
            <a:avLst/>
            <a:gdLst>
              <a:gd name="T0" fmla="*/ 107 w 178"/>
              <a:gd name="T1" fmla="*/ 6 h 57"/>
              <a:gd name="T2" fmla="*/ 113 w 178"/>
              <a:gd name="T3" fmla="*/ 30 h 57"/>
              <a:gd name="T4" fmla="*/ 137 w 178"/>
              <a:gd name="T5" fmla="*/ 30 h 57"/>
              <a:gd name="T6" fmla="*/ 172 w 178"/>
              <a:gd name="T7" fmla="*/ 30 h 57"/>
              <a:gd name="T8" fmla="*/ 177 w 178"/>
              <a:gd name="T9" fmla="*/ 51 h 57"/>
              <a:gd name="T10" fmla="*/ 156 w 178"/>
              <a:gd name="T11" fmla="*/ 49 h 57"/>
              <a:gd name="T12" fmla="*/ 151 w 178"/>
              <a:gd name="T13" fmla="*/ 47 h 57"/>
              <a:gd name="T14" fmla="*/ 145 w 178"/>
              <a:gd name="T15" fmla="*/ 49 h 57"/>
              <a:gd name="T16" fmla="*/ 141 w 178"/>
              <a:gd name="T17" fmla="*/ 47 h 57"/>
              <a:gd name="T18" fmla="*/ 122 w 178"/>
              <a:gd name="T19" fmla="*/ 49 h 57"/>
              <a:gd name="T20" fmla="*/ 118 w 178"/>
              <a:gd name="T21" fmla="*/ 47 h 57"/>
              <a:gd name="T22" fmla="*/ 116 w 178"/>
              <a:gd name="T23" fmla="*/ 49 h 57"/>
              <a:gd name="T24" fmla="*/ 109 w 178"/>
              <a:gd name="T25" fmla="*/ 47 h 57"/>
              <a:gd name="T26" fmla="*/ 88 w 178"/>
              <a:gd name="T27" fmla="*/ 44 h 57"/>
              <a:gd name="T28" fmla="*/ 75 w 178"/>
              <a:gd name="T29" fmla="*/ 51 h 57"/>
              <a:gd name="T30" fmla="*/ 57 w 178"/>
              <a:gd name="T31" fmla="*/ 51 h 57"/>
              <a:gd name="T32" fmla="*/ 48 w 178"/>
              <a:gd name="T33" fmla="*/ 46 h 57"/>
              <a:gd name="T34" fmla="*/ 44 w 178"/>
              <a:gd name="T35" fmla="*/ 47 h 57"/>
              <a:gd name="T36" fmla="*/ 40 w 178"/>
              <a:gd name="T37" fmla="*/ 53 h 57"/>
              <a:gd name="T38" fmla="*/ 31 w 178"/>
              <a:gd name="T39" fmla="*/ 51 h 57"/>
              <a:gd name="T40" fmla="*/ 19 w 178"/>
              <a:gd name="T41" fmla="*/ 51 h 57"/>
              <a:gd name="T42" fmla="*/ 4 w 178"/>
              <a:gd name="T43" fmla="*/ 57 h 57"/>
              <a:gd name="T44" fmla="*/ 12 w 178"/>
              <a:gd name="T45" fmla="*/ 36 h 57"/>
              <a:gd name="T46" fmla="*/ 29 w 178"/>
              <a:gd name="T47" fmla="*/ 38 h 57"/>
              <a:gd name="T48" fmla="*/ 37 w 178"/>
              <a:gd name="T49" fmla="*/ 36 h 57"/>
              <a:gd name="T50" fmla="*/ 44 w 178"/>
              <a:gd name="T51" fmla="*/ 36 h 57"/>
              <a:gd name="T52" fmla="*/ 56 w 178"/>
              <a:gd name="T53" fmla="*/ 32 h 57"/>
              <a:gd name="T54" fmla="*/ 84 w 178"/>
              <a:gd name="T55" fmla="*/ 32 h 57"/>
              <a:gd name="T56" fmla="*/ 82 w 178"/>
              <a:gd name="T57" fmla="*/ 9 h 57"/>
              <a:gd name="T58" fmla="*/ 86 w 178"/>
              <a:gd name="T59" fmla="*/ 4 h 57"/>
              <a:gd name="T60" fmla="*/ 107 w 178"/>
              <a:gd name="T61" fmla="*/ 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78" h="57">
                <a:moveTo>
                  <a:pt x="107" y="6"/>
                </a:moveTo>
                <a:cubicBezTo>
                  <a:pt x="109" y="14"/>
                  <a:pt x="109" y="24"/>
                  <a:pt x="113" y="30"/>
                </a:cubicBezTo>
                <a:cubicBezTo>
                  <a:pt x="121" y="30"/>
                  <a:pt x="129" y="29"/>
                  <a:pt x="137" y="30"/>
                </a:cubicBezTo>
                <a:cubicBezTo>
                  <a:pt x="147" y="31"/>
                  <a:pt x="157" y="31"/>
                  <a:pt x="172" y="30"/>
                </a:cubicBezTo>
                <a:cubicBezTo>
                  <a:pt x="176" y="35"/>
                  <a:pt x="178" y="42"/>
                  <a:pt x="177" y="51"/>
                </a:cubicBezTo>
                <a:cubicBezTo>
                  <a:pt x="171" y="50"/>
                  <a:pt x="165" y="51"/>
                  <a:pt x="156" y="49"/>
                </a:cubicBezTo>
                <a:cubicBezTo>
                  <a:pt x="154" y="49"/>
                  <a:pt x="153" y="48"/>
                  <a:pt x="151" y="47"/>
                </a:cubicBezTo>
                <a:cubicBezTo>
                  <a:pt x="148" y="47"/>
                  <a:pt x="147" y="49"/>
                  <a:pt x="145" y="49"/>
                </a:cubicBezTo>
                <a:cubicBezTo>
                  <a:pt x="143" y="49"/>
                  <a:pt x="143" y="47"/>
                  <a:pt x="141" y="47"/>
                </a:cubicBezTo>
                <a:cubicBezTo>
                  <a:pt x="136" y="48"/>
                  <a:pt x="131" y="50"/>
                  <a:pt x="122" y="49"/>
                </a:cubicBezTo>
                <a:cubicBezTo>
                  <a:pt x="122" y="49"/>
                  <a:pt x="120" y="47"/>
                  <a:pt x="118" y="47"/>
                </a:cubicBezTo>
                <a:cubicBezTo>
                  <a:pt x="118" y="48"/>
                  <a:pt x="119" y="49"/>
                  <a:pt x="116" y="49"/>
                </a:cubicBezTo>
                <a:cubicBezTo>
                  <a:pt x="113" y="49"/>
                  <a:pt x="112" y="48"/>
                  <a:pt x="109" y="47"/>
                </a:cubicBezTo>
                <a:cubicBezTo>
                  <a:pt x="100" y="46"/>
                  <a:pt x="94" y="50"/>
                  <a:pt x="88" y="44"/>
                </a:cubicBezTo>
                <a:cubicBezTo>
                  <a:pt x="81" y="44"/>
                  <a:pt x="81" y="50"/>
                  <a:pt x="75" y="51"/>
                </a:cubicBezTo>
                <a:cubicBezTo>
                  <a:pt x="69" y="52"/>
                  <a:pt x="61" y="46"/>
                  <a:pt x="57" y="51"/>
                </a:cubicBezTo>
                <a:cubicBezTo>
                  <a:pt x="53" y="51"/>
                  <a:pt x="51" y="48"/>
                  <a:pt x="48" y="46"/>
                </a:cubicBezTo>
                <a:cubicBezTo>
                  <a:pt x="46" y="46"/>
                  <a:pt x="46" y="47"/>
                  <a:pt x="44" y="47"/>
                </a:cubicBezTo>
                <a:cubicBezTo>
                  <a:pt x="40" y="47"/>
                  <a:pt x="41" y="50"/>
                  <a:pt x="40" y="53"/>
                </a:cubicBezTo>
                <a:cubicBezTo>
                  <a:pt x="36" y="52"/>
                  <a:pt x="35" y="51"/>
                  <a:pt x="31" y="51"/>
                </a:cubicBezTo>
                <a:cubicBezTo>
                  <a:pt x="27" y="51"/>
                  <a:pt x="22" y="56"/>
                  <a:pt x="19" y="51"/>
                </a:cubicBezTo>
                <a:cubicBezTo>
                  <a:pt x="14" y="53"/>
                  <a:pt x="10" y="56"/>
                  <a:pt x="4" y="57"/>
                </a:cubicBezTo>
                <a:cubicBezTo>
                  <a:pt x="0" y="50"/>
                  <a:pt x="7" y="40"/>
                  <a:pt x="12" y="36"/>
                </a:cubicBezTo>
                <a:cubicBezTo>
                  <a:pt x="18" y="34"/>
                  <a:pt x="23" y="38"/>
                  <a:pt x="29" y="38"/>
                </a:cubicBezTo>
                <a:cubicBezTo>
                  <a:pt x="33" y="38"/>
                  <a:pt x="34" y="36"/>
                  <a:pt x="37" y="36"/>
                </a:cubicBezTo>
                <a:cubicBezTo>
                  <a:pt x="39" y="36"/>
                  <a:pt x="42" y="37"/>
                  <a:pt x="44" y="36"/>
                </a:cubicBezTo>
                <a:cubicBezTo>
                  <a:pt x="48" y="35"/>
                  <a:pt x="52" y="32"/>
                  <a:pt x="56" y="32"/>
                </a:cubicBezTo>
                <a:cubicBezTo>
                  <a:pt x="65" y="31"/>
                  <a:pt x="74" y="37"/>
                  <a:pt x="84" y="32"/>
                </a:cubicBezTo>
                <a:cubicBezTo>
                  <a:pt x="81" y="23"/>
                  <a:pt x="84" y="20"/>
                  <a:pt x="82" y="9"/>
                </a:cubicBezTo>
                <a:cubicBezTo>
                  <a:pt x="85" y="9"/>
                  <a:pt x="83" y="4"/>
                  <a:pt x="86" y="4"/>
                </a:cubicBezTo>
                <a:cubicBezTo>
                  <a:pt x="92" y="0"/>
                  <a:pt x="101" y="4"/>
                  <a:pt x="107" y="6"/>
                </a:cubicBezTo>
                <a:close/>
              </a:path>
            </a:pathLst>
          </a:custGeom>
          <a:solidFill>
            <a:srgbClr val="CA1A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206"/>
          <p:cNvSpPr/>
          <p:nvPr/>
        </p:nvSpPr>
        <p:spPr bwMode="auto">
          <a:xfrm>
            <a:off x="11561763" y="2913063"/>
            <a:ext cx="71438" cy="60325"/>
          </a:xfrm>
          <a:custGeom>
            <a:avLst/>
            <a:gdLst>
              <a:gd name="T0" fmla="*/ 95 w 108"/>
              <a:gd name="T1" fmla="*/ 8 h 92"/>
              <a:gd name="T2" fmla="*/ 89 w 108"/>
              <a:gd name="T3" fmla="*/ 14 h 92"/>
              <a:gd name="T4" fmla="*/ 85 w 108"/>
              <a:gd name="T5" fmla="*/ 16 h 92"/>
              <a:gd name="T6" fmla="*/ 83 w 108"/>
              <a:gd name="T7" fmla="*/ 14 h 92"/>
              <a:gd name="T8" fmla="*/ 70 w 108"/>
              <a:gd name="T9" fmla="*/ 14 h 92"/>
              <a:gd name="T10" fmla="*/ 51 w 108"/>
              <a:gd name="T11" fmla="*/ 14 h 92"/>
              <a:gd name="T12" fmla="*/ 21 w 108"/>
              <a:gd name="T13" fmla="*/ 16 h 92"/>
              <a:gd name="T14" fmla="*/ 17 w 108"/>
              <a:gd name="T15" fmla="*/ 18 h 92"/>
              <a:gd name="T16" fmla="*/ 15 w 108"/>
              <a:gd name="T17" fmla="*/ 16 h 92"/>
              <a:gd name="T18" fmla="*/ 7 w 108"/>
              <a:gd name="T19" fmla="*/ 18 h 92"/>
              <a:gd name="T20" fmla="*/ 9 w 108"/>
              <a:gd name="T21" fmla="*/ 33 h 92"/>
              <a:gd name="T22" fmla="*/ 13 w 108"/>
              <a:gd name="T23" fmla="*/ 71 h 92"/>
              <a:gd name="T24" fmla="*/ 41 w 108"/>
              <a:gd name="T25" fmla="*/ 69 h 92"/>
              <a:gd name="T26" fmla="*/ 45 w 108"/>
              <a:gd name="T27" fmla="*/ 67 h 92"/>
              <a:gd name="T28" fmla="*/ 47 w 108"/>
              <a:gd name="T29" fmla="*/ 69 h 92"/>
              <a:gd name="T30" fmla="*/ 59 w 108"/>
              <a:gd name="T31" fmla="*/ 67 h 92"/>
              <a:gd name="T32" fmla="*/ 70 w 108"/>
              <a:gd name="T33" fmla="*/ 67 h 92"/>
              <a:gd name="T34" fmla="*/ 74 w 108"/>
              <a:gd name="T35" fmla="*/ 65 h 92"/>
              <a:gd name="T36" fmla="*/ 76 w 108"/>
              <a:gd name="T37" fmla="*/ 67 h 92"/>
              <a:gd name="T38" fmla="*/ 91 w 108"/>
              <a:gd name="T39" fmla="*/ 65 h 92"/>
              <a:gd name="T40" fmla="*/ 104 w 108"/>
              <a:gd name="T41" fmla="*/ 63 h 92"/>
              <a:gd name="T42" fmla="*/ 104 w 108"/>
              <a:gd name="T43" fmla="*/ 82 h 92"/>
              <a:gd name="T44" fmla="*/ 72 w 108"/>
              <a:gd name="T45" fmla="*/ 84 h 92"/>
              <a:gd name="T46" fmla="*/ 68 w 108"/>
              <a:gd name="T47" fmla="*/ 82 h 92"/>
              <a:gd name="T48" fmla="*/ 62 w 108"/>
              <a:gd name="T49" fmla="*/ 84 h 92"/>
              <a:gd name="T50" fmla="*/ 55 w 108"/>
              <a:gd name="T51" fmla="*/ 84 h 92"/>
              <a:gd name="T52" fmla="*/ 45 w 108"/>
              <a:gd name="T53" fmla="*/ 88 h 92"/>
              <a:gd name="T54" fmla="*/ 28 w 108"/>
              <a:gd name="T55" fmla="*/ 88 h 92"/>
              <a:gd name="T56" fmla="*/ 21 w 108"/>
              <a:gd name="T57" fmla="*/ 92 h 92"/>
              <a:gd name="T58" fmla="*/ 19 w 108"/>
              <a:gd name="T59" fmla="*/ 90 h 92"/>
              <a:gd name="T60" fmla="*/ 11 w 108"/>
              <a:gd name="T61" fmla="*/ 90 h 92"/>
              <a:gd name="T62" fmla="*/ 9 w 108"/>
              <a:gd name="T63" fmla="*/ 88 h 92"/>
              <a:gd name="T64" fmla="*/ 5 w 108"/>
              <a:gd name="T65" fmla="*/ 86 h 92"/>
              <a:gd name="T66" fmla="*/ 3 w 108"/>
              <a:gd name="T67" fmla="*/ 81 h 92"/>
              <a:gd name="T68" fmla="*/ 3 w 108"/>
              <a:gd name="T69" fmla="*/ 77 h 92"/>
              <a:gd name="T70" fmla="*/ 1 w 108"/>
              <a:gd name="T71" fmla="*/ 65 h 92"/>
              <a:gd name="T72" fmla="*/ 1 w 108"/>
              <a:gd name="T73" fmla="*/ 48 h 92"/>
              <a:gd name="T74" fmla="*/ 1 w 108"/>
              <a:gd name="T75" fmla="*/ 43 h 92"/>
              <a:gd name="T76" fmla="*/ 1 w 108"/>
              <a:gd name="T77" fmla="*/ 25 h 92"/>
              <a:gd name="T78" fmla="*/ 1 w 108"/>
              <a:gd name="T79" fmla="*/ 8 h 92"/>
              <a:gd name="T80" fmla="*/ 60 w 108"/>
              <a:gd name="T81" fmla="*/ 3 h 92"/>
              <a:gd name="T82" fmla="*/ 85 w 108"/>
              <a:gd name="T83" fmla="*/ 3 h 92"/>
              <a:gd name="T84" fmla="*/ 95 w 108"/>
              <a:gd name="T85" fmla="*/ 8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08" h="92">
                <a:moveTo>
                  <a:pt x="95" y="8"/>
                </a:moveTo>
                <a:cubicBezTo>
                  <a:pt x="95" y="14"/>
                  <a:pt x="91" y="13"/>
                  <a:pt x="89" y="14"/>
                </a:cubicBezTo>
                <a:cubicBezTo>
                  <a:pt x="88" y="14"/>
                  <a:pt x="88" y="16"/>
                  <a:pt x="85" y="16"/>
                </a:cubicBezTo>
                <a:cubicBezTo>
                  <a:pt x="85" y="16"/>
                  <a:pt x="85" y="14"/>
                  <a:pt x="83" y="14"/>
                </a:cubicBezTo>
                <a:cubicBezTo>
                  <a:pt x="82" y="14"/>
                  <a:pt x="75" y="15"/>
                  <a:pt x="70" y="14"/>
                </a:cubicBezTo>
                <a:cubicBezTo>
                  <a:pt x="64" y="13"/>
                  <a:pt x="60" y="13"/>
                  <a:pt x="51" y="14"/>
                </a:cubicBezTo>
                <a:cubicBezTo>
                  <a:pt x="43" y="15"/>
                  <a:pt x="32" y="15"/>
                  <a:pt x="21" y="16"/>
                </a:cubicBezTo>
                <a:cubicBezTo>
                  <a:pt x="20" y="16"/>
                  <a:pt x="19" y="19"/>
                  <a:pt x="17" y="18"/>
                </a:cubicBezTo>
                <a:cubicBezTo>
                  <a:pt x="16" y="17"/>
                  <a:pt x="17" y="16"/>
                  <a:pt x="15" y="16"/>
                </a:cubicBezTo>
                <a:cubicBezTo>
                  <a:pt x="11" y="16"/>
                  <a:pt x="10" y="17"/>
                  <a:pt x="7" y="18"/>
                </a:cubicBezTo>
                <a:cubicBezTo>
                  <a:pt x="4" y="24"/>
                  <a:pt x="8" y="26"/>
                  <a:pt x="9" y="33"/>
                </a:cubicBezTo>
                <a:cubicBezTo>
                  <a:pt x="8" y="48"/>
                  <a:pt x="10" y="60"/>
                  <a:pt x="13" y="71"/>
                </a:cubicBezTo>
                <a:cubicBezTo>
                  <a:pt x="23" y="71"/>
                  <a:pt x="29" y="70"/>
                  <a:pt x="41" y="69"/>
                </a:cubicBezTo>
                <a:cubicBezTo>
                  <a:pt x="42" y="69"/>
                  <a:pt x="43" y="67"/>
                  <a:pt x="45" y="67"/>
                </a:cubicBezTo>
                <a:cubicBezTo>
                  <a:pt x="46" y="68"/>
                  <a:pt x="45" y="69"/>
                  <a:pt x="47" y="69"/>
                </a:cubicBezTo>
                <a:cubicBezTo>
                  <a:pt x="51" y="69"/>
                  <a:pt x="53" y="69"/>
                  <a:pt x="59" y="67"/>
                </a:cubicBezTo>
                <a:cubicBezTo>
                  <a:pt x="62" y="66"/>
                  <a:pt x="63" y="67"/>
                  <a:pt x="70" y="67"/>
                </a:cubicBezTo>
                <a:cubicBezTo>
                  <a:pt x="70" y="67"/>
                  <a:pt x="72" y="65"/>
                  <a:pt x="74" y="65"/>
                </a:cubicBezTo>
                <a:cubicBezTo>
                  <a:pt x="74" y="65"/>
                  <a:pt x="74" y="67"/>
                  <a:pt x="76" y="67"/>
                </a:cubicBezTo>
                <a:cubicBezTo>
                  <a:pt x="78" y="67"/>
                  <a:pt x="86" y="66"/>
                  <a:pt x="91" y="65"/>
                </a:cubicBezTo>
                <a:cubicBezTo>
                  <a:pt x="96" y="65"/>
                  <a:pt x="99" y="64"/>
                  <a:pt x="104" y="63"/>
                </a:cubicBezTo>
                <a:cubicBezTo>
                  <a:pt x="108" y="70"/>
                  <a:pt x="103" y="73"/>
                  <a:pt x="104" y="82"/>
                </a:cubicBezTo>
                <a:cubicBezTo>
                  <a:pt x="93" y="83"/>
                  <a:pt x="86" y="87"/>
                  <a:pt x="72" y="84"/>
                </a:cubicBezTo>
                <a:cubicBezTo>
                  <a:pt x="70" y="84"/>
                  <a:pt x="70" y="82"/>
                  <a:pt x="68" y="82"/>
                </a:cubicBezTo>
                <a:cubicBezTo>
                  <a:pt x="65" y="82"/>
                  <a:pt x="65" y="84"/>
                  <a:pt x="62" y="84"/>
                </a:cubicBezTo>
                <a:cubicBezTo>
                  <a:pt x="60" y="85"/>
                  <a:pt x="57" y="84"/>
                  <a:pt x="55" y="84"/>
                </a:cubicBezTo>
                <a:cubicBezTo>
                  <a:pt x="51" y="85"/>
                  <a:pt x="48" y="88"/>
                  <a:pt x="45" y="88"/>
                </a:cubicBezTo>
                <a:cubicBezTo>
                  <a:pt x="41" y="89"/>
                  <a:pt x="34" y="87"/>
                  <a:pt x="28" y="88"/>
                </a:cubicBezTo>
                <a:cubicBezTo>
                  <a:pt x="25" y="89"/>
                  <a:pt x="26" y="92"/>
                  <a:pt x="21" y="92"/>
                </a:cubicBezTo>
                <a:cubicBezTo>
                  <a:pt x="21" y="92"/>
                  <a:pt x="20" y="90"/>
                  <a:pt x="19" y="90"/>
                </a:cubicBezTo>
                <a:cubicBezTo>
                  <a:pt x="16" y="90"/>
                  <a:pt x="13" y="91"/>
                  <a:pt x="11" y="90"/>
                </a:cubicBezTo>
                <a:cubicBezTo>
                  <a:pt x="10" y="90"/>
                  <a:pt x="11" y="88"/>
                  <a:pt x="9" y="88"/>
                </a:cubicBezTo>
                <a:cubicBezTo>
                  <a:pt x="8" y="88"/>
                  <a:pt x="7" y="86"/>
                  <a:pt x="5" y="86"/>
                </a:cubicBezTo>
                <a:cubicBezTo>
                  <a:pt x="4" y="85"/>
                  <a:pt x="4" y="83"/>
                  <a:pt x="3" y="81"/>
                </a:cubicBezTo>
                <a:cubicBezTo>
                  <a:pt x="3" y="80"/>
                  <a:pt x="4" y="77"/>
                  <a:pt x="3" y="77"/>
                </a:cubicBezTo>
                <a:cubicBezTo>
                  <a:pt x="2" y="76"/>
                  <a:pt x="1" y="72"/>
                  <a:pt x="1" y="65"/>
                </a:cubicBezTo>
                <a:cubicBezTo>
                  <a:pt x="2" y="58"/>
                  <a:pt x="3" y="57"/>
                  <a:pt x="1" y="48"/>
                </a:cubicBezTo>
                <a:cubicBezTo>
                  <a:pt x="1" y="46"/>
                  <a:pt x="2" y="44"/>
                  <a:pt x="1" y="43"/>
                </a:cubicBezTo>
                <a:cubicBezTo>
                  <a:pt x="0" y="39"/>
                  <a:pt x="1" y="35"/>
                  <a:pt x="1" y="25"/>
                </a:cubicBezTo>
                <a:cubicBezTo>
                  <a:pt x="2" y="19"/>
                  <a:pt x="1" y="14"/>
                  <a:pt x="1" y="8"/>
                </a:cubicBezTo>
                <a:cubicBezTo>
                  <a:pt x="19" y="6"/>
                  <a:pt x="39" y="5"/>
                  <a:pt x="60" y="3"/>
                </a:cubicBezTo>
                <a:cubicBezTo>
                  <a:pt x="68" y="2"/>
                  <a:pt x="75" y="0"/>
                  <a:pt x="85" y="3"/>
                </a:cubicBezTo>
                <a:cubicBezTo>
                  <a:pt x="89" y="4"/>
                  <a:pt x="94" y="3"/>
                  <a:pt x="95" y="8"/>
                </a:cubicBezTo>
                <a:close/>
              </a:path>
            </a:pathLst>
          </a:custGeom>
          <a:solidFill>
            <a:srgbClr val="CA1A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207"/>
          <p:cNvSpPr/>
          <p:nvPr/>
        </p:nvSpPr>
        <p:spPr bwMode="auto">
          <a:xfrm>
            <a:off x="11560175" y="2944813"/>
            <a:ext cx="150813" cy="223838"/>
          </a:xfrm>
          <a:custGeom>
            <a:avLst/>
            <a:gdLst>
              <a:gd name="T0" fmla="*/ 222 w 229"/>
              <a:gd name="T1" fmla="*/ 31 h 340"/>
              <a:gd name="T2" fmla="*/ 224 w 229"/>
              <a:gd name="T3" fmla="*/ 95 h 340"/>
              <a:gd name="T4" fmla="*/ 224 w 229"/>
              <a:gd name="T5" fmla="*/ 133 h 340"/>
              <a:gd name="T6" fmla="*/ 211 w 229"/>
              <a:gd name="T7" fmla="*/ 175 h 340"/>
              <a:gd name="T8" fmla="*/ 177 w 229"/>
              <a:gd name="T9" fmla="*/ 171 h 340"/>
              <a:gd name="T10" fmla="*/ 133 w 229"/>
              <a:gd name="T11" fmla="*/ 158 h 340"/>
              <a:gd name="T12" fmla="*/ 133 w 229"/>
              <a:gd name="T13" fmla="*/ 188 h 340"/>
              <a:gd name="T14" fmla="*/ 135 w 229"/>
              <a:gd name="T15" fmla="*/ 202 h 340"/>
              <a:gd name="T16" fmla="*/ 127 w 229"/>
              <a:gd name="T17" fmla="*/ 232 h 340"/>
              <a:gd name="T18" fmla="*/ 173 w 229"/>
              <a:gd name="T19" fmla="*/ 242 h 340"/>
              <a:gd name="T20" fmla="*/ 184 w 229"/>
              <a:gd name="T21" fmla="*/ 240 h 340"/>
              <a:gd name="T22" fmla="*/ 217 w 229"/>
              <a:gd name="T23" fmla="*/ 240 h 340"/>
              <a:gd name="T24" fmla="*/ 224 w 229"/>
              <a:gd name="T25" fmla="*/ 263 h 340"/>
              <a:gd name="T26" fmla="*/ 224 w 229"/>
              <a:gd name="T27" fmla="*/ 303 h 340"/>
              <a:gd name="T28" fmla="*/ 217 w 229"/>
              <a:gd name="T29" fmla="*/ 318 h 340"/>
              <a:gd name="T30" fmla="*/ 154 w 229"/>
              <a:gd name="T31" fmla="*/ 316 h 340"/>
              <a:gd name="T32" fmla="*/ 137 w 229"/>
              <a:gd name="T33" fmla="*/ 312 h 340"/>
              <a:gd name="T34" fmla="*/ 97 w 229"/>
              <a:gd name="T35" fmla="*/ 316 h 340"/>
              <a:gd name="T36" fmla="*/ 32 w 229"/>
              <a:gd name="T37" fmla="*/ 329 h 340"/>
              <a:gd name="T38" fmla="*/ 5 w 229"/>
              <a:gd name="T39" fmla="*/ 320 h 340"/>
              <a:gd name="T40" fmla="*/ 7 w 229"/>
              <a:gd name="T41" fmla="*/ 303 h 340"/>
              <a:gd name="T42" fmla="*/ 7 w 229"/>
              <a:gd name="T43" fmla="*/ 274 h 340"/>
              <a:gd name="T44" fmla="*/ 7 w 229"/>
              <a:gd name="T45" fmla="*/ 244 h 340"/>
              <a:gd name="T46" fmla="*/ 15 w 229"/>
              <a:gd name="T47" fmla="*/ 255 h 340"/>
              <a:gd name="T48" fmla="*/ 25 w 229"/>
              <a:gd name="T49" fmla="*/ 312 h 340"/>
              <a:gd name="T50" fmla="*/ 38 w 229"/>
              <a:gd name="T51" fmla="*/ 295 h 340"/>
              <a:gd name="T52" fmla="*/ 38 w 229"/>
              <a:gd name="T53" fmla="*/ 278 h 340"/>
              <a:gd name="T54" fmla="*/ 44 w 229"/>
              <a:gd name="T55" fmla="*/ 261 h 340"/>
              <a:gd name="T56" fmla="*/ 59 w 229"/>
              <a:gd name="T57" fmla="*/ 289 h 340"/>
              <a:gd name="T58" fmla="*/ 87 w 229"/>
              <a:gd name="T59" fmla="*/ 306 h 340"/>
              <a:gd name="T60" fmla="*/ 87 w 229"/>
              <a:gd name="T61" fmla="*/ 240 h 340"/>
              <a:gd name="T62" fmla="*/ 103 w 229"/>
              <a:gd name="T63" fmla="*/ 196 h 340"/>
              <a:gd name="T64" fmla="*/ 122 w 229"/>
              <a:gd name="T65" fmla="*/ 158 h 340"/>
              <a:gd name="T66" fmla="*/ 78 w 229"/>
              <a:gd name="T67" fmla="*/ 137 h 340"/>
              <a:gd name="T68" fmla="*/ 57 w 229"/>
              <a:gd name="T69" fmla="*/ 137 h 340"/>
              <a:gd name="T70" fmla="*/ 9 w 229"/>
              <a:gd name="T71" fmla="*/ 145 h 340"/>
              <a:gd name="T72" fmla="*/ 7 w 229"/>
              <a:gd name="T73" fmla="*/ 147 h 340"/>
              <a:gd name="T74" fmla="*/ 9 w 229"/>
              <a:gd name="T75" fmla="*/ 112 h 340"/>
              <a:gd name="T76" fmla="*/ 30 w 229"/>
              <a:gd name="T77" fmla="*/ 122 h 340"/>
              <a:gd name="T78" fmla="*/ 30 w 229"/>
              <a:gd name="T79" fmla="*/ 97 h 340"/>
              <a:gd name="T80" fmla="*/ 30 w 229"/>
              <a:gd name="T81" fmla="*/ 61 h 340"/>
              <a:gd name="T82" fmla="*/ 72 w 229"/>
              <a:gd name="T83" fmla="*/ 57 h 340"/>
              <a:gd name="T84" fmla="*/ 110 w 229"/>
              <a:gd name="T85" fmla="*/ 51 h 340"/>
              <a:gd name="T86" fmla="*/ 112 w 229"/>
              <a:gd name="T87" fmla="*/ 97 h 340"/>
              <a:gd name="T88" fmla="*/ 125 w 229"/>
              <a:gd name="T89" fmla="*/ 128 h 340"/>
              <a:gd name="T90" fmla="*/ 125 w 229"/>
              <a:gd name="T91" fmla="*/ 97 h 340"/>
              <a:gd name="T92" fmla="*/ 194 w 229"/>
              <a:gd name="T93" fmla="*/ 50 h 340"/>
              <a:gd name="T94" fmla="*/ 196 w 229"/>
              <a:gd name="T95" fmla="*/ 76 h 340"/>
              <a:gd name="T96" fmla="*/ 196 w 229"/>
              <a:gd name="T97" fmla="*/ 101 h 340"/>
              <a:gd name="T98" fmla="*/ 200 w 229"/>
              <a:gd name="T99" fmla="*/ 139 h 340"/>
              <a:gd name="T100" fmla="*/ 215 w 229"/>
              <a:gd name="T101" fmla="*/ 105 h 340"/>
              <a:gd name="T102" fmla="*/ 219 w 229"/>
              <a:gd name="T103" fmla="*/ 88 h 340"/>
              <a:gd name="T104" fmla="*/ 219 w 229"/>
              <a:gd name="T105" fmla="*/ 44 h 340"/>
              <a:gd name="T106" fmla="*/ 211 w 229"/>
              <a:gd name="T107" fmla="*/ 36 h 340"/>
              <a:gd name="T108" fmla="*/ 207 w 229"/>
              <a:gd name="T109" fmla="*/ 32 h 340"/>
              <a:gd name="T110" fmla="*/ 156 w 229"/>
              <a:gd name="T111" fmla="*/ 34 h 340"/>
              <a:gd name="T112" fmla="*/ 131 w 229"/>
              <a:gd name="T113" fmla="*/ 12 h 340"/>
              <a:gd name="T114" fmla="*/ 160 w 229"/>
              <a:gd name="T115" fmla="*/ 12 h 340"/>
              <a:gd name="T116" fmla="*/ 220 w 229"/>
              <a:gd name="T117" fmla="*/ 12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9" h="340">
                <a:moveTo>
                  <a:pt x="220" y="0"/>
                </a:moveTo>
                <a:cubicBezTo>
                  <a:pt x="225" y="5"/>
                  <a:pt x="224" y="13"/>
                  <a:pt x="222" y="23"/>
                </a:cubicBezTo>
                <a:cubicBezTo>
                  <a:pt x="222" y="25"/>
                  <a:pt x="223" y="28"/>
                  <a:pt x="222" y="31"/>
                </a:cubicBezTo>
                <a:cubicBezTo>
                  <a:pt x="222" y="32"/>
                  <a:pt x="220" y="33"/>
                  <a:pt x="220" y="36"/>
                </a:cubicBezTo>
                <a:cubicBezTo>
                  <a:pt x="221" y="40"/>
                  <a:pt x="224" y="44"/>
                  <a:pt x="224" y="48"/>
                </a:cubicBezTo>
                <a:cubicBezTo>
                  <a:pt x="227" y="62"/>
                  <a:pt x="224" y="79"/>
                  <a:pt x="224" y="95"/>
                </a:cubicBezTo>
                <a:cubicBezTo>
                  <a:pt x="224" y="95"/>
                  <a:pt x="222" y="96"/>
                  <a:pt x="222" y="97"/>
                </a:cubicBezTo>
                <a:cubicBezTo>
                  <a:pt x="222" y="97"/>
                  <a:pt x="224" y="98"/>
                  <a:pt x="224" y="99"/>
                </a:cubicBezTo>
                <a:cubicBezTo>
                  <a:pt x="225" y="105"/>
                  <a:pt x="226" y="124"/>
                  <a:pt x="224" y="133"/>
                </a:cubicBezTo>
                <a:cubicBezTo>
                  <a:pt x="224" y="136"/>
                  <a:pt x="223" y="142"/>
                  <a:pt x="224" y="149"/>
                </a:cubicBezTo>
                <a:cubicBezTo>
                  <a:pt x="225" y="156"/>
                  <a:pt x="217" y="155"/>
                  <a:pt x="213" y="158"/>
                </a:cubicBezTo>
                <a:cubicBezTo>
                  <a:pt x="211" y="163"/>
                  <a:pt x="210" y="168"/>
                  <a:pt x="211" y="175"/>
                </a:cubicBezTo>
                <a:cubicBezTo>
                  <a:pt x="205" y="173"/>
                  <a:pt x="201" y="172"/>
                  <a:pt x="192" y="171"/>
                </a:cubicBezTo>
                <a:cubicBezTo>
                  <a:pt x="191" y="171"/>
                  <a:pt x="189" y="172"/>
                  <a:pt x="188" y="171"/>
                </a:cubicBezTo>
                <a:cubicBezTo>
                  <a:pt x="185" y="171"/>
                  <a:pt x="184" y="170"/>
                  <a:pt x="177" y="171"/>
                </a:cubicBezTo>
                <a:cubicBezTo>
                  <a:pt x="170" y="173"/>
                  <a:pt x="159" y="175"/>
                  <a:pt x="148" y="171"/>
                </a:cubicBezTo>
                <a:cubicBezTo>
                  <a:pt x="145" y="168"/>
                  <a:pt x="150" y="162"/>
                  <a:pt x="150" y="156"/>
                </a:cubicBezTo>
                <a:cubicBezTo>
                  <a:pt x="144" y="157"/>
                  <a:pt x="136" y="155"/>
                  <a:pt x="133" y="158"/>
                </a:cubicBezTo>
                <a:cubicBezTo>
                  <a:pt x="133" y="161"/>
                  <a:pt x="133" y="164"/>
                  <a:pt x="133" y="168"/>
                </a:cubicBezTo>
                <a:cubicBezTo>
                  <a:pt x="133" y="171"/>
                  <a:pt x="135" y="173"/>
                  <a:pt x="135" y="175"/>
                </a:cubicBezTo>
                <a:cubicBezTo>
                  <a:pt x="135" y="181"/>
                  <a:pt x="133" y="184"/>
                  <a:pt x="133" y="188"/>
                </a:cubicBezTo>
                <a:cubicBezTo>
                  <a:pt x="133" y="193"/>
                  <a:pt x="134" y="193"/>
                  <a:pt x="135" y="196"/>
                </a:cubicBezTo>
                <a:cubicBezTo>
                  <a:pt x="135" y="197"/>
                  <a:pt x="137" y="198"/>
                  <a:pt x="137" y="200"/>
                </a:cubicBezTo>
                <a:cubicBezTo>
                  <a:pt x="137" y="200"/>
                  <a:pt x="134" y="200"/>
                  <a:pt x="135" y="202"/>
                </a:cubicBezTo>
                <a:cubicBezTo>
                  <a:pt x="135" y="202"/>
                  <a:pt x="137" y="202"/>
                  <a:pt x="137" y="204"/>
                </a:cubicBezTo>
                <a:cubicBezTo>
                  <a:pt x="137" y="207"/>
                  <a:pt x="136" y="212"/>
                  <a:pt x="139" y="215"/>
                </a:cubicBezTo>
                <a:cubicBezTo>
                  <a:pt x="137" y="223"/>
                  <a:pt x="131" y="226"/>
                  <a:pt x="127" y="232"/>
                </a:cubicBezTo>
                <a:cubicBezTo>
                  <a:pt x="128" y="238"/>
                  <a:pt x="136" y="237"/>
                  <a:pt x="141" y="240"/>
                </a:cubicBezTo>
                <a:cubicBezTo>
                  <a:pt x="144" y="241"/>
                  <a:pt x="148" y="241"/>
                  <a:pt x="156" y="242"/>
                </a:cubicBezTo>
                <a:cubicBezTo>
                  <a:pt x="163" y="242"/>
                  <a:pt x="164" y="243"/>
                  <a:pt x="173" y="242"/>
                </a:cubicBezTo>
                <a:cubicBezTo>
                  <a:pt x="174" y="241"/>
                  <a:pt x="175" y="240"/>
                  <a:pt x="177" y="240"/>
                </a:cubicBezTo>
                <a:cubicBezTo>
                  <a:pt x="178" y="240"/>
                  <a:pt x="179" y="242"/>
                  <a:pt x="181" y="242"/>
                </a:cubicBezTo>
                <a:cubicBezTo>
                  <a:pt x="182" y="242"/>
                  <a:pt x="183" y="240"/>
                  <a:pt x="184" y="240"/>
                </a:cubicBezTo>
                <a:cubicBezTo>
                  <a:pt x="186" y="239"/>
                  <a:pt x="188" y="240"/>
                  <a:pt x="190" y="240"/>
                </a:cubicBezTo>
                <a:cubicBezTo>
                  <a:pt x="195" y="239"/>
                  <a:pt x="200" y="237"/>
                  <a:pt x="209" y="238"/>
                </a:cubicBezTo>
                <a:cubicBezTo>
                  <a:pt x="212" y="238"/>
                  <a:pt x="216" y="237"/>
                  <a:pt x="217" y="240"/>
                </a:cubicBezTo>
                <a:cubicBezTo>
                  <a:pt x="221" y="239"/>
                  <a:pt x="223" y="236"/>
                  <a:pt x="224" y="232"/>
                </a:cubicBezTo>
                <a:cubicBezTo>
                  <a:pt x="228" y="234"/>
                  <a:pt x="226" y="239"/>
                  <a:pt x="226" y="242"/>
                </a:cubicBezTo>
                <a:cubicBezTo>
                  <a:pt x="226" y="249"/>
                  <a:pt x="224" y="255"/>
                  <a:pt x="224" y="263"/>
                </a:cubicBezTo>
                <a:cubicBezTo>
                  <a:pt x="224" y="266"/>
                  <a:pt x="224" y="269"/>
                  <a:pt x="224" y="272"/>
                </a:cubicBezTo>
                <a:cubicBezTo>
                  <a:pt x="225" y="276"/>
                  <a:pt x="226" y="276"/>
                  <a:pt x="226" y="280"/>
                </a:cubicBezTo>
                <a:cubicBezTo>
                  <a:pt x="226" y="286"/>
                  <a:pt x="224" y="293"/>
                  <a:pt x="224" y="303"/>
                </a:cubicBezTo>
                <a:cubicBezTo>
                  <a:pt x="225" y="314"/>
                  <a:pt x="229" y="323"/>
                  <a:pt x="226" y="333"/>
                </a:cubicBezTo>
                <a:cubicBezTo>
                  <a:pt x="220" y="336"/>
                  <a:pt x="220" y="332"/>
                  <a:pt x="213" y="331"/>
                </a:cubicBezTo>
                <a:cubicBezTo>
                  <a:pt x="207" y="325"/>
                  <a:pt x="217" y="324"/>
                  <a:pt x="217" y="318"/>
                </a:cubicBezTo>
                <a:cubicBezTo>
                  <a:pt x="211" y="316"/>
                  <a:pt x="203" y="313"/>
                  <a:pt x="196" y="314"/>
                </a:cubicBezTo>
                <a:cubicBezTo>
                  <a:pt x="190" y="315"/>
                  <a:pt x="187" y="319"/>
                  <a:pt x="182" y="320"/>
                </a:cubicBezTo>
                <a:cubicBezTo>
                  <a:pt x="173" y="317"/>
                  <a:pt x="163" y="318"/>
                  <a:pt x="154" y="316"/>
                </a:cubicBezTo>
                <a:cubicBezTo>
                  <a:pt x="153" y="316"/>
                  <a:pt x="152" y="314"/>
                  <a:pt x="152" y="314"/>
                </a:cubicBezTo>
                <a:cubicBezTo>
                  <a:pt x="149" y="314"/>
                  <a:pt x="148" y="316"/>
                  <a:pt x="146" y="316"/>
                </a:cubicBezTo>
                <a:cubicBezTo>
                  <a:pt x="143" y="315"/>
                  <a:pt x="140" y="312"/>
                  <a:pt x="137" y="312"/>
                </a:cubicBezTo>
                <a:cubicBezTo>
                  <a:pt x="133" y="312"/>
                  <a:pt x="130" y="314"/>
                  <a:pt x="125" y="314"/>
                </a:cubicBezTo>
                <a:cubicBezTo>
                  <a:pt x="118" y="314"/>
                  <a:pt x="112" y="310"/>
                  <a:pt x="104" y="312"/>
                </a:cubicBezTo>
                <a:cubicBezTo>
                  <a:pt x="103" y="313"/>
                  <a:pt x="100" y="315"/>
                  <a:pt x="97" y="316"/>
                </a:cubicBezTo>
                <a:cubicBezTo>
                  <a:pt x="83" y="319"/>
                  <a:pt x="65" y="316"/>
                  <a:pt x="53" y="320"/>
                </a:cubicBezTo>
                <a:cubicBezTo>
                  <a:pt x="49" y="321"/>
                  <a:pt x="44" y="323"/>
                  <a:pt x="42" y="327"/>
                </a:cubicBezTo>
                <a:cubicBezTo>
                  <a:pt x="37" y="326"/>
                  <a:pt x="35" y="328"/>
                  <a:pt x="32" y="329"/>
                </a:cubicBezTo>
                <a:cubicBezTo>
                  <a:pt x="29" y="330"/>
                  <a:pt x="26" y="331"/>
                  <a:pt x="25" y="333"/>
                </a:cubicBezTo>
                <a:cubicBezTo>
                  <a:pt x="19" y="335"/>
                  <a:pt x="16" y="340"/>
                  <a:pt x="9" y="337"/>
                </a:cubicBezTo>
                <a:cubicBezTo>
                  <a:pt x="10" y="336"/>
                  <a:pt x="0" y="324"/>
                  <a:pt x="5" y="320"/>
                </a:cubicBezTo>
                <a:cubicBezTo>
                  <a:pt x="8" y="318"/>
                  <a:pt x="7" y="315"/>
                  <a:pt x="7" y="308"/>
                </a:cubicBezTo>
                <a:cubicBezTo>
                  <a:pt x="8" y="307"/>
                  <a:pt x="9" y="306"/>
                  <a:pt x="9" y="305"/>
                </a:cubicBezTo>
                <a:cubicBezTo>
                  <a:pt x="9" y="305"/>
                  <a:pt x="6" y="304"/>
                  <a:pt x="7" y="303"/>
                </a:cubicBezTo>
                <a:cubicBezTo>
                  <a:pt x="10" y="301"/>
                  <a:pt x="8" y="301"/>
                  <a:pt x="7" y="295"/>
                </a:cubicBezTo>
                <a:cubicBezTo>
                  <a:pt x="7" y="294"/>
                  <a:pt x="8" y="288"/>
                  <a:pt x="7" y="287"/>
                </a:cubicBezTo>
                <a:cubicBezTo>
                  <a:pt x="5" y="285"/>
                  <a:pt x="7" y="282"/>
                  <a:pt x="7" y="274"/>
                </a:cubicBezTo>
                <a:cubicBezTo>
                  <a:pt x="8" y="269"/>
                  <a:pt x="7" y="265"/>
                  <a:pt x="7" y="261"/>
                </a:cubicBezTo>
                <a:cubicBezTo>
                  <a:pt x="8" y="257"/>
                  <a:pt x="9" y="255"/>
                  <a:pt x="9" y="251"/>
                </a:cubicBezTo>
                <a:cubicBezTo>
                  <a:pt x="9" y="248"/>
                  <a:pt x="8" y="247"/>
                  <a:pt x="7" y="244"/>
                </a:cubicBezTo>
                <a:cubicBezTo>
                  <a:pt x="7" y="234"/>
                  <a:pt x="9" y="223"/>
                  <a:pt x="5" y="213"/>
                </a:cubicBezTo>
                <a:cubicBezTo>
                  <a:pt x="13" y="218"/>
                  <a:pt x="11" y="228"/>
                  <a:pt x="13" y="238"/>
                </a:cubicBezTo>
                <a:cubicBezTo>
                  <a:pt x="14" y="244"/>
                  <a:pt x="15" y="247"/>
                  <a:pt x="15" y="255"/>
                </a:cubicBezTo>
                <a:cubicBezTo>
                  <a:pt x="15" y="255"/>
                  <a:pt x="18" y="256"/>
                  <a:pt x="17" y="257"/>
                </a:cubicBezTo>
                <a:cubicBezTo>
                  <a:pt x="12" y="261"/>
                  <a:pt x="21" y="274"/>
                  <a:pt x="23" y="280"/>
                </a:cubicBezTo>
                <a:cubicBezTo>
                  <a:pt x="23" y="292"/>
                  <a:pt x="19" y="301"/>
                  <a:pt x="25" y="312"/>
                </a:cubicBezTo>
                <a:cubicBezTo>
                  <a:pt x="28" y="317"/>
                  <a:pt x="23" y="320"/>
                  <a:pt x="26" y="325"/>
                </a:cubicBezTo>
                <a:cubicBezTo>
                  <a:pt x="35" y="326"/>
                  <a:pt x="38" y="320"/>
                  <a:pt x="42" y="316"/>
                </a:cubicBezTo>
                <a:cubicBezTo>
                  <a:pt x="42" y="308"/>
                  <a:pt x="42" y="299"/>
                  <a:pt x="38" y="295"/>
                </a:cubicBezTo>
                <a:cubicBezTo>
                  <a:pt x="39" y="294"/>
                  <a:pt x="39" y="292"/>
                  <a:pt x="40" y="289"/>
                </a:cubicBezTo>
                <a:cubicBezTo>
                  <a:pt x="40" y="289"/>
                  <a:pt x="42" y="285"/>
                  <a:pt x="42" y="286"/>
                </a:cubicBezTo>
                <a:cubicBezTo>
                  <a:pt x="41" y="281"/>
                  <a:pt x="38" y="281"/>
                  <a:pt x="38" y="278"/>
                </a:cubicBezTo>
                <a:cubicBezTo>
                  <a:pt x="38" y="274"/>
                  <a:pt x="40" y="272"/>
                  <a:pt x="40" y="268"/>
                </a:cubicBezTo>
                <a:cubicBezTo>
                  <a:pt x="40" y="264"/>
                  <a:pt x="36" y="256"/>
                  <a:pt x="38" y="247"/>
                </a:cubicBezTo>
                <a:cubicBezTo>
                  <a:pt x="42" y="249"/>
                  <a:pt x="43" y="255"/>
                  <a:pt x="44" y="261"/>
                </a:cubicBezTo>
                <a:cubicBezTo>
                  <a:pt x="47" y="264"/>
                  <a:pt x="48" y="269"/>
                  <a:pt x="51" y="272"/>
                </a:cubicBezTo>
                <a:cubicBezTo>
                  <a:pt x="52" y="277"/>
                  <a:pt x="48" y="276"/>
                  <a:pt x="49" y="282"/>
                </a:cubicBezTo>
                <a:cubicBezTo>
                  <a:pt x="52" y="284"/>
                  <a:pt x="55" y="287"/>
                  <a:pt x="59" y="289"/>
                </a:cubicBezTo>
                <a:cubicBezTo>
                  <a:pt x="58" y="303"/>
                  <a:pt x="67" y="308"/>
                  <a:pt x="74" y="314"/>
                </a:cubicBezTo>
                <a:cubicBezTo>
                  <a:pt x="77" y="314"/>
                  <a:pt x="78" y="311"/>
                  <a:pt x="78" y="306"/>
                </a:cubicBezTo>
                <a:cubicBezTo>
                  <a:pt x="84" y="305"/>
                  <a:pt x="84" y="310"/>
                  <a:pt x="87" y="306"/>
                </a:cubicBezTo>
                <a:cubicBezTo>
                  <a:pt x="91" y="305"/>
                  <a:pt x="92" y="298"/>
                  <a:pt x="93" y="295"/>
                </a:cubicBezTo>
                <a:cubicBezTo>
                  <a:pt x="96" y="288"/>
                  <a:pt x="92" y="257"/>
                  <a:pt x="89" y="246"/>
                </a:cubicBezTo>
                <a:cubicBezTo>
                  <a:pt x="88" y="242"/>
                  <a:pt x="89" y="242"/>
                  <a:pt x="87" y="240"/>
                </a:cubicBezTo>
                <a:cubicBezTo>
                  <a:pt x="87" y="240"/>
                  <a:pt x="87" y="238"/>
                  <a:pt x="87" y="238"/>
                </a:cubicBezTo>
                <a:cubicBezTo>
                  <a:pt x="86" y="223"/>
                  <a:pt x="88" y="209"/>
                  <a:pt x="85" y="196"/>
                </a:cubicBezTo>
                <a:cubicBezTo>
                  <a:pt x="90" y="194"/>
                  <a:pt x="96" y="196"/>
                  <a:pt x="103" y="196"/>
                </a:cubicBezTo>
                <a:cubicBezTo>
                  <a:pt x="107" y="196"/>
                  <a:pt x="107" y="194"/>
                  <a:pt x="110" y="194"/>
                </a:cubicBezTo>
                <a:cubicBezTo>
                  <a:pt x="118" y="193"/>
                  <a:pt x="126" y="195"/>
                  <a:pt x="131" y="190"/>
                </a:cubicBezTo>
                <a:cubicBezTo>
                  <a:pt x="126" y="181"/>
                  <a:pt x="120" y="174"/>
                  <a:pt x="122" y="158"/>
                </a:cubicBezTo>
                <a:cubicBezTo>
                  <a:pt x="124" y="155"/>
                  <a:pt x="129" y="154"/>
                  <a:pt x="131" y="150"/>
                </a:cubicBezTo>
                <a:cubicBezTo>
                  <a:pt x="131" y="144"/>
                  <a:pt x="126" y="141"/>
                  <a:pt x="125" y="135"/>
                </a:cubicBezTo>
                <a:cubicBezTo>
                  <a:pt x="106" y="136"/>
                  <a:pt x="98" y="137"/>
                  <a:pt x="78" y="137"/>
                </a:cubicBezTo>
                <a:cubicBezTo>
                  <a:pt x="80" y="127"/>
                  <a:pt x="82" y="113"/>
                  <a:pt x="72" y="110"/>
                </a:cubicBezTo>
                <a:cubicBezTo>
                  <a:pt x="63" y="108"/>
                  <a:pt x="64" y="116"/>
                  <a:pt x="55" y="114"/>
                </a:cubicBezTo>
                <a:cubicBezTo>
                  <a:pt x="51" y="124"/>
                  <a:pt x="57" y="127"/>
                  <a:pt x="57" y="137"/>
                </a:cubicBezTo>
                <a:cubicBezTo>
                  <a:pt x="51" y="137"/>
                  <a:pt x="44" y="138"/>
                  <a:pt x="42" y="135"/>
                </a:cubicBezTo>
                <a:cubicBezTo>
                  <a:pt x="37" y="135"/>
                  <a:pt x="36" y="138"/>
                  <a:pt x="32" y="139"/>
                </a:cubicBezTo>
                <a:cubicBezTo>
                  <a:pt x="22" y="138"/>
                  <a:pt x="14" y="140"/>
                  <a:pt x="9" y="145"/>
                </a:cubicBezTo>
                <a:cubicBezTo>
                  <a:pt x="9" y="151"/>
                  <a:pt x="11" y="159"/>
                  <a:pt x="7" y="162"/>
                </a:cubicBezTo>
                <a:cubicBezTo>
                  <a:pt x="4" y="159"/>
                  <a:pt x="5" y="153"/>
                  <a:pt x="5" y="149"/>
                </a:cubicBezTo>
                <a:cubicBezTo>
                  <a:pt x="5" y="146"/>
                  <a:pt x="7" y="147"/>
                  <a:pt x="7" y="147"/>
                </a:cubicBezTo>
                <a:cubicBezTo>
                  <a:pt x="8" y="146"/>
                  <a:pt x="5" y="142"/>
                  <a:pt x="5" y="139"/>
                </a:cubicBezTo>
                <a:cubicBezTo>
                  <a:pt x="6" y="136"/>
                  <a:pt x="7" y="135"/>
                  <a:pt x="7" y="131"/>
                </a:cubicBezTo>
                <a:cubicBezTo>
                  <a:pt x="8" y="126"/>
                  <a:pt x="5" y="116"/>
                  <a:pt x="9" y="112"/>
                </a:cubicBezTo>
                <a:cubicBezTo>
                  <a:pt x="17" y="113"/>
                  <a:pt x="13" y="128"/>
                  <a:pt x="17" y="135"/>
                </a:cubicBezTo>
                <a:cubicBezTo>
                  <a:pt x="25" y="137"/>
                  <a:pt x="26" y="131"/>
                  <a:pt x="30" y="129"/>
                </a:cubicBezTo>
                <a:cubicBezTo>
                  <a:pt x="31" y="128"/>
                  <a:pt x="29" y="123"/>
                  <a:pt x="30" y="122"/>
                </a:cubicBezTo>
                <a:cubicBezTo>
                  <a:pt x="30" y="122"/>
                  <a:pt x="32" y="122"/>
                  <a:pt x="32" y="122"/>
                </a:cubicBezTo>
                <a:cubicBezTo>
                  <a:pt x="32" y="118"/>
                  <a:pt x="31" y="111"/>
                  <a:pt x="30" y="107"/>
                </a:cubicBezTo>
                <a:cubicBezTo>
                  <a:pt x="30" y="104"/>
                  <a:pt x="31" y="100"/>
                  <a:pt x="30" y="97"/>
                </a:cubicBezTo>
                <a:cubicBezTo>
                  <a:pt x="29" y="91"/>
                  <a:pt x="29" y="90"/>
                  <a:pt x="30" y="82"/>
                </a:cubicBezTo>
                <a:cubicBezTo>
                  <a:pt x="31" y="79"/>
                  <a:pt x="28" y="74"/>
                  <a:pt x="32" y="72"/>
                </a:cubicBezTo>
                <a:cubicBezTo>
                  <a:pt x="33" y="67"/>
                  <a:pt x="25" y="66"/>
                  <a:pt x="30" y="61"/>
                </a:cubicBezTo>
                <a:cubicBezTo>
                  <a:pt x="39" y="62"/>
                  <a:pt x="47" y="60"/>
                  <a:pt x="53" y="59"/>
                </a:cubicBezTo>
                <a:cubicBezTo>
                  <a:pt x="59" y="58"/>
                  <a:pt x="61" y="58"/>
                  <a:pt x="68" y="57"/>
                </a:cubicBezTo>
                <a:cubicBezTo>
                  <a:pt x="69" y="57"/>
                  <a:pt x="72" y="58"/>
                  <a:pt x="72" y="57"/>
                </a:cubicBezTo>
                <a:cubicBezTo>
                  <a:pt x="72" y="57"/>
                  <a:pt x="72" y="55"/>
                  <a:pt x="72" y="55"/>
                </a:cubicBezTo>
                <a:cubicBezTo>
                  <a:pt x="78" y="54"/>
                  <a:pt x="83" y="54"/>
                  <a:pt x="89" y="53"/>
                </a:cubicBezTo>
                <a:cubicBezTo>
                  <a:pt x="96" y="53"/>
                  <a:pt x="102" y="50"/>
                  <a:pt x="110" y="51"/>
                </a:cubicBezTo>
                <a:cubicBezTo>
                  <a:pt x="109" y="63"/>
                  <a:pt x="111" y="72"/>
                  <a:pt x="112" y="82"/>
                </a:cubicBezTo>
                <a:cubicBezTo>
                  <a:pt x="112" y="81"/>
                  <a:pt x="109" y="83"/>
                  <a:pt x="110" y="84"/>
                </a:cubicBezTo>
                <a:cubicBezTo>
                  <a:pt x="112" y="86"/>
                  <a:pt x="113" y="91"/>
                  <a:pt x="112" y="97"/>
                </a:cubicBezTo>
                <a:cubicBezTo>
                  <a:pt x="111" y="103"/>
                  <a:pt x="110" y="102"/>
                  <a:pt x="112" y="109"/>
                </a:cubicBezTo>
                <a:cubicBezTo>
                  <a:pt x="114" y="114"/>
                  <a:pt x="113" y="124"/>
                  <a:pt x="116" y="133"/>
                </a:cubicBezTo>
                <a:cubicBezTo>
                  <a:pt x="119" y="133"/>
                  <a:pt x="124" y="129"/>
                  <a:pt x="125" y="128"/>
                </a:cubicBezTo>
                <a:cubicBezTo>
                  <a:pt x="127" y="126"/>
                  <a:pt x="126" y="124"/>
                  <a:pt x="127" y="118"/>
                </a:cubicBezTo>
                <a:cubicBezTo>
                  <a:pt x="128" y="115"/>
                  <a:pt x="129" y="115"/>
                  <a:pt x="129" y="112"/>
                </a:cubicBezTo>
                <a:cubicBezTo>
                  <a:pt x="129" y="107"/>
                  <a:pt x="125" y="102"/>
                  <a:pt x="125" y="97"/>
                </a:cubicBezTo>
                <a:cubicBezTo>
                  <a:pt x="125" y="91"/>
                  <a:pt x="127" y="84"/>
                  <a:pt x="127" y="78"/>
                </a:cubicBezTo>
                <a:cubicBezTo>
                  <a:pt x="128" y="67"/>
                  <a:pt x="122" y="56"/>
                  <a:pt x="131" y="50"/>
                </a:cubicBezTo>
                <a:cubicBezTo>
                  <a:pt x="153" y="49"/>
                  <a:pt x="173" y="46"/>
                  <a:pt x="194" y="50"/>
                </a:cubicBezTo>
                <a:cubicBezTo>
                  <a:pt x="195" y="51"/>
                  <a:pt x="192" y="58"/>
                  <a:pt x="194" y="59"/>
                </a:cubicBezTo>
                <a:cubicBezTo>
                  <a:pt x="197" y="62"/>
                  <a:pt x="194" y="63"/>
                  <a:pt x="194" y="69"/>
                </a:cubicBezTo>
                <a:cubicBezTo>
                  <a:pt x="194" y="72"/>
                  <a:pt x="196" y="73"/>
                  <a:pt x="196" y="76"/>
                </a:cubicBezTo>
                <a:cubicBezTo>
                  <a:pt x="196" y="80"/>
                  <a:pt x="194" y="81"/>
                  <a:pt x="194" y="84"/>
                </a:cubicBezTo>
                <a:cubicBezTo>
                  <a:pt x="194" y="87"/>
                  <a:pt x="196" y="87"/>
                  <a:pt x="196" y="90"/>
                </a:cubicBezTo>
                <a:cubicBezTo>
                  <a:pt x="196" y="95"/>
                  <a:pt x="194" y="94"/>
                  <a:pt x="196" y="101"/>
                </a:cubicBezTo>
                <a:cubicBezTo>
                  <a:pt x="197" y="106"/>
                  <a:pt x="197" y="116"/>
                  <a:pt x="198" y="126"/>
                </a:cubicBezTo>
                <a:cubicBezTo>
                  <a:pt x="198" y="125"/>
                  <a:pt x="199" y="126"/>
                  <a:pt x="200" y="128"/>
                </a:cubicBezTo>
                <a:cubicBezTo>
                  <a:pt x="200" y="133"/>
                  <a:pt x="197" y="135"/>
                  <a:pt x="200" y="139"/>
                </a:cubicBezTo>
                <a:cubicBezTo>
                  <a:pt x="204" y="140"/>
                  <a:pt x="211" y="138"/>
                  <a:pt x="211" y="133"/>
                </a:cubicBezTo>
                <a:cubicBezTo>
                  <a:pt x="211" y="131"/>
                  <a:pt x="214" y="131"/>
                  <a:pt x="215" y="129"/>
                </a:cubicBezTo>
                <a:cubicBezTo>
                  <a:pt x="218" y="122"/>
                  <a:pt x="216" y="115"/>
                  <a:pt x="215" y="105"/>
                </a:cubicBezTo>
                <a:cubicBezTo>
                  <a:pt x="215" y="105"/>
                  <a:pt x="218" y="104"/>
                  <a:pt x="217" y="103"/>
                </a:cubicBezTo>
                <a:cubicBezTo>
                  <a:pt x="217" y="103"/>
                  <a:pt x="215" y="103"/>
                  <a:pt x="215" y="103"/>
                </a:cubicBezTo>
                <a:cubicBezTo>
                  <a:pt x="215" y="96"/>
                  <a:pt x="217" y="92"/>
                  <a:pt x="219" y="88"/>
                </a:cubicBezTo>
                <a:cubicBezTo>
                  <a:pt x="215" y="81"/>
                  <a:pt x="214" y="72"/>
                  <a:pt x="217" y="61"/>
                </a:cubicBezTo>
                <a:cubicBezTo>
                  <a:pt x="218" y="57"/>
                  <a:pt x="220" y="55"/>
                  <a:pt x="220" y="51"/>
                </a:cubicBezTo>
                <a:cubicBezTo>
                  <a:pt x="219" y="50"/>
                  <a:pt x="220" y="45"/>
                  <a:pt x="219" y="44"/>
                </a:cubicBezTo>
                <a:cubicBezTo>
                  <a:pt x="218" y="44"/>
                  <a:pt x="217" y="44"/>
                  <a:pt x="217" y="44"/>
                </a:cubicBezTo>
                <a:cubicBezTo>
                  <a:pt x="216" y="42"/>
                  <a:pt x="216" y="38"/>
                  <a:pt x="215" y="36"/>
                </a:cubicBezTo>
                <a:cubicBezTo>
                  <a:pt x="214" y="36"/>
                  <a:pt x="211" y="37"/>
                  <a:pt x="211" y="36"/>
                </a:cubicBezTo>
                <a:cubicBezTo>
                  <a:pt x="211" y="36"/>
                  <a:pt x="211" y="34"/>
                  <a:pt x="211" y="34"/>
                </a:cubicBezTo>
                <a:cubicBezTo>
                  <a:pt x="210" y="34"/>
                  <a:pt x="208" y="35"/>
                  <a:pt x="207" y="34"/>
                </a:cubicBezTo>
                <a:cubicBezTo>
                  <a:pt x="207" y="34"/>
                  <a:pt x="207" y="33"/>
                  <a:pt x="207" y="32"/>
                </a:cubicBezTo>
                <a:cubicBezTo>
                  <a:pt x="200" y="30"/>
                  <a:pt x="193" y="34"/>
                  <a:pt x="182" y="34"/>
                </a:cubicBezTo>
                <a:cubicBezTo>
                  <a:pt x="178" y="35"/>
                  <a:pt x="173" y="33"/>
                  <a:pt x="169" y="32"/>
                </a:cubicBezTo>
                <a:cubicBezTo>
                  <a:pt x="164" y="32"/>
                  <a:pt x="160" y="34"/>
                  <a:pt x="156" y="34"/>
                </a:cubicBezTo>
                <a:cubicBezTo>
                  <a:pt x="151" y="35"/>
                  <a:pt x="147" y="33"/>
                  <a:pt x="142" y="32"/>
                </a:cubicBezTo>
                <a:cubicBezTo>
                  <a:pt x="137" y="32"/>
                  <a:pt x="133" y="34"/>
                  <a:pt x="129" y="31"/>
                </a:cubicBezTo>
                <a:cubicBezTo>
                  <a:pt x="131" y="21"/>
                  <a:pt x="130" y="18"/>
                  <a:pt x="131" y="12"/>
                </a:cubicBezTo>
                <a:cubicBezTo>
                  <a:pt x="137" y="12"/>
                  <a:pt x="143" y="13"/>
                  <a:pt x="152" y="12"/>
                </a:cubicBezTo>
                <a:cubicBezTo>
                  <a:pt x="154" y="11"/>
                  <a:pt x="155" y="10"/>
                  <a:pt x="158" y="10"/>
                </a:cubicBezTo>
                <a:cubicBezTo>
                  <a:pt x="157" y="10"/>
                  <a:pt x="159" y="11"/>
                  <a:pt x="160" y="12"/>
                </a:cubicBezTo>
                <a:cubicBezTo>
                  <a:pt x="166" y="12"/>
                  <a:pt x="179" y="10"/>
                  <a:pt x="188" y="12"/>
                </a:cubicBezTo>
                <a:cubicBezTo>
                  <a:pt x="195" y="12"/>
                  <a:pt x="201" y="16"/>
                  <a:pt x="207" y="15"/>
                </a:cubicBezTo>
                <a:cubicBezTo>
                  <a:pt x="212" y="15"/>
                  <a:pt x="216" y="13"/>
                  <a:pt x="220" y="12"/>
                </a:cubicBezTo>
                <a:cubicBezTo>
                  <a:pt x="220" y="8"/>
                  <a:pt x="220" y="4"/>
                  <a:pt x="220" y="0"/>
                </a:cubicBezTo>
                <a:close/>
              </a:path>
            </a:pathLst>
          </a:custGeom>
          <a:solidFill>
            <a:srgbClr val="CA1A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208"/>
          <p:cNvSpPr/>
          <p:nvPr/>
        </p:nvSpPr>
        <p:spPr bwMode="auto">
          <a:xfrm>
            <a:off x="11561763" y="2997200"/>
            <a:ext cx="7938" cy="20638"/>
          </a:xfrm>
          <a:custGeom>
            <a:avLst/>
            <a:gdLst>
              <a:gd name="T0" fmla="*/ 3 w 12"/>
              <a:gd name="T1" fmla="*/ 1 h 30"/>
              <a:gd name="T2" fmla="*/ 7 w 12"/>
              <a:gd name="T3" fmla="*/ 9 h 30"/>
              <a:gd name="T4" fmla="*/ 9 w 12"/>
              <a:gd name="T5" fmla="*/ 12 h 30"/>
              <a:gd name="T6" fmla="*/ 7 w 12"/>
              <a:gd name="T7" fmla="*/ 14 h 30"/>
              <a:gd name="T8" fmla="*/ 7 w 12"/>
              <a:gd name="T9" fmla="*/ 30 h 30"/>
              <a:gd name="T10" fmla="*/ 1 w 12"/>
              <a:gd name="T11" fmla="*/ 18 h 30"/>
              <a:gd name="T12" fmla="*/ 0 w 12"/>
              <a:gd name="T13" fmla="*/ 7 h 30"/>
              <a:gd name="T14" fmla="*/ 3 w 12"/>
              <a:gd name="T15" fmla="*/ 1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" h="30">
                <a:moveTo>
                  <a:pt x="3" y="1"/>
                </a:moveTo>
                <a:cubicBezTo>
                  <a:pt x="10" y="0"/>
                  <a:pt x="7" y="6"/>
                  <a:pt x="7" y="9"/>
                </a:cubicBezTo>
                <a:cubicBezTo>
                  <a:pt x="7" y="10"/>
                  <a:pt x="9" y="11"/>
                  <a:pt x="9" y="12"/>
                </a:cubicBezTo>
                <a:cubicBezTo>
                  <a:pt x="9" y="13"/>
                  <a:pt x="7" y="15"/>
                  <a:pt x="7" y="14"/>
                </a:cubicBezTo>
                <a:cubicBezTo>
                  <a:pt x="8" y="20"/>
                  <a:pt x="12" y="25"/>
                  <a:pt x="7" y="30"/>
                </a:cubicBezTo>
                <a:cubicBezTo>
                  <a:pt x="0" y="30"/>
                  <a:pt x="2" y="21"/>
                  <a:pt x="1" y="18"/>
                </a:cubicBezTo>
                <a:cubicBezTo>
                  <a:pt x="1" y="14"/>
                  <a:pt x="0" y="10"/>
                  <a:pt x="0" y="7"/>
                </a:cubicBezTo>
                <a:cubicBezTo>
                  <a:pt x="1" y="5"/>
                  <a:pt x="2" y="3"/>
                  <a:pt x="3" y="1"/>
                </a:cubicBezTo>
                <a:close/>
              </a:path>
            </a:pathLst>
          </a:custGeom>
          <a:solidFill>
            <a:srgbClr val="CA1A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209"/>
          <p:cNvSpPr/>
          <p:nvPr/>
        </p:nvSpPr>
        <p:spPr bwMode="auto">
          <a:xfrm>
            <a:off x="11579225" y="3048000"/>
            <a:ext cx="23813" cy="15875"/>
          </a:xfrm>
          <a:custGeom>
            <a:avLst/>
            <a:gdLst>
              <a:gd name="T0" fmla="*/ 32 w 35"/>
              <a:gd name="T1" fmla="*/ 2 h 25"/>
              <a:gd name="T2" fmla="*/ 32 w 35"/>
              <a:gd name="T3" fmla="*/ 25 h 25"/>
              <a:gd name="T4" fmla="*/ 7 w 35"/>
              <a:gd name="T5" fmla="*/ 25 h 25"/>
              <a:gd name="T6" fmla="*/ 1 w 35"/>
              <a:gd name="T7" fmla="*/ 2 h 25"/>
              <a:gd name="T8" fmla="*/ 5 w 35"/>
              <a:gd name="T9" fmla="*/ 2 h 25"/>
              <a:gd name="T10" fmla="*/ 32 w 35"/>
              <a:gd name="T11" fmla="*/ 2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" h="25">
                <a:moveTo>
                  <a:pt x="32" y="2"/>
                </a:moveTo>
                <a:cubicBezTo>
                  <a:pt x="27" y="9"/>
                  <a:pt x="35" y="20"/>
                  <a:pt x="32" y="25"/>
                </a:cubicBezTo>
                <a:cubicBezTo>
                  <a:pt x="23" y="25"/>
                  <a:pt x="15" y="25"/>
                  <a:pt x="7" y="25"/>
                </a:cubicBezTo>
                <a:cubicBezTo>
                  <a:pt x="0" y="18"/>
                  <a:pt x="2" y="12"/>
                  <a:pt x="1" y="2"/>
                </a:cubicBezTo>
                <a:cubicBezTo>
                  <a:pt x="3" y="1"/>
                  <a:pt x="5" y="0"/>
                  <a:pt x="5" y="2"/>
                </a:cubicBezTo>
                <a:cubicBezTo>
                  <a:pt x="17" y="3"/>
                  <a:pt x="24" y="0"/>
                  <a:pt x="32" y="2"/>
                </a:cubicBezTo>
                <a:close/>
              </a:path>
            </a:pathLst>
          </a:custGeom>
          <a:solidFill>
            <a:srgbClr val="CA1A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210"/>
          <p:cNvSpPr/>
          <p:nvPr/>
        </p:nvSpPr>
        <p:spPr bwMode="auto">
          <a:xfrm>
            <a:off x="11612563" y="3048000"/>
            <a:ext cx="20638" cy="17463"/>
          </a:xfrm>
          <a:custGeom>
            <a:avLst/>
            <a:gdLst>
              <a:gd name="T0" fmla="*/ 0 w 31"/>
              <a:gd name="T1" fmla="*/ 0 h 27"/>
              <a:gd name="T2" fmla="*/ 23 w 31"/>
              <a:gd name="T3" fmla="*/ 0 h 27"/>
              <a:gd name="T4" fmla="*/ 28 w 31"/>
              <a:gd name="T5" fmla="*/ 23 h 27"/>
              <a:gd name="T6" fmla="*/ 17 w 31"/>
              <a:gd name="T7" fmla="*/ 21 h 27"/>
              <a:gd name="T8" fmla="*/ 3 w 31"/>
              <a:gd name="T9" fmla="*/ 25 h 27"/>
              <a:gd name="T10" fmla="*/ 0 w 31"/>
              <a:gd name="T11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" h="27">
                <a:moveTo>
                  <a:pt x="0" y="0"/>
                </a:moveTo>
                <a:cubicBezTo>
                  <a:pt x="7" y="0"/>
                  <a:pt x="15" y="0"/>
                  <a:pt x="23" y="0"/>
                </a:cubicBezTo>
                <a:cubicBezTo>
                  <a:pt x="22" y="10"/>
                  <a:pt x="31" y="11"/>
                  <a:pt x="28" y="23"/>
                </a:cubicBezTo>
                <a:cubicBezTo>
                  <a:pt x="22" y="24"/>
                  <a:pt x="23" y="20"/>
                  <a:pt x="17" y="21"/>
                </a:cubicBezTo>
                <a:cubicBezTo>
                  <a:pt x="9" y="19"/>
                  <a:pt x="11" y="27"/>
                  <a:pt x="3" y="25"/>
                </a:cubicBezTo>
                <a:cubicBezTo>
                  <a:pt x="1" y="18"/>
                  <a:pt x="0" y="10"/>
                  <a:pt x="0" y="0"/>
                </a:cubicBezTo>
                <a:close/>
              </a:path>
            </a:pathLst>
          </a:custGeom>
          <a:solidFill>
            <a:srgbClr val="CA1A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211"/>
          <p:cNvSpPr/>
          <p:nvPr/>
        </p:nvSpPr>
        <p:spPr bwMode="auto">
          <a:xfrm>
            <a:off x="11561763" y="3057525"/>
            <a:ext cx="7938" cy="14288"/>
          </a:xfrm>
          <a:custGeom>
            <a:avLst/>
            <a:gdLst>
              <a:gd name="T0" fmla="*/ 4 w 13"/>
              <a:gd name="T1" fmla="*/ 0 h 20"/>
              <a:gd name="T2" fmla="*/ 8 w 13"/>
              <a:gd name="T3" fmla="*/ 19 h 20"/>
              <a:gd name="T4" fmla="*/ 4 w 13"/>
              <a:gd name="T5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" h="20">
                <a:moveTo>
                  <a:pt x="4" y="0"/>
                </a:moveTo>
                <a:cubicBezTo>
                  <a:pt x="8" y="3"/>
                  <a:pt x="13" y="14"/>
                  <a:pt x="8" y="19"/>
                </a:cubicBezTo>
                <a:cubicBezTo>
                  <a:pt x="0" y="20"/>
                  <a:pt x="6" y="6"/>
                  <a:pt x="4" y="0"/>
                </a:cubicBezTo>
                <a:close/>
              </a:path>
            </a:pathLst>
          </a:custGeom>
          <a:solidFill>
            <a:srgbClr val="CA1A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212"/>
          <p:cNvSpPr/>
          <p:nvPr/>
        </p:nvSpPr>
        <p:spPr bwMode="auto">
          <a:xfrm>
            <a:off x="11655425" y="3070225"/>
            <a:ext cx="47625" cy="22225"/>
          </a:xfrm>
          <a:custGeom>
            <a:avLst/>
            <a:gdLst>
              <a:gd name="T0" fmla="*/ 67 w 71"/>
              <a:gd name="T1" fmla="*/ 2 h 33"/>
              <a:gd name="T2" fmla="*/ 71 w 71"/>
              <a:gd name="T3" fmla="*/ 29 h 33"/>
              <a:gd name="T4" fmla="*/ 65 w 71"/>
              <a:gd name="T5" fmla="*/ 31 h 33"/>
              <a:gd name="T6" fmla="*/ 59 w 71"/>
              <a:gd name="T7" fmla="*/ 31 h 33"/>
              <a:gd name="T8" fmla="*/ 42 w 71"/>
              <a:gd name="T9" fmla="*/ 31 h 33"/>
              <a:gd name="T10" fmla="*/ 38 w 71"/>
              <a:gd name="T11" fmla="*/ 29 h 33"/>
              <a:gd name="T12" fmla="*/ 36 w 71"/>
              <a:gd name="T13" fmla="*/ 31 h 33"/>
              <a:gd name="T14" fmla="*/ 19 w 71"/>
              <a:gd name="T15" fmla="*/ 31 h 33"/>
              <a:gd name="T16" fmla="*/ 14 w 71"/>
              <a:gd name="T17" fmla="*/ 33 h 33"/>
              <a:gd name="T18" fmla="*/ 4 w 71"/>
              <a:gd name="T19" fmla="*/ 27 h 33"/>
              <a:gd name="T20" fmla="*/ 4 w 71"/>
              <a:gd name="T21" fmla="*/ 2 h 33"/>
              <a:gd name="T22" fmla="*/ 36 w 71"/>
              <a:gd name="T23" fmla="*/ 2 h 33"/>
              <a:gd name="T24" fmla="*/ 40 w 71"/>
              <a:gd name="T25" fmla="*/ 2 h 33"/>
              <a:gd name="T26" fmla="*/ 40 w 71"/>
              <a:gd name="T27" fmla="*/ 0 h 33"/>
              <a:gd name="T28" fmla="*/ 52 w 71"/>
              <a:gd name="T29" fmla="*/ 4 h 33"/>
              <a:gd name="T30" fmla="*/ 67 w 71"/>
              <a:gd name="T31" fmla="*/ 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1" h="33">
                <a:moveTo>
                  <a:pt x="67" y="2"/>
                </a:moveTo>
                <a:cubicBezTo>
                  <a:pt x="68" y="11"/>
                  <a:pt x="70" y="20"/>
                  <a:pt x="71" y="29"/>
                </a:cubicBezTo>
                <a:cubicBezTo>
                  <a:pt x="70" y="31"/>
                  <a:pt x="66" y="30"/>
                  <a:pt x="65" y="31"/>
                </a:cubicBezTo>
                <a:cubicBezTo>
                  <a:pt x="63" y="33"/>
                  <a:pt x="63" y="31"/>
                  <a:pt x="59" y="31"/>
                </a:cubicBezTo>
                <a:cubicBezTo>
                  <a:pt x="54" y="31"/>
                  <a:pt x="48" y="31"/>
                  <a:pt x="42" y="31"/>
                </a:cubicBezTo>
                <a:cubicBezTo>
                  <a:pt x="41" y="31"/>
                  <a:pt x="40" y="28"/>
                  <a:pt x="38" y="29"/>
                </a:cubicBezTo>
                <a:cubicBezTo>
                  <a:pt x="38" y="29"/>
                  <a:pt x="38" y="31"/>
                  <a:pt x="36" y="31"/>
                </a:cubicBezTo>
                <a:cubicBezTo>
                  <a:pt x="32" y="31"/>
                  <a:pt x="26" y="30"/>
                  <a:pt x="19" y="31"/>
                </a:cubicBezTo>
                <a:cubicBezTo>
                  <a:pt x="18" y="31"/>
                  <a:pt x="16" y="33"/>
                  <a:pt x="14" y="33"/>
                </a:cubicBezTo>
                <a:cubicBezTo>
                  <a:pt x="15" y="33"/>
                  <a:pt x="6" y="27"/>
                  <a:pt x="4" y="27"/>
                </a:cubicBezTo>
                <a:cubicBezTo>
                  <a:pt x="2" y="21"/>
                  <a:pt x="0" y="8"/>
                  <a:pt x="4" y="2"/>
                </a:cubicBezTo>
                <a:cubicBezTo>
                  <a:pt x="15" y="3"/>
                  <a:pt x="22" y="4"/>
                  <a:pt x="36" y="2"/>
                </a:cubicBezTo>
                <a:cubicBezTo>
                  <a:pt x="37" y="2"/>
                  <a:pt x="40" y="3"/>
                  <a:pt x="40" y="2"/>
                </a:cubicBezTo>
                <a:cubicBezTo>
                  <a:pt x="40" y="2"/>
                  <a:pt x="40" y="0"/>
                  <a:pt x="40" y="0"/>
                </a:cubicBezTo>
                <a:cubicBezTo>
                  <a:pt x="44" y="0"/>
                  <a:pt x="49" y="2"/>
                  <a:pt x="52" y="4"/>
                </a:cubicBezTo>
                <a:cubicBezTo>
                  <a:pt x="58" y="5"/>
                  <a:pt x="60" y="1"/>
                  <a:pt x="67" y="2"/>
                </a:cubicBezTo>
                <a:close/>
              </a:path>
            </a:pathLst>
          </a:custGeom>
          <a:solidFill>
            <a:srgbClr val="CA1A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213"/>
          <p:cNvSpPr/>
          <p:nvPr/>
        </p:nvSpPr>
        <p:spPr bwMode="auto">
          <a:xfrm>
            <a:off x="11583988" y="3074988"/>
            <a:ext cx="28575" cy="69850"/>
          </a:xfrm>
          <a:custGeom>
            <a:avLst/>
            <a:gdLst>
              <a:gd name="T0" fmla="*/ 31 w 44"/>
              <a:gd name="T1" fmla="*/ 0 h 105"/>
              <a:gd name="T2" fmla="*/ 29 w 44"/>
              <a:gd name="T3" fmla="*/ 11 h 105"/>
              <a:gd name="T4" fmla="*/ 35 w 44"/>
              <a:gd name="T5" fmla="*/ 36 h 105"/>
              <a:gd name="T6" fmla="*/ 35 w 44"/>
              <a:gd name="T7" fmla="*/ 40 h 105"/>
              <a:gd name="T8" fmla="*/ 35 w 44"/>
              <a:gd name="T9" fmla="*/ 46 h 105"/>
              <a:gd name="T10" fmla="*/ 35 w 44"/>
              <a:gd name="T11" fmla="*/ 51 h 105"/>
              <a:gd name="T12" fmla="*/ 39 w 44"/>
              <a:gd name="T13" fmla="*/ 65 h 105"/>
              <a:gd name="T14" fmla="*/ 41 w 44"/>
              <a:gd name="T15" fmla="*/ 82 h 105"/>
              <a:gd name="T16" fmla="*/ 43 w 44"/>
              <a:gd name="T17" fmla="*/ 105 h 105"/>
              <a:gd name="T18" fmla="*/ 37 w 44"/>
              <a:gd name="T19" fmla="*/ 97 h 105"/>
              <a:gd name="T20" fmla="*/ 35 w 44"/>
              <a:gd name="T21" fmla="*/ 86 h 105"/>
              <a:gd name="T22" fmla="*/ 26 w 44"/>
              <a:gd name="T23" fmla="*/ 72 h 105"/>
              <a:gd name="T24" fmla="*/ 22 w 44"/>
              <a:gd name="T25" fmla="*/ 57 h 105"/>
              <a:gd name="T26" fmla="*/ 22 w 44"/>
              <a:gd name="T27" fmla="*/ 53 h 105"/>
              <a:gd name="T28" fmla="*/ 16 w 44"/>
              <a:gd name="T29" fmla="*/ 42 h 105"/>
              <a:gd name="T30" fmla="*/ 12 w 44"/>
              <a:gd name="T31" fmla="*/ 38 h 105"/>
              <a:gd name="T32" fmla="*/ 12 w 44"/>
              <a:gd name="T33" fmla="*/ 30 h 105"/>
              <a:gd name="T34" fmla="*/ 8 w 44"/>
              <a:gd name="T35" fmla="*/ 27 h 105"/>
              <a:gd name="T36" fmla="*/ 8 w 44"/>
              <a:gd name="T37" fmla="*/ 19 h 105"/>
              <a:gd name="T38" fmla="*/ 1 w 44"/>
              <a:gd name="T39" fmla="*/ 9 h 105"/>
              <a:gd name="T40" fmla="*/ 5 w 44"/>
              <a:gd name="T41" fmla="*/ 0 h 105"/>
              <a:gd name="T42" fmla="*/ 31 w 44"/>
              <a:gd name="T43" fmla="*/ 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4" h="105">
                <a:moveTo>
                  <a:pt x="31" y="0"/>
                </a:moveTo>
                <a:cubicBezTo>
                  <a:pt x="33" y="6"/>
                  <a:pt x="28" y="6"/>
                  <a:pt x="29" y="11"/>
                </a:cubicBezTo>
                <a:cubicBezTo>
                  <a:pt x="31" y="19"/>
                  <a:pt x="37" y="25"/>
                  <a:pt x="35" y="36"/>
                </a:cubicBezTo>
                <a:cubicBezTo>
                  <a:pt x="35" y="37"/>
                  <a:pt x="35" y="40"/>
                  <a:pt x="35" y="40"/>
                </a:cubicBezTo>
                <a:cubicBezTo>
                  <a:pt x="33" y="41"/>
                  <a:pt x="35" y="42"/>
                  <a:pt x="35" y="46"/>
                </a:cubicBezTo>
                <a:cubicBezTo>
                  <a:pt x="35" y="48"/>
                  <a:pt x="35" y="49"/>
                  <a:pt x="35" y="51"/>
                </a:cubicBezTo>
                <a:cubicBezTo>
                  <a:pt x="35" y="55"/>
                  <a:pt x="38" y="61"/>
                  <a:pt x="39" y="65"/>
                </a:cubicBezTo>
                <a:cubicBezTo>
                  <a:pt x="40" y="71"/>
                  <a:pt x="39" y="76"/>
                  <a:pt x="41" y="82"/>
                </a:cubicBezTo>
                <a:cubicBezTo>
                  <a:pt x="42" y="86"/>
                  <a:pt x="44" y="95"/>
                  <a:pt x="43" y="105"/>
                </a:cubicBezTo>
                <a:cubicBezTo>
                  <a:pt x="39" y="104"/>
                  <a:pt x="42" y="96"/>
                  <a:pt x="37" y="97"/>
                </a:cubicBezTo>
                <a:cubicBezTo>
                  <a:pt x="37" y="93"/>
                  <a:pt x="34" y="91"/>
                  <a:pt x="35" y="86"/>
                </a:cubicBezTo>
                <a:cubicBezTo>
                  <a:pt x="31" y="82"/>
                  <a:pt x="31" y="75"/>
                  <a:pt x="26" y="72"/>
                </a:cubicBezTo>
                <a:cubicBezTo>
                  <a:pt x="25" y="67"/>
                  <a:pt x="24" y="62"/>
                  <a:pt x="22" y="57"/>
                </a:cubicBezTo>
                <a:cubicBezTo>
                  <a:pt x="21" y="56"/>
                  <a:pt x="22" y="54"/>
                  <a:pt x="22" y="53"/>
                </a:cubicBezTo>
                <a:cubicBezTo>
                  <a:pt x="21" y="53"/>
                  <a:pt x="16" y="45"/>
                  <a:pt x="16" y="42"/>
                </a:cubicBezTo>
                <a:cubicBezTo>
                  <a:pt x="16" y="39"/>
                  <a:pt x="13" y="39"/>
                  <a:pt x="12" y="38"/>
                </a:cubicBezTo>
                <a:cubicBezTo>
                  <a:pt x="12" y="36"/>
                  <a:pt x="13" y="32"/>
                  <a:pt x="12" y="30"/>
                </a:cubicBezTo>
                <a:cubicBezTo>
                  <a:pt x="11" y="29"/>
                  <a:pt x="10" y="28"/>
                  <a:pt x="8" y="27"/>
                </a:cubicBezTo>
                <a:cubicBezTo>
                  <a:pt x="7" y="25"/>
                  <a:pt x="6" y="22"/>
                  <a:pt x="8" y="19"/>
                </a:cubicBezTo>
                <a:cubicBezTo>
                  <a:pt x="8" y="14"/>
                  <a:pt x="0" y="16"/>
                  <a:pt x="1" y="9"/>
                </a:cubicBezTo>
                <a:cubicBezTo>
                  <a:pt x="5" y="9"/>
                  <a:pt x="1" y="1"/>
                  <a:pt x="5" y="0"/>
                </a:cubicBezTo>
                <a:cubicBezTo>
                  <a:pt x="14" y="0"/>
                  <a:pt x="22" y="0"/>
                  <a:pt x="31" y="0"/>
                </a:cubicBezTo>
                <a:close/>
              </a:path>
            </a:pathLst>
          </a:custGeom>
          <a:solidFill>
            <a:srgbClr val="CA1A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214"/>
          <p:cNvSpPr/>
          <p:nvPr/>
        </p:nvSpPr>
        <p:spPr bwMode="auto">
          <a:xfrm>
            <a:off x="11618913" y="3159125"/>
            <a:ext cx="39688" cy="14288"/>
          </a:xfrm>
          <a:custGeom>
            <a:avLst/>
            <a:gdLst>
              <a:gd name="T0" fmla="*/ 61 w 61"/>
              <a:gd name="T1" fmla="*/ 2 h 21"/>
              <a:gd name="T2" fmla="*/ 42 w 61"/>
              <a:gd name="T3" fmla="*/ 12 h 21"/>
              <a:gd name="T4" fmla="*/ 4 w 61"/>
              <a:gd name="T5" fmla="*/ 14 h 21"/>
              <a:gd name="T6" fmla="*/ 15 w 61"/>
              <a:gd name="T7" fmla="*/ 8 h 21"/>
              <a:gd name="T8" fmla="*/ 23 w 61"/>
              <a:gd name="T9" fmla="*/ 4 h 21"/>
              <a:gd name="T10" fmla="*/ 42 w 61"/>
              <a:gd name="T11" fmla="*/ 2 h 21"/>
              <a:gd name="T12" fmla="*/ 46 w 61"/>
              <a:gd name="T13" fmla="*/ 2 h 21"/>
              <a:gd name="T14" fmla="*/ 48 w 61"/>
              <a:gd name="T15" fmla="*/ 2 h 21"/>
              <a:gd name="T16" fmla="*/ 61 w 61"/>
              <a:gd name="T17" fmla="*/ 2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" h="21">
                <a:moveTo>
                  <a:pt x="61" y="2"/>
                </a:moveTo>
                <a:cubicBezTo>
                  <a:pt x="60" y="11"/>
                  <a:pt x="49" y="9"/>
                  <a:pt x="42" y="12"/>
                </a:cubicBezTo>
                <a:cubicBezTo>
                  <a:pt x="38" y="17"/>
                  <a:pt x="13" y="21"/>
                  <a:pt x="4" y="14"/>
                </a:cubicBezTo>
                <a:cubicBezTo>
                  <a:pt x="0" y="4"/>
                  <a:pt x="12" y="12"/>
                  <a:pt x="15" y="8"/>
                </a:cubicBezTo>
                <a:cubicBezTo>
                  <a:pt x="16" y="7"/>
                  <a:pt x="19" y="5"/>
                  <a:pt x="23" y="4"/>
                </a:cubicBezTo>
                <a:cubicBezTo>
                  <a:pt x="29" y="3"/>
                  <a:pt x="33" y="3"/>
                  <a:pt x="42" y="2"/>
                </a:cubicBezTo>
                <a:cubicBezTo>
                  <a:pt x="43" y="2"/>
                  <a:pt x="46" y="3"/>
                  <a:pt x="46" y="2"/>
                </a:cubicBezTo>
                <a:cubicBezTo>
                  <a:pt x="48" y="0"/>
                  <a:pt x="46" y="2"/>
                  <a:pt x="48" y="2"/>
                </a:cubicBezTo>
                <a:cubicBezTo>
                  <a:pt x="51" y="4"/>
                  <a:pt x="58" y="1"/>
                  <a:pt x="61" y="2"/>
                </a:cubicBezTo>
                <a:close/>
              </a:path>
            </a:pathLst>
          </a:custGeom>
          <a:solidFill>
            <a:srgbClr val="CA1A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215"/>
          <p:cNvSpPr/>
          <p:nvPr/>
        </p:nvSpPr>
        <p:spPr bwMode="auto">
          <a:xfrm>
            <a:off x="11655425" y="3167063"/>
            <a:ext cx="52388" cy="28575"/>
          </a:xfrm>
          <a:custGeom>
            <a:avLst/>
            <a:gdLst>
              <a:gd name="T0" fmla="*/ 78 w 79"/>
              <a:gd name="T1" fmla="*/ 41 h 44"/>
              <a:gd name="T2" fmla="*/ 71 w 79"/>
              <a:gd name="T3" fmla="*/ 37 h 44"/>
              <a:gd name="T4" fmla="*/ 61 w 79"/>
              <a:gd name="T5" fmla="*/ 35 h 44"/>
              <a:gd name="T6" fmla="*/ 59 w 79"/>
              <a:gd name="T7" fmla="*/ 33 h 44"/>
              <a:gd name="T8" fmla="*/ 52 w 79"/>
              <a:gd name="T9" fmla="*/ 28 h 44"/>
              <a:gd name="T10" fmla="*/ 23 w 79"/>
              <a:gd name="T11" fmla="*/ 20 h 44"/>
              <a:gd name="T12" fmla="*/ 10 w 79"/>
              <a:gd name="T13" fmla="*/ 20 h 44"/>
              <a:gd name="T14" fmla="*/ 0 w 79"/>
              <a:gd name="T15" fmla="*/ 16 h 44"/>
              <a:gd name="T16" fmla="*/ 15 w 79"/>
              <a:gd name="T17" fmla="*/ 8 h 44"/>
              <a:gd name="T18" fmla="*/ 17 w 79"/>
              <a:gd name="T19" fmla="*/ 7 h 44"/>
              <a:gd name="T20" fmla="*/ 23 w 79"/>
              <a:gd name="T21" fmla="*/ 7 h 44"/>
              <a:gd name="T22" fmla="*/ 38 w 79"/>
              <a:gd name="T23" fmla="*/ 3 h 44"/>
              <a:gd name="T24" fmla="*/ 42 w 79"/>
              <a:gd name="T25" fmla="*/ 3 h 44"/>
              <a:gd name="T26" fmla="*/ 59 w 79"/>
              <a:gd name="T27" fmla="*/ 5 h 44"/>
              <a:gd name="T28" fmla="*/ 74 w 79"/>
              <a:gd name="T29" fmla="*/ 10 h 44"/>
              <a:gd name="T30" fmla="*/ 78 w 79"/>
              <a:gd name="T31" fmla="*/ 22 h 44"/>
              <a:gd name="T32" fmla="*/ 78 w 79"/>
              <a:gd name="T33" fmla="*/ 41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9" h="44">
                <a:moveTo>
                  <a:pt x="78" y="41"/>
                </a:moveTo>
                <a:cubicBezTo>
                  <a:pt x="74" y="44"/>
                  <a:pt x="73" y="38"/>
                  <a:pt x="71" y="37"/>
                </a:cubicBezTo>
                <a:cubicBezTo>
                  <a:pt x="68" y="36"/>
                  <a:pt x="64" y="36"/>
                  <a:pt x="61" y="35"/>
                </a:cubicBezTo>
                <a:cubicBezTo>
                  <a:pt x="60" y="35"/>
                  <a:pt x="61" y="33"/>
                  <a:pt x="59" y="33"/>
                </a:cubicBezTo>
                <a:cubicBezTo>
                  <a:pt x="56" y="33"/>
                  <a:pt x="56" y="29"/>
                  <a:pt x="52" y="28"/>
                </a:cubicBezTo>
                <a:cubicBezTo>
                  <a:pt x="38" y="29"/>
                  <a:pt x="29" y="26"/>
                  <a:pt x="23" y="20"/>
                </a:cubicBezTo>
                <a:cubicBezTo>
                  <a:pt x="17" y="19"/>
                  <a:pt x="14" y="24"/>
                  <a:pt x="10" y="20"/>
                </a:cubicBezTo>
                <a:cubicBezTo>
                  <a:pt x="8" y="19"/>
                  <a:pt x="3" y="19"/>
                  <a:pt x="0" y="16"/>
                </a:cubicBezTo>
                <a:cubicBezTo>
                  <a:pt x="0" y="8"/>
                  <a:pt x="10" y="10"/>
                  <a:pt x="15" y="8"/>
                </a:cubicBezTo>
                <a:cubicBezTo>
                  <a:pt x="16" y="8"/>
                  <a:pt x="16" y="7"/>
                  <a:pt x="17" y="7"/>
                </a:cubicBezTo>
                <a:cubicBezTo>
                  <a:pt x="18" y="7"/>
                  <a:pt x="23" y="7"/>
                  <a:pt x="23" y="7"/>
                </a:cubicBezTo>
                <a:cubicBezTo>
                  <a:pt x="26" y="3"/>
                  <a:pt x="30" y="4"/>
                  <a:pt x="38" y="3"/>
                </a:cubicBezTo>
                <a:cubicBezTo>
                  <a:pt x="39" y="3"/>
                  <a:pt x="42" y="3"/>
                  <a:pt x="42" y="3"/>
                </a:cubicBezTo>
                <a:cubicBezTo>
                  <a:pt x="44" y="0"/>
                  <a:pt x="53" y="3"/>
                  <a:pt x="59" y="5"/>
                </a:cubicBezTo>
                <a:cubicBezTo>
                  <a:pt x="65" y="6"/>
                  <a:pt x="70" y="8"/>
                  <a:pt x="74" y="10"/>
                </a:cubicBezTo>
                <a:cubicBezTo>
                  <a:pt x="73" y="16"/>
                  <a:pt x="78" y="17"/>
                  <a:pt x="78" y="22"/>
                </a:cubicBezTo>
                <a:cubicBezTo>
                  <a:pt x="79" y="28"/>
                  <a:pt x="75" y="34"/>
                  <a:pt x="78" y="41"/>
                </a:cubicBezTo>
                <a:close/>
              </a:path>
            </a:pathLst>
          </a:custGeom>
          <a:solidFill>
            <a:srgbClr val="CA1A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216"/>
          <p:cNvSpPr/>
          <p:nvPr/>
        </p:nvSpPr>
        <p:spPr bwMode="auto">
          <a:xfrm>
            <a:off x="11564938" y="3176588"/>
            <a:ext cx="42863" cy="15875"/>
          </a:xfrm>
          <a:custGeom>
            <a:avLst/>
            <a:gdLst>
              <a:gd name="T0" fmla="*/ 64 w 65"/>
              <a:gd name="T1" fmla="*/ 8 h 25"/>
              <a:gd name="T2" fmla="*/ 45 w 65"/>
              <a:gd name="T3" fmla="*/ 15 h 25"/>
              <a:gd name="T4" fmla="*/ 20 w 65"/>
              <a:gd name="T5" fmla="*/ 25 h 25"/>
              <a:gd name="T6" fmla="*/ 5 w 65"/>
              <a:gd name="T7" fmla="*/ 25 h 25"/>
              <a:gd name="T8" fmla="*/ 1 w 65"/>
              <a:gd name="T9" fmla="*/ 8 h 25"/>
              <a:gd name="T10" fmla="*/ 24 w 65"/>
              <a:gd name="T11" fmla="*/ 0 h 25"/>
              <a:gd name="T12" fmla="*/ 37 w 65"/>
              <a:gd name="T13" fmla="*/ 2 h 25"/>
              <a:gd name="T14" fmla="*/ 41 w 65"/>
              <a:gd name="T15" fmla="*/ 2 h 25"/>
              <a:gd name="T16" fmla="*/ 49 w 65"/>
              <a:gd name="T17" fmla="*/ 2 h 25"/>
              <a:gd name="T18" fmla="*/ 58 w 65"/>
              <a:gd name="T19" fmla="*/ 4 h 25"/>
              <a:gd name="T20" fmla="*/ 64 w 65"/>
              <a:gd name="T21" fmla="*/ 8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5" h="25">
                <a:moveTo>
                  <a:pt x="64" y="8"/>
                </a:moveTo>
                <a:cubicBezTo>
                  <a:pt x="55" y="3"/>
                  <a:pt x="51" y="12"/>
                  <a:pt x="45" y="15"/>
                </a:cubicBezTo>
                <a:cubicBezTo>
                  <a:pt x="34" y="15"/>
                  <a:pt x="22" y="15"/>
                  <a:pt x="20" y="25"/>
                </a:cubicBezTo>
                <a:cubicBezTo>
                  <a:pt x="16" y="20"/>
                  <a:pt x="11" y="25"/>
                  <a:pt x="5" y="25"/>
                </a:cubicBezTo>
                <a:cubicBezTo>
                  <a:pt x="2" y="21"/>
                  <a:pt x="0" y="16"/>
                  <a:pt x="1" y="8"/>
                </a:cubicBezTo>
                <a:cubicBezTo>
                  <a:pt x="7" y="4"/>
                  <a:pt x="15" y="1"/>
                  <a:pt x="24" y="0"/>
                </a:cubicBezTo>
                <a:cubicBezTo>
                  <a:pt x="30" y="0"/>
                  <a:pt x="30" y="1"/>
                  <a:pt x="37" y="2"/>
                </a:cubicBezTo>
                <a:cubicBezTo>
                  <a:pt x="38" y="2"/>
                  <a:pt x="41" y="2"/>
                  <a:pt x="41" y="2"/>
                </a:cubicBezTo>
                <a:cubicBezTo>
                  <a:pt x="44" y="5"/>
                  <a:pt x="42" y="1"/>
                  <a:pt x="49" y="2"/>
                </a:cubicBezTo>
                <a:cubicBezTo>
                  <a:pt x="52" y="2"/>
                  <a:pt x="55" y="3"/>
                  <a:pt x="58" y="4"/>
                </a:cubicBezTo>
                <a:cubicBezTo>
                  <a:pt x="62" y="5"/>
                  <a:pt x="65" y="3"/>
                  <a:pt x="64" y="8"/>
                </a:cubicBezTo>
                <a:close/>
              </a:path>
            </a:pathLst>
          </a:custGeom>
          <a:solidFill>
            <a:srgbClr val="CA1A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217"/>
          <p:cNvSpPr>
            <a:spLocks noEditPoints="1"/>
          </p:cNvSpPr>
          <p:nvPr/>
        </p:nvSpPr>
        <p:spPr bwMode="auto">
          <a:xfrm>
            <a:off x="11576050" y="3186113"/>
            <a:ext cx="125413" cy="138113"/>
          </a:xfrm>
          <a:custGeom>
            <a:avLst/>
            <a:gdLst>
              <a:gd name="T0" fmla="*/ 170 w 189"/>
              <a:gd name="T1" fmla="*/ 29 h 210"/>
              <a:gd name="T2" fmla="*/ 170 w 189"/>
              <a:gd name="T3" fmla="*/ 42 h 210"/>
              <a:gd name="T4" fmla="*/ 175 w 189"/>
              <a:gd name="T5" fmla="*/ 54 h 210"/>
              <a:gd name="T6" fmla="*/ 175 w 189"/>
              <a:gd name="T7" fmla="*/ 82 h 210"/>
              <a:gd name="T8" fmla="*/ 175 w 189"/>
              <a:gd name="T9" fmla="*/ 97 h 210"/>
              <a:gd name="T10" fmla="*/ 175 w 189"/>
              <a:gd name="T11" fmla="*/ 116 h 210"/>
              <a:gd name="T12" fmla="*/ 174 w 189"/>
              <a:gd name="T13" fmla="*/ 139 h 210"/>
              <a:gd name="T14" fmla="*/ 177 w 189"/>
              <a:gd name="T15" fmla="*/ 155 h 210"/>
              <a:gd name="T16" fmla="*/ 175 w 189"/>
              <a:gd name="T17" fmla="*/ 181 h 210"/>
              <a:gd name="T18" fmla="*/ 174 w 189"/>
              <a:gd name="T19" fmla="*/ 198 h 210"/>
              <a:gd name="T20" fmla="*/ 164 w 189"/>
              <a:gd name="T21" fmla="*/ 196 h 210"/>
              <a:gd name="T22" fmla="*/ 143 w 189"/>
              <a:gd name="T23" fmla="*/ 198 h 210"/>
              <a:gd name="T24" fmla="*/ 126 w 189"/>
              <a:gd name="T25" fmla="*/ 202 h 210"/>
              <a:gd name="T26" fmla="*/ 105 w 189"/>
              <a:gd name="T27" fmla="*/ 202 h 210"/>
              <a:gd name="T28" fmla="*/ 38 w 189"/>
              <a:gd name="T29" fmla="*/ 206 h 210"/>
              <a:gd name="T30" fmla="*/ 19 w 189"/>
              <a:gd name="T31" fmla="*/ 206 h 210"/>
              <a:gd name="T32" fmla="*/ 14 w 189"/>
              <a:gd name="T33" fmla="*/ 206 h 210"/>
              <a:gd name="T34" fmla="*/ 0 w 189"/>
              <a:gd name="T35" fmla="*/ 200 h 210"/>
              <a:gd name="T36" fmla="*/ 8 w 189"/>
              <a:gd name="T37" fmla="*/ 155 h 210"/>
              <a:gd name="T38" fmla="*/ 8 w 189"/>
              <a:gd name="T39" fmla="*/ 151 h 210"/>
              <a:gd name="T40" fmla="*/ 8 w 189"/>
              <a:gd name="T41" fmla="*/ 120 h 210"/>
              <a:gd name="T42" fmla="*/ 6 w 189"/>
              <a:gd name="T43" fmla="*/ 97 h 210"/>
              <a:gd name="T44" fmla="*/ 8 w 189"/>
              <a:gd name="T45" fmla="*/ 56 h 210"/>
              <a:gd name="T46" fmla="*/ 8 w 189"/>
              <a:gd name="T47" fmla="*/ 40 h 210"/>
              <a:gd name="T48" fmla="*/ 40 w 189"/>
              <a:gd name="T49" fmla="*/ 16 h 210"/>
              <a:gd name="T50" fmla="*/ 52 w 189"/>
              <a:gd name="T51" fmla="*/ 10 h 210"/>
              <a:gd name="T52" fmla="*/ 59 w 189"/>
              <a:gd name="T53" fmla="*/ 8 h 210"/>
              <a:gd name="T54" fmla="*/ 77 w 189"/>
              <a:gd name="T55" fmla="*/ 0 h 210"/>
              <a:gd name="T56" fmla="*/ 111 w 189"/>
              <a:gd name="T57" fmla="*/ 6 h 210"/>
              <a:gd name="T58" fmla="*/ 122 w 189"/>
              <a:gd name="T59" fmla="*/ 8 h 210"/>
              <a:gd name="T60" fmla="*/ 130 w 189"/>
              <a:gd name="T61" fmla="*/ 10 h 210"/>
              <a:gd name="T62" fmla="*/ 147 w 189"/>
              <a:gd name="T63" fmla="*/ 14 h 210"/>
              <a:gd name="T64" fmla="*/ 151 w 189"/>
              <a:gd name="T65" fmla="*/ 16 h 210"/>
              <a:gd name="T66" fmla="*/ 172 w 189"/>
              <a:gd name="T67" fmla="*/ 23 h 210"/>
              <a:gd name="T68" fmla="*/ 158 w 189"/>
              <a:gd name="T69" fmla="*/ 27 h 210"/>
              <a:gd name="T70" fmla="*/ 155 w 189"/>
              <a:gd name="T71" fmla="*/ 25 h 210"/>
              <a:gd name="T72" fmla="*/ 143 w 189"/>
              <a:gd name="T73" fmla="*/ 23 h 210"/>
              <a:gd name="T74" fmla="*/ 120 w 189"/>
              <a:gd name="T75" fmla="*/ 23 h 210"/>
              <a:gd name="T76" fmla="*/ 113 w 189"/>
              <a:gd name="T77" fmla="*/ 23 h 210"/>
              <a:gd name="T78" fmla="*/ 96 w 189"/>
              <a:gd name="T79" fmla="*/ 21 h 210"/>
              <a:gd name="T80" fmla="*/ 73 w 189"/>
              <a:gd name="T81" fmla="*/ 23 h 210"/>
              <a:gd name="T82" fmla="*/ 61 w 189"/>
              <a:gd name="T83" fmla="*/ 21 h 210"/>
              <a:gd name="T84" fmla="*/ 23 w 189"/>
              <a:gd name="T85" fmla="*/ 25 h 210"/>
              <a:gd name="T86" fmla="*/ 12 w 189"/>
              <a:gd name="T87" fmla="*/ 44 h 210"/>
              <a:gd name="T88" fmla="*/ 16 w 189"/>
              <a:gd name="T89" fmla="*/ 56 h 210"/>
              <a:gd name="T90" fmla="*/ 16 w 189"/>
              <a:gd name="T91" fmla="*/ 63 h 210"/>
              <a:gd name="T92" fmla="*/ 18 w 189"/>
              <a:gd name="T93" fmla="*/ 86 h 210"/>
              <a:gd name="T94" fmla="*/ 33 w 189"/>
              <a:gd name="T95" fmla="*/ 101 h 210"/>
              <a:gd name="T96" fmla="*/ 38 w 189"/>
              <a:gd name="T97" fmla="*/ 132 h 210"/>
              <a:gd name="T98" fmla="*/ 52 w 189"/>
              <a:gd name="T99" fmla="*/ 130 h 210"/>
              <a:gd name="T100" fmla="*/ 82 w 189"/>
              <a:gd name="T101" fmla="*/ 145 h 210"/>
              <a:gd name="T102" fmla="*/ 63 w 189"/>
              <a:gd name="T103" fmla="*/ 145 h 210"/>
              <a:gd name="T104" fmla="*/ 31 w 189"/>
              <a:gd name="T105" fmla="*/ 143 h 210"/>
              <a:gd name="T106" fmla="*/ 12 w 189"/>
              <a:gd name="T107" fmla="*/ 151 h 210"/>
              <a:gd name="T108" fmla="*/ 50 w 189"/>
              <a:gd name="T109" fmla="*/ 160 h 210"/>
              <a:gd name="T110" fmla="*/ 71 w 189"/>
              <a:gd name="T111" fmla="*/ 160 h 210"/>
              <a:gd name="T112" fmla="*/ 97 w 189"/>
              <a:gd name="T113" fmla="*/ 147 h 210"/>
              <a:gd name="T114" fmla="*/ 139 w 189"/>
              <a:gd name="T115" fmla="*/ 122 h 210"/>
              <a:gd name="T116" fmla="*/ 143 w 189"/>
              <a:gd name="T117" fmla="*/ 109 h 210"/>
              <a:gd name="T118" fmla="*/ 143 w 189"/>
              <a:gd name="T119" fmla="*/ 107 h 210"/>
              <a:gd name="T120" fmla="*/ 164 w 189"/>
              <a:gd name="T121" fmla="*/ 84 h 210"/>
              <a:gd name="T122" fmla="*/ 158 w 189"/>
              <a:gd name="T123" fmla="*/ 27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89" h="210">
                <a:moveTo>
                  <a:pt x="172" y="23"/>
                </a:moveTo>
                <a:cubicBezTo>
                  <a:pt x="173" y="26"/>
                  <a:pt x="169" y="27"/>
                  <a:pt x="170" y="29"/>
                </a:cubicBezTo>
                <a:cubicBezTo>
                  <a:pt x="170" y="31"/>
                  <a:pt x="176" y="31"/>
                  <a:pt x="174" y="38"/>
                </a:cubicBezTo>
                <a:cubicBezTo>
                  <a:pt x="173" y="39"/>
                  <a:pt x="170" y="43"/>
                  <a:pt x="170" y="42"/>
                </a:cubicBezTo>
                <a:cubicBezTo>
                  <a:pt x="170" y="46"/>
                  <a:pt x="174" y="46"/>
                  <a:pt x="175" y="48"/>
                </a:cubicBezTo>
                <a:cubicBezTo>
                  <a:pt x="176" y="49"/>
                  <a:pt x="175" y="52"/>
                  <a:pt x="175" y="54"/>
                </a:cubicBezTo>
                <a:cubicBezTo>
                  <a:pt x="176" y="58"/>
                  <a:pt x="176" y="59"/>
                  <a:pt x="175" y="65"/>
                </a:cubicBezTo>
                <a:cubicBezTo>
                  <a:pt x="175" y="69"/>
                  <a:pt x="174" y="76"/>
                  <a:pt x="175" y="82"/>
                </a:cubicBezTo>
                <a:cubicBezTo>
                  <a:pt x="176" y="85"/>
                  <a:pt x="179" y="86"/>
                  <a:pt x="177" y="92"/>
                </a:cubicBezTo>
                <a:cubicBezTo>
                  <a:pt x="177" y="93"/>
                  <a:pt x="176" y="95"/>
                  <a:pt x="175" y="97"/>
                </a:cubicBezTo>
                <a:cubicBezTo>
                  <a:pt x="174" y="101"/>
                  <a:pt x="175" y="101"/>
                  <a:pt x="175" y="107"/>
                </a:cubicBezTo>
                <a:cubicBezTo>
                  <a:pt x="176" y="110"/>
                  <a:pt x="175" y="113"/>
                  <a:pt x="175" y="116"/>
                </a:cubicBezTo>
                <a:cubicBezTo>
                  <a:pt x="176" y="124"/>
                  <a:pt x="172" y="123"/>
                  <a:pt x="177" y="128"/>
                </a:cubicBezTo>
                <a:cubicBezTo>
                  <a:pt x="177" y="132"/>
                  <a:pt x="175" y="136"/>
                  <a:pt x="174" y="139"/>
                </a:cubicBezTo>
                <a:cubicBezTo>
                  <a:pt x="172" y="143"/>
                  <a:pt x="177" y="144"/>
                  <a:pt x="177" y="145"/>
                </a:cubicBezTo>
                <a:cubicBezTo>
                  <a:pt x="178" y="149"/>
                  <a:pt x="173" y="151"/>
                  <a:pt x="177" y="155"/>
                </a:cubicBezTo>
                <a:cubicBezTo>
                  <a:pt x="179" y="156"/>
                  <a:pt x="180" y="159"/>
                  <a:pt x="181" y="162"/>
                </a:cubicBezTo>
                <a:cubicBezTo>
                  <a:pt x="181" y="170"/>
                  <a:pt x="177" y="175"/>
                  <a:pt x="175" y="181"/>
                </a:cubicBezTo>
                <a:cubicBezTo>
                  <a:pt x="174" y="189"/>
                  <a:pt x="189" y="188"/>
                  <a:pt x="183" y="194"/>
                </a:cubicBezTo>
                <a:cubicBezTo>
                  <a:pt x="180" y="191"/>
                  <a:pt x="174" y="199"/>
                  <a:pt x="174" y="198"/>
                </a:cubicBezTo>
                <a:cubicBezTo>
                  <a:pt x="173" y="198"/>
                  <a:pt x="170" y="193"/>
                  <a:pt x="166" y="194"/>
                </a:cubicBezTo>
                <a:cubicBezTo>
                  <a:pt x="165" y="195"/>
                  <a:pt x="166" y="196"/>
                  <a:pt x="164" y="196"/>
                </a:cubicBezTo>
                <a:cubicBezTo>
                  <a:pt x="159" y="197"/>
                  <a:pt x="153" y="196"/>
                  <a:pt x="147" y="198"/>
                </a:cubicBezTo>
                <a:cubicBezTo>
                  <a:pt x="146" y="198"/>
                  <a:pt x="144" y="198"/>
                  <a:pt x="143" y="198"/>
                </a:cubicBezTo>
                <a:cubicBezTo>
                  <a:pt x="142" y="200"/>
                  <a:pt x="142" y="202"/>
                  <a:pt x="139" y="202"/>
                </a:cubicBezTo>
                <a:cubicBezTo>
                  <a:pt x="136" y="203"/>
                  <a:pt x="131" y="202"/>
                  <a:pt x="126" y="202"/>
                </a:cubicBezTo>
                <a:cubicBezTo>
                  <a:pt x="120" y="203"/>
                  <a:pt x="116" y="204"/>
                  <a:pt x="107" y="204"/>
                </a:cubicBezTo>
                <a:cubicBezTo>
                  <a:pt x="107" y="204"/>
                  <a:pt x="107" y="202"/>
                  <a:pt x="105" y="202"/>
                </a:cubicBezTo>
                <a:cubicBezTo>
                  <a:pt x="105" y="202"/>
                  <a:pt x="105" y="204"/>
                  <a:pt x="103" y="204"/>
                </a:cubicBezTo>
                <a:cubicBezTo>
                  <a:pt x="87" y="205"/>
                  <a:pt x="59" y="204"/>
                  <a:pt x="38" y="206"/>
                </a:cubicBezTo>
                <a:cubicBezTo>
                  <a:pt x="33" y="206"/>
                  <a:pt x="28" y="210"/>
                  <a:pt x="21" y="208"/>
                </a:cubicBezTo>
                <a:cubicBezTo>
                  <a:pt x="21" y="208"/>
                  <a:pt x="19" y="206"/>
                  <a:pt x="19" y="206"/>
                </a:cubicBezTo>
                <a:cubicBezTo>
                  <a:pt x="19" y="206"/>
                  <a:pt x="15" y="209"/>
                  <a:pt x="14" y="208"/>
                </a:cubicBezTo>
                <a:cubicBezTo>
                  <a:pt x="14" y="208"/>
                  <a:pt x="14" y="206"/>
                  <a:pt x="14" y="206"/>
                </a:cubicBezTo>
                <a:cubicBezTo>
                  <a:pt x="12" y="205"/>
                  <a:pt x="10" y="206"/>
                  <a:pt x="8" y="206"/>
                </a:cubicBezTo>
                <a:cubicBezTo>
                  <a:pt x="6" y="205"/>
                  <a:pt x="4" y="202"/>
                  <a:pt x="0" y="200"/>
                </a:cubicBezTo>
                <a:cubicBezTo>
                  <a:pt x="1" y="193"/>
                  <a:pt x="6" y="189"/>
                  <a:pt x="8" y="183"/>
                </a:cubicBezTo>
                <a:cubicBezTo>
                  <a:pt x="8" y="173"/>
                  <a:pt x="8" y="164"/>
                  <a:pt x="8" y="155"/>
                </a:cubicBezTo>
                <a:cubicBezTo>
                  <a:pt x="8" y="155"/>
                  <a:pt x="10" y="154"/>
                  <a:pt x="10" y="153"/>
                </a:cubicBezTo>
                <a:cubicBezTo>
                  <a:pt x="10" y="152"/>
                  <a:pt x="8" y="152"/>
                  <a:pt x="8" y="151"/>
                </a:cubicBezTo>
                <a:cubicBezTo>
                  <a:pt x="8" y="150"/>
                  <a:pt x="10" y="135"/>
                  <a:pt x="8" y="134"/>
                </a:cubicBezTo>
                <a:cubicBezTo>
                  <a:pt x="5" y="131"/>
                  <a:pt x="8" y="128"/>
                  <a:pt x="8" y="120"/>
                </a:cubicBezTo>
                <a:cubicBezTo>
                  <a:pt x="8" y="114"/>
                  <a:pt x="9" y="107"/>
                  <a:pt x="8" y="99"/>
                </a:cubicBezTo>
                <a:cubicBezTo>
                  <a:pt x="8" y="100"/>
                  <a:pt x="5" y="98"/>
                  <a:pt x="6" y="97"/>
                </a:cubicBezTo>
                <a:cubicBezTo>
                  <a:pt x="12" y="93"/>
                  <a:pt x="5" y="74"/>
                  <a:pt x="6" y="63"/>
                </a:cubicBezTo>
                <a:cubicBezTo>
                  <a:pt x="7" y="60"/>
                  <a:pt x="8" y="59"/>
                  <a:pt x="8" y="56"/>
                </a:cubicBezTo>
                <a:cubicBezTo>
                  <a:pt x="8" y="51"/>
                  <a:pt x="6" y="47"/>
                  <a:pt x="6" y="42"/>
                </a:cubicBezTo>
                <a:cubicBezTo>
                  <a:pt x="6" y="43"/>
                  <a:pt x="8" y="42"/>
                  <a:pt x="8" y="40"/>
                </a:cubicBezTo>
                <a:cubicBezTo>
                  <a:pt x="8" y="36"/>
                  <a:pt x="8" y="34"/>
                  <a:pt x="10" y="29"/>
                </a:cubicBezTo>
                <a:cubicBezTo>
                  <a:pt x="19" y="24"/>
                  <a:pt x="30" y="20"/>
                  <a:pt x="40" y="16"/>
                </a:cubicBezTo>
                <a:cubicBezTo>
                  <a:pt x="43" y="15"/>
                  <a:pt x="47" y="15"/>
                  <a:pt x="50" y="14"/>
                </a:cubicBezTo>
                <a:cubicBezTo>
                  <a:pt x="51" y="13"/>
                  <a:pt x="51" y="10"/>
                  <a:pt x="52" y="10"/>
                </a:cubicBezTo>
                <a:cubicBezTo>
                  <a:pt x="53" y="9"/>
                  <a:pt x="56" y="11"/>
                  <a:pt x="57" y="10"/>
                </a:cubicBezTo>
                <a:cubicBezTo>
                  <a:pt x="58" y="10"/>
                  <a:pt x="57" y="8"/>
                  <a:pt x="59" y="8"/>
                </a:cubicBezTo>
                <a:cubicBezTo>
                  <a:pt x="62" y="8"/>
                  <a:pt x="63" y="7"/>
                  <a:pt x="65" y="6"/>
                </a:cubicBezTo>
                <a:cubicBezTo>
                  <a:pt x="68" y="5"/>
                  <a:pt x="74" y="4"/>
                  <a:pt x="77" y="0"/>
                </a:cubicBezTo>
                <a:cubicBezTo>
                  <a:pt x="83" y="3"/>
                  <a:pt x="99" y="2"/>
                  <a:pt x="109" y="4"/>
                </a:cubicBezTo>
                <a:cubicBezTo>
                  <a:pt x="109" y="4"/>
                  <a:pt x="110" y="6"/>
                  <a:pt x="111" y="6"/>
                </a:cubicBezTo>
                <a:cubicBezTo>
                  <a:pt x="114" y="7"/>
                  <a:pt x="117" y="5"/>
                  <a:pt x="120" y="6"/>
                </a:cubicBezTo>
                <a:cubicBezTo>
                  <a:pt x="121" y="6"/>
                  <a:pt x="120" y="8"/>
                  <a:pt x="122" y="8"/>
                </a:cubicBezTo>
                <a:cubicBezTo>
                  <a:pt x="123" y="8"/>
                  <a:pt x="124" y="8"/>
                  <a:pt x="124" y="8"/>
                </a:cubicBezTo>
                <a:cubicBezTo>
                  <a:pt x="126" y="9"/>
                  <a:pt x="127" y="9"/>
                  <a:pt x="130" y="10"/>
                </a:cubicBezTo>
                <a:cubicBezTo>
                  <a:pt x="131" y="10"/>
                  <a:pt x="131" y="12"/>
                  <a:pt x="132" y="12"/>
                </a:cubicBezTo>
                <a:cubicBezTo>
                  <a:pt x="136" y="13"/>
                  <a:pt x="143" y="12"/>
                  <a:pt x="147" y="14"/>
                </a:cubicBezTo>
                <a:cubicBezTo>
                  <a:pt x="147" y="14"/>
                  <a:pt x="147" y="16"/>
                  <a:pt x="149" y="16"/>
                </a:cubicBezTo>
                <a:cubicBezTo>
                  <a:pt x="149" y="16"/>
                  <a:pt x="150" y="15"/>
                  <a:pt x="151" y="16"/>
                </a:cubicBezTo>
                <a:cubicBezTo>
                  <a:pt x="153" y="16"/>
                  <a:pt x="154" y="17"/>
                  <a:pt x="156" y="18"/>
                </a:cubicBezTo>
                <a:cubicBezTo>
                  <a:pt x="159" y="18"/>
                  <a:pt x="166" y="21"/>
                  <a:pt x="172" y="23"/>
                </a:cubicBezTo>
                <a:close/>
                <a:moveTo>
                  <a:pt x="158" y="27"/>
                </a:moveTo>
                <a:cubicBezTo>
                  <a:pt x="158" y="27"/>
                  <a:pt x="158" y="27"/>
                  <a:pt x="158" y="27"/>
                </a:cubicBezTo>
                <a:cubicBezTo>
                  <a:pt x="158" y="26"/>
                  <a:pt x="155" y="28"/>
                  <a:pt x="155" y="27"/>
                </a:cubicBezTo>
                <a:cubicBezTo>
                  <a:pt x="154" y="27"/>
                  <a:pt x="155" y="25"/>
                  <a:pt x="155" y="25"/>
                </a:cubicBezTo>
                <a:cubicBezTo>
                  <a:pt x="152" y="24"/>
                  <a:pt x="148" y="26"/>
                  <a:pt x="145" y="25"/>
                </a:cubicBezTo>
                <a:cubicBezTo>
                  <a:pt x="145" y="25"/>
                  <a:pt x="142" y="23"/>
                  <a:pt x="143" y="23"/>
                </a:cubicBezTo>
                <a:cubicBezTo>
                  <a:pt x="139" y="23"/>
                  <a:pt x="136" y="25"/>
                  <a:pt x="132" y="25"/>
                </a:cubicBezTo>
                <a:cubicBezTo>
                  <a:pt x="128" y="25"/>
                  <a:pt x="122" y="23"/>
                  <a:pt x="120" y="23"/>
                </a:cubicBezTo>
                <a:cubicBezTo>
                  <a:pt x="119" y="23"/>
                  <a:pt x="119" y="25"/>
                  <a:pt x="118" y="25"/>
                </a:cubicBezTo>
                <a:cubicBezTo>
                  <a:pt x="116" y="26"/>
                  <a:pt x="114" y="23"/>
                  <a:pt x="113" y="23"/>
                </a:cubicBezTo>
                <a:cubicBezTo>
                  <a:pt x="105" y="24"/>
                  <a:pt x="103" y="25"/>
                  <a:pt x="101" y="23"/>
                </a:cubicBezTo>
                <a:cubicBezTo>
                  <a:pt x="101" y="23"/>
                  <a:pt x="95" y="21"/>
                  <a:pt x="96" y="21"/>
                </a:cubicBezTo>
                <a:cubicBezTo>
                  <a:pt x="89" y="20"/>
                  <a:pt x="91" y="25"/>
                  <a:pt x="88" y="21"/>
                </a:cubicBezTo>
                <a:cubicBezTo>
                  <a:pt x="86" y="19"/>
                  <a:pt x="74" y="27"/>
                  <a:pt x="73" y="23"/>
                </a:cubicBezTo>
                <a:cubicBezTo>
                  <a:pt x="69" y="23"/>
                  <a:pt x="69" y="18"/>
                  <a:pt x="65" y="18"/>
                </a:cubicBezTo>
                <a:cubicBezTo>
                  <a:pt x="65" y="19"/>
                  <a:pt x="63" y="21"/>
                  <a:pt x="61" y="21"/>
                </a:cubicBezTo>
                <a:cubicBezTo>
                  <a:pt x="56" y="22"/>
                  <a:pt x="49" y="22"/>
                  <a:pt x="42" y="23"/>
                </a:cubicBezTo>
                <a:cubicBezTo>
                  <a:pt x="36" y="24"/>
                  <a:pt x="30" y="26"/>
                  <a:pt x="23" y="25"/>
                </a:cubicBezTo>
                <a:cubicBezTo>
                  <a:pt x="18" y="31"/>
                  <a:pt x="15" y="35"/>
                  <a:pt x="14" y="42"/>
                </a:cubicBezTo>
                <a:cubicBezTo>
                  <a:pt x="14" y="43"/>
                  <a:pt x="12" y="45"/>
                  <a:pt x="12" y="44"/>
                </a:cubicBezTo>
                <a:cubicBezTo>
                  <a:pt x="11" y="47"/>
                  <a:pt x="15" y="50"/>
                  <a:pt x="16" y="54"/>
                </a:cubicBezTo>
                <a:cubicBezTo>
                  <a:pt x="16" y="54"/>
                  <a:pt x="16" y="55"/>
                  <a:pt x="16" y="56"/>
                </a:cubicBezTo>
                <a:cubicBezTo>
                  <a:pt x="16" y="57"/>
                  <a:pt x="14" y="58"/>
                  <a:pt x="14" y="57"/>
                </a:cubicBezTo>
                <a:cubicBezTo>
                  <a:pt x="14" y="59"/>
                  <a:pt x="15" y="61"/>
                  <a:pt x="16" y="63"/>
                </a:cubicBezTo>
                <a:cubicBezTo>
                  <a:pt x="17" y="68"/>
                  <a:pt x="19" y="71"/>
                  <a:pt x="19" y="75"/>
                </a:cubicBezTo>
                <a:cubicBezTo>
                  <a:pt x="19" y="79"/>
                  <a:pt x="16" y="80"/>
                  <a:pt x="18" y="86"/>
                </a:cubicBezTo>
                <a:cubicBezTo>
                  <a:pt x="23" y="91"/>
                  <a:pt x="28" y="91"/>
                  <a:pt x="31" y="96"/>
                </a:cubicBezTo>
                <a:cubicBezTo>
                  <a:pt x="32" y="96"/>
                  <a:pt x="33" y="101"/>
                  <a:pt x="33" y="101"/>
                </a:cubicBezTo>
                <a:cubicBezTo>
                  <a:pt x="35" y="110"/>
                  <a:pt x="27" y="123"/>
                  <a:pt x="33" y="132"/>
                </a:cubicBezTo>
                <a:cubicBezTo>
                  <a:pt x="35" y="132"/>
                  <a:pt x="37" y="131"/>
                  <a:pt x="38" y="132"/>
                </a:cubicBezTo>
                <a:cubicBezTo>
                  <a:pt x="45" y="132"/>
                  <a:pt x="42" y="133"/>
                  <a:pt x="46" y="132"/>
                </a:cubicBezTo>
                <a:cubicBezTo>
                  <a:pt x="49" y="131"/>
                  <a:pt x="50" y="130"/>
                  <a:pt x="52" y="130"/>
                </a:cubicBezTo>
                <a:cubicBezTo>
                  <a:pt x="63" y="127"/>
                  <a:pt x="75" y="132"/>
                  <a:pt x="86" y="128"/>
                </a:cubicBezTo>
                <a:cubicBezTo>
                  <a:pt x="85" y="134"/>
                  <a:pt x="89" y="144"/>
                  <a:pt x="82" y="145"/>
                </a:cubicBezTo>
                <a:cubicBezTo>
                  <a:pt x="78" y="146"/>
                  <a:pt x="74" y="143"/>
                  <a:pt x="69" y="143"/>
                </a:cubicBezTo>
                <a:cubicBezTo>
                  <a:pt x="66" y="143"/>
                  <a:pt x="66" y="145"/>
                  <a:pt x="63" y="145"/>
                </a:cubicBezTo>
                <a:cubicBezTo>
                  <a:pt x="61" y="145"/>
                  <a:pt x="61" y="143"/>
                  <a:pt x="59" y="143"/>
                </a:cubicBezTo>
                <a:cubicBezTo>
                  <a:pt x="50" y="141"/>
                  <a:pt x="40" y="143"/>
                  <a:pt x="31" y="143"/>
                </a:cubicBezTo>
                <a:cubicBezTo>
                  <a:pt x="21" y="143"/>
                  <a:pt x="18" y="140"/>
                  <a:pt x="14" y="145"/>
                </a:cubicBezTo>
                <a:cubicBezTo>
                  <a:pt x="13" y="147"/>
                  <a:pt x="12" y="148"/>
                  <a:pt x="12" y="151"/>
                </a:cubicBezTo>
                <a:cubicBezTo>
                  <a:pt x="13" y="156"/>
                  <a:pt x="19" y="155"/>
                  <a:pt x="23" y="156"/>
                </a:cubicBezTo>
                <a:cubicBezTo>
                  <a:pt x="33" y="159"/>
                  <a:pt x="39" y="159"/>
                  <a:pt x="50" y="160"/>
                </a:cubicBezTo>
                <a:cubicBezTo>
                  <a:pt x="52" y="160"/>
                  <a:pt x="52" y="162"/>
                  <a:pt x="54" y="162"/>
                </a:cubicBezTo>
                <a:cubicBezTo>
                  <a:pt x="61" y="164"/>
                  <a:pt x="66" y="161"/>
                  <a:pt x="71" y="160"/>
                </a:cubicBezTo>
                <a:cubicBezTo>
                  <a:pt x="78" y="161"/>
                  <a:pt x="78" y="165"/>
                  <a:pt x="84" y="162"/>
                </a:cubicBezTo>
                <a:cubicBezTo>
                  <a:pt x="89" y="158"/>
                  <a:pt x="93" y="152"/>
                  <a:pt x="97" y="147"/>
                </a:cubicBezTo>
                <a:cubicBezTo>
                  <a:pt x="97" y="137"/>
                  <a:pt x="98" y="130"/>
                  <a:pt x="101" y="126"/>
                </a:cubicBezTo>
                <a:cubicBezTo>
                  <a:pt x="110" y="121"/>
                  <a:pt x="130" y="127"/>
                  <a:pt x="139" y="122"/>
                </a:cubicBezTo>
                <a:cubicBezTo>
                  <a:pt x="141" y="117"/>
                  <a:pt x="142" y="114"/>
                  <a:pt x="143" y="113"/>
                </a:cubicBezTo>
                <a:cubicBezTo>
                  <a:pt x="144" y="112"/>
                  <a:pt x="143" y="110"/>
                  <a:pt x="143" y="109"/>
                </a:cubicBezTo>
                <a:cubicBezTo>
                  <a:pt x="143" y="109"/>
                  <a:pt x="145" y="109"/>
                  <a:pt x="145" y="109"/>
                </a:cubicBezTo>
                <a:cubicBezTo>
                  <a:pt x="146" y="108"/>
                  <a:pt x="143" y="106"/>
                  <a:pt x="143" y="107"/>
                </a:cubicBezTo>
                <a:cubicBezTo>
                  <a:pt x="144" y="100"/>
                  <a:pt x="144" y="94"/>
                  <a:pt x="147" y="86"/>
                </a:cubicBezTo>
                <a:cubicBezTo>
                  <a:pt x="153" y="86"/>
                  <a:pt x="161" y="87"/>
                  <a:pt x="164" y="84"/>
                </a:cubicBezTo>
                <a:cubicBezTo>
                  <a:pt x="170" y="70"/>
                  <a:pt x="159" y="49"/>
                  <a:pt x="166" y="35"/>
                </a:cubicBezTo>
                <a:cubicBezTo>
                  <a:pt x="162" y="33"/>
                  <a:pt x="160" y="29"/>
                  <a:pt x="158" y="27"/>
                </a:cubicBezTo>
                <a:close/>
              </a:path>
            </a:pathLst>
          </a:custGeom>
          <a:solidFill>
            <a:srgbClr val="CA1A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218"/>
          <p:cNvSpPr/>
          <p:nvPr/>
        </p:nvSpPr>
        <p:spPr bwMode="auto">
          <a:xfrm>
            <a:off x="11701463" y="3198813"/>
            <a:ext cx="11113" cy="106363"/>
          </a:xfrm>
          <a:custGeom>
            <a:avLst/>
            <a:gdLst>
              <a:gd name="T0" fmla="*/ 8 w 16"/>
              <a:gd name="T1" fmla="*/ 0 h 162"/>
              <a:gd name="T2" fmla="*/ 12 w 16"/>
              <a:gd name="T3" fmla="*/ 6 h 162"/>
              <a:gd name="T4" fmla="*/ 8 w 16"/>
              <a:gd name="T5" fmla="*/ 19 h 162"/>
              <a:gd name="T6" fmla="*/ 10 w 16"/>
              <a:gd name="T7" fmla="*/ 29 h 162"/>
              <a:gd name="T8" fmla="*/ 8 w 16"/>
              <a:gd name="T9" fmla="*/ 37 h 162"/>
              <a:gd name="T10" fmla="*/ 10 w 16"/>
              <a:gd name="T11" fmla="*/ 46 h 162"/>
              <a:gd name="T12" fmla="*/ 8 w 16"/>
              <a:gd name="T13" fmla="*/ 48 h 162"/>
              <a:gd name="T14" fmla="*/ 8 w 16"/>
              <a:gd name="T15" fmla="*/ 59 h 162"/>
              <a:gd name="T16" fmla="*/ 10 w 16"/>
              <a:gd name="T17" fmla="*/ 61 h 162"/>
              <a:gd name="T18" fmla="*/ 8 w 16"/>
              <a:gd name="T19" fmla="*/ 65 h 162"/>
              <a:gd name="T20" fmla="*/ 10 w 16"/>
              <a:gd name="T21" fmla="*/ 67 h 162"/>
              <a:gd name="T22" fmla="*/ 8 w 16"/>
              <a:gd name="T23" fmla="*/ 82 h 162"/>
              <a:gd name="T24" fmla="*/ 10 w 16"/>
              <a:gd name="T25" fmla="*/ 86 h 162"/>
              <a:gd name="T26" fmla="*/ 8 w 16"/>
              <a:gd name="T27" fmla="*/ 96 h 162"/>
              <a:gd name="T28" fmla="*/ 10 w 16"/>
              <a:gd name="T29" fmla="*/ 105 h 162"/>
              <a:gd name="T30" fmla="*/ 8 w 16"/>
              <a:gd name="T31" fmla="*/ 118 h 162"/>
              <a:gd name="T32" fmla="*/ 10 w 16"/>
              <a:gd name="T33" fmla="*/ 136 h 162"/>
              <a:gd name="T34" fmla="*/ 8 w 16"/>
              <a:gd name="T35" fmla="*/ 139 h 162"/>
              <a:gd name="T36" fmla="*/ 4 w 16"/>
              <a:gd name="T37" fmla="*/ 162 h 162"/>
              <a:gd name="T38" fmla="*/ 6 w 16"/>
              <a:gd name="T39" fmla="*/ 151 h 162"/>
              <a:gd name="T40" fmla="*/ 3 w 16"/>
              <a:gd name="T41" fmla="*/ 134 h 162"/>
              <a:gd name="T42" fmla="*/ 4 w 16"/>
              <a:gd name="T43" fmla="*/ 118 h 162"/>
              <a:gd name="T44" fmla="*/ 4 w 16"/>
              <a:gd name="T45" fmla="*/ 113 h 162"/>
              <a:gd name="T46" fmla="*/ 3 w 16"/>
              <a:gd name="T47" fmla="*/ 109 h 162"/>
              <a:gd name="T48" fmla="*/ 4 w 16"/>
              <a:gd name="T49" fmla="*/ 99 h 162"/>
              <a:gd name="T50" fmla="*/ 4 w 16"/>
              <a:gd name="T51" fmla="*/ 77 h 162"/>
              <a:gd name="T52" fmla="*/ 6 w 16"/>
              <a:gd name="T53" fmla="*/ 73 h 162"/>
              <a:gd name="T54" fmla="*/ 3 w 16"/>
              <a:gd name="T55" fmla="*/ 61 h 162"/>
              <a:gd name="T56" fmla="*/ 4 w 16"/>
              <a:gd name="T57" fmla="*/ 56 h 162"/>
              <a:gd name="T58" fmla="*/ 3 w 16"/>
              <a:gd name="T59" fmla="*/ 54 h 162"/>
              <a:gd name="T60" fmla="*/ 4 w 16"/>
              <a:gd name="T61" fmla="*/ 42 h 162"/>
              <a:gd name="T62" fmla="*/ 6 w 16"/>
              <a:gd name="T63" fmla="*/ 23 h 162"/>
              <a:gd name="T64" fmla="*/ 4 w 16"/>
              <a:gd name="T65" fmla="*/ 6 h 162"/>
              <a:gd name="T66" fmla="*/ 8 w 16"/>
              <a:gd name="T67" fmla="*/ 0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6" h="162">
                <a:moveTo>
                  <a:pt x="8" y="0"/>
                </a:moveTo>
                <a:cubicBezTo>
                  <a:pt x="11" y="1"/>
                  <a:pt x="9" y="6"/>
                  <a:pt x="12" y="6"/>
                </a:cubicBezTo>
                <a:cubicBezTo>
                  <a:pt x="12" y="10"/>
                  <a:pt x="9" y="15"/>
                  <a:pt x="8" y="19"/>
                </a:cubicBezTo>
                <a:cubicBezTo>
                  <a:pt x="8" y="22"/>
                  <a:pt x="10" y="26"/>
                  <a:pt x="10" y="29"/>
                </a:cubicBezTo>
                <a:cubicBezTo>
                  <a:pt x="10" y="33"/>
                  <a:pt x="9" y="34"/>
                  <a:pt x="8" y="37"/>
                </a:cubicBezTo>
                <a:cubicBezTo>
                  <a:pt x="8" y="40"/>
                  <a:pt x="10" y="43"/>
                  <a:pt x="10" y="46"/>
                </a:cubicBezTo>
                <a:cubicBezTo>
                  <a:pt x="10" y="46"/>
                  <a:pt x="8" y="47"/>
                  <a:pt x="8" y="48"/>
                </a:cubicBezTo>
                <a:cubicBezTo>
                  <a:pt x="8" y="50"/>
                  <a:pt x="7" y="55"/>
                  <a:pt x="8" y="59"/>
                </a:cubicBezTo>
                <a:cubicBezTo>
                  <a:pt x="9" y="60"/>
                  <a:pt x="10" y="62"/>
                  <a:pt x="10" y="61"/>
                </a:cubicBezTo>
                <a:cubicBezTo>
                  <a:pt x="10" y="63"/>
                  <a:pt x="8" y="63"/>
                  <a:pt x="8" y="65"/>
                </a:cubicBezTo>
                <a:cubicBezTo>
                  <a:pt x="8" y="66"/>
                  <a:pt x="10" y="65"/>
                  <a:pt x="10" y="67"/>
                </a:cubicBezTo>
                <a:cubicBezTo>
                  <a:pt x="10" y="72"/>
                  <a:pt x="7" y="75"/>
                  <a:pt x="8" y="82"/>
                </a:cubicBezTo>
                <a:cubicBezTo>
                  <a:pt x="9" y="84"/>
                  <a:pt x="10" y="84"/>
                  <a:pt x="10" y="86"/>
                </a:cubicBezTo>
                <a:cubicBezTo>
                  <a:pt x="10" y="89"/>
                  <a:pt x="8" y="92"/>
                  <a:pt x="8" y="96"/>
                </a:cubicBezTo>
                <a:cubicBezTo>
                  <a:pt x="8" y="99"/>
                  <a:pt x="10" y="102"/>
                  <a:pt x="10" y="105"/>
                </a:cubicBezTo>
                <a:cubicBezTo>
                  <a:pt x="10" y="110"/>
                  <a:pt x="8" y="114"/>
                  <a:pt x="8" y="118"/>
                </a:cubicBezTo>
                <a:cubicBezTo>
                  <a:pt x="8" y="124"/>
                  <a:pt x="12" y="128"/>
                  <a:pt x="10" y="136"/>
                </a:cubicBezTo>
                <a:cubicBezTo>
                  <a:pt x="10" y="137"/>
                  <a:pt x="8" y="137"/>
                  <a:pt x="8" y="139"/>
                </a:cubicBezTo>
                <a:cubicBezTo>
                  <a:pt x="9" y="146"/>
                  <a:pt x="16" y="161"/>
                  <a:pt x="4" y="162"/>
                </a:cubicBezTo>
                <a:cubicBezTo>
                  <a:pt x="4" y="158"/>
                  <a:pt x="6" y="155"/>
                  <a:pt x="6" y="151"/>
                </a:cubicBezTo>
                <a:cubicBezTo>
                  <a:pt x="6" y="145"/>
                  <a:pt x="3" y="139"/>
                  <a:pt x="3" y="134"/>
                </a:cubicBezTo>
                <a:cubicBezTo>
                  <a:pt x="2" y="128"/>
                  <a:pt x="4" y="124"/>
                  <a:pt x="4" y="118"/>
                </a:cubicBezTo>
                <a:cubicBezTo>
                  <a:pt x="5" y="117"/>
                  <a:pt x="5" y="114"/>
                  <a:pt x="4" y="113"/>
                </a:cubicBezTo>
                <a:cubicBezTo>
                  <a:pt x="4" y="111"/>
                  <a:pt x="3" y="111"/>
                  <a:pt x="3" y="109"/>
                </a:cubicBezTo>
                <a:cubicBezTo>
                  <a:pt x="3" y="106"/>
                  <a:pt x="4" y="102"/>
                  <a:pt x="4" y="99"/>
                </a:cubicBezTo>
                <a:cubicBezTo>
                  <a:pt x="5" y="92"/>
                  <a:pt x="3" y="85"/>
                  <a:pt x="4" y="77"/>
                </a:cubicBezTo>
                <a:cubicBezTo>
                  <a:pt x="5" y="75"/>
                  <a:pt x="6" y="72"/>
                  <a:pt x="6" y="73"/>
                </a:cubicBezTo>
                <a:cubicBezTo>
                  <a:pt x="6" y="69"/>
                  <a:pt x="1" y="67"/>
                  <a:pt x="3" y="61"/>
                </a:cubicBezTo>
                <a:cubicBezTo>
                  <a:pt x="3" y="60"/>
                  <a:pt x="5" y="58"/>
                  <a:pt x="4" y="56"/>
                </a:cubicBezTo>
                <a:cubicBezTo>
                  <a:pt x="4" y="55"/>
                  <a:pt x="3" y="53"/>
                  <a:pt x="3" y="54"/>
                </a:cubicBezTo>
                <a:cubicBezTo>
                  <a:pt x="3" y="50"/>
                  <a:pt x="5" y="46"/>
                  <a:pt x="4" y="42"/>
                </a:cubicBezTo>
                <a:cubicBezTo>
                  <a:pt x="4" y="35"/>
                  <a:pt x="0" y="29"/>
                  <a:pt x="6" y="23"/>
                </a:cubicBezTo>
                <a:cubicBezTo>
                  <a:pt x="4" y="15"/>
                  <a:pt x="6" y="16"/>
                  <a:pt x="4" y="6"/>
                </a:cubicBezTo>
                <a:cubicBezTo>
                  <a:pt x="6" y="5"/>
                  <a:pt x="7" y="3"/>
                  <a:pt x="8" y="0"/>
                </a:cubicBezTo>
                <a:close/>
              </a:path>
            </a:pathLst>
          </a:custGeom>
          <a:solidFill>
            <a:srgbClr val="CA1A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219"/>
          <p:cNvSpPr/>
          <p:nvPr/>
        </p:nvSpPr>
        <p:spPr bwMode="auto">
          <a:xfrm>
            <a:off x="11601450" y="3209925"/>
            <a:ext cx="77788" cy="23813"/>
          </a:xfrm>
          <a:custGeom>
            <a:avLst/>
            <a:gdLst>
              <a:gd name="T0" fmla="*/ 116 w 119"/>
              <a:gd name="T1" fmla="*/ 3 h 35"/>
              <a:gd name="T2" fmla="*/ 112 w 119"/>
              <a:gd name="T3" fmla="*/ 19 h 35"/>
              <a:gd name="T4" fmla="*/ 118 w 119"/>
              <a:gd name="T5" fmla="*/ 32 h 35"/>
              <a:gd name="T6" fmla="*/ 68 w 119"/>
              <a:gd name="T7" fmla="*/ 32 h 35"/>
              <a:gd name="T8" fmla="*/ 57 w 119"/>
              <a:gd name="T9" fmla="*/ 26 h 35"/>
              <a:gd name="T10" fmla="*/ 43 w 119"/>
              <a:gd name="T11" fmla="*/ 34 h 35"/>
              <a:gd name="T12" fmla="*/ 32 w 119"/>
              <a:gd name="T13" fmla="*/ 30 h 35"/>
              <a:gd name="T14" fmla="*/ 24 w 119"/>
              <a:gd name="T15" fmla="*/ 32 h 35"/>
              <a:gd name="T16" fmla="*/ 13 w 119"/>
              <a:gd name="T17" fmla="*/ 32 h 35"/>
              <a:gd name="T18" fmla="*/ 3 w 119"/>
              <a:gd name="T19" fmla="*/ 34 h 35"/>
              <a:gd name="T20" fmla="*/ 5 w 119"/>
              <a:gd name="T21" fmla="*/ 9 h 35"/>
              <a:gd name="T22" fmla="*/ 15 w 119"/>
              <a:gd name="T23" fmla="*/ 11 h 35"/>
              <a:gd name="T24" fmla="*/ 32 w 119"/>
              <a:gd name="T25" fmla="*/ 7 h 35"/>
              <a:gd name="T26" fmla="*/ 55 w 119"/>
              <a:gd name="T27" fmla="*/ 5 h 35"/>
              <a:gd name="T28" fmla="*/ 62 w 119"/>
              <a:gd name="T29" fmla="*/ 3 h 35"/>
              <a:gd name="T30" fmla="*/ 79 w 119"/>
              <a:gd name="T31" fmla="*/ 3 h 35"/>
              <a:gd name="T32" fmla="*/ 83 w 119"/>
              <a:gd name="T33" fmla="*/ 3 h 35"/>
              <a:gd name="T34" fmla="*/ 91 w 119"/>
              <a:gd name="T35" fmla="*/ 3 h 35"/>
              <a:gd name="T36" fmla="*/ 116 w 119"/>
              <a:gd name="T37" fmla="*/ 3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9" h="35">
                <a:moveTo>
                  <a:pt x="116" y="3"/>
                </a:moveTo>
                <a:cubicBezTo>
                  <a:pt x="116" y="10"/>
                  <a:pt x="115" y="16"/>
                  <a:pt x="112" y="19"/>
                </a:cubicBezTo>
                <a:cubicBezTo>
                  <a:pt x="113" y="24"/>
                  <a:pt x="119" y="25"/>
                  <a:pt x="118" y="32"/>
                </a:cubicBezTo>
                <a:cubicBezTo>
                  <a:pt x="104" y="35"/>
                  <a:pt x="86" y="30"/>
                  <a:pt x="68" y="32"/>
                </a:cubicBezTo>
                <a:cubicBezTo>
                  <a:pt x="62" y="32"/>
                  <a:pt x="62" y="27"/>
                  <a:pt x="57" y="26"/>
                </a:cubicBezTo>
                <a:cubicBezTo>
                  <a:pt x="49" y="26"/>
                  <a:pt x="51" y="34"/>
                  <a:pt x="43" y="34"/>
                </a:cubicBezTo>
                <a:cubicBezTo>
                  <a:pt x="41" y="31"/>
                  <a:pt x="35" y="32"/>
                  <a:pt x="32" y="30"/>
                </a:cubicBezTo>
                <a:cubicBezTo>
                  <a:pt x="30" y="31"/>
                  <a:pt x="26" y="30"/>
                  <a:pt x="24" y="32"/>
                </a:cubicBezTo>
                <a:cubicBezTo>
                  <a:pt x="22" y="35"/>
                  <a:pt x="20" y="32"/>
                  <a:pt x="13" y="32"/>
                </a:cubicBezTo>
                <a:cubicBezTo>
                  <a:pt x="10" y="32"/>
                  <a:pt x="7" y="33"/>
                  <a:pt x="3" y="34"/>
                </a:cubicBezTo>
                <a:cubicBezTo>
                  <a:pt x="0" y="28"/>
                  <a:pt x="1" y="13"/>
                  <a:pt x="5" y="9"/>
                </a:cubicBezTo>
                <a:cubicBezTo>
                  <a:pt x="11" y="7"/>
                  <a:pt x="10" y="12"/>
                  <a:pt x="15" y="11"/>
                </a:cubicBezTo>
                <a:cubicBezTo>
                  <a:pt x="19" y="8"/>
                  <a:pt x="23" y="8"/>
                  <a:pt x="32" y="7"/>
                </a:cubicBezTo>
                <a:cubicBezTo>
                  <a:pt x="36" y="7"/>
                  <a:pt x="46" y="6"/>
                  <a:pt x="55" y="5"/>
                </a:cubicBezTo>
                <a:cubicBezTo>
                  <a:pt x="58" y="5"/>
                  <a:pt x="60" y="3"/>
                  <a:pt x="62" y="3"/>
                </a:cubicBezTo>
                <a:cubicBezTo>
                  <a:pt x="69" y="3"/>
                  <a:pt x="73" y="6"/>
                  <a:pt x="79" y="3"/>
                </a:cubicBezTo>
                <a:cubicBezTo>
                  <a:pt x="80" y="3"/>
                  <a:pt x="83" y="4"/>
                  <a:pt x="83" y="3"/>
                </a:cubicBezTo>
                <a:cubicBezTo>
                  <a:pt x="86" y="0"/>
                  <a:pt x="85" y="4"/>
                  <a:pt x="91" y="3"/>
                </a:cubicBezTo>
                <a:cubicBezTo>
                  <a:pt x="100" y="3"/>
                  <a:pt x="107" y="0"/>
                  <a:pt x="116" y="3"/>
                </a:cubicBezTo>
                <a:close/>
              </a:path>
            </a:pathLst>
          </a:custGeom>
          <a:solidFill>
            <a:srgbClr val="CA1A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220"/>
          <p:cNvSpPr/>
          <p:nvPr/>
        </p:nvSpPr>
        <p:spPr bwMode="auto">
          <a:xfrm>
            <a:off x="11564938" y="3236913"/>
            <a:ext cx="11113" cy="77788"/>
          </a:xfrm>
          <a:custGeom>
            <a:avLst/>
            <a:gdLst>
              <a:gd name="T0" fmla="*/ 4 w 17"/>
              <a:gd name="T1" fmla="*/ 0 h 117"/>
              <a:gd name="T2" fmla="*/ 8 w 17"/>
              <a:gd name="T3" fmla="*/ 2 h 117"/>
              <a:gd name="T4" fmla="*/ 8 w 17"/>
              <a:gd name="T5" fmla="*/ 25 h 117"/>
              <a:gd name="T6" fmla="*/ 8 w 17"/>
              <a:gd name="T7" fmla="*/ 29 h 117"/>
              <a:gd name="T8" fmla="*/ 6 w 17"/>
              <a:gd name="T9" fmla="*/ 31 h 117"/>
              <a:gd name="T10" fmla="*/ 8 w 17"/>
              <a:gd name="T11" fmla="*/ 38 h 117"/>
              <a:gd name="T12" fmla="*/ 6 w 17"/>
              <a:gd name="T13" fmla="*/ 44 h 117"/>
              <a:gd name="T14" fmla="*/ 8 w 17"/>
              <a:gd name="T15" fmla="*/ 46 h 117"/>
              <a:gd name="T16" fmla="*/ 10 w 17"/>
              <a:gd name="T17" fmla="*/ 65 h 117"/>
              <a:gd name="T18" fmla="*/ 14 w 17"/>
              <a:gd name="T19" fmla="*/ 107 h 117"/>
              <a:gd name="T20" fmla="*/ 14 w 17"/>
              <a:gd name="T21" fmla="*/ 115 h 117"/>
              <a:gd name="T22" fmla="*/ 6 w 17"/>
              <a:gd name="T23" fmla="*/ 101 h 117"/>
              <a:gd name="T24" fmla="*/ 0 w 17"/>
              <a:gd name="T25" fmla="*/ 99 h 117"/>
              <a:gd name="T26" fmla="*/ 4 w 17"/>
              <a:gd name="T27" fmla="*/ 96 h 117"/>
              <a:gd name="T28" fmla="*/ 2 w 17"/>
              <a:gd name="T29" fmla="*/ 90 h 117"/>
              <a:gd name="T30" fmla="*/ 4 w 17"/>
              <a:gd name="T31" fmla="*/ 73 h 117"/>
              <a:gd name="T32" fmla="*/ 2 w 17"/>
              <a:gd name="T33" fmla="*/ 69 h 117"/>
              <a:gd name="T34" fmla="*/ 4 w 17"/>
              <a:gd name="T35" fmla="*/ 56 h 117"/>
              <a:gd name="T36" fmla="*/ 2 w 17"/>
              <a:gd name="T37" fmla="*/ 46 h 117"/>
              <a:gd name="T38" fmla="*/ 4 w 17"/>
              <a:gd name="T39" fmla="*/ 0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7" h="117">
                <a:moveTo>
                  <a:pt x="4" y="0"/>
                </a:moveTo>
                <a:cubicBezTo>
                  <a:pt x="6" y="0"/>
                  <a:pt x="8" y="1"/>
                  <a:pt x="8" y="2"/>
                </a:cubicBezTo>
                <a:cubicBezTo>
                  <a:pt x="10" y="9"/>
                  <a:pt x="9" y="14"/>
                  <a:pt x="8" y="25"/>
                </a:cubicBezTo>
                <a:cubicBezTo>
                  <a:pt x="8" y="26"/>
                  <a:pt x="8" y="28"/>
                  <a:pt x="8" y="29"/>
                </a:cubicBezTo>
                <a:cubicBezTo>
                  <a:pt x="8" y="30"/>
                  <a:pt x="6" y="31"/>
                  <a:pt x="6" y="31"/>
                </a:cubicBezTo>
                <a:cubicBezTo>
                  <a:pt x="6" y="34"/>
                  <a:pt x="8" y="35"/>
                  <a:pt x="8" y="38"/>
                </a:cubicBezTo>
                <a:cubicBezTo>
                  <a:pt x="8" y="40"/>
                  <a:pt x="6" y="41"/>
                  <a:pt x="6" y="44"/>
                </a:cubicBezTo>
                <a:cubicBezTo>
                  <a:pt x="6" y="43"/>
                  <a:pt x="8" y="46"/>
                  <a:pt x="8" y="46"/>
                </a:cubicBezTo>
                <a:cubicBezTo>
                  <a:pt x="9" y="50"/>
                  <a:pt x="9" y="60"/>
                  <a:pt x="10" y="65"/>
                </a:cubicBezTo>
                <a:cubicBezTo>
                  <a:pt x="12" y="75"/>
                  <a:pt x="11" y="95"/>
                  <a:pt x="14" y="107"/>
                </a:cubicBezTo>
                <a:cubicBezTo>
                  <a:pt x="14" y="108"/>
                  <a:pt x="17" y="113"/>
                  <a:pt x="14" y="115"/>
                </a:cubicBezTo>
                <a:cubicBezTo>
                  <a:pt x="4" y="117"/>
                  <a:pt x="4" y="104"/>
                  <a:pt x="6" y="101"/>
                </a:cubicBezTo>
                <a:cubicBezTo>
                  <a:pt x="7" y="99"/>
                  <a:pt x="1" y="100"/>
                  <a:pt x="0" y="99"/>
                </a:cubicBezTo>
                <a:cubicBezTo>
                  <a:pt x="0" y="98"/>
                  <a:pt x="4" y="97"/>
                  <a:pt x="4" y="96"/>
                </a:cubicBezTo>
                <a:cubicBezTo>
                  <a:pt x="5" y="92"/>
                  <a:pt x="2" y="92"/>
                  <a:pt x="2" y="90"/>
                </a:cubicBezTo>
                <a:cubicBezTo>
                  <a:pt x="3" y="88"/>
                  <a:pt x="6" y="80"/>
                  <a:pt x="4" y="73"/>
                </a:cubicBezTo>
                <a:cubicBezTo>
                  <a:pt x="4" y="71"/>
                  <a:pt x="2" y="71"/>
                  <a:pt x="2" y="69"/>
                </a:cubicBezTo>
                <a:cubicBezTo>
                  <a:pt x="2" y="65"/>
                  <a:pt x="4" y="60"/>
                  <a:pt x="4" y="56"/>
                </a:cubicBezTo>
                <a:cubicBezTo>
                  <a:pt x="4" y="52"/>
                  <a:pt x="3" y="49"/>
                  <a:pt x="2" y="46"/>
                </a:cubicBezTo>
                <a:cubicBezTo>
                  <a:pt x="1" y="30"/>
                  <a:pt x="2" y="12"/>
                  <a:pt x="4" y="0"/>
                </a:cubicBezTo>
                <a:close/>
              </a:path>
            </a:pathLst>
          </a:custGeom>
          <a:solidFill>
            <a:srgbClr val="CA1A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221"/>
          <p:cNvSpPr/>
          <p:nvPr/>
        </p:nvSpPr>
        <p:spPr bwMode="auto">
          <a:xfrm>
            <a:off x="11645900" y="3241675"/>
            <a:ext cx="19050" cy="17463"/>
          </a:xfrm>
          <a:custGeom>
            <a:avLst/>
            <a:gdLst>
              <a:gd name="T0" fmla="*/ 23 w 29"/>
              <a:gd name="T1" fmla="*/ 0 h 27"/>
              <a:gd name="T2" fmla="*/ 29 w 29"/>
              <a:gd name="T3" fmla="*/ 19 h 27"/>
              <a:gd name="T4" fmla="*/ 13 w 29"/>
              <a:gd name="T5" fmla="*/ 23 h 27"/>
              <a:gd name="T6" fmla="*/ 2 w 29"/>
              <a:gd name="T7" fmla="*/ 25 h 27"/>
              <a:gd name="T8" fmla="*/ 23 w 29"/>
              <a:gd name="T9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27">
                <a:moveTo>
                  <a:pt x="23" y="0"/>
                </a:moveTo>
                <a:cubicBezTo>
                  <a:pt x="27" y="4"/>
                  <a:pt x="27" y="12"/>
                  <a:pt x="29" y="19"/>
                </a:cubicBezTo>
                <a:cubicBezTo>
                  <a:pt x="24" y="21"/>
                  <a:pt x="21" y="24"/>
                  <a:pt x="13" y="23"/>
                </a:cubicBezTo>
                <a:cubicBezTo>
                  <a:pt x="11" y="26"/>
                  <a:pt x="4" y="27"/>
                  <a:pt x="2" y="25"/>
                </a:cubicBezTo>
                <a:cubicBezTo>
                  <a:pt x="0" y="7"/>
                  <a:pt x="7" y="0"/>
                  <a:pt x="23" y="0"/>
                </a:cubicBezTo>
                <a:close/>
              </a:path>
            </a:pathLst>
          </a:custGeom>
          <a:solidFill>
            <a:srgbClr val="CA1A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222"/>
          <p:cNvSpPr/>
          <p:nvPr/>
        </p:nvSpPr>
        <p:spPr bwMode="auto">
          <a:xfrm>
            <a:off x="11607800" y="3241675"/>
            <a:ext cx="25400" cy="19050"/>
          </a:xfrm>
          <a:custGeom>
            <a:avLst/>
            <a:gdLst>
              <a:gd name="T0" fmla="*/ 32 w 39"/>
              <a:gd name="T1" fmla="*/ 2 h 27"/>
              <a:gd name="T2" fmla="*/ 34 w 39"/>
              <a:gd name="T3" fmla="*/ 13 h 27"/>
              <a:gd name="T4" fmla="*/ 38 w 39"/>
              <a:gd name="T5" fmla="*/ 23 h 27"/>
              <a:gd name="T6" fmla="*/ 25 w 39"/>
              <a:gd name="T7" fmla="*/ 23 h 27"/>
              <a:gd name="T8" fmla="*/ 13 w 39"/>
              <a:gd name="T9" fmla="*/ 25 h 27"/>
              <a:gd name="T10" fmla="*/ 13 w 39"/>
              <a:gd name="T11" fmla="*/ 23 h 27"/>
              <a:gd name="T12" fmla="*/ 9 w 39"/>
              <a:gd name="T13" fmla="*/ 23 h 27"/>
              <a:gd name="T14" fmla="*/ 9 w 39"/>
              <a:gd name="T15" fmla="*/ 21 h 27"/>
              <a:gd name="T16" fmla="*/ 2 w 39"/>
              <a:gd name="T17" fmla="*/ 19 h 27"/>
              <a:gd name="T18" fmla="*/ 0 w 39"/>
              <a:gd name="T19" fmla="*/ 10 h 27"/>
              <a:gd name="T20" fmla="*/ 25 w 39"/>
              <a:gd name="T21" fmla="*/ 8 h 27"/>
              <a:gd name="T22" fmla="*/ 32 w 39"/>
              <a:gd name="T23" fmla="*/ 2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9" h="27">
                <a:moveTo>
                  <a:pt x="32" y="2"/>
                </a:moveTo>
                <a:cubicBezTo>
                  <a:pt x="32" y="8"/>
                  <a:pt x="38" y="9"/>
                  <a:pt x="34" y="13"/>
                </a:cubicBezTo>
                <a:cubicBezTo>
                  <a:pt x="33" y="19"/>
                  <a:pt x="39" y="17"/>
                  <a:pt x="38" y="23"/>
                </a:cubicBezTo>
                <a:cubicBezTo>
                  <a:pt x="35" y="26"/>
                  <a:pt x="30" y="23"/>
                  <a:pt x="25" y="23"/>
                </a:cubicBezTo>
                <a:cubicBezTo>
                  <a:pt x="22" y="23"/>
                  <a:pt x="15" y="27"/>
                  <a:pt x="13" y="25"/>
                </a:cubicBezTo>
                <a:cubicBezTo>
                  <a:pt x="13" y="25"/>
                  <a:pt x="14" y="23"/>
                  <a:pt x="13" y="23"/>
                </a:cubicBezTo>
                <a:cubicBezTo>
                  <a:pt x="13" y="23"/>
                  <a:pt x="10" y="23"/>
                  <a:pt x="9" y="23"/>
                </a:cubicBezTo>
                <a:cubicBezTo>
                  <a:pt x="9" y="23"/>
                  <a:pt x="10" y="21"/>
                  <a:pt x="9" y="21"/>
                </a:cubicBezTo>
                <a:cubicBezTo>
                  <a:pt x="6" y="20"/>
                  <a:pt x="4" y="21"/>
                  <a:pt x="2" y="19"/>
                </a:cubicBezTo>
                <a:cubicBezTo>
                  <a:pt x="0" y="17"/>
                  <a:pt x="0" y="12"/>
                  <a:pt x="0" y="10"/>
                </a:cubicBezTo>
                <a:cubicBezTo>
                  <a:pt x="5" y="2"/>
                  <a:pt x="19" y="0"/>
                  <a:pt x="25" y="8"/>
                </a:cubicBezTo>
                <a:cubicBezTo>
                  <a:pt x="28" y="7"/>
                  <a:pt x="26" y="0"/>
                  <a:pt x="32" y="2"/>
                </a:cubicBezTo>
                <a:close/>
              </a:path>
            </a:pathLst>
          </a:custGeom>
          <a:solidFill>
            <a:srgbClr val="CA1A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731260" y="4120899"/>
            <a:ext cx="1793956" cy="719341"/>
            <a:chOff x="3210092" y="3198940"/>
            <a:chExt cx="1793956" cy="719341"/>
          </a:xfrm>
        </p:grpSpPr>
        <p:grpSp>
          <p:nvGrpSpPr>
            <p:cNvPr id="5" name="组合 4"/>
            <p:cNvGrpSpPr/>
            <p:nvPr/>
          </p:nvGrpSpPr>
          <p:grpSpPr>
            <a:xfrm>
              <a:off x="3371463" y="3198940"/>
              <a:ext cx="1632585" cy="373996"/>
              <a:chOff x="-164379" y="2115819"/>
              <a:chExt cx="4132029" cy="946576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-164379" y="2115819"/>
                <a:ext cx="2833724" cy="473287"/>
                <a:chOff x="-8578756" y="1524000"/>
                <a:chExt cx="7847236" cy="1310640"/>
              </a:xfrm>
            </p:grpSpPr>
            <p:sp>
              <p:nvSpPr>
                <p:cNvPr id="41" name="弧形 40"/>
                <p:cNvSpPr/>
                <p:nvPr/>
              </p:nvSpPr>
              <p:spPr>
                <a:xfrm>
                  <a:off x="-2042160" y="1524000"/>
                  <a:ext cx="1310640" cy="131064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rgbClr val="000000">
                      <a:lumMod val="75000"/>
                      <a:lumOff val="25000"/>
                    </a:srgbClr>
                  </a:solidFill>
                </a:ln>
              </p:spPr>
              <p:style>
                <a:lnRef idx="1">
                  <a:srgbClr val="A02D34"/>
                </a:lnRef>
                <a:fillRef idx="0">
                  <a:srgbClr val="A02D34"/>
                </a:fillRef>
                <a:effectRef idx="0">
                  <a:srgbClr val="A02D34"/>
                </a:effectRef>
                <a:fontRef idx="minor">
                  <a:srgbClr val="000000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42" name="直接连接符 41"/>
                <p:cNvCxnSpPr>
                  <a:stCxn id="41" idx="0"/>
                </p:cNvCxnSpPr>
                <p:nvPr/>
              </p:nvCxnSpPr>
              <p:spPr>
                <a:xfrm flipH="1">
                  <a:off x="-8578756" y="1524000"/>
                  <a:ext cx="7191915" cy="0"/>
                </a:xfrm>
                <a:prstGeom prst="line">
                  <a:avLst/>
                </a:prstGeom>
                <a:ln>
                  <a:solidFill>
                    <a:srgbClr val="000000">
                      <a:lumMod val="75000"/>
                      <a:lumOff val="25000"/>
                    </a:srgbClr>
                  </a:solidFill>
                </a:ln>
              </p:spPr>
              <p:style>
                <a:lnRef idx="1">
                  <a:srgbClr val="A02D34"/>
                </a:lnRef>
                <a:fillRef idx="0">
                  <a:srgbClr val="A02D34"/>
                </a:fillRef>
                <a:effectRef idx="0">
                  <a:srgbClr val="A02D34"/>
                </a:effectRef>
                <a:fontRef idx="minor">
                  <a:srgbClr val="000000"/>
                </a:fontRef>
              </p:style>
            </p:cxnSp>
            <p:cxnSp>
              <p:nvCxnSpPr>
                <p:cNvPr id="43" name="直接连接符 42"/>
                <p:cNvCxnSpPr/>
                <p:nvPr/>
              </p:nvCxnSpPr>
              <p:spPr>
                <a:xfrm flipH="1">
                  <a:off x="-2971800" y="2834640"/>
                  <a:ext cx="1584960" cy="0"/>
                </a:xfrm>
                <a:prstGeom prst="line">
                  <a:avLst/>
                </a:prstGeom>
                <a:ln>
                  <a:solidFill>
                    <a:srgbClr val="000000">
                      <a:lumMod val="75000"/>
                      <a:lumOff val="25000"/>
                    </a:srgbClr>
                  </a:solidFill>
                </a:ln>
              </p:spPr>
              <p:style>
                <a:lnRef idx="1">
                  <a:srgbClr val="A02D34"/>
                </a:lnRef>
                <a:fillRef idx="0">
                  <a:srgbClr val="A02D34"/>
                </a:fillRef>
                <a:effectRef idx="0">
                  <a:srgbClr val="A02D34"/>
                </a:effectRef>
                <a:fontRef idx="minor">
                  <a:srgbClr val="000000"/>
                </a:fontRef>
              </p:style>
            </p:cxnSp>
            <p:sp>
              <p:nvSpPr>
                <p:cNvPr id="44" name="弧形 43"/>
                <p:cNvSpPr/>
                <p:nvPr/>
              </p:nvSpPr>
              <p:spPr>
                <a:xfrm>
                  <a:off x="-2255791" y="1524000"/>
                  <a:ext cx="1310641" cy="131064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rgbClr val="000000">
                      <a:lumMod val="75000"/>
                      <a:lumOff val="25000"/>
                    </a:srgbClr>
                  </a:solidFill>
                </a:ln>
              </p:spPr>
              <p:style>
                <a:lnRef idx="1">
                  <a:srgbClr val="A02D34"/>
                </a:lnRef>
                <a:fillRef idx="0">
                  <a:srgbClr val="A02D34"/>
                </a:fillRef>
                <a:effectRef idx="0">
                  <a:srgbClr val="A02D34"/>
                </a:effectRef>
                <a:fontRef idx="minor">
                  <a:srgbClr val="000000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7" name="组合 36"/>
              <p:cNvGrpSpPr/>
              <p:nvPr/>
            </p:nvGrpSpPr>
            <p:grpSpPr>
              <a:xfrm flipH="1" flipV="1">
                <a:off x="1601698" y="2589108"/>
                <a:ext cx="2365952" cy="473287"/>
                <a:chOff x="-7283387" y="1524000"/>
                <a:chExt cx="6551867" cy="1310640"/>
              </a:xfrm>
            </p:grpSpPr>
            <p:sp>
              <p:nvSpPr>
                <p:cNvPr id="38" name="弧形 37"/>
                <p:cNvSpPr/>
                <p:nvPr/>
              </p:nvSpPr>
              <p:spPr>
                <a:xfrm>
                  <a:off x="-2042160" y="1524000"/>
                  <a:ext cx="1310640" cy="131064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rgbClr val="000000">
                      <a:lumMod val="75000"/>
                      <a:lumOff val="25000"/>
                    </a:srgbClr>
                  </a:solidFill>
                </a:ln>
              </p:spPr>
              <p:style>
                <a:lnRef idx="1">
                  <a:srgbClr val="A02D34"/>
                </a:lnRef>
                <a:fillRef idx="0">
                  <a:srgbClr val="A02D34"/>
                </a:fillRef>
                <a:effectRef idx="0">
                  <a:srgbClr val="A02D34"/>
                </a:effectRef>
                <a:fontRef idx="minor">
                  <a:srgbClr val="000000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9" name="直接连接符 38"/>
                <p:cNvCxnSpPr>
                  <a:stCxn id="38" idx="0"/>
                </p:cNvCxnSpPr>
                <p:nvPr/>
              </p:nvCxnSpPr>
              <p:spPr>
                <a:xfrm flipH="1" flipV="1">
                  <a:off x="-7283387" y="1524001"/>
                  <a:ext cx="5896546" cy="0"/>
                </a:xfrm>
                <a:prstGeom prst="line">
                  <a:avLst/>
                </a:prstGeom>
                <a:ln>
                  <a:solidFill>
                    <a:srgbClr val="000000">
                      <a:lumMod val="75000"/>
                      <a:lumOff val="25000"/>
                    </a:srgbClr>
                  </a:solidFill>
                </a:ln>
              </p:spPr>
              <p:style>
                <a:lnRef idx="1">
                  <a:srgbClr val="A02D34"/>
                </a:lnRef>
                <a:fillRef idx="0">
                  <a:srgbClr val="A02D34"/>
                </a:fillRef>
                <a:effectRef idx="0">
                  <a:srgbClr val="A02D34"/>
                </a:effectRef>
                <a:fontRef idx="minor">
                  <a:srgbClr val="000000"/>
                </a:fontRef>
              </p:style>
            </p:cxnSp>
            <p:cxnSp>
              <p:nvCxnSpPr>
                <p:cNvPr id="40" name="直接连接符 39"/>
                <p:cNvCxnSpPr/>
                <p:nvPr/>
              </p:nvCxnSpPr>
              <p:spPr>
                <a:xfrm flipH="1">
                  <a:off x="-2971800" y="2834640"/>
                  <a:ext cx="1584960" cy="0"/>
                </a:xfrm>
                <a:prstGeom prst="line">
                  <a:avLst/>
                </a:prstGeom>
                <a:ln>
                  <a:solidFill>
                    <a:srgbClr val="000000">
                      <a:lumMod val="75000"/>
                      <a:lumOff val="25000"/>
                    </a:srgbClr>
                  </a:solidFill>
                </a:ln>
              </p:spPr>
              <p:style>
                <a:lnRef idx="1">
                  <a:srgbClr val="A02D34"/>
                </a:lnRef>
                <a:fillRef idx="0">
                  <a:srgbClr val="A02D34"/>
                </a:fillRef>
                <a:effectRef idx="0">
                  <a:srgbClr val="A02D34"/>
                </a:effectRef>
                <a:fontRef idx="minor">
                  <a:srgbClr val="000000"/>
                </a:fontRef>
              </p:style>
            </p:cxnSp>
          </p:grpSp>
        </p:grpSp>
        <p:grpSp>
          <p:nvGrpSpPr>
            <p:cNvPr id="6" name="组合 5"/>
            <p:cNvGrpSpPr/>
            <p:nvPr/>
          </p:nvGrpSpPr>
          <p:grpSpPr>
            <a:xfrm flipV="1">
              <a:off x="3210092" y="3665440"/>
              <a:ext cx="1103713" cy="252841"/>
              <a:chOff x="-164379" y="2115819"/>
              <a:chExt cx="4132029" cy="946576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-164379" y="2115819"/>
                <a:ext cx="2833724" cy="473287"/>
                <a:chOff x="-8578756" y="1524000"/>
                <a:chExt cx="7847236" cy="1310640"/>
              </a:xfrm>
            </p:grpSpPr>
            <p:sp>
              <p:nvSpPr>
                <p:cNvPr id="32" name="弧形 31"/>
                <p:cNvSpPr/>
                <p:nvPr/>
              </p:nvSpPr>
              <p:spPr>
                <a:xfrm>
                  <a:off x="-2042160" y="1524000"/>
                  <a:ext cx="1310640" cy="131064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rgbClr val="000000">
                      <a:lumMod val="75000"/>
                      <a:lumOff val="25000"/>
                    </a:srgbClr>
                  </a:solidFill>
                </a:ln>
              </p:spPr>
              <p:style>
                <a:lnRef idx="1">
                  <a:srgbClr val="A02D34"/>
                </a:lnRef>
                <a:fillRef idx="0">
                  <a:srgbClr val="A02D34"/>
                </a:fillRef>
                <a:effectRef idx="0">
                  <a:srgbClr val="A02D34"/>
                </a:effectRef>
                <a:fontRef idx="minor">
                  <a:srgbClr val="000000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3" name="直接连接符 32"/>
                <p:cNvCxnSpPr>
                  <a:stCxn id="32" idx="0"/>
                </p:cNvCxnSpPr>
                <p:nvPr/>
              </p:nvCxnSpPr>
              <p:spPr>
                <a:xfrm flipH="1">
                  <a:off x="-8578756" y="1524000"/>
                  <a:ext cx="7191915" cy="0"/>
                </a:xfrm>
                <a:prstGeom prst="line">
                  <a:avLst/>
                </a:prstGeom>
                <a:ln>
                  <a:solidFill>
                    <a:srgbClr val="000000">
                      <a:lumMod val="75000"/>
                      <a:lumOff val="25000"/>
                    </a:srgbClr>
                  </a:solidFill>
                </a:ln>
              </p:spPr>
              <p:style>
                <a:lnRef idx="1">
                  <a:srgbClr val="A02D34"/>
                </a:lnRef>
                <a:fillRef idx="0">
                  <a:srgbClr val="A02D34"/>
                </a:fillRef>
                <a:effectRef idx="0">
                  <a:srgbClr val="A02D34"/>
                </a:effectRef>
                <a:fontRef idx="minor">
                  <a:srgbClr val="000000"/>
                </a:fontRef>
              </p:style>
            </p:cxnSp>
            <p:cxnSp>
              <p:nvCxnSpPr>
                <p:cNvPr id="34" name="直接连接符 33"/>
                <p:cNvCxnSpPr/>
                <p:nvPr/>
              </p:nvCxnSpPr>
              <p:spPr>
                <a:xfrm flipH="1">
                  <a:off x="-2971800" y="2834640"/>
                  <a:ext cx="1584960" cy="0"/>
                </a:xfrm>
                <a:prstGeom prst="line">
                  <a:avLst/>
                </a:prstGeom>
                <a:ln>
                  <a:solidFill>
                    <a:srgbClr val="000000">
                      <a:lumMod val="75000"/>
                      <a:lumOff val="25000"/>
                    </a:srgbClr>
                  </a:solidFill>
                </a:ln>
              </p:spPr>
              <p:style>
                <a:lnRef idx="1">
                  <a:srgbClr val="A02D34"/>
                </a:lnRef>
                <a:fillRef idx="0">
                  <a:srgbClr val="A02D34"/>
                </a:fillRef>
                <a:effectRef idx="0">
                  <a:srgbClr val="A02D34"/>
                </a:effectRef>
                <a:fontRef idx="minor">
                  <a:srgbClr val="000000"/>
                </a:fontRef>
              </p:style>
            </p:cxnSp>
            <p:sp>
              <p:nvSpPr>
                <p:cNvPr id="35" name="弧形 34"/>
                <p:cNvSpPr/>
                <p:nvPr/>
              </p:nvSpPr>
              <p:spPr>
                <a:xfrm>
                  <a:off x="-2255791" y="1524000"/>
                  <a:ext cx="1310641" cy="131064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rgbClr val="000000">
                      <a:lumMod val="75000"/>
                      <a:lumOff val="25000"/>
                    </a:srgbClr>
                  </a:solidFill>
                </a:ln>
              </p:spPr>
              <p:style>
                <a:lnRef idx="1">
                  <a:srgbClr val="A02D34"/>
                </a:lnRef>
                <a:fillRef idx="0">
                  <a:srgbClr val="A02D34"/>
                </a:fillRef>
                <a:effectRef idx="0">
                  <a:srgbClr val="A02D34"/>
                </a:effectRef>
                <a:fontRef idx="minor">
                  <a:srgbClr val="000000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" name="组合 7"/>
              <p:cNvGrpSpPr/>
              <p:nvPr/>
            </p:nvGrpSpPr>
            <p:grpSpPr>
              <a:xfrm flipH="1" flipV="1">
                <a:off x="1601698" y="2589108"/>
                <a:ext cx="2365952" cy="473287"/>
                <a:chOff x="-7283387" y="1524000"/>
                <a:chExt cx="6551867" cy="1310640"/>
              </a:xfrm>
            </p:grpSpPr>
            <p:sp>
              <p:nvSpPr>
                <p:cNvPr id="29" name="弧形 28"/>
                <p:cNvSpPr/>
                <p:nvPr/>
              </p:nvSpPr>
              <p:spPr>
                <a:xfrm>
                  <a:off x="-2042160" y="1524000"/>
                  <a:ext cx="1310640" cy="131064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rgbClr val="000000">
                      <a:lumMod val="75000"/>
                      <a:lumOff val="25000"/>
                    </a:srgbClr>
                  </a:solidFill>
                </a:ln>
              </p:spPr>
              <p:style>
                <a:lnRef idx="1">
                  <a:srgbClr val="A02D34"/>
                </a:lnRef>
                <a:fillRef idx="0">
                  <a:srgbClr val="A02D34"/>
                </a:fillRef>
                <a:effectRef idx="0">
                  <a:srgbClr val="A02D34"/>
                </a:effectRef>
                <a:fontRef idx="minor">
                  <a:srgbClr val="000000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0" name="直接连接符 29"/>
                <p:cNvCxnSpPr>
                  <a:stCxn id="29" idx="0"/>
                </p:cNvCxnSpPr>
                <p:nvPr/>
              </p:nvCxnSpPr>
              <p:spPr>
                <a:xfrm flipH="1" flipV="1">
                  <a:off x="-7283387" y="1524001"/>
                  <a:ext cx="5896546" cy="0"/>
                </a:xfrm>
                <a:prstGeom prst="line">
                  <a:avLst/>
                </a:prstGeom>
                <a:ln>
                  <a:solidFill>
                    <a:srgbClr val="000000">
                      <a:lumMod val="75000"/>
                      <a:lumOff val="25000"/>
                    </a:srgbClr>
                  </a:solidFill>
                </a:ln>
              </p:spPr>
              <p:style>
                <a:lnRef idx="1">
                  <a:srgbClr val="A02D34"/>
                </a:lnRef>
                <a:fillRef idx="0">
                  <a:srgbClr val="A02D34"/>
                </a:fillRef>
                <a:effectRef idx="0">
                  <a:srgbClr val="A02D34"/>
                </a:effectRef>
                <a:fontRef idx="minor">
                  <a:srgbClr val="000000"/>
                </a:fontRef>
              </p:style>
            </p:cxnSp>
            <p:cxnSp>
              <p:nvCxnSpPr>
                <p:cNvPr id="31" name="直接连接符 30"/>
                <p:cNvCxnSpPr/>
                <p:nvPr/>
              </p:nvCxnSpPr>
              <p:spPr>
                <a:xfrm flipH="1">
                  <a:off x="-2971800" y="2834640"/>
                  <a:ext cx="1584960" cy="0"/>
                </a:xfrm>
                <a:prstGeom prst="line">
                  <a:avLst/>
                </a:prstGeom>
                <a:ln>
                  <a:solidFill>
                    <a:srgbClr val="000000">
                      <a:lumMod val="75000"/>
                      <a:lumOff val="25000"/>
                    </a:srgbClr>
                  </a:solidFill>
                </a:ln>
              </p:spPr>
              <p:style>
                <a:lnRef idx="1">
                  <a:srgbClr val="A02D34"/>
                </a:lnRef>
                <a:fillRef idx="0">
                  <a:srgbClr val="A02D34"/>
                </a:fillRef>
                <a:effectRef idx="0">
                  <a:srgbClr val="A02D34"/>
                </a:effectRef>
                <a:fontRef idx="minor">
                  <a:srgbClr val="000000"/>
                </a:fontRef>
              </p:style>
            </p:cxnSp>
          </p:grpSp>
        </p:grpSp>
      </p:grpSp>
      <p:sp>
        <p:nvSpPr>
          <p:cNvPr id="9" name="文本框 8"/>
          <p:cNvSpPr txBox="1"/>
          <p:nvPr/>
        </p:nvSpPr>
        <p:spPr>
          <a:xfrm>
            <a:off x="4412899" y="4163419"/>
            <a:ext cx="4256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演示春风楷" panose="00000500000000000000" pitchFamily="2" charset="-122"/>
                <a:ea typeface="演示春风楷" panose="00000500000000000000" pitchFamily="2" charset="-122"/>
                <a:sym typeface="WenYue GuDianMingChaoTi (Non-Commercial Use)" pitchFamily="50" charset="-122"/>
              </a:rPr>
              <a:t>文字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651202" y="1284277"/>
            <a:ext cx="78774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800" dirty="0">
                <a:latin typeface="演示春风楷" panose="00000500000000000000" pitchFamily="2" charset="-122"/>
                <a:ea typeface="演示春风楷" panose="00000500000000000000" pitchFamily="2" charset="-122"/>
                <a:sym typeface="WenYue GuDianMingChaoTi (Non-Commercial Use)" pitchFamily="50" charset="-122"/>
              </a:rPr>
              <a:t>唯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027980" y="2042671"/>
            <a:ext cx="78774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800" dirty="0" smtClean="0">
                <a:latin typeface="演示春风楷" panose="00000500000000000000" pitchFamily="2" charset="-122"/>
                <a:ea typeface="演示春风楷" panose="00000500000000000000" pitchFamily="2" charset="-122"/>
                <a:sym typeface="WenYue GuDianMingChaoTi (Non-Commercial Use)" pitchFamily="50" charset="-122"/>
              </a:rPr>
              <a:t>美</a:t>
            </a:r>
            <a:endParaRPr lang="zh-CN" altLang="en-US" sz="7800" dirty="0">
              <a:latin typeface="演示春风楷" panose="00000500000000000000" pitchFamily="2" charset="-122"/>
              <a:ea typeface="演示春风楷" panose="00000500000000000000" pitchFamily="2" charset="-122"/>
              <a:sym typeface="WenYue GuDianMingChaoTi (Non-Commercial Use)" pitchFamily="50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602942" y="2866516"/>
            <a:ext cx="78774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800" dirty="0" smtClean="0">
                <a:latin typeface="演示春风楷" panose="00000500000000000000" pitchFamily="2" charset="-122"/>
                <a:ea typeface="演示春风楷" panose="00000500000000000000" pitchFamily="2" charset="-122"/>
                <a:sym typeface="WenYue GuDianMingChaoTi (Non-Commercial Use)" pitchFamily="50" charset="-122"/>
              </a:rPr>
              <a:t>国</a:t>
            </a:r>
            <a:endParaRPr lang="zh-CN" altLang="en-US" sz="7800" dirty="0">
              <a:latin typeface="演示春风楷" panose="00000500000000000000" pitchFamily="2" charset="-122"/>
              <a:ea typeface="演示春风楷" panose="00000500000000000000" pitchFamily="2" charset="-122"/>
              <a:sym typeface="WenYue GuDianMingChaoTi (Non-Commercial Use)" pitchFamily="50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027114" y="3727140"/>
            <a:ext cx="78774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800" dirty="0" smtClean="0">
                <a:latin typeface="演示春风楷" panose="00000500000000000000" pitchFamily="2" charset="-122"/>
                <a:ea typeface="演示春风楷" panose="00000500000000000000" pitchFamily="2" charset="-122"/>
                <a:sym typeface="WenYue GuDianMingChaoTi (Non-Commercial Use)" pitchFamily="50" charset="-122"/>
              </a:rPr>
              <a:t>风</a:t>
            </a:r>
            <a:endParaRPr lang="zh-CN" altLang="en-US" sz="7800" dirty="0">
              <a:latin typeface="演示春风楷" panose="00000500000000000000" pitchFamily="2" charset="-122"/>
              <a:ea typeface="演示春风楷" panose="00000500000000000000" pitchFamily="2" charset="-122"/>
              <a:sym typeface="WenYue GuDianMingChaoTi (Non-Commercial Use)" pitchFamily="50" charset="-122"/>
            </a:endParaRPr>
          </a:p>
        </p:txBody>
      </p:sp>
      <p:sp>
        <p:nvSpPr>
          <p:cNvPr id="234" name="文本框 233"/>
          <p:cNvSpPr txBox="1"/>
          <p:nvPr/>
        </p:nvSpPr>
        <p:spPr>
          <a:xfrm>
            <a:off x="5886726" y="1387941"/>
            <a:ext cx="430887" cy="28835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60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ZHONGGUOFENG</a:t>
            </a:r>
            <a:endParaRPr lang="zh-CN" altLang="en-US" sz="1600" dirty="0">
              <a:solidFill>
                <a:srgbClr val="000000">
                  <a:lumMod val="65000"/>
                  <a:lumOff val="35000"/>
                </a:srgbClr>
              </a:solidFill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pic>
        <p:nvPicPr>
          <p:cNvPr id="235" name="图片 23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9210"/>
            <a:ext cx="2570480" cy="266763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461135"/>
            <a:ext cx="12212955" cy="2570480"/>
          </a:xfrm>
          <a:prstGeom prst="rect">
            <a:avLst/>
          </a:prstGeom>
          <a:solidFill>
            <a:srgbClr val="C562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87700" y="3220720"/>
            <a:ext cx="4931410" cy="1689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8800" b="1">
                <a:solidFill>
                  <a:schemeClr val="tx1"/>
                </a:solidFill>
              </a:rPr>
              <a:t>感谢聆听</a:t>
            </a: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79173" y="3687097"/>
            <a:ext cx="59780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作者：小</a:t>
            </a:r>
            <a:r>
              <a:rPr lang="en-US" altLang="zh-CN" dirty="0" smtClean="0"/>
              <a:t>a</a:t>
            </a:r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476983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640" y="37465"/>
            <a:ext cx="3880485" cy="6865620"/>
          </a:xfrm>
          <a:prstGeom prst="rect">
            <a:avLst/>
          </a:prstGeom>
          <a:solidFill>
            <a:srgbClr val="C562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90745" y="1268730"/>
            <a:ext cx="645160" cy="655320"/>
          </a:xfrm>
          <a:prstGeom prst="rect">
            <a:avLst/>
          </a:prstGeom>
          <a:solidFill>
            <a:srgbClr val="C562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演示春风楷" panose="00000500000000000000" pitchFamily="2" charset="-122"/>
              <a:ea typeface="演示春风楷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90745" y="2738755"/>
            <a:ext cx="645160" cy="655320"/>
          </a:xfrm>
          <a:prstGeom prst="rect">
            <a:avLst/>
          </a:prstGeom>
          <a:solidFill>
            <a:srgbClr val="C562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FFC000"/>
                </a:solidFill>
                <a:latin typeface="演示春风楷" panose="00000500000000000000" pitchFamily="2" charset="-122"/>
                <a:ea typeface="演示春风楷" panose="00000500000000000000" pitchFamily="2" charset="-122"/>
              </a:rPr>
              <a:t>贰</a:t>
            </a:r>
          </a:p>
        </p:txBody>
      </p:sp>
      <p:sp>
        <p:nvSpPr>
          <p:cNvPr id="7" name="矩形 6"/>
          <p:cNvSpPr/>
          <p:nvPr/>
        </p:nvSpPr>
        <p:spPr>
          <a:xfrm>
            <a:off x="4756150" y="4168775"/>
            <a:ext cx="645160" cy="655320"/>
          </a:xfrm>
          <a:prstGeom prst="rect">
            <a:avLst/>
          </a:prstGeom>
          <a:solidFill>
            <a:srgbClr val="C562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FFC000"/>
                </a:solidFill>
                <a:latin typeface="演示春风楷" panose="00000500000000000000" pitchFamily="2" charset="-122"/>
                <a:ea typeface="演示春风楷" panose="00000500000000000000" pitchFamily="2" charset="-122"/>
              </a:rPr>
              <a:t>叁</a:t>
            </a:r>
          </a:p>
        </p:txBody>
      </p:sp>
      <p:sp>
        <p:nvSpPr>
          <p:cNvPr id="8" name="矩形 7"/>
          <p:cNvSpPr/>
          <p:nvPr/>
        </p:nvSpPr>
        <p:spPr>
          <a:xfrm>
            <a:off x="4690745" y="5599430"/>
            <a:ext cx="645160" cy="655320"/>
          </a:xfrm>
          <a:prstGeom prst="rect">
            <a:avLst/>
          </a:prstGeom>
          <a:solidFill>
            <a:srgbClr val="C562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solidFill>
                  <a:srgbClr val="FFC000"/>
                </a:solidFill>
                <a:latin typeface="演示春风楷" panose="00000500000000000000" pitchFamily="2" charset="-122"/>
                <a:ea typeface="演示春风楷" panose="00000500000000000000" pitchFamily="2" charset="-122"/>
              </a:rPr>
              <a:t>肆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310005" y="2351405"/>
            <a:ext cx="111315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>
                <a:solidFill>
                  <a:srgbClr val="FFC000"/>
                </a:solidFill>
                <a:latin typeface="汉仪超级战甲简" panose="00020600040101010101" charset="-122"/>
                <a:ea typeface="汉仪超级战甲简" panose="00020600040101010101" charset="-122"/>
              </a:rPr>
              <a:t>目录</a:t>
            </a:r>
          </a:p>
        </p:txBody>
      </p:sp>
      <p:sp>
        <p:nvSpPr>
          <p:cNvPr id="10" name="矩形 9"/>
          <p:cNvSpPr/>
          <p:nvPr/>
        </p:nvSpPr>
        <p:spPr>
          <a:xfrm>
            <a:off x="1153795" y="2299335"/>
            <a:ext cx="1321435" cy="2236470"/>
          </a:xfrm>
          <a:prstGeom prst="rect">
            <a:avLst/>
          </a:prstGeom>
          <a:solidFill>
            <a:srgbClr val="C5625C">
              <a:alpha val="68000"/>
            </a:srgbClr>
          </a:solidFill>
          <a:ln w="28575" cmpd="sng">
            <a:solidFill>
              <a:schemeClr val="accent4">
                <a:lumMod val="60000"/>
                <a:lumOff val="4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756150" y="1335405"/>
            <a:ext cx="241300" cy="5835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C000"/>
                </a:solidFill>
                <a:latin typeface="演示春风楷" panose="00000500000000000000" pitchFamily="2" charset="-122"/>
                <a:ea typeface="演示春风楷" panose="00000500000000000000" pitchFamily="2" charset="-122"/>
              </a:rPr>
              <a:t>壹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084570" y="1418590"/>
            <a:ext cx="43129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点击输入标题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064250" y="3025140"/>
            <a:ext cx="43129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点击输入标题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064250" y="4455795"/>
            <a:ext cx="43129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点击输入标题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077585" y="5886450"/>
            <a:ext cx="43129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点击输入标题</a:t>
            </a:r>
          </a:p>
        </p:txBody>
      </p:sp>
      <p:sp>
        <p:nvSpPr>
          <p:cNvPr id="21995" name="Freeform 53"/>
          <p:cNvSpPr/>
          <p:nvPr/>
        </p:nvSpPr>
        <p:spPr bwMode="auto">
          <a:xfrm>
            <a:off x="11351578" y="5485130"/>
            <a:ext cx="217488" cy="200025"/>
          </a:xfrm>
          <a:custGeom>
            <a:avLst/>
            <a:gdLst>
              <a:gd name="T0" fmla="*/ 58 w 63"/>
              <a:gd name="T1" fmla="*/ 1 h 58"/>
              <a:gd name="T2" fmla="*/ 42 w 63"/>
              <a:gd name="T3" fmla="*/ 19 h 58"/>
              <a:gd name="T4" fmla="*/ 26 w 63"/>
              <a:gd name="T5" fmla="*/ 39 h 58"/>
              <a:gd name="T6" fmla="*/ 0 w 63"/>
              <a:gd name="T7" fmla="*/ 58 h 58"/>
              <a:gd name="T8" fmla="*/ 36 w 63"/>
              <a:gd name="T9" fmla="*/ 44 h 58"/>
              <a:gd name="T10" fmla="*/ 60 w 63"/>
              <a:gd name="T11" fmla="*/ 10 h 58"/>
              <a:gd name="T12" fmla="*/ 58 w 63"/>
              <a:gd name="T13" fmla="*/ 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" h="58">
                <a:moveTo>
                  <a:pt x="58" y="1"/>
                </a:moveTo>
                <a:cubicBezTo>
                  <a:pt x="58" y="1"/>
                  <a:pt x="45" y="12"/>
                  <a:pt x="42" y="19"/>
                </a:cubicBezTo>
                <a:cubicBezTo>
                  <a:pt x="42" y="19"/>
                  <a:pt x="29" y="36"/>
                  <a:pt x="26" y="39"/>
                </a:cubicBezTo>
                <a:cubicBezTo>
                  <a:pt x="26" y="39"/>
                  <a:pt x="5" y="56"/>
                  <a:pt x="0" y="58"/>
                </a:cubicBezTo>
                <a:cubicBezTo>
                  <a:pt x="0" y="58"/>
                  <a:pt x="27" y="52"/>
                  <a:pt x="36" y="44"/>
                </a:cubicBezTo>
                <a:cubicBezTo>
                  <a:pt x="36" y="44"/>
                  <a:pt x="59" y="20"/>
                  <a:pt x="60" y="10"/>
                </a:cubicBezTo>
                <a:cubicBezTo>
                  <a:pt x="60" y="10"/>
                  <a:pt x="63" y="0"/>
                  <a:pt x="58" y="1"/>
                </a:cubicBezTo>
                <a:close/>
              </a:path>
            </a:pathLst>
          </a:custGeom>
          <a:solidFill>
            <a:srgbClr val="DF14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996" name="Freeform 54"/>
          <p:cNvSpPr/>
          <p:nvPr/>
        </p:nvSpPr>
        <p:spPr bwMode="auto">
          <a:xfrm>
            <a:off x="10149840" y="5921693"/>
            <a:ext cx="220663" cy="466725"/>
          </a:xfrm>
          <a:custGeom>
            <a:avLst/>
            <a:gdLst>
              <a:gd name="T0" fmla="*/ 8 w 64"/>
              <a:gd name="T1" fmla="*/ 134 h 135"/>
              <a:gd name="T2" fmla="*/ 11 w 64"/>
              <a:gd name="T3" fmla="*/ 100 h 135"/>
              <a:gd name="T4" fmla="*/ 35 w 64"/>
              <a:gd name="T5" fmla="*/ 45 h 135"/>
              <a:gd name="T6" fmla="*/ 64 w 64"/>
              <a:gd name="T7" fmla="*/ 0 h 135"/>
              <a:gd name="T8" fmla="*/ 46 w 64"/>
              <a:gd name="T9" fmla="*/ 39 h 135"/>
              <a:gd name="T10" fmla="*/ 29 w 64"/>
              <a:gd name="T11" fmla="*/ 78 h 135"/>
              <a:gd name="T12" fmla="*/ 20 w 64"/>
              <a:gd name="T13" fmla="*/ 113 h 135"/>
              <a:gd name="T14" fmla="*/ 8 w 64"/>
              <a:gd name="T15" fmla="*/ 134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4" h="135">
                <a:moveTo>
                  <a:pt x="8" y="134"/>
                </a:moveTo>
                <a:cubicBezTo>
                  <a:pt x="8" y="134"/>
                  <a:pt x="0" y="131"/>
                  <a:pt x="11" y="100"/>
                </a:cubicBezTo>
                <a:cubicBezTo>
                  <a:pt x="11" y="100"/>
                  <a:pt x="20" y="67"/>
                  <a:pt x="35" y="45"/>
                </a:cubicBezTo>
                <a:cubicBezTo>
                  <a:pt x="35" y="45"/>
                  <a:pt x="58" y="8"/>
                  <a:pt x="64" y="0"/>
                </a:cubicBezTo>
                <a:cubicBezTo>
                  <a:pt x="64" y="0"/>
                  <a:pt x="49" y="35"/>
                  <a:pt x="46" y="39"/>
                </a:cubicBezTo>
                <a:cubicBezTo>
                  <a:pt x="46" y="39"/>
                  <a:pt x="32" y="65"/>
                  <a:pt x="29" y="78"/>
                </a:cubicBezTo>
                <a:cubicBezTo>
                  <a:pt x="29" y="78"/>
                  <a:pt x="20" y="102"/>
                  <a:pt x="20" y="113"/>
                </a:cubicBezTo>
                <a:cubicBezTo>
                  <a:pt x="20" y="113"/>
                  <a:pt x="20" y="135"/>
                  <a:pt x="8" y="13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003" name="Freeform 59"/>
          <p:cNvSpPr/>
          <p:nvPr/>
        </p:nvSpPr>
        <p:spPr bwMode="auto">
          <a:xfrm>
            <a:off x="10097453" y="6264593"/>
            <a:ext cx="44450" cy="120650"/>
          </a:xfrm>
          <a:custGeom>
            <a:avLst/>
            <a:gdLst>
              <a:gd name="T0" fmla="*/ 6 w 13"/>
              <a:gd name="T1" fmla="*/ 35 h 35"/>
              <a:gd name="T2" fmla="*/ 8 w 13"/>
              <a:gd name="T3" fmla="*/ 19 h 35"/>
              <a:gd name="T4" fmla="*/ 13 w 13"/>
              <a:gd name="T5" fmla="*/ 0 h 35"/>
              <a:gd name="T6" fmla="*/ 11 w 13"/>
              <a:gd name="T7" fmla="*/ 24 h 35"/>
              <a:gd name="T8" fmla="*/ 6 w 13"/>
              <a:gd name="T9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35">
                <a:moveTo>
                  <a:pt x="6" y="35"/>
                </a:moveTo>
                <a:cubicBezTo>
                  <a:pt x="6" y="35"/>
                  <a:pt x="0" y="34"/>
                  <a:pt x="8" y="19"/>
                </a:cubicBezTo>
                <a:cubicBezTo>
                  <a:pt x="8" y="19"/>
                  <a:pt x="12" y="5"/>
                  <a:pt x="13" y="0"/>
                </a:cubicBezTo>
                <a:cubicBezTo>
                  <a:pt x="13" y="0"/>
                  <a:pt x="11" y="17"/>
                  <a:pt x="11" y="24"/>
                </a:cubicBezTo>
                <a:cubicBezTo>
                  <a:pt x="11" y="24"/>
                  <a:pt x="12" y="35"/>
                  <a:pt x="6" y="3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004" name="Freeform 60"/>
          <p:cNvSpPr/>
          <p:nvPr/>
        </p:nvSpPr>
        <p:spPr bwMode="auto">
          <a:xfrm>
            <a:off x="11430953" y="6024880"/>
            <a:ext cx="14288" cy="3175"/>
          </a:xfrm>
          <a:custGeom>
            <a:avLst/>
            <a:gdLst>
              <a:gd name="T0" fmla="*/ 4 w 4"/>
              <a:gd name="T1" fmla="*/ 0 h 1"/>
              <a:gd name="T2" fmla="*/ 0 w 4"/>
              <a:gd name="T3" fmla="*/ 0 h 1"/>
              <a:gd name="T4" fmla="*/ 2 w 4"/>
              <a:gd name="T5" fmla="*/ 1 h 1"/>
              <a:gd name="T6" fmla="*/ 4 w 4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1">
                <a:moveTo>
                  <a:pt x="4" y="0"/>
                </a:moveTo>
                <a:cubicBezTo>
                  <a:pt x="3" y="0"/>
                  <a:pt x="2" y="0"/>
                  <a:pt x="0" y="0"/>
                </a:cubicBezTo>
                <a:cubicBezTo>
                  <a:pt x="1" y="0"/>
                  <a:pt x="2" y="0"/>
                  <a:pt x="2" y="1"/>
                </a:cubicBezTo>
                <a:cubicBezTo>
                  <a:pt x="3" y="1"/>
                  <a:pt x="3" y="1"/>
                  <a:pt x="4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005" name="Freeform 61"/>
          <p:cNvSpPr/>
          <p:nvPr/>
        </p:nvSpPr>
        <p:spPr bwMode="auto">
          <a:xfrm>
            <a:off x="11416665" y="6024880"/>
            <a:ext cx="4763" cy="0"/>
          </a:xfrm>
          <a:custGeom>
            <a:avLst/>
            <a:gdLst>
              <a:gd name="T0" fmla="*/ 1 w 1"/>
              <a:gd name="T1" fmla="*/ 0 w 1"/>
              <a:gd name="T2" fmla="*/ 0 w 1"/>
              <a:gd name="T3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006" name="Freeform 62"/>
          <p:cNvSpPr/>
          <p:nvPr/>
        </p:nvSpPr>
        <p:spPr bwMode="auto">
          <a:xfrm>
            <a:off x="11396028" y="6024880"/>
            <a:ext cx="11113" cy="0"/>
          </a:xfrm>
          <a:custGeom>
            <a:avLst/>
            <a:gdLst>
              <a:gd name="T0" fmla="*/ 0 w 3"/>
              <a:gd name="T1" fmla="*/ 3 w 3"/>
              <a:gd name="T2" fmla="*/ 0 w 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3">
                <a:moveTo>
                  <a:pt x="0" y="0"/>
                </a:moveTo>
                <a:cubicBezTo>
                  <a:pt x="1" y="0"/>
                  <a:pt x="2" y="0"/>
                  <a:pt x="3" y="0"/>
                </a:cubicBezTo>
                <a:cubicBezTo>
                  <a:pt x="3" y="0"/>
                  <a:pt x="1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007" name="Freeform 63"/>
          <p:cNvSpPr/>
          <p:nvPr/>
        </p:nvSpPr>
        <p:spPr bwMode="auto">
          <a:xfrm>
            <a:off x="11407140" y="6024880"/>
            <a:ext cx="9525" cy="3175"/>
          </a:xfrm>
          <a:custGeom>
            <a:avLst/>
            <a:gdLst>
              <a:gd name="T0" fmla="*/ 2 w 3"/>
              <a:gd name="T1" fmla="*/ 1 h 1"/>
              <a:gd name="T2" fmla="*/ 2 w 3"/>
              <a:gd name="T3" fmla="*/ 0 h 1"/>
              <a:gd name="T4" fmla="*/ 3 w 3"/>
              <a:gd name="T5" fmla="*/ 0 h 1"/>
              <a:gd name="T6" fmla="*/ 0 w 3"/>
              <a:gd name="T7" fmla="*/ 0 h 1"/>
              <a:gd name="T8" fmla="*/ 2 w 3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1">
                <a:moveTo>
                  <a:pt x="2" y="1"/>
                </a:moveTo>
                <a:cubicBezTo>
                  <a:pt x="2" y="0"/>
                  <a:pt x="2" y="0"/>
                  <a:pt x="2" y="0"/>
                </a:cubicBezTo>
                <a:cubicBezTo>
                  <a:pt x="3" y="0"/>
                  <a:pt x="3" y="0"/>
                  <a:pt x="3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2" y="0"/>
                  <a:pt x="2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009" name="Freeform 64"/>
          <p:cNvSpPr/>
          <p:nvPr/>
        </p:nvSpPr>
        <p:spPr bwMode="auto">
          <a:xfrm>
            <a:off x="11413490" y="6028055"/>
            <a:ext cx="7938" cy="0"/>
          </a:xfrm>
          <a:custGeom>
            <a:avLst/>
            <a:gdLst>
              <a:gd name="T0" fmla="*/ 0 w 2"/>
              <a:gd name="T1" fmla="*/ 2 w 2"/>
              <a:gd name="T2" fmla="*/ 0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2">
                <a:moveTo>
                  <a:pt x="0" y="0"/>
                </a:moveTo>
                <a:cubicBezTo>
                  <a:pt x="1" y="0"/>
                  <a:pt x="1" y="0"/>
                  <a:pt x="2" y="0"/>
                </a:cubicBezTo>
                <a:cubicBezTo>
                  <a:pt x="1" y="0"/>
                  <a:pt x="1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011" name="Freeform 65"/>
          <p:cNvSpPr/>
          <p:nvPr/>
        </p:nvSpPr>
        <p:spPr bwMode="auto">
          <a:xfrm>
            <a:off x="11316653" y="6042343"/>
            <a:ext cx="146050" cy="11113"/>
          </a:xfrm>
          <a:custGeom>
            <a:avLst/>
            <a:gdLst>
              <a:gd name="T0" fmla="*/ 26 w 42"/>
              <a:gd name="T1" fmla="*/ 2 h 3"/>
              <a:gd name="T2" fmla="*/ 25 w 42"/>
              <a:gd name="T3" fmla="*/ 1 h 3"/>
              <a:gd name="T4" fmla="*/ 16 w 42"/>
              <a:gd name="T5" fmla="*/ 2 h 3"/>
              <a:gd name="T6" fmla="*/ 11 w 42"/>
              <a:gd name="T7" fmla="*/ 0 h 3"/>
              <a:gd name="T8" fmla="*/ 5 w 42"/>
              <a:gd name="T9" fmla="*/ 3 h 3"/>
              <a:gd name="T10" fmla="*/ 23 w 42"/>
              <a:gd name="T11" fmla="*/ 3 h 3"/>
              <a:gd name="T12" fmla="*/ 38 w 42"/>
              <a:gd name="T13" fmla="*/ 1 h 3"/>
              <a:gd name="T14" fmla="*/ 42 w 42"/>
              <a:gd name="T15" fmla="*/ 2 h 3"/>
              <a:gd name="T16" fmla="*/ 36 w 42"/>
              <a:gd name="T17" fmla="*/ 1 h 3"/>
              <a:gd name="T18" fmla="*/ 26 w 42"/>
              <a:gd name="T19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2" h="3">
                <a:moveTo>
                  <a:pt x="26" y="2"/>
                </a:moveTo>
                <a:cubicBezTo>
                  <a:pt x="26" y="2"/>
                  <a:pt x="26" y="1"/>
                  <a:pt x="25" y="1"/>
                </a:cubicBezTo>
                <a:cubicBezTo>
                  <a:pt x="21" y="1"/>
                  <a:pt x="19" y="2"/>
                  <a:pt x="16" y="2"/>
                </a:cubicBezTo>
                <a:cubicBezTo>
                  <a:pt x="15" y="2"/>
                  <a:pt x="13" y="0"/>
                  <a:pt x="11" y="0"/>
                </a:cubicBezTo>
                <a:cubicBezTo>
                  <a:pt x="8" y="1"/>
                  <a:pt x="0" y="3"/>
                  <a:pt x="5" y="3"/>
                </a:cubicBezTo>
                <a:cubicBezTo>
                  <a:pt x="12" y="3"/>
                  <a:pt x="16" y="3"/>
                  <a:pt x="23" y="3"/>
                </a:cubicBezTo>
                <a:cubicBezTo>
                  <a:pt x="28" y="2"/>
                  <a:pt x="33" y="2"/>
                  <a:pt x="38" y="1"/>
                </a:cubicBezTo>
                <a:cubicBezTo>
                  <a:pt x="39" y="2"/>
                  <a:pt x="41" y="2"/>
                  <a:pt x="42" y="2"/>
                </a:cubicBezTo>
                <a:cubicBezTo>
                  <a:pt x="40" y="2"/>
                  <a:pt x="38" y="1"/>
                  <a:pt x="36" y="1"/>
                </a:cubicBezTo>
                <a:cubicBezTo>
                  <a:pt x="34" y="0"/>
                  <a:pt x="30" y="2"/>
                  <a:pt x="26" y="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012" name="Freeform 66"/>
          <p:cNvSpPr/>
          <p:nvPr/>
        </p:nvSpPr>
        <p:spPr bwMode="auto">
          <a:xfrm>
            <a:off x="11503978" y="6039168"/>
            <a:ext cx="41275" cy="11113"/>
          </a:xfrm>
          <a:custGeom>
            <a:avLst/>
            <a:gdLst>
              <a:gd name="T0" fmla="*/ 11 w 12"/>
              <a:gd name="T1" fmla="*/ 2 h 3"/>
              <a:gd name="T2" fmla="*/ 9 w 12"/>
              <a:gd name="T3" fmla="*/ 2 h 3"/>
              <a:gd name="T4" fmla="*/ 0 w 12"/>
              <a:gd name="T5" fmla="*/ 0 h 3"/>
              <a:gd name="T6" fmla="*/ 1 w 12"/>
              <a:gd name="T7" fmla="*/ 1 h 3"/>
              <a:gd name="T8" fmla="*/ 1 w 12"/>
              <a:gd name="T9" fmla="*/ 0 h 3"/>
              <a:gd name="T10" fmla="*/ 12 w 12"/>
              <a:gd name="T11" fmla="*/ 3 h 3"/>
              <a:gd name="T12" fmla="*/ 11 w 12"/>
              <a:gd name="T13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3">
                <a:moveTo>
                  <a:pt x="11" y="2"/>
                </a:moveTo>
                <a:cubicBezTo>
                  <a:pt x="10" y="2"/>
                  <a:pt x="9" y="2"/>
                  <a:pt x="9" y="2"/>
                </a:cubicBezTo>
                <a:cubicBezTo>
                  <a:pt x="6" y="0"/>
                  <a:pt x="3" y="0"/>
                  <a:pt x="0" y="0"/>
                </a:cubicBezTo>
                <a:cubicBezTo>
                  <a:pt x="1" y="1"/>
                  <a:pt x="1" y="1"/>
                  <a:pt x="1" y="1"/>
                </a:cubicBezTo>
                <a:cubicBezTo>
                  <a:pt x="3" y="1"/>
                  <a:pt x="3" y="1"/>
                  <a:pt x="1" y="0"/>
                </a:cubicBezTo>
                <a:cubicBezTo>
                  <a:pt x="5" y="2"/>
                  <a:pt x="8" y="3"/>
                  <a:pt x="12" y="3"/>
                </a:cubicBezTo>
                <a:cubicBezTo>
                  <a:pt x="11" y="3"/>
                  <a:pt x="12" y="2"/>
                  <a:pt x="11" y="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013" name="Freeform 67"/>
          <p:cNvSpPr/>
          <p:nvPr/>
        </p:nvSpPr>
        <p:spPr bwMode="auto">
          <a:xfrm>
            <a:off x="11545253" y="6050280"/>
            <a:ext cx="7938" cy="3175"/>
          </a:xfrm>
          <a:custGeom>
            <a:avLst/>
            <a:gdLst>
              <a:gd name="T0" fmla="*/ 2 w 2"/>
              <a:gd name="T1" fmla="*/ 1 h 1"/>
              <a:gd name="T2" fmla="*/ 0 w 2"/>
              <a:gd name="T3" fmla="*/ 0 h 1"/>
              <a:gd name="T4" fmla="*/ 0 w 2"/>
              <a:gd name="T5" fmla="*/ 1 h 1"/>
              <a:gd name="T6" fmla="*/ 2 w 2"/>
              <a:gd name="T7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1">
                <a:moveTo>
                  <a:pt x="2" y="1"/>
                </a:moveTo>
                <a:cubicBezTo>
                  <a:pt x="1" y="1"/>
                  <a:pt x="0" y="0"/>
                  <a:pt x="0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1" y="1"/>
                  <a:pt x="2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014" name="Freeform 68"/>
          <p:cNvSpPr/>
          <p:nvPr/>
        </p:nvSpPr>
        <p:spPr bwMode="auto">
          <a:xfrm>
            <a:off x="10276840" y="6018530"/>
            <a:ext cx="1092200" cy="290513"/>
          </a:xfrm>
          <a:custGeom>
            <a:avLst/>
            <a:gdLst>
              <a:gd name="T0" fmla="*/ 284 w 315"/>
              <a:gd name="T1" fmla="*/ 3 h 84"/>
              <a:gd name="T2" fmla="*/ 280 w 315"/>
              <a:gd name="T3" fmla="*/ 3 h 84"/>
              <a:gd name="T4" fmla="*/ 275 w 315"/>
              <a:gd name="T5" fmla="*/ 3 h 84"/>
              <a:gd name="T6" fmla="*/ 275 w 315"/>
              <a:gd name="T7" fmla="*/ 4 h 84"/>
              <a:gd name="T8" fmla="*/ 275 w 315"/>
              <a:gd name="T9" fmla="*/ 4 h 84"/>
              <a:gd name="T10" fmla="*/ 270 w 315"/>
              <a:gd name="T11" fmla="*/ 3 h 84"/>
              <a:gd name="T12" fmla="*/ 275 w 315"/>
              <a:gd name="T13" fmla="*/ 3 h 84"/>
              <a:gd name="T14" fmla="*/ 268 w 315"/>
              <a:gd name="T15" fmla="*/ 3 h 84"/>
              <a:gd name="T16" fmla="*/ 261 w 315"/>
              <a:gd name="T17" fmla="*/ 3 h 84"/>
              <a:gd name="T18" fmla="*/ 260 w 315"/>
              <a:gd name="T19" fmla="*/ 3 h 84"/>
              <a:gd name="T20" fmla="*/ 253 w 315"/>
              <a:gd name="T21" fmla="*/ 3 h 84"/>
              <a:gd name="T22" fmla="*/ 248 w 315"/>
              <a:gd name="T23" fmla="*/ 3 h 84"/>
              <a:gd name="T24" fmla="*/ 249 w 315"/>
              <a:gd name="T25" fmla="*/ 6 h 84"/>
              <a:gd name="T26" fmla="*/ 249 w 315"/>
              <a:gd name="T27" fmla="*/ 6 h 84"/>
              <a:gd name="T28" fmla="*/ 239 w 315"/>
              <a:gd name="T29" fmla="*/ 4 h 84"/>
              <a:gd name="T30" fmla="*/ 248 w 315"/>
              <a:gd name="T31" fmla="*/ 3 h 84"/>
              <a:gd name="T32" fmla="*/ 253 w 315"/>
              <a:gd name="T33" fmla="*/ 3 h 84"/>
              <a:gd name="T34" fmla="*/ 209 w 315"/>
              <a:gd name="T35" fmla="*/ 5 h 84"/>
              <a:gd name="T36" fmla="*/ 187 w 315"/>
              <a:gd name="T37" fmla="*/ 0 h 84"/>
              <a:gd name="T38" fmla="*/ 169 w 315"/>
              <a:gd name="T39" fmla="*/ 1 h 84"/>
              <a:gd name="T40" fmla="*/ 166 w 315"/>
              <a:gd name="T41" fmla="*/ 1 h 84"/>
              <a:gd name="T42" fmla="*/ 121 w 315"/>
              <a:gd name="T43" fmla="*/ 15 h 84"/>
              <a:gd name="T44" fmla="*/ 10 w 315"/>
              <a:gd name="T45" fmla="*/ 69 h 84"/>
              <a:gd name="T46" fmla="*/ 43 w 315"/>
              <a:gd name="T47" fmla="*/ 72 h 84"/>
              <a:gd name="T48" fmla="*/ 114 w 315"/>
              <a:gd name="T49" fmla="*/ 38 h 84"/>
              <a:gd name="T50" fmla="*/ 168 w 315"/>
              <a:gd name="T51" fmla="*/ 17 h 84"/>
              <a:gd name="T52" fmla="*/ 170 w 315"/>
              <a:gd name="T53" fmla="*/ 17 h 84"/>
              <a:gd name="T54" fmla="*/ 170 w 315"/>
              <a:gd name="T55" fmla="*/ 17 h 84"/>
              <a:gd name="T56" fmla="*/ 170 w 315"/>
              <a:gd name="T57" fmla="*/ 17 h 84"/>
              <a:gd name="T58" fmla="*/ 170 w 315"/>
              <a:gd name="T59" fmla="*/ 17 h 84"/>
              <a:gd name="T60" fmla="*/ 177 w 315"/>
              <a:gd name="T61" fmla="*/ 16 h 84"/>
              <a:gd name="T62" fmla="*/ 206 w 315"/>
              <a:gd name="T63" fmla="*/ 18 h 84"/>
              <a:gd name="T64" fmla="*/ 210 w 315"/>
              <a:gd name="T65" fmla="*/ 19 h 84"/>
              <a:gd name="T66" fmla="*/ 237 w 315"/>
              <a:gd name="T67" fmla="*/ 14 h 84"/>
              <a:gd name="T68" fmla="*/ 270 w 315"/>
              <a:gd name="T69" fmla="*/ 11 h 84"/>
              <a:gd name="T70" fmla="*/ 259 w 315"/>
              <a:gd name="T71" fmla="*/ 10 h 84"/>
              <a:gd name="T72" fmla="*/ 272 w 315"/>
              <a:gd name="T73" fmla="*/ 9 h 84"/>
              <a:gd name="T74" fmla="*/ 284 w 315"/>
              <a:gd name="T75" fmla="*/ 8 h 84"/>
              <a:gd name="T76" fmla="*/ 293 w 315"/>
              <a:gd name="T77" fmla="*/ 9 h 84"/>
              <a:gd name="T78" fmla="*/ 294 w 315"/>
              <a:gd name="T79" fmla="*/ 6 h 84"/>
              <a:gd name="T80" fmla="*/ 294 w 315"/>
              <a:gd name="T81" fmla="*/ 6 h 84"/>
              <a:gd name="T82" fmla="*/ 313 w 315"/>
              <a:gd name="T83" fmla="*/ 6 h 84"/>
              <a:gd name="T84" fmla="*/ 303 w 315"/>
              <a:gd name="T85" fmla="*/ 4 h 84"/>
              <a:gd name="T86" fmla="*/ 301 w 315"/>
              <a:gd name="T87" fmla="*/ 4 h 84"/>
              <a:gd name="T88" fmla="*/ 312 w 315"/>
              <a:gd name="T89" fmla="*/ 4 h 84"/>
              <a:gd name="T90" fmla="*/ 315 w 315"/>
              <a:gd name="T91" fmla="*/ 5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15" h="84">
                <a:moveTo>
                  <a:pt x="309" y="3"/>
                </a:moveTo>
                <a:cubicBezTo>
                  <a:pt x="300" y="3"/>
                  <a:pt x="292" y="3"/>
                  <a:pt x="284" y="3"/>
                </a:cubicBezTo>
                <a:cubicBezTo>
                  <a:pt x="283" y="3"/>
                  <a:pt x="283" y="4"/>
                  <a:pt x="282" y="3"/>
                </a:cubicBezTo>
                <a:cubicBezTo>
                  <a:pt x="281" y="3"/>
                  <a:pt x="281" y="3"/>
                  <a:pt x="280" y="3"/>
                </a:cubicBezTo>
                <a:cubicBezTo>
                  <a:pt x="279" y="3"/>
                  <a:pt x="278" y="3"/>
                  <a:pt x="277" y="3"/>
                </a:cubicBezTo>
                <a:cubicBezTo>
                  <a:pt x="276" y="3"/>
                  <a:pt x="276" y="3"/>
                  <a:pt x="275" y="3"/>
                </a:cubicBezTo>
                <a:cubicBezTo>
                  <a:pt x="275" y="3"/>
                  <a:pt x="275" y="3"/>
                  <a:pt x="275" y="3"/>
                </a:cubicBezTo>
                <a:cubicBezTo>
                  <a:pt x="275" y="3"/>
                  <a:pt x="275" y="4"/>
                  <a:pt x="275" y="4"/>
                </a:cubicBezTo>
                <a:cubicBezTo>
                  <a:pt x="276" y="4"/>
                  <a:pt x="276" y="4"/>
                  <a:pt x="277" y="4"/>
                </a:cubicBezTo>
                <a:cubicBezTo>
                  <a:pt x="276" y="4"/>
                  <a:pt x="276" y="4"/>
                  <a:pt x="275" y="4"/>
                </a:cubicBezTo>
                <a:cubicBezTo>
                  <a:pt x="275" y="4"/>
                  <a:pt x="274" y="3"/>
                  <a:pt x="273" y="3"/>
                </a:cubicBezTo>
                <a:cubicBezTo>
                  <a:pt x="272" y="3"/>
                  <a:pt x="271" y="4"/>
                  <a:pt x="270" y="3"/>
                </a:cubicBezTo>
                <a:cubicBezTo>
                  <a:pt x="271" y="3"/>
                  <a:pt x="272" y="3"/>
                  <a:pt x="273" y="3"/>
                </a:cubicBezTo>
                <a:cubicBezTo>
                  <a:pt x="274" y="3"/>
                  <a:pt x="275" y="3"/>
                  <a:pt x="275" y="3"/>
                </a:cubicBezTo>
                <a:cubicBezTo>
                  <a:pt x="276" y="3"/>
                  <a:pt x="276" y="3"/>
                  <a:pt x="276" y="3"/>
                </a:cubicBezTo>
                <a:cubicBezTo>
                  <a:pt x="273" y="3"/>
                  <a:pt x="271" y="3"/>
                  <a:pt x="268" y="3"/>
                </a:cubicBezTo>
                <a:cubicBezTo>
                  <a:pt x="267" y="3"/>
                  <a:pt x="267" y="3"/>
                  <a:pt x="266" y="3"/>
                </a:cubicBezTo>
                <a:cubicBezTo>
                  <a:pt x="264" y="3"/>
                  <a:pt x="262" y="4"/>
                  <a:pt x="261" y="3"/>
                </a:cubicBezTo>
                <a:cubicBezTo>
                  <a:pt x="261" y="3"/>
                  <a:pt x="260" y="3"/>
                  <a:pt x="260" y="3"/>
                </a:cubicBezTo>
                <a:cubicBezTo>
                  <a:pt x="260" y="3"/>
                  <a:pt x="260" y="3"/>
                  <a:pt x="260" y="3"/>
                </a:cubicBezTo>
                <a:cubicBezTo>
                  <a:pt x="260" y="3"/>
                  <a:pt x="260" y="3"/>
                  <a:pt x="259" y="3"/>
                </a:cubicBezTo>
                <a:cubicBezTo>
                  <a:pt x="257" y="3"/>
                  <a:pt x="255" y="3"/>
                  <a:pt x="253" y="3"/>
                </a:cubicBezTo>
                <a:cubicBezTo>
                  <a:pt x="252" y="3"/>
                  <a:pt x="251" y="4"/>
                  <a:pt x="249" y="4"/>
                </a:cubicBezTo>
                <a:cubicBezTo>
                  <a:pt x="249" y="4"/>
                  <a:pt x="248" y="4"/>
                  <a:pt x="248" y="3"/>
                </a:cubicBezTo>
                <a:cubicBezTo>
                  <a:pt x="247" y="4"/>
                  <a:pt x="247" y="4"/>
                  <a:pt x="246" y="4"/>
                </a:cubicBezTo>
                <a:cubicBezTo>
                  <a:pt x="247" y="5"/>
                  <a:pt x="248" y="5"/>
                  <a:pt x="249" y="6"/>
                </a:cubicBezTo>
                <a:cubicBezTo>
                  <a:pt x="250" y="7"/>
                  <a:pt x="252" y="4"/>
                  <a:pt x="254" y="5"/>
                </a:cubicBezTo>
                <a:cubicBezTo>
                  <a:pt x="252" y="4"/>
                  <a:pt x="250" y="7"/>
                  <a:pt x="249" y="6"/>
                </a:cubicBezTo>
                <a:cubicBezTo>
                  <a:pt x="248" y="5"/>
                  <a:pt x="247" y="5"/>
                  <a:pt x="246" y="4"/>
                </a:cubicBezTo>
                <a:cubicBezTo>
                  <a:pt x="244" y="5"/>
                  <a:pt x="241" y="5"/>
                  <a:pt x="239" y="4"/>
                </a:cubicBezTo>
                <a:cubicBezTo>
                  <a:pt x="242" y="3"/>
                  <a:pt x="244" y="3"/>
                  <a:pt x="246" y="4"/>
                </a:cubicBezTo>
                <a:cubicBezTo>
                  <a:pt x="247" y="4"/>
                  <a:pt x="247" y="4"/>
                  <a:pt x="248" y="3"/>
                </a:cubicBezTo>
                <a:cubicBezTo>
                  <a:pt x="248" y="4"/>
                  <a:pt x="249" y="4"/>
                  <a:pt x="249" y="4"/>
                </a:cubicBezTo>
                <a:cubicBezTo>
                  <a:pt x="251" y="4"/>
                  <a:pt x="252" y="3"/>
                  <a:pt x="253" y="3"/>
                </a:cubicBezTo>
                <a:cubicBezTo>
                  <a:pt x="249" y="3"/>
                  <a:pt x="245" y="3"/>
                  <a:pt x="241" y="3"/>
                </a:cubicBezTo>
                <a:cubicBezTo>
                  <a:pt x="230" y="3"/>
                  <a:pt x="220" y="4"/>
                  <a:pt x="209" y="5"/>
                </a:cubicBezTo>
                <a:cubicBezTo>
                  <a:pt x="210" y="5"/>
                  <a:pt x="210" y="5"/>
                  <a:pt x="210" y="5"/>
                </a:cubicBezTo>
                <a:cubicBezTo>
                  <a:pt x="203" y="2"/>
                  <a:pt x="195" y="1"/>
                  <a:pt x="187" y="0"/>
                </a:cubicBezTo>
                <a:cubicBezTo>
                  <a:pt x="183" y="0"/>
                  <a:pt x="179" y="0"/>
                  <a:pt x="175" y="0"/>
                </a:cubicBezTo>
                <a:cubicBezTo>
                  <a:pt x="173" y="0"/>
                  <a:pt x="171" y="0"/>
                  <a:pt x="169" y="1"/>
                </a:cubicBezTo>
                <a:cubicBezTo>
                  <a:pt x="168" y="1"/>
                  <a:pt x="168" y="1"/>
                  <a:pt x="168" y="1"/>
                </a:cubicBezTo>
                <a:cubicBezTo>
                  <a:pt x="167" y="1"/>
                  <a:pt x="167" y="1"/>
                  <a:pt x="166" y="1"/>
                </a:cubicBezTo>
                <a:cubicBezTo>
                  <a:pt x="163" y="2"/>
                  <a:pt x="163" y="2"/>
                  <a:pt x="163" y="2"/>
                </a:cubicBezTo>
                <a:cubicBezTo>
                  <a:pt x="148" y="6"/>
                  <a:pt x="135" y="10"/>
                  <a:pt x="121" y="15"/>
                </a:cubicBezTo>
                <a:cubicBezTo>
                  <a:pt x="95" y="25"/>
                  <a:pt x="73" y="39"/>
                  <a:pt x="46" y="49"/>
                </a:cubicBezTo>
                <a:cubicBezTo>
                  <a:pt x="36" y="52"/>
                  <a:pt x="19" y="64"/>
                  <a:pt x="10" y="69"/>
                </a:cubicBezTo>
                <a:cubicBezTo>
                  <a:pt x="0" y="79"/>
                  <a:pt x="10" y="83"/>
                  <a:pt x="11" y="83"/>
                </a:cubicBezTo>
                <a:cubicBezTo>
                  <a:pt x="22" y="84"/>
                  <a:pt x="26" y="77"/>
                  <a:pt x="43" y="72"/>
                </a:cubicBezTo>
                <a:cubicBezTo>
                  <a:pt x="31" y="76"/>
                  <a:pt x="48" y="64"/>
                  <a:pt x="60" y="62"/>
                </a:cubicBezTo>
                <a:cubicBezTo>
                  <a:pt x="78" y="61"/>
                  <a:pt x="95" y="45"/>
                  <a:pt x="114" y="38"/>
                </a:cubicBezTo>
                <a:cubicBezTo>
                  <a:pt x="118" y="36"/>
                  <a:pt x="123" y="34"/>
                  <a:pt x="128" y="32"/>
                </a:cubicBezTo>
                <a:cubicBezTo>
                  <a:pt x="142" y="27"/>
                  <a:pt x="155" y="21"/>
                  <a:pt x="168" y="17"/>
                </a:cubicBezTo>
                <a:cubicBezTo>
                  <a:pt x="169" y="17"/>
                  <a:pt x="169" y="17"/>
                  <a:pt x="169" y="17"/>
                </a:cubicBezTo>
                <a:cubicBezTo>
                  <a:pt x="170" y="17"/>
                  <a:pt x="170" y="17"/>
                  <a:pt x="170" y="17"/>
                </a:cubicBezTo>
                <a:cubicBezTo>
                  <a:pt x="170" y="17"/>
                  <a:pt x="170" y="17"/>
                  <a:pt x="170" y="17"/>
                </a:cubicBezTo>
                <a:cubicBezTo>
                  <a:pt x="170" y="17"/>
                  <a:pt x="170" y="17"/>
                  <a:pt x="170" y="17"/>
                </a:cubicBezTo>
                <a:cubicBezTo>
                  <a:pt x="169" y="17"/>
                  <a:pt x="170" y="17"/>
                  <a:pt x="170" y="17"/>
                </a:cubicBezTo>
                <a:cubicBezTo>
                  <a:pt x="170" y="17"/>
                  <a:pt x="170" y="17"/>
                  <a:pt x="170" y="17"/>
                </a:cubicBezTo>
                <a:cubicBezTo>
                  <a:pt x="170" y="17"/>
                  <a:pt x="170" y="17"/>
                  <a:pt x="170" y="17"/>
                </a:cubicBezTo>
                <a:cubicBezTo>
                  <a:pt x="170" y="17"/>
                  <a:pt x="170" y="17"/>
                  <a:pt x="170" y="17"/>
                </a:cubicBezTo>
                <a:cubicBezTo>
                  <a:pt x="172" y="16"/>
                  <a:pt x="172" y="16"/>
                  <a:pt x="172" y="16"/>
                </a:cubicBezTo>
                <a:cubicBezTo>
                  <a:pt x="174" y="16"/>
                  <a:pt x="175" y="16"/>
                  <a:pt x="177" y="16"/>
                </a:cubicBezTo>
                <a:cubicBezTo>
                  <a:pt x="180" y="15"/>
                  <a:pt x="183" y="15"/>
                  <a:pt x="186" y="15"/>
                </a:cubicBezTo>
                <a:cubicBezTo>
                  <a:pt x="193" y="15"/>
                  <a:pt x="199" y="16"/>
                  <a:pt x="206" y="18"/>
                </a:cubicBezTo>
                <a:cubicBezTo>
                  <a:pt x="208" y="19"/>
                  <a:pt x="208" y="19"/>
                  <a:pt x="208" y="19"/>
                </a:cubicBezTo>
                <a:cubicBezTo>
                  <a:pt x="210" y="19"/>
                  <a:pt x="210" y="19"/>
                  <a:pt x="210" y="19"/>
                </a:cubicBezTo>
                <a:cubicBezTo>
                  <a:pt x="212" y="19"/>
                  <a:pt x="213" y="19"/>
                  <a:pt x="214" y="19"/>
                </a:cubicBezTo>
                <a:cubicBezTo>
                  <a:pt x="223" y="18"/>
                  <a:pt x="230" y="15"/>
                  <a:pt x="237" y="14"/>
                </a:cubicBezTo>
                <a:cubicBezTo>
                  <a:pt x="242" y="13"/>
                  <a:pt x="248" y="14"/>
                  <a:pt x="252" y="14"/>
                </a:cubicBezTo>
                <a:cubicBezTo>
                  <a:pt x="259" y="13"/>
                  <a:pt x="265" y="12"/>
                  <a:pt x="270" y="11"/>
                </a:cubicBezTo>
                <a:cubicBezTo>
                  <a:pt x="264" y="12"/>
                  <a:pt x="260" y="13"/>
                  <a:pt x="253" y="13"/>
                </a:cubicBezTo>
                <a:cubicBezTo>
                  <a:pt x="248" y="14"/>
                  <a:pt x="256" y="11"/>
                  <a:pt x="259" y="10"/>
                </a:cubicBezTo>
                <a:cubicBezTo>
                  <a:pt x="260" y="10"/>
                  <a:pt x="262" y="12"/>
                  <a:pt x="264" y="11"/>
                </a:cubicBezTo>
                <a:cubicBezTo>
                  <a:pt x="266" y="11"/>
                  <a:pt x="269" y="10"/>
                  <a:pt x="272" y="9"/>
                </a:cubicBezTo>
                <a:cubicBezTo>
                  <a:pt x="273" y="9"/>
                  <a:pt x="273" y="11"/>
                  <a:pt x="274" y="11"/>
                </a:cubicBezTo>
                <a:cubicBezTo>
                  <a:pt x="278" y="10"/>
                  <a:pt x="281" y="8"/>
                  <a:pt x="284" y="8"/>
                </a:cubicBezTo>
                <a:cubicBezTo>
                  <a:pt x="286" y="8"/>
                  <a:pt x="288" y="9"/>
                  <a:pt x="290" y="9"/>
                </a:cubicBezTo>
                <a:cubicBezTo>
                  <a:pt x="291" y="9"/>
                  <a:pt x="292" y="9"/>
                  <a:pt x="293" y="9"/>
                </a:cubicBezTo>
                <a:cubicBezTo>
                  <a:pt x="294" y="9"/>
                  <a:pt x="294" y="9"/>
                  <a:pt x="295" y="8"/>
                </a:cubicBezTo>
                <a:cubicBezTo>
                  <a:pt x="295" y="8"/>
                  <a:pt x="294" y="7"/>
                  <a:pt x="294" y="6"/>
                </a:cubicBezTo>
                <a:cubicBezTo>
                  <a:pt x="295" y="6"/>
                  <a:pt x="297" y="7"/>
                  <a:pt x="298" y="7"/>
                </a:cubicBezTo>
                <a:cubicBezTo>
                  <a:pt x="297" y="7"/>
                  <a:pt x="295" y="6"/>
                  <a:pt x="294" y="6"/>
                </a:cubicBezTo>
                <a:cubicBezTo>
                  <a:pt x="294" y="7"/>
                  <a:pt x="295" y="8"/>
                  <a:pt x="295" y="8"/>
                </a:cubicBezTo>
                <a:cubicBezTo>
                  <a:pt x="301" y="7"/>
                  <a:pt x="307" y="6"/>
                  <a:pt x="313" y="6"/>
                </a:cubicBezTo>
                <a:cubicBezTo>
                  <a:pt x="313" y="6"/>
                  <a:pt x="313" y="6"/>
                  <a:pt x="313" y="6"/>
                </a:cubicBezTo>
                <a:cubicBezTo>
                  <a:pt x="309" y="6"/>
                  <a:pt x="306" y="5"/>
                  <a:pt x="303" y="4"/>
                </a:cubicBezTo>
                <a:cubicBezTo>
                  <a:pt x="304" y="5"/>
                  <a:pt x="304" y="5"/>
                  <a:pt x="302" y="5"/>
                </a:cubicBezTo>
                <a:cubicBezTo>
                  <a:pt x="301" y="4"/>
                  <a:pt x="301" y="4"/>
                  <a:pt x="301" y="4"/>
                </a:cubicBezTo>
                <a:cubicBezTo>
                  <a:pt x="304" y="4"/>
                  <a:pt x="307" y="3"/>
                  <a:pt x="310" y="5"/>
                </a:cubicBezTo>
                <a:cubicBezTo>
                  <a:pt x="310" y="5"/>
                  <a:pt x="311" y="4"/>
                  <a:pt x="312" y="4"/>
                </a:cubicBezTo>
                <a:cubicBezTo>
                  <a:pt x="313" y="4"/>
                  <a:pt x="313" y="5"/>
                  <a:pt x="313" y="6"/>
                </a:cubicBezTo>
                <a:cubicBezTo>
                  <a:pt x="314" y="5"/>
                  <a:pt x="314" y="5"/>
                  <a:pt x="315" y="5"/>
                </a:cubicBezTo>
                <a:cubicBezTo>
                  <a:pt x="314" y="4"/>
                  <a:pt x="309" y="3"/>
                  <a:pt x="309" y="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015" name="Freeform 69"/>
          <p:cNvSpPr/>
          <p:nvPr/>
        </p:nvSpPr>
        <p:spPr bwMode="auto">
          <a:xfrm>
            <a:off x="11205528" y="6028055"/>
            <a:ext cx="25400" cy="4763"/>
          </a:xfrm>
          <a:custGeom>
            <a:avLst/>
            <a:gdLst>
              <a:gd name="T0" fmla="*/ 5 w 7"/>
              <a:gd name="T1" fmla="*/ 0 h 1"/>
              <a:gd name="T2" fmla="*/ 7 w 7"/>
              <a:gd name="T3" fmla="*/ 0 h 1"/>
              <a:gd name="T4" fmla="*/ 0 w 7"/>
              <a:gd name="T5" fmla="*/ 0 h 1"/>
              <a:gd name="T6" fmla="*/ 5 w 7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1">
                <a:moveTo>
                  <a:pt x="5" y="0"/>
                </a:moveTo>
                <a:cubicBezTo>
                  <a:pt x="6" y="0"/>
                  <a:pt x="6" y="0"/>
                  <a:pt x="7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1"/>
                  <a:pt x="3" y="1"/>
                  <a:pt x="5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506" name="Freeform 72"/>
          <p:cNvSpPr/>
          <p:nvPr/>
        </p:nvSpPr>
        <p:spPr bwMode="auto">
          <a:xfrm>
            <a:off x="10505440" y="5602605"/>
            <a:ext cx="344488" cy="76200"/>
          </a:xfrm>
          <a:custGeom>
            <a:avLst/>
            <a:gdLst>
              <a:gd name="T0" fmla="*/ 0 w 99"/>
              <a:gd name="T1" fmla="*/ 5 h 22"/>
              <a:gd name="T2" fmla="*/ 38 w 99"/>
              <a:gd name="T3" fmla="*/ 18 h 22"/>
              <a:gd name="T4" fmla="*/ 75 w 99"/>
              <a:gd name="T5" fmla="*/ 16 h 22"/>
              <a:gd name="T6" fmla="*/ 90 w 99"/>
              <a:gd name="T7" fmla="*/ 9 h 22"/>
              <a:gd name="T8" fmla="*/ 99 w 99"/>
              <a:gd name="T9" fmla="*/ 7 h 22"/>
              <a:gd name="T10" fmla="*/ 85 w 99"/>
              <a:gd name="T11" fmla="*/ 4 h 22"/>
              <a:gd name="T12" fmla="*/ 64 w 99"/>
              <a:gd name="T13" fmla="*/ 6 h 22"/>
              <a:gd name="T14" fmla="*/ 34 w 99"/>
              <a:gd name="T15" fmla="*/ 4 h 22"/>
              <a:gd name="T16" fmla="*/ 7 w 99"/>
              <a:gd name="T17" fmla="*/ 1 h 22"/>
              <a:gd name="T18" fmla="*/ 0 w 99"/>
              <a:gd name="T19" fmla="*/ 5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9" h="22">
                <a:moveTo>
                  <a:pt x="0" y="5"/>
                </a:moveTo>
                <a:cubicBezTo>
                  <a:pt x="0" y="5"/>
                  <a:pt x="18" y="17"/>
                  <a:pt x="38" y="18"/>
                </a:cubicBezTo>
                <a:cubicBezTo>
                  <a:pt x="38" y="18"/>
                  <a:pt x="60" y="22"/>
                  <a:pt x="75" y="16"/>
                </a:cubicBezTo>
                <a:cubicBezTo>
                  <a:pt x="75" y="16"/>
                  <a:pt x="86" y="12"/>
                  <a:pt x="90" y="9"/>
                </a:cubicBezTo>
                <a:cubicBezTo>
                  <a:pt x="90" y="9"/>
                  <a:pt x="95" y="7"/>
                  <a:pt x="99" y="7"/>
                </a:cubicBezTo>
                <a:cubicBezTo>
                  <a:pt x="99" y="7"/>
                  <a:pt x="93" y="4"/>
                  <a:pt x="85" y="4"/>
                </a:cubicBezTo>
                <a:cubicBezTo>
                  <a:pt x="85" y="4"/>
                  <a:pt x="70" y="4"/>
                  <a:pt x="64" y="6"/>
                </a:cubicBezTo>
                <a:cubicBezTo>
                  <a:pt x="64" y="6"/>
                  <a:pt x="39" y="6"/>
                  <a:pt x="34" y="4"/>
                </a:cubicBezTo>
                <a:cubicBezTo>
                  <a:pt x="34" y="4"/>
                  <a:pt x="15" y="0"/>
                  <a:pt x="7" y="1"/>
                </a:cubicBezTo>
                <a:cubicBezTo>
                  <a:pt x="7" y="1"/>
                  <a:pt x="0" y="2"/>
                  <a:pt x="0" y="5"/>
                </a:cubicBezTo>
                <a:close/>
              </a:path>
            </a:pathLst>
          </a:custGeom>
          <a:solidFill>
            <a:srgbClr val="DF14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507" name="Freeform 73"/>
          <p:cNvSpPr/>
          <p:nvPr/>
        </p:nvSpPr>
        <p:spPr bwMode="auto">
          <a:xfrm>
            <a:off x="10888028" y="5318443"/>
            <a:ext cx="168275" cy="246063"/>
          </a:xfrm>
          <a:custGeom>
            <a:avLst/>
            <a:gdLst>
              <a:gd name="T0" fmla="*/ 37 w 49"/>
              <a:gd name="T1" fmla="*/ 9 h 71"/>
              <a:gd name="T2" fmla="*/ 43 w 49"/>
              <a:gd name="T3" fmla="*/ 8 h 71"/>
              <a:gd name="T4" fmla="*/ 41 w 49"/>
              <a:gd name="T5" fmla="*/ 39 h 71"/>
              <a:gd name="T6" fmla="*/ 17 w 49"/>
              <a:gd name="T7" fmla="*/ 64 h 71"/>
              <a:gd name="T8" fmla="*/ 3 w 49"/>
              <a:gd name="T9" fmla="*/ 70 h 71"/>
              <a:gd name="T10" fmla="*/ 0 w 49"/>
              <a:gd name="T11" fmla="*/ 71 h 71"/>
              <a:gd name="T12" fmla="*/ 6 w 49"/>
              <a:gd name="T13" fmla="*/ 60 h 71"/>
              <a:gd name="T14" fmla="*/ 21 w 49"/>
              <a:gd name="T15" fmla="*/ 38 h 71"/>
              <a:gd name="T16" fmla="*/ 37 w 49"/>
              <a:gd name="T17" fmla="*/ 9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71">
                <a:moveTo>
                  <a:pt x="37" y="9"/>
                </a:moveTo>
                <a:cubicBezTo>
                  <a:pt x="37" y="9"/>
                  <a:pt x="39" y="0"/>
                  <a:pt x="43" y="8"/>
                </a:cubicBezTo>
                <a:cubicBezTo>
                  <a:pt x="43" y="8"/>
                  <a:pt x="49" y="23"/>
                  <a:pt x="41" y="39"/>
                </a:cubicBezTo>
                <a:cubicBezTo>
                  <a:pt x="41" y="39"/>
                  <a:pt x="30" y="58"/>
                  <a:pt x="17" y="64"/>
                </a:cubicBezTo>
                <a:cubicBezTo>
                  <a:pt x="17" y="64"/>
                  <a:pt x="4" y="69"/>
                  <a:pt x="3" y="70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1"/>
                  <a:pt x="2" y="66"/>
                  <a:pt x="6" y="60"/>
                </a:cubicBezTo>
                <a:cubicBezTo>
                  <a:pt x="6" y="60"/>
                  <a:pt x="17" y="43"/>
                  <a:pt x="21" y="38"/>
                </a:cubicBezTo>
                <a:cubicBezTo>
                  <a:pt x="21" y="38"/>
                  <a:pt x="37" y="12"/>
                  <a:pt x="37" y="9"/>
                </a:cubicBezTo>
                <a:close/>
              </a:path>
            </a:pathLst>
          </a:custGeom>
          <a:solidFill>
            <a:srgbClr val="DF14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508" name="Freeform 74"/>
          <p:cNvSpPr/>
          <p:nvPr/>
        </p:nvSpPr>
        <p:spPr bwMode="auto">
          <a:xfrm>
            <a:off x="10683240" y="5289868"/>
            <a:ext cx="193675" cy="295275"/>
          </a:xfrm>
          <a:custGeom>
            <a:avLst/>
            <a:gdLst>
              <a:gd name="T0" fmla="*/ 8 w 56"/>
              <a:gd name="T1" fmla="*/ 0 h 85"/>
              <a:gd name="T2" fmla="*/ 20 w 56"/>
              <a:gd name="T3" fmla="*/ 6 h 85"/>
              <a:gd name="T4" fmla="*/ 37 w 56"/>
              <a:gd name="T5" fmla="*/ 22 h 85"/>
              <a:gd name="T6" fmla="*/ 56 w 56"/>
              <a:gd name="T7" fmla="*/ 69 h 85"/>
              <a:gd name="T8" fmla="*/ 53 w 56"/>
              <a:gd name="T9" fmla="*/ 84 h 85"/>
              <a:gd name="T10" fmla="*/ 53 w 56"/>
              <a:gd name="T11" fmla="*/ 77 h 85"/>
              <a:gd name="T12" fmla="*/ 46 w 56"/>
              <a:gd name="T13" fmla="*/ 60 h 85"/>
              <a:gd name="T14" fmla="*/ 23 w 56"/>
              <a:gd name="T15" fmla="*/ 29 h 85"/>
              <a:gd name="T16" fmla="*/ 8 w 56"/>
              <a:gd name="T17" fmla="*/ 18 h 85"/>
              <a:gd name="T18" fmla="*/ 4 w 56"/>
              <a:gd name="T19" fmla="*/ 5 h 85"/>
              <a:gd name="T20" fmla="*/ 8 w 56"/>
              <a:gd name="T21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6" h="85">
                <a:moveTo>
                  <a:pt x="8" y="0"/>
                </a:moveTo>
                <a:cubicBezTo>
                  <a:pt x="8" y="0"/>
                  <a:pt x="15" y="4"/>
                  <a:pt x="20" y="6"/>
                </a:cubicBezTo>
                <a:cubicBezTo>
                  <a:pt x="20" y="6"/>
                  <a:pt x="30" y="11"/>
                  <a:pt x="37" y="22"/>
                </a:cubicBezTo>
                <a:cubicBezTo>
                  <a:pt x="37" y="22"/>
                  <a:pt x="50" y="35"/>
                  <a:pt x="56" y="69"/>
                </a:cubicBezTo>
                <a:cubicBezTo>
                  <a:pt x="56" y="69"/>
                  <a:pt x="56" y="81"/>
                  <a:pt x="53" y="84"/>
                </a:cubicBezTo>
                <a:cubicBezTo>
                  <a:pt x="53" y="84"/>
                  <a:pt x="51" y="85"/>
                  <a:pt x="53" y="77"/>
                </a:cubicBezTo>
                <a:cubicBezTo>
                  <a:pt x="53" y="77"/>
                  <a:pt x="52" y="69"/>
                  <a:pt x="46" y="60"/>
                </a:cubicBezTo>
                <a:cubicBezTo>
                  <a:pt x="46" y="60"/>
                  <a:pt x="30" y="34"/>
                  <a:pt x="23" y="29"/>
                </a:cubicBezTo>
                <a:cubicBezTo>
                  <a:pt x="23" y="29"/>
                  <a:pt x="12" y="19"/>
                  <a:pt x="8" y="18"/>
                </a:cubicBezTo>
                <a:cubicBezTo>
                  <a:pt x="8" y="18"/>
                  <a:pt x="0" y="11"/>
                  <a:pt x="4" y="5"/>
                </a:cubicBezTo>
                <a:cubicBezTo>
                  <a:pt x="4" y="5"/>
                  <a:pt x="3" y="0"/>
                  <a:pt x="8" y="0"/>
                </a:cubicBezTo>
                <a:close/>
              </a:path>
            </a:pathLst>
          </a:custGeom>
          <a:solidFill>
            <a:srgbClr val="DF14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509" name="Freeform 75"/>
          <p:cNvSpPr/>
          <p:nvPr/>
        </p:nvSpPr>
        <p:spPr bwMode="auto">
          <a:xfrm>
            <a:off x="10768965" y="5459730"/>
            <a:ext cx="107950" cy="184150"/>
          </a:xfrm>
          <a:custGeom>
            <a:avLst/>
            <a:gdLst>
              <a:gd name="T0" fmla="*/ 0 w 31"/>
              <a:gd name="T1" fmla="*/ 0 h 53"/>
              <a:gd name="T2" fmla="*/ 3 w 31"/>
              <a:gd name="T3" fmla="*/ 30 h 53"/>
              <a:gd name="T4" fmla="*/ 13 w 31"/>
              <a:gd name="T5" fmla="*/ 37 h 53"/>
              <a:gd name="T6" fmla="*/ 22 w 31"/>
              <a:gd name="T7" fmla="*/ 44 h 53"/>
              <a:gd name="T8" fmla="*/ 31 w 31"/>
              <a:gd name="T9" fmla="*/ 39 h 53"/>
              <a:gd name="T10" fmla="*/ 28 w 31"/>
              <a:gd name="T11" fmla="*/ 42 h 53"/>
              <a:gd name="T12" fmla="*/ 16 w 31"/>
              <a:gd name="T13" fmla="*/ 28 h 53"/>
              <a:gd name="T14" fmla="*/ 0 w 31"/>
              <a:gd name="T15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1" h="53">
                <a:moveTo>
                  <a:pt x="0" y="0"/>
                </a:moveTo>
                <a:cubicBezTo>
                  <a:pt x="0" y="0"/>
                  <a:pt x="2" y="25"/>
                  <a:pt x="3" y="30"/>
                </a:cubicBezTo>
                <a:cubicBezTo>
                  <a:pt x="3" y="30"/>
                  <a:pt x="5" y="33"/>
                  <a:pt x="13" y="37"/>
                </a:cubicBezTo>
                <a:cubicBezTo>
                  <a:pt x="13" y="37"/>
                  <a:pt x="20" y="42"/>
                  <a:pt x="22" y="44"/>
                </a:cubicBezTo>
                <a:cubicBezTo>
                  <a:pt x="22" y="44"/>
                  <a:pt x="30" y="53"/>
                  <a:pt x="31" y="39"/>
                </a:cubicBezTo>
                <a:cubicBezTo>
                  <a:pt x="31" y="39"/>
                  <a:pt x="30" y="34"/>
                  <a:pt x="28" y="42"/>
                </a:cubicBezTo>
                <a:cubicBezTo>
                  <a:pt x="28" y="42"/>
                  <a:pt x="24" y="43"/>
                  <a:pt x="16" y="28"/>
                </a:cubicBezTo>
                <a:cubicBezTo>
                  <a:pt x="16" y="28"/>
                  <a:pt x="7" y="6"/>
                  <a:pt x="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510" name="Freeform 76"/>
          <p:cNvSpPr/>
          <p:nvPr/>
        </p:nvSpPr>
        <p:spPr bwMode="auto">
          <a:xfrm>
            <a:off x="10859453" y="5429568"/>
            <a:ext cx="58738" cy="79375"/>
          </a:xfrm>
          <a:custGeom>
            <a:avLst/>
            <a:gdLst>
              <a:gd name="T0" fmla="*/ 2 w 17"/>
              <a:gd name="T1" fmla="*/ 5 h 23"/>
              <a:gd name="T2" fmla="*/ 5 w 17"/>
              <a:gd name="T3" fmla="*/ 10 h 23"/>
              <a:gd name="T4" fmla="*/ 0 w 17"/>
              <a:gd name="T5" fmla="*/ 23 h 23"/>
              <a:gd name="T6" fmla="*/ 11 w 17"/>
              <a:gd name="T7" fmla="*/ 14 h 23"/>
              <a:gd name="T8" fmla="*/ 10 w 17"/>
              <a:gd name="T9" fmla="*/ 5 h 23"/>
              <a:gd name="T10" fmla="*/ 2 w 17"/>
              <a:gd name="T11" fmla="*/ 5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" h="23">
                <a:moveTo>
                  <a:pt x="2" y="5"/>
                </a:moveTo>
                <a:cubicBezTo>
                  <a:pt x="2" y="5"/>
                  <a:pt x="1" y="7"/>
                  <a:pt x="5" y="10"/>
                </a:cubicBezTo>
                <a:cubicBezTo>
                  <a:pt x="5" y="10"/>
                  <a:pt x="7" y="18"/>
                  <a:pt x="0" y="23"/>
                </a:cubicBezTo>
                <a:cubicBezTo>
                  <a:pt x="0" y="23"/>
                  <a:pt x="6" y="20"/>
                  <a:pt x="11" y="14"/>
                </a:cubicBezTo>
                <a:cubicBezTo>
                  <a:pt x="11" y="14"/>
                  <a:pt x="17" y="9"/>
                  <a:pt x="10" y="5"/>
                </a:cubicBezTo>
                <a:cubicBezTo>
                  <a:pt x="10" y="5"/>
                  <a:pt x="3" y="0"/>
                  <a:pt x="2" y="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511" name="Freeform 77"/>
          <p:cNvSpPr/>
          <p:nvPr/>
        </p:nvSpPr>
        <p:spPr bwMode="auto">
          <a:xfrm>
            <a:off x="10815003" y="5488305"/>
            <a:ext cx="44450" cy="85725"/>
          </a:xfrm>
          <a:custGeom>
            <a:avLst/>
            <a:gdLst>
              <a:gd name="T0" fmla="*/ 0 w 13"/>
              <a:gd name="T1" fmla="*/ 13 h 25"/>
              <a:gd name="T2" fmla="*/ 10 w 13"/>
              <a:gd name="T3" fmla="*/ 11 h 25"/>
              <a:gd name="T4" fmla="*/ 9 w 13"/>
              <a:gd name="T5" fmla="*/ 20 h 25"/>
              <a:gd name="T6" fmla="*/ 0 w 13"/>
              <a:gd name="T7" fmla="*/ 13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" h="25">
                <a:moveTo>
                  <a:pt x="0" y="13"/>
                </a:moveTo>
                <a:cubicBezTo>
                  <a:pt x="0" y="13"/>
                  <a:pt x="4" y="0"/>
                  <a:pt x="10" y="11"/>
                </a:cubicBezTo>
                <a:cubicBezTo>
                  <a:pt x="10" y="11"/>
                  <a:pt x="13" y="19"/>
                  <a:pt x="9" y="20"/>
                </a:cubicBezTo>
                <a:cubicBezTo>
                  <a:pt x="9" y="20"/>
                  <a:pt x="2" y="25"/>
                  <a:pt x="0" y="1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512" name="Freeform 78"/>
          <p:cNvSpPr/>
          <p:nvPr/>
        </p:nvSpPr>
        <p:spPr bwMode="auto">
          <a:xfrm>
            <a:off x="10876915" y="5567680"/>
            <a:ext cx="82550" cy="58738"/>
          </a:xfrm>
          <a:custGeom>
            <a:avLst/>
            <a:gdLst>
              <a:gd name="T0" fmla="*/ 0 w 24"/>
              <a:gd name="T1" fmla="*/ 2 h 17"/>
              <a:gd name="T2" fmla="*/ 10 w 24"/>
              <a:gd name="T3" fmla="*/ 4 h 17"/>
              <a:gd name="T4" fmla="*/ 8 w 24"/>
              <a:gd name="T5" fmla="*/ 9 h 17"/>
              <a:gd name="T6" fmla="*/ 3 w 24"/>
              <a:gd name="T7" fmla="*/ 14 h 17"/>
              <a:gd name="T8" fmla="*/ 5 w 24"/>
              <a:gd name="T9" fmla="*/ 14 h 17"/>
              <a:gd name="T10" fmla="*/ 13 w 24"/>
              <a:gd name="T11" fmla="*/ 9 h 17"/>
              <a:gd name="T12" fmla="*/ 23 w 24"/>
              <a:gd name="T13" fmla="*/ 5 h 17"/>
              <a:gd name="T14" fmla="*/ 14 w 24"/>
              <a:gd name="T15" fmla="*/ 0 h 17"/>
              <a:gd name="T16" fmla="*/ 0 w 24"/>
              <a:gd name="T17" fmla="*/ 2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17">
                <a:moveTo>
                  <a:pt x="0" y="2"/>
                </a:moveTo>
                <a:cubicBezTo>
                  <a:pt x="0" y="2"/>
                  <a:pt x="4" y="5"/>
                  <a:pt x="10" y="4"/>
                </a:cubicBezTo>
                <a:cubicBezTo>
                  <a:pt x="10" y="4"/>
                  <a:pt x="13" y="6"/>
                  <a:pt x="8" y="9"/>
                </a:cubicBezTo>
                <a:cubicBezTo>
                  <a:pt x="8" y="9"/>
                  <a:pt x="3" y="12"/>
                  <a:pt x="3" y="14"/>
                </a:cubicBezTo>
                <a:cubicBezTo>
                  <a:pt x="3" y="14"/>
                  <a:pt x="2" y="17"/>
                  <a:pt x="5" y="14"/>
                </a:cubicBezTo>
                <a:cubicBezTo>
                  <a:pt x="5" y="14"/>
                  <a:pt x="8" y="10"/>
                  <a:pt x="13" y="9"/>
                </a:cubicBezTo>
                <a:cubicBezTo>
                  <a:pt x="13" y="9"/>
                  <a:pt x="23" y="9"/>
                  <a:pt x="23" y="5"/>
                </a:cubicBezTo>
                <a:cubicBezTo>
                  <a:pt x="23" y="5"/>
                  <a:pt x="24" y="0"/>
                  <a:pt x="14" y="0"/>
                </a:cubicBezTo>
                <a:cubicBezTo>
                  <a:pt x="14" y="0"/>
                  <a:pt x="2" y="0"/>
                  <a:pt x="0" y="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513" name="Freeform 79"/>
          <p:cNvSpPr/>
          <p:nvPr/>
        </p:nvSpPr>
        <p:spPr bwMode="auto">
          <a:xfrm>
            <a:off x="10734040" y="5567680"/>
            <a:ext cx="157163" cy="273050"/>
          </a:xfrm>
          <a:custGeom>
            <a:avLst/>
            <a:gdLst>
              <a:gd name="T0" fmla="*/ 40 w 45"/>
              <a:gd name="T1" fmla="*/ 5 h 79"/>
              <a:gd name="T2" fmla="*/ 34 w 45"/>
              <a:gd name="T3" fmla="*/ 28 h 79"/>
              <a:gd name="T4" fmla="*/ 25 w 45"/>
              <a:gd name="T5" fmla="*/ 47 h 79"/>
              <a:gd name="T6" fmla="*/ 1 w 45"/>
              <a:gd name="T7" fmla="*/ 77 h 79"/>
              <a:gd name="T8" fmla="*/ 0 w 45"/>
              <a:gd name="T9" fmla="*/ 79 h 79"/>
              <a:gd name="T10" fmla="*/ 31 w 45"/>
              <a:gd name="T11" fmla="*/ 51 h 79"/>
              <a:gd name="T12" fmla="*/ 43 w 45"/>
              <a:gd name="T13" fmla="*/ 33 h 79"/>
              <a:gd name="T14" fmla="*/ 45 w 45"/>
              <a:gd name="T15" fmla="*/ 8 h 79"/>
              <a:gd name="T16" fmla="*/ 40 w 45"/>
              <a:gd name="T17" fmla="*/ 5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" h="79">
                <a:moveTo>
                  <a:pt x="40" y="5"/>
                </a:moveTo>
                <a:cubicBezTo>
                  <a:pt x="40" y="5"/>
                  <a:pt x="38" y="7"/>
                  <a:pt x="34" y="28"/>
                </a:cubicBezTo>
                <a:cubicBezTo>
                  <a:pt x="34" y="28"/>
                  <a:pt x="31" y="40"/>
                  <a:pt x="25" y="47"/>
                </a:cubicBezTo>
                <a:cubicBezTo>
                  <a:pt x="25" y="47"/>
                  <a:pt x="9" y="70"/>
                  <a:pt x="1" y="77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79"/>
                  <a:pt x="25" y="57"/>
                  <a:pt x="31" y="51"/>
                </a:cubicBezTo>
                <a:cubicBezTo>
                  <a:pt x="31" y="51"/>
                  <a:pt x="41" y="43"/>
                  <a:pt x="43" y="33"/>
                </a:cubicBezTo>
                <a:cubicBezTo>
                  <a:pt x="43" y="33"/>
                  <a:pt x="45" y="14"/>
                  <a:pt x="45" y="8"/>
                </a:cubicBezTo>
                <a:cubicBezTo>
                  <a:pt x="45" y="8"/>
                  <a:pt x="44" y="0"/>
                  <a:pt x="40" y="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514" name="Freeform 80"/>
          <p:cNvSpPr/>
          <p:nvPr/>
        </p:nvSpPr>
        <p:spPr bwMode="auto">
          <a:xfrm>
            <a:off x="10683240" y="5713730"/>
            <a:ext cx="141288" cy="176213"/>
          </a:xfrm>
          <a:custGeom>
            <a:avLst/>
            <a:gdLst>
              <a:gd name="T0" fmla="*/ 37 w 41"/>
              <a:gd name="T1" fmla="*/ 0 h 51"/>
              <a:gd name="T2" fmla="*/ 3 w 41"/>
              <a:gd name="T3" fmla="*/ 47 h 51"/>
              <a:gd name="T4" fmla="*/ 0 w 41"/>
              <a:gd name="T5" fmla="*/ 51 h 51"/>
              <a:gd name="T6" fmla="*/ 22 w 41"/>
              <a:gd name="T7" fmla="*/ 22 h 51"/>
              <a:gd name="T8" fmla="*/ 36 w 41"/>
              <a:gd name="T9" fmla="*/ 9 h 51"/>
              <a:gd name="T10" fmla="*/ 37 w 41"/>
              <a:gd name="T11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" h="51">
                <a:moveTo>
                  <a:pt x="37" y="0"/>
                </a:moveTo>
                <a:cubicBezTo>
                  <a:pt x="37" y="0"/>
                  <a:pt x="14" y="18"/>
                  <a:pt x="3" y="47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51"/>
                  <a:pt x="15" y="29"/>
                  <a:pt x="22" y="22"/>
                </a:cubicBezTo>
                <a:cubicBezTo>
                  <a:pt x="22" y="22"/>
                  <a:pt x="36" y="11"/>
                  <a:pt x="36" y="9"/>
                </a:cubicBezTo>
                <a:cubicBezTo>
                  <a:pt x="36" y="9"/>
                  <a:pt x="41" y="2"/>
                  <a:pt x="37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1585" name="Picture 8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72228" y="4904105"/>
            <a:ext cx="198438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5" name="Freeform 82"/>
          <p:cNvSpPr/>
          <p:nvPr/>
        </p:nvSpPr>
        <p:spPr bwMode="auto">
          <a:xfrm>
            <a:off x="11281728" y="5251768"/>
            <a:ext cx="263525" cy="125413"/>
          </a:xfrm>
          <a:custGeom>
            <a:avLst/>
            <a:gdLst>
              <a:gd name="T0" fmla="*/ 13 w 76"/>
              <a:gd name="T1" fmla="*/ 12 h 36"/>
              <a:gd name="T2" fmla="*/ 40 w 76"/>
              <a:gd name="T3" fmla="*/ 24 h 36"/>
              <a:gd name="T4" fmla="*/ 61 w 76"/>
              <a:gd name="T5" fmla="*/ 27 h 36"/>
              <a:gd name="T6" fmla="*/ 74 w 76"/>
              <a:gd name="T7" fmla="*/ 15 h 36"/>
              <a:gd name="T8" fmla="*/ 49 w 76"/>
              <a:gd name="T9" fmla="*/ 11 h 36"/>
              <a:gd name="T10" fmla="*/ 30 w 76"/>
              <a:gd name="T11" fmla="*/ 9 h 36"/>
              <a:gd name="T12" fmla="*/ 13 w 76"/>
              <a:gd name="T13" fmla="*/ 12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" h="36">
                <a:moveTo>
                  <a:pt x="13" y="12"/>
                </a:moveTo>
                <a:cubicBezTo>
                  <a:pt x="13" y="12"/>
                  <a:pt x="36" y="21"/>
                  <a:pt x="40" y="24"/>
                </a:cubicBezTo>
                <a:cubicBezTo>
                  <a:pt x="40" y="24"/>
                  <a:pt x="54" y="36"/>
                  <a:pt x="61" y="27"/>
                </a:cubicBezTo>
                <a:cubicBezTo>
                  <a:pt x="61" y="27"/>
                  <a:pt x="68" y="19"/>
                  <a:pt x="74" y="15"/>
                </a:cubicBezTo>
                <a:cubicBezTo>
                  <a:pt x="74" y="15"/>
                  <a:pt x="76" y="10"/>
                  <a:pt x="49" y="11"/>
                </a:cubicBezTo>
                <a:cubicBezTo>
                  <a:pt x="49" y="11"/>
                  <a:pt x="38" y="12"/>
                  <a:pt x="30" y="9"/>
                </a:cubicBezTo>
                <a:cubicBezTo>
                  <a:pt x="30" y="9"/>
                  <a:pt x="0" y="0"/>
                  <a:pt x="13" y="12"/>
                </a:cubicBezTo>
                <a:close/>
              </a:path>
            </a:pathLst>
          </a:custGeom>
          <a:solidFill>
            <a:srgbClr val="DF14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1587" name="Picture 8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56353" y="5024755"/>
            <a:ext cx="21907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6" name="Freeform 84"/>
          <p:cNvSpPr/>
          <p:nvPr/>
        </p:nvSpPr>
        <p:spPr bwMode="auto">
          <a:xfrm>
            <a:off x="11476990" y="5040630"/>
            <a:ext cx="179388" cy="222250"/>
          </a:xfrm>
          <a:custGeom>
            <a:avLst/>
            <a:gdLst>
              <a:gd name="T0" fmla="*/ 13 w 52"/>
              <a:gd name="T1" fmla="*/ 7 h 64"/>
              <a:gd name="T2" fmla="*/ 14 w 52"/>
              <a:gd name="T3" fmla="*/ 37 h 64"/>
              <a:gd name="T4" fmla="*/ 44 w 52"/>
              <a:gd name="T5" fmla="*/ 64 h 64"/>
              <a:gd name="T6" fmla="*/ 41 w 52"/>
              <a:gd name="T7" fmla="*/ 57 h 64"/>
              <a:gd name="T8" fmla="*/ 26 w 52"/>
              <a:gd name="T9" fmla="*/ 33 h 64"/>
              <a:gd name="T10" fmla="*/ 24 w 52"/>
              <a:gd name="T11" fmla="*/ 21 h 64"/>
              <a:gd name="T12" fmla="*/ 24 w 52"/>
              <a:gd name="T13" fmla="*/ 9 h 64"/>
              <a:gd name="T14" fmla="*/ 13 w 52"/>
              <a:gd name="T15" fmla="*/ 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2" h="64">
                <a:moveTo>
                  <a:pt x="13" y="7"/>
                </a:moveTo>
                <a:cubicBezTo>
                  <a:pt x="13" y="7"/>
                  <a:pt x="0" y="16"/>
                  <a:pt x="14" y="37"/>
                </a:cubicBezTo>
                <a:cubicBezTo>
                  <a:pt x="14" y="37"/>
                  <a:pt x="29" y="63"/>
                  <a:pt x="44" y="64"/>
                </a:cubicBezTo>
                <a:cubicBezTo>
                  <a:pt x="44" y="64"/>
                  <a:pt x="52" y="64"/>
                  <a:pt x="41" y="57"/>
                </a:cubicBezTo>
                <a:cubicBezTo>
                  <a:pt x="41" y="57"/>
                  <a:pt x="32" y="44"/>
                  <a:pt x="26" y="33"/>
                </a:cubicBezTo>
                <a:cubicBezTo>
                  <a:pt x="26" y="33"/>
                  <a:pt x="19" y="27"/>
                  <a:pt x="24" y="21"/>
                </a:cubicBezTo>
                <a:cubicBezTo>
                  <a:pt x="24" y="21"/>
                  <a:pt x="33" y="17"/>
                  <a:pt x="24" y="9"/>
                </a:cubicBezTo>
                <a:cubicBezTo>
                  <a:pt x="24" y="9"/>
                  <a:pt x="18" y="0"/>
                  <a:pt x="13" y="7"/>
                </a:cubicBezTo>
                <a:close/>
              </a:path>
            </a:pathLst>
          </a:custGeom>
          <a:noFill/>
          <a:ln w="14288" cap="flat">
            <a:solidFill>
              <a:srgbClr val="9B9B9B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517" name="Freeform 85"/>
          <p:cNvSpPr/>
          <p:nvPr/>
        </p:nvSpPr>
        <p:spPr bwMode="auto">
          <a:xfrm>
            <a:off x="10273665" y="5904230"/>
            <a:ext cx="73025" cy="187325"/>
          </a:xfrm>
          <a:custGeom>
            <a:avLst/>
            <a:gdLst>
              <a:gd name="T0" fmla="*/ 18 w 21"/>
              <a:gd name="T1" fmla="*/ 0 h 54"/>
              <a:gd name="T2" fmla="*/ 5 w 21"/>
              <a:gd name="T3" fmla="*/ 15 h 54"/>
              <a:gd name="T4" fmla="*/ 9 w 21"/>
              <a:gd name="T5" fmla="*/ 51 h 54"/>
              <a:gd name="T6" fmla="*/ 9 w 21"/>
              <a:gd name="T7" fmla="*/ 43 h 54"/>
              <a:gd name="T8" fmla="*/ 15 w 21"/>
              <a:gd name="T9" fmla="*/ 13 h 54"/>
              <a:gd name="T10" fmla="*/ 20 w 21"/>
              <a:gd name="T11" fmla="*/ 4 h 54"/>
              <a:gd name="T12" fmla="*/ 18 w 21"/>
              <a:gd name="T13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54">
                <a:moveTo>
                  <a:pt x="18" y="0"/>
                </a:moveTo>
                <a:cubicBezTo>
                  <a:pt x="18" y="0"/>
                  <a:pt x="7" y="7"/>
                  <a:pt x="5" y="15"/>
                </a:cubicBezTo>
                <a:cubicBezTo>
                  <a:pt x="5" y="15"/>
                  <a:pt x="0" y="36"/>
                  <a:pt x="9" y="51"/>
                </a:cubicBezTo>
                <a:cubicBezTo>
                  <a:pt x="9" y="51"/>
                  <a:pt x="11" y="54"/>
                  <a:pt x="9" y="43"/>
                </a:cubicBezTo>
                <a:cubicBezTo>
                  <a:pt x="9" y="43"/>
                  <a:pt x="10" y="20"/>
                  <a:pt x="15" y="13"/>
                </a:cubicBezTo>
                <a:cubicBezTo>
                  <a:pt x="15" y="13"/>
                  <a:pt x="20" y="6"/>
                  <a:pt x="20" y="4"/>
                </a:cubicBezTo>
                <a:cubicBezTo>
                  <a:pt x="20" y="4"/>
                  <a:pt x="21" y="0"/>
                  <a:pt x="18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518" name="Freeform 86"/>
          <p:cNvSpPr/>
          <p:nvPr/>
        </p:nvSpPr>
        <p:spPr bwMode="auto">
          <a:xfrm>
            <a:off x="10159365" y="6035993"/>
            <a:ext cx="90488" cy="131763"/>
          </a:xfrm>
          <a:custGeom>
            <a:avLst/>
            <a:gdLst>
              <a:gd name="T0" fmla="*/ 7 w 26"/>
              <a:gd name="T1" fmla="*/ 0 h 38"/>
              <a:gd name="T2" fmla="*/ 8 w 26"/>
              <a:gd name="T3" fmla="*/ 22 h 38"/>
              <a:gd name="T4" fmla="*/ 23 w 26"/>
              <a:gd name="T5" fmla="*/ 37 h 38"/>
              <a:gd name="T6" fmla="*/ 23 w 26"/>
              <a:gd name="T7" fmla="*/ 35 h 38"/>
              <a:gd name="T8" fmla="*/ 13 w 26"/>
              <a:gd name="T9" fmla="*/ 24 h 38"/>
              <a:gd name="T10" fmla="*/ 9 w 26"/>
              <a:gd name="T11" fmla="*/ 7 h 38"/>
              <a:gd name="T12" fmla="*/ 7 w 26"/>
              <a:gd name="T13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" h="38">
                <a:moveTo>
                  <a:pt x="7" y="0"/>
                </a:moveTo>
                <a:cubicBezTo>
                  <a:pt x="7" y="0"/>
                  <a:pt x="0" y="9"/>
                  <a:pt x="8" y="22"/>
                </a:cubicBezTo>
                <a:cubicBezTo>
                  <a:pt x="8" y="22"/>
                  <a:pt x="15" y="33"/>
                  <a:pt x="23" y="37"/>
                </a:cubicBezTo>
                <a:cubicBezTo>
                  <a:pt x="23" y="37"/>
                  <a:pt x="26" y="38"/>
                  <a:pt x="23" y="35"/>
                </a:cubicBezTo>
                <a:cubicBezTo>
                  <a:pt x="23" y="35"/>
                  <a:pt x="16" y="28"/>
                  <a:pt x="13" y="24"/>
                </a:cubicBezTo>
                <a:cubicBezTo>
                  <a:pt x="13" y="24"/>
                  <a:pt x="8" y="14"/>
                  <a:pt x="9" y="7"/>
                </a:cubicBezTo>
                <a:cubicBezTo>
                  <a:pt x="9" y="7"/>
                  <a:pt x="13" y="0"/>
                  <a:pt x="7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519" name="Freeform 87"/>
          <p:cNvSpPr/>
          <p:nvPr/>
        </p:nvSpPr>
        <p:spPr bwMode="auto">
          <a:xfrm>
            <a:off x="10335578" y="5980430"/>
            <a:ext cx="31750" cy="90488"/>
          </a:xfrm>
          <a:custGeom>
            <a:avLst/>
            <a:gdLst>
              <a:gd name="T0" fmla="*/ 4 w 9"/>
              <a:gd name="T1" fmla="*/ 1 h 26"/>
              <a:gd name="T2" fmla="*/ 4 w 9"/>
              <a:gd name="T3" fmla="*/ 13 h 26"/>
              <a:gd name="T4" fmla="*/ 0 w 9"/>
              <a:gd name="T5" fmla="*/ 26 h 26"/>
              <a:gd name="T6" fmla="*/ 6 w 9"/>
              <a:gd name="T7" fmla="*/ 17 h 26"/>
              <a:gd name="T8" fmla="*/ 6 w 9"/>
              <a:gd name="T9" fmla="*/ 17 h 26"/>
              <a:gd name="T10" fmla="*/ 4 w 9"/>
              <a:gd name="T11" fmla="*/ 1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26">
                <a:moveTo>
                  <a:pt x="4" y="1"/>
                </a:moveTo>
                <a:cubicBezTo>
                  <a:pt x="4" y="1"/>
                  <a:pt x="2" y="3"/>
                  <a:pt x="4" y="13"/>
                </a:cubicBezTo>
                <a:cubicBezTo>
                  <a:pt x="4" y="13"/>
                  <a:pt x="4" y="22"/>
                  <a:pt x="0" y="26"/>
                </a:cubicBezTo>
                <a:cubicBezTo>
                  <a:pt x="0" y="26"/>
                  <a:pt x="5" y="24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6" y="10"/>
                  <a:pt x="9" y="0"/>
                  <a:pt x="4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520" name="Freeform 88"/>
          <p:cNvSpPr/>
          <p:nvPr/>
        </p:nvSpPr>
        <p:spPr bwMode="auto">
          <a:xfrm>
            <a:off x="11538903" y="5262880"/>
            <a:ext cx="47625" cy="58738"/>
          </a:xfrm>
          <a:custGeom>
            <a:avLst/>
            <a:gdLst>
              <a:gd name="T0" fmla="*/ 0 w 14"/>
              <a:gd name="T1" fmla="*/ 1 h 17"/>
              <a:gd name="T2" fmla="*/ 1 w 14"/>
              <a:gd name="T3" fmla="*/ 10 h 17"/>
              <a:gd name="T4" fmla="*/ 8 w 14"/>
              <a:gd name="T5" fmla="*/ 16 h 17"/>
              <a:gd name="T6" fmla="*/ 9 w 14"/>
              <a:gd name="T7" fmla="*/ 11 h 17"/>
              <a:gd name="T8" fmla="*/ 14 w 14"/>
              <a:gd name="T9" fmla="*/ 2 h 17"/>
              <a:gd name="T10" fmla="*/ 6 w 14"/>
              <a:gd name="T11" fmla="*/ 7 h 17"/>
              <a:gd name="T12" fmla="*/ 0 w 14"/>
              <a:gd name="T13" fmla="*/ 1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17">
                <a:moveTo>
                  <a:pt x="0" y="1"/>
                </a:moveTo>
                <a:cubicBezTo>
                  <a:pt x="0" y="1"/>
                  <a:pt x="1" y="6"/>
                  <a:pt x="1" y="10"/>
                </a:cubicBezTo>
                <a:cubicBezTo>
                  <a:pt x="1" y="10"/>
                  <a:pt x="3" y="17"/>
                  <a:pt x="8" y="16"/>
                </a:cubicBezTo>
                <a:cubicBezTo>
                  <a:pt x="8" y="16"/>
                  <a:pt x="10" y="16"/>
                  <a:pt x="9" y="11"/>
                </a:cubicBezTo>
                <a:cubicBezTo>
                  <a:pt x="9" y="11"/>
                  <a:pt x="13" y="6"/>
                  <a:pt x="14" y="2"/>
                </a:cubicBezTo>
                <a:cubicBezTo>
                  <a:pt x="14" y="2"/>
                  <a:pt x="7" y="5"/>
                  <a:pt x="6" y="7"/>
                </a:cubicBezTo>
                <a:cubicBezTo>
                  <a:pt x="6" y="7"/>
                  <a:pt x="7" y="0"/>
                  <a:pt x="0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521" name="Freeform 89"/>
          <p:cNvSpPr/>
          <p:nvPr/>
        </p:nvSpPr>
        <p:spPr bwMode="auto">
          <a:xfrm>
            <a:off x="11577003" y="5172393"/>
            <a:ext cx="68263" cy="58738"/>
          </a:xfrm>
          <a:custGeom>
            <a:avLst/>
            <a:gdLst>
              <a:gd name="T0" fmla="*/ 5 w 20"/>
              <a:gd name="T1" fmla="*/ 3 h 17"/>
              <a:gd name="T2" fmla="*/ 10 w 20"/>
              <a:gd name="T3" fmla="*/ 6 h 17"/>
              <a:gd name="T4" fmla="*/ 18 w 20"/>
              <a:gd name="T5" fmla="*/ 3 h 17"/>
              <a:gd name="T6" fmla="*/ 12 w 20"/>
              <a:gd name="T7" fmla="*/ 14 h 17"/>
              <a:gd name="T8" fmla="*/ 2 w 20"/>
              <a:gd name="T9" fmla="*/ 8 h 17"/>
              <a:gd name="T10" fmla="*/ 5 w 20"/>
              <a:gd name="T11" fmla="*/ 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17">
                <a:moveTo>
                  <a:pt x="5" y="3"/>
                </a:moveTo>
                <a:cubicBezTo>
                  <a:pt x="5" y="3"/>
                  <a:pt x="7" y="4"/>
                  <a:pt x="10" y="6"/>
                </a:cubicBezTo>
                <a:cubicBezTo>
                  <a:pt x="10" y="6"/>
                  <a:pt x="16" y="8"/>
                  <a:pt x="18" y="3"/>
                </a:cubicBezTo>
                <a:cubicBezTo>
                  <a:pt x="18" y="3"/>
                  <a:pt x="20" y="15"/>
                  <a:pt x="12" y="14"/>
                </a:cubicBezTo>
                <a:cubicBezTo>
                  <a:pt x="12" y="14"/>
                  <a:pt x="5" y="17"/>
                  <a:pt x="2" y="8"/>
                </a:cubicBezTo>
                <a:cubicBezTo>
                  <a:pt x="2" y="8"/>
                  <a:pt x="0" y="0"/>
                  <a:pt x="5" y="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1594" name="Picture 9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86515" y="5162868"/>
            <a:ext cx="217488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22" name="Freeform 91"/>
          <p:cNvSpPr/>
          <p:nvPr/>
        </p:nvSpPr>
        <p:spPr bwMode="auto">
          <a:xfrm>
            <a:off x="11673840" y="4891405"/>
            <a:ext cx="196850" cy="325438"/>
          </a:xfrm>
          <a:custGeom>
            <a:avLst/>
            <a:gdLst>
              <a:gd name="T0" fmla="*/ 54 w 57"/>
              <a:gd name="T1" fmla="*/ 2 h 94"/>
              <a:gd name="T2" fmla="*/ 32 w 57"/>
              <a:gd name="T3" fmla="*/ 13 h 94"/>
              <a:gd name="T4" fmla="*/ 14 w 57"/>
              <a:gd name="T5" fmla="*/ 50 h 94"/>
              <a:gd name="T6" fmla="*/ 2 w 57"/>
              <a:gd name="T7" fmla="*/ 83 h 94"/>
              <a:gd name="T8" fmla="*/ 12 w 57"/>
              <a:gd name="T9" fmla="*/ 80 h 94"/>
              <a:gd name="T10" fmla="*/ 35 w 57"/>
              <a:gd name="T11" fmla="*/ 41 h 94"/>
              <a:gd name="T12" fmla="*/ 51 w 57"/>
              <a:gd name="T13" fmla="*/ 12 h 94"/>
              <a:gd name="T14" fmla="*/ 54 w 57"/>
              <a:gd name="T15" fmla="*/ 2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7" h="94">
                <a:moveTo>
                  <a:pt x="54" y="2"/>
                </a:moveTo>
                <a:cubicBezTo>
                  <a:pt x="54" y="2"/>
                  <a:pt x="39" y="0"/>
                  <a:pt x="32" y="13"/>
                </a:cubicBezTo>
                <a:cubicBezTo>
                  <a:pt x="32" y="13"/>
                  <a:pt x="16" y="38"/>
                  <a:pt x="14" y="50"/>
                </a:cubicBezTo>
                <a:cubicBezTo>
                  <a:pt x="14" y="50"/>
                  <a:pt x="5" y="80"/>
                  <a:pt x="2" y="83"/>
                </a:cubicBezTo>
                <a:cubicBezTo>
                  <a:pt x="2" y="83"/>
                  <a:pt x="0" y="94"/>
                  <a:pt x="12" y="80"/>
                </a:cubicBezTo>
                <a:cubicBezTo>
                  <a:pt x="12" y="80"/>
                  <a:pt x="30" y="51"/>
                  <a:pt x="35" y="41"/>
                </a:cubicBezTo>
                <a:cubicBezTo>
                  <a:pt x="35" y="41"/>
                  <a:pt x="49" y="15"/>
                  <a:pt x="51" y="12"/>
                </a:cubicBezTo>
                <a:cubicBezTo>
                  <a:pt x="51" y="12"/>
                  <a:pt x="57" y="9"/>
                  <a:pt x="54" y="2"/>
                </a:cubicBezTo>
                <a:close/>
              </a:path>
            </a:pathLst>
          </a:custGeom>
          <a:solidFill>
            <a:srgbClr val="DF14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524" name="Freeform 92"/>
          <p:cNvSpPr/>
          <p:nvPr/>
        </p:nvSpPr>
        <p:spPr bwMode="auto">
          <a:xfrm>
            <a:off x="11662728" y="5148580"/>
            <a:ext cx="73025" cy="96838"/>
          </a:xfrm>
          <a:custGeom>
            <a:avLst/>
            <a:gdLst>
              <a:gd name="T0" fmla="*/ 0 w 21"/>
              <a:gd name="T1" fmla="*/ 7 h 28"/>
              <a:gd name="T2" fmla="*/ 21 w 21"/>
              <a:gd name="T3" fmla="*/ 16 h 28"/>
              <a:gd name="T4" fmla="*/ 16 w 21"/>
              <a:gd name="T5" fmla="*/ 11 h 28"/>
              <a:gd name="T6" fmla="*/ 11 w 21"/>
              <a:gd name="T7" fmla="*/ 0 h 28"/>
              <a:gd name="T8" fmla="*/ 7 w 21"/>
              <a:gd name="T9" fmla="*/ 9 h 28"/>
              <a:gd name="T10" fmla="*/ 0 w 21"/>
              <a:gd name="T11" fmla="*/ 7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28">
                <a:moveTo>
                  <a:pt x="0" y="7"/>
                </a:moveTo>
                <a:cubicBezTo>
                  <a:pt x="0" y="7"/>
                  <a:pt x="4" y="28"/>
                  <a:pt x="21" y="16"/>
                </a:cubicBezTo>
                <a:cubicBezTo>
                  <a:pt x="21" y="16"/>
                  <a:pt x="21" y="14"/>
                  <a:pt x="16" y="11"/>
                </a:cubicBezTo>
                <a:cubicBezTo>
                  <a:pt x="16" y="11"/>
                  <a:pt x="11" y="6"/>
                  <a:pt x="11" y="0"/>
                </a:cubicBezTo>
                <a:cubicBezTo>
                  <a:pt x="11" y="0"/>
                  <a:pt x="7" y="5"/>
                  <a:pt x="7" y="9"/>
                </a:cubicBezTo>
                <a:cubicBezTo>
                  <a:pt x="7" y="9"/>
                  <a:pt x="7" y="16"/>
                  <a:pt x="0" y="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525" name="Freeform 93"/>
          <p:cNvSpPr/>
          <p:nvPr/>
        </p:nvSpPr>
        <p:spPr bwMode="auto">
          <a:xfrm>
            <a:off x="11656378" y="5145405"/>
            <a:ext cx="260350" cy="147638"/>
          </a:xfrm>
          <a:custGeom>
            <a:avLst/>
            <a:gdLst>
              <a:gd name="T0" fmla="*/ 71 w 75"/>
              <a:gd name="T1" fmla="*/ 0 h 43"/>
              <a:gd name="T2" fmla="*/ 49 w 75"/>
              <a:gd name="T3" fmla="*/ 32 h 43"/>
              <a:gd name="T4" fmla="*/ 2 w 75"/>
              <a:gd name="T5" fmla="*/ 35 h 43"/>
              <a:gd name="T6" fmla="*/ 0 w 75"/>
              <a:gd name="T7" fmla="*/ 31 h 43"/>
              <a:gd name="T8" fmla="*/ 23 w 75"/>
              <a:gd name="T9" fmla="*/ 29 h 43"/>
              <a:gd name="T10" fmla="*/ 55 w 75"/>
              <a:gd name="T11" fmla="*/ 10 h 43"/>
              <a:gd name="T12" fmla="*/ 71 w 75"/>
              <a:gd name="T13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" h="43">
                <a:moveTo>
                  <a:pt x="71" y="0"/>
                </a:moveTo>
                <a:cubicBezTo>
                  <a:pt x="71" y="0"/>
                  <a:pt x="75" y="18"/>
                  <a:pt x="49" y="32"/>
                </a:cubicBezTo>
                <a:cubicBezTo>
                  <a:pt x="49" y="32"/>
                  <a:pt x="30" y="43"/>
                  <a:pt x="2" y="35"/>
                </a:cubicBezTo>
                <a:cubicBezTo>
                  <a:pt x="2" y="35"/>
                  <a:pt x="0" y="35"/>
                  <a:pt x="0" y="31"/>
                </a:cubicBezTo>
                <a:cubicBezTo>
                  <a:pt x="0" y="31"/>
                  <a:pt x="11" y="33"/>
                  <a:pt x="23" y="29"/>
                </a:cubicBezTo>
                <a:cubicBezTo>
                  <a:pt x="23" y="29"/>
                  <a:pt x="44" y="20"/>
                  <a:pt x="55" y="10"/>
                </a:cubicBezTo>
                <a:cubicBezTo>
                  <a:pt x="55" y="10"/>
                  <a:pt x="64" y="0"/>
                  <a:pt x="71" y="0"/>
                </a:cubicBezTo>
                <a:close/>
              </a:path>
            </a:pathLst>
          </a:custGeom>
          <a:solidFill>
            <a:srgbClr val="DF14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1598" name="Picture 9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40465" y="5353368"/>
            <a:ext cx="228600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26" name="Freeform 95"/>
          <p:cNvSpPr/>
          <p:nvPr/>
        </p:nvSpPr>
        <p:spPr bwMode="auto">
          <a:xfrm>
            <a:off x="11272203" y="5380355"/>
            <a:ext cx="103188" cy="307975"/>
          </a:xfrm>
          <a:custGeom>
            <a:avLst/>
            <a:gdLst>
              <a:gd name="T0" fmla="*/ 1 w 30"/>
              <a:gd name="T1" fmla="*/ 0 h 89"/>
              <a:gd name="T2" fmla="*/ 19 w 30"/>
              <a:gd name="T3" fmla="*/ 46 h 89"/>
              <a:gd name="T4" fmla="*/ 20 w 30"/>
              <a:gd name="T5" fmla="*/ 77 h 89"/>
              <a:gd name="T6" fmla="*/ 3 w 30"/>
              <a:gd name="T7" fmla="*/ 69 h 89"/>
              <a:gd name="T8" fmla="*/ 13 w 30"/>
              <a:gd name="T9" fmla="*/ 63 h 89"/>
              <a:gd name="T10" fmla="*/ 2 w 30"/>
              <a:gd name="T11" fmla="*/ 24 h 89"/>
              <a:gd name="T12" fmla="*/ 1 w 30"/>
              <a:gd name="T13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89">
                <a:moveTo>
                  <a:pt x="1" y="0"/>
                </a:moveTo>
                <a:cubicBezTo>
                  <a:pt x="1" y="0"/>
                  <a:pt x="15" y="34"/>
                  <a:pt x="19" y="46"/>
                </a:cubicBezTo>
                <a:cubicBezTo>
                  <a:pt x="19" y="46"/>
                  <a:pt x="30" y="70"/>
                  <a:pt x="20" y="77"/>
                </a:cubicBezTo>
                <a:cubicBezTo>
                  <a:pt x="20" y="77"/>
                  <a:pt x="8" y="89"/>
                  <a:pt x="3" y="69"/>
                </a:cubicBezTo>
                <a:cubicBezTo>
                  <a:pt x="3" y="69"/>
                  <a:pt x="5" y="59"/>
                  <a:pt x="13" y="63"/>
                </a:cubicBezTo>
                <a:cubicBezTo>
                  <a:pt x="13" y="63"/>
                  <a:pt x="5" y="47"/>
                  <a:pt x="2" y="24"/>
                </a:cubicBezTo>
                <a:cubicBezTo>
                  <a:pt x="2" y="24"/>
                  <a:pt x="0" y="6"/>
                  <a:pt x="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527" name="Freeform 96"/>
          <p:cNvSpPr/>
          <p:nvPr/>
        </p:nvSpPr>
        <p:spPr bwMode="auto">
          <a:xfrm>
            <a:off x="11369040" y="5793105"/>
            <a:ext cx="246063" cy="93663"/>
          </a:xfrm>
          <a:custGeom>
            <a:avLst/>
            <a:gdLst>
              <a:gd name="T0" fmla="*/ 22 w 71"/>
              <a:gd name="T1" fmla="*/ 7 h 27"/>
              <a:gd name="T2" fmla="*/ 65 w 71"/>
              <a:gd name="T3" fmla="*/ 12 h 27"/>
              <a:gd name="T4" fmla="*/ 63 w 71"/>
              <a:gd name="T5" fmla="*/ 19 h 27"/>
              <a:gd name="T6" fmla="*/ 35 w 71"/>
              <a:gd name="T7" fmla="*/ 26 h 27"/>
              <a:gd name="T8" fmla="*/ 16 w 71"/>
              <a:gd name="T9" fmla="*/ 21 h 27"/>
              <a:gd name="T10" fmla="*/ 1 w 71"/>
              <a:gd name="T11" fmla="*/ 4 h 27"/>
              <a:gd name="T12" fmla="*/ 7 w 71"/>
              <a:gd name="T13" fmla="*/ 5 h 27"/>
              <a:gd name="T14" fmla="*/ 22 w 71"/>
              <a:gd name="T15" fmla="*/ 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1" h="27">
                <a:moveTo>
                  <a:pt x="22" y="7"/>
                </a:moveTo>
                <a:cubicBezTo>
                  <a:pt x="30" y="11"/>
                  <a:pt x="65" y="12"/>
                  <a:pt x="65" y="12"/>
                </a:cubicBezTo>
                <a:cubicBezTo>
                  <a:pt x="65" y="12"/>
                  <a:pt x="71" y="11"/>
                  <a:pt x="63" y="19"/>
                </a:cubicBezTo>
                <a:cubicBezTo>
                  <a:pt x="63" y="19"/>
                  <a:pt x="54" y="27"/>
                  <a:pt x="35" y="26"/>
                </a:cubicBezTo>
                <a:cubicBezTo>
                  <a:pt x="35" y="26"/>
                  <a:pt x="20" y="26"/>
                  <a:pt x="16" y="21"/>
                </a:cubicBezTo>
                <a:cubicBezTo>
                  <a:pt x="16" y="21"/>
                  <a:pt x="8" y="15"/>
                  <a:pt x="1" y="4"/>
                </a:cubicBezTo>
                <a:cubicBezTo>
                  <a:pt x="1" y="4"/>
                  <a:pt x="0" y="0"/>
                  <a:pt x="7" y="5"/>
                </a:cubicBezTo>
                <a:lnTo>
                  <a:pt x="22" y="7"/>
                </a:lnTo>
                <a:close/>
              </a:path>
            </a:pathLst>
          </a:custGeom>
          <a:solidFill>
            <a:srgbClr val="DF14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1601" name="Picture 9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26140" y="5780405"/>
            <a:ext cx="280988" cy="17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29" name="Freeform 98"/>
          <p:cNvSpPr/>
          <p:nvPr/>
        </p:nvSpPr>
        <p:spPr bwMode="auto">
          <a:xfrm>
            <a:off x="11369040" y="5720080"/>
            <a:ext cx="85725" cy="69850"/>
          </a:xfrm>
          <a:custGeom>
            <a:avLst/>
            <a:gdLst>
              <a:gd name="T0" fmla="*/ 16 w 25"/>
              <a:gd name="T1" fmla="*/ 6 h 20"/>
              <a:gd name="T2" fmla="*/ 15 w 25"/>
              <a:gd name="T3" fmla="*/ 12 h 20"/>
              <a:gd name="T4" fmla="*/ 0 w 25"/>
              <a:gd name="T5" fmla="*/ 20 h 20"/>
              <a:gd name="T6" fmla="*/ 18 w 25"/>
              <a:gd name="T7" fmla="*/ 17 h 20"/>
              <a:gd name="T8" fmla="*/ 25 w 25"/>
              <a:gd name="T9" fmla="*/ 14 h 20"/>
              <a:gd name="T10" fmla="*/ 16 w 25"/>
              <a:gd name="T11" fmla="*/ 6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" h="20">
                <a:moveTo>
                  <a:pt x="16" y="6"/>
                </a:moveTo>
                <a:cubicBezTo>
                  <a:pt x="16" y="6"/>
                  <a:pt x="18" y="11"/>
                  <a:pt x="15" y="12"/>
                </a:cubicBezTo>
                <a:cubicBezTo>
                  <a:pt x="15" y="12"/>
                  <a:pt x="8" y="19"/>
                  <a:pt x="0" y="20"/>
                </a:cubicBezTo>
                <a:cubicBezTo>
                  <a:pt x="0" y="20"/>
                  <a:pt x="13" y="17"/>
                  <a:pt x="18" y="17"/>
                </a:cubicBezTo>
                <a:cubicBezTo>
                  <a:pt x="18" y="17"/>
                  <a:pt x="24" y="18"/>
                  <a:pt x="25" y="14"/>
                </a:cubicBezTo>
                <a:cubicBezTo>
                  <a:pt x="25" y="14"/>
                  <a:pt x="22" y="0"/>
                  <a:pt x="16" y="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530" name="Freeform 99"/>
          <p:cNvSpPr/>
          <p:nvPr/>
        </p:nvSpPr>
        <p:spPr bwMode="auto">
          <a:xfrm>
            <a:off x="11202353" y="5720080"/>
            <a:ext cx="125413" cy="96838"/>
          </a:xfrm>
          <a:custGeom>
            <a:avLst/>
            <a:gdLst>
              <a:gd name="T0" fmla="*/ 28 w 36"/>
              <a:gd name="T1" fmla="*/ 0 h 28"/>
              <a:gd name="T2" fmla="*/ 1 w 36"/>
              <a:gd name="T3" fmla="*/ 26 h 28"/>
              <a:gd name="T4" fmla="*/ 2 w 36"/>
              <a:gd name="T5" fmla="*/ 28 h 28"/>
              <a:gd name="T6" fmla="*/ 16 w 36"/>
              <a:gd name="T7" fmla="*/ 13 h 28"/>
              <a:gd name="T8" fmla="*/ 28 w 36"/>
              <a:gd name="T9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28">
                <a:moveTo>
                  <a:pt x="28" y="0"/>
                </a:moveTo>
                <a:cubicBezTo>
                  <a:pt x="28" y="0"/>
                  <a:pt x="7" y="6"/>
                  <a:pt x="1" y="26"/>
                </a:cubicBezTo>
                <a:cubicBezTo>
                  <a:pt x="1" y="26"/>
                  <a:pt x="0" y="28"/>
                  <a:pt x="2" y="28"/>
                </a:cubicBezTo>
                <a:cubicBezTo>
                  <a:pt x="2" y="28"/>
                  <a:pt x="10" y="16"/>
                  <a:pt x="16" y="13"/>
                </a:cubicBezTo>
                <a:cubicBezTo>
                  <a:pt x="16" y="13"/>
                  <a:pt x="36" y="2"/>
                  <a:pt x="28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531" name="Freeform 100"/>
          <p:cNvSpPr/>
          <p:nvPr/>
        </p:nvSpPr>
        <p:spPr bwMode="auto">
          <a:xfrm>
            <a:off x="11175365" y="5654993"/>
            <a:ext cx="117475" cy="79375"/>
          </a:xfrm>
          <a:custGeom>
            <a:avLst/>
            <a:gdLst>
              <a:gd name="T0" fmla="*/ 0 w 34"/>
              <a:gd name="T1" fmla="*/ 0 h 23"/>
              <a:gd name="T2" fmla="*/ 34 w 34"/>
              <a:gd name="T3" fmla="*/ 11 h 23"/>
              <a:gd name="T4" fmla="*/ 0 w 34"/>
              <a:gd name="T5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4" h="23">
                <a:moveTo>
                  <a:pt x="0" y="0"/>
                </a:moveTo>
                <a:cubicBezTo>
                  <a:pt x="0" y="0"/>
                  <a:pt x="21" y="14"/>
                  <a:pt x="34" y="11"/>
                </a:cubicBezTo>
                <a:cubicBezTo>
                  <a:pt x="34" y="11"/>
                  <a:pt x="17" y="23"/>
                  <a:pt x="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532" name="Freeform 101"/>
          <p:cNvSpPr/>
          <p:nvPr/>
        </p:nvSpPr>
        <p:spPr bwMode="auto">
          <a:xfrm>
            <a:off x="11251565" y="5716905"/>
            <a:ext cx="106363" cy="58738"/>
          </a:xfrm>
          <a:custGeom>
            <a:avLst/>
            <a:gdLst>
              <a:gd name="T0" fmla="*/ 4 w 31"/>
              <a:gd name="T1" fmla="*/ 12 h 17"/>
              <a:gd name="T2" fmla="*/ 14 w 31"/>
              <a:gd name="T3" fmla="*/ 15 h 17"/>
              <a:gd name="T4" fmla="*/ 18 w 31"/>
              <a:gd name="T5" fmla="*/ 9 h 17"/>
              <a:gd name="T6" fmla="*/ 31 w 31"/>
              <a:gd name="T7" fmla="*/ 0 h 17"/>
              <a:gd name="T8" fmla="*/ 13 w 31"/>
              <a:gd name="T9" fmla="*/ 3 h 17"/>
              <a:gd name="T10" fmla="*/ 4 w 31"/>
              <a:gd name="T11" fmla="*/ 12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" h="17">
                <a:moveTo>
                  <a:pt x="4" y="12"/>
                </a:moveTo>
                <a:cubicBezTo>
                  <a:pt x="4" y="12"/>
                  <a:pt x="9" y="12"/>
                  <a:pt x="14" y="15"/>
                </a:cubicBezTo>
                <a:cubicBezTo>
                  <a:pt x="14" y="15"/>
                  <a:pt x="16" y="17"/>
                  <a:pt x="18" y="9"/>
                </a:cubicBezTo>
                <a:cubicBezTo>
                  <a:pt x="18" y="9"/>
                  <a:pt x="21" y="4"/>
                  <a:pt x="31" y="0"/>
                </a:cubicBezTo>
                <a:cubicBezTo>
                  <a:pt x="31" y="0"/>
                  <a:pt x="18" y="4"/>
                  <a:pt x="13" y="3"/>
                </a:cubicBezTo>
                <a:cubicBezTo>
                  <a:pt x="13" y="3"/>
                  <a:pt x="0" y="8"/>
                  <a:pt x="4" y="1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533" name="Freeform 102"/>
          <p:cNvSpPr/>
          <p:nvPr/>
        </p:nvSpPr>
        <p:spPr bwMode="auto">
          <a:xfrm>
            <a:off x="11327765" y="5667693"/>
            <a:ext cx="161925" cy="122238"/>
          </a:xfrm>
          <a:custGeom>
            <a:avLst/>
            <a:gdLst>
              <a:gd name="T0" fmla="*/ 0 w 47"/>
              <a:gd name="T1" fmla="*/ 26 h 35"/>
              <a:gd name="T2" fmla="*/ 24 w 47"/>
              <a:gd name="T3" fmla="*/ 22 h 35"/>
              <a:gd name="T4" fmla="*/ 47 w 47"/>
              <a:gd name="T5" fmla="*/ 3 h 35"/>
              <a:gd name="T6" fmla="*/ 21 w 47"/>
              <a:gd name="T7" fmla="*/ 3 h 35"/>
              <a:gd name="T8" fmla="*/ 0 w 47"/>
              <a:gd name="T9" fmla="*/ 26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" h="35">
                <a:moveTo>
                  <a:pt x="0" y="26"/>
                </a:moveTo>
                <a:cubicBezTo>
                  <a:pt x="0" y="26"/>
                  <a:pt x="17" y="35"/>
                  <a:pt x="24" y="22"/>
                </a:cubicBezTo>
                <a:cubicBezTo>
                  <a:pt x="24" y="22"/>
                  <a:pt x="33" y="10"/>
                  <a:pt x="47" y="3"/>
                </a:cubicBezTo>
                <a:cubicBezTo>
                  <a:pt x="47" y="3"/>
                  <a:pt x="40" y="0"/>
                  <a:pt x="21" y="3"/>
                </a:cubicBezTo>
                <a:cubicBezTo>
                  <a:pt x="21" y="3"/>
                  <a:pt x="2" y="16"/>
                  <a:pt x="0" y="2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1" name="Freeform 1459"/>
          <p:cNvSpPr/>
          <p:nvPr/>
        </p:nvSpPr>
        <p:spPr bwMode="auto">
          <a:xfrm>
            <a:off x="12335828" y="5280343"/>
            <a:ext cx="38100" cy="79375"/>
          </a:xfrm>
          <a:custGeom>
            <a:avLst/>
            <a:gdLst>
              <a:gd name="T0" fmla="*/ 0 w 11"/>
              <a:gd name="T1" fmla="*/ 8 h 23"/>
              <a:gd name="T2" fmla="*/ 11 w 11"/>
              <a:gd name="T3" fmla="*/ 8 h 23"/>
              <a:gd name="T4" fmla="*/ 0 w 11"/>
              <a:gd name="T5" fmla="*/ 8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" h="23">
                <a:moveTo>
                  <a:pt x="0" y="8"/>
                </a:moveTo>
                <a:cubicBezTo>
                  <a:pt x="0" y="8"/>
                  <a:pt x="4" y="23"/>
                  <a:pt x="11" y="8"/>
                </a:cubicBezTo>
                <a:cubicBezTo>
                  <a:pt x="11" y="8"/>
                  <a:pt x="3" y="0"/>
                  <a:pt x="0" y="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2" name="Freeform 1460"/>
          <p:cNvSpPr/>
          <p:nvPr/>
        </p:nvSpPr>
        <p:spPr bwMode="auto">
          <a:xfrm>
            <a:off x="12359641" y="5300981"/>
            <a:ext cx="73025" cy="55563"/>
          </a:xfrm>
          <a:custGeom>
            <a:avLst/>
            <a:gdLst>
              <a:gd name="T0" fmla="*/ 9 w 21"/>
              <a:gd name="T1" fmla="*/ 8 h 16"/>
              <a:gd name="T2" fmla="*/ 18 w 21"/>
              <a:gd name="T3" fmla="*/ 3 h 16"/>
              <a:gd name="T4" fmla="*/ 14 w 21"/>
              <a:gd name="T5" fmla="*/ 13 h 16"/>
              <a:gd name="T6" fmla="*/ 2 w 21"/>
              <a:gd name="T7" fmla="*/ 16 h 16"/>
              <a:gd name="T8" fmla="*/ 6 w 21"/>
              <a:gd name="T9" fmla="*/ 12 h 16"/>
              <a:gd name="T10" fmla="*/ 9 w 21"/>
              <a:gd name="T11" fmla="*/ 8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16">
                <a:moveTo>
                  <a:pt x="9" y="8"/>
                </a:moveTo>
                <a:cubicBezTo>
                  <a:pt x="9" y="8"/>
                  <a:pt x="8" y="0"/>
                  <a:pt x="18" y="3"/>
                </a:cubicBezTo>
                <a:cubicBezTo>
                  <a:pt x="18" y="3"/>
                  <a:pt x="21" y="9"/>
                  <a:pt x="14" y="13"/>
                </a:cubicBezTo>
                <a:cubicBezTo>
                  <a:pt x="14" y="13"/>
                  <a:pt x="11" y="16"/>
                  <a:pt x="2" y="16"/>
                </a:cubicBezTo>
                <a:cubicBezTo>
                  <a:pt x="2" y="16"/>
                  <a:pt x="0" y="15"/>
                  <a:pt x="6" y="12"/>
                </a:cubicBezTo>
                <a:cubicBezTo>
                  <a:pt x="6" y="12"/>
                  <a:pt x="9" y="11"/>
                  <a:pt x="9" y="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3" name="Freeform 1461"/>
          <p:cNvSpPr/>
          <p:nvPr/>
        </p:nvSpPr>
        <p:spPr bwMode="auto">
          <a:xfrm>
            <a:off x="12307253" y="5315268"/>
            <a:ext cx="52388" cy="50800"/>
          </a:xfrm>
          <a:custGeom>
            <a:avLst/>
            <a:gdLst>
              <a:gd name="T0" fmla="*/ 1 w 15"/>
              <a:gd name="T1" fmla="*/ 3 h 15"/>
              <a:gd name="T2" fmla="*/ 14 w 15"/>
              <a:gd name="T3" fmla="*/ 13 h 15"/>
              <a:gd name="T4" fmla="*/ 15 w 15"/>
              <a:gd name="T5" fmla="*/ 11 h 15"/>
              <a:gd name="T6" fmla="*/ 5 w 15"/>
              <a:gd name="T7" fmla="*/ 7 h 15"/>
              <a:gd name="T8" fmla="*/ 1 w 15"/>
              <a:gd name="T9" fmla="*/ 3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5">
                <a:moveTo>
                  <a:pt x="1" y="3"/>
                </a:moveTo>
                <a:cubicBezTo>
                  <a:pt x="1" y="3"/>
                  <a:pt x="0" y="15"/>
                  <a:pt x="14" y="13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1"/>
                  <a:pt x="8" y="14"/>
                  <a:pt x="5" y="7"/>
                </a:cubicBezTo>
                <a:cubicBezTo>
                  <a:pt x="5" y="7"/>
                  <a:pt x="5" y="0"/>
                  <a:pt x="1" y="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795" y="39370"/>
            <a:ext cx="12212955" cy="829945"/>
          </a:xfrm>
          <a:prstGeom prst="rect">
            <a:avLst/>
          </a:prstGeom>
          <a:solidFill>
            <a:srgbClr val="C562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7910830" y="3522980"/>
            <a:ext cx="870585" cy="95440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8635365" y="4006850"/>
            <a:ext cx="870585" cy="95440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 rot="2400000">
            <a:off x="8519795" y="3722370"/>
            <a:ext cx="15303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/>
              <a:t>01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191500" y="5160010"/>
            <a:ext cx="11023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/>
              <a:t>壹</a:t>
            </a:r>
          </a:p>
        </p:txBody>
      </p:sp>
      <p:sp>
        <p:nvSpPr>
          <p:cNvPr id="3" name="文本框 2" descr="7b0a20202020227461726765744d6f64756c65223a20226b6f6e6c696e65666f6e7473220a7d0a"/>
          <p:cNvSpPr txBox="1"/>
          <p:nvPr/>
        </p:nvSpPr>
        <p:spPr>
          <a:xfrm>
            <a:off x="4061460" y="4006850"/>
            <a:ext cx="35255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演示春风楷" panose="00000500000000000000" pitchFamily="2" charset="-122"/>
                <a:ea typeface="演示春风楷" panose="00000500000000000000" pitchFamily="2" charset="-122"/>
                <a:sym typeface="汉仪雅酷黑简" panose="00020600040101010101" charset="-122"/>
              </a:rPr>
              <a:t>输入标题</a:t>
            </a: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7260" b="7335"/>
          <a:stretch>
            <a:fillRect/>
          </a:stretch>
        </p:blipFill>
        <p:spPr>
          <a:xfrm>
            <a:off x="9936480" y="3333581"/>
            <a:ext cx="2265680" cy="3524419"/>
          </a:xfrm>
          <a:prstGeom prst="rect">
            <a:avLst/>
          </a:prstGeom>
        </p:spPr>
      </p:pic>
      <p:sp>
        <p:nvSpPr>
          <p:cNvPr id="4" name="任意多边形 3"/>
          <p:cNvSpPr/>
          <p:nvPr/>
        </p:nvSpPr>
        <p:spPr>
          <a:xfrm>
            <a:off x="-20955" y="862965"/>
            <a:ext cx="12201525" cy="2154555"/>
          </a:xfrm>
          <a:custGeom>
            <a:avLst/>
            <a:gdLst>
              <a:gd name="connisteX0" fmla="*/ 0 w 12201525"/>
              <a:gd name="connsiteY0" fmla="*/ 0 h 2154556"/>
              <a:gd name="connisteX1" fmla="*/ 5438775 w 12201525"/>
              <a:gd name="connsiteY1" fmla="*/ 2154555 h 2154556"/>
              <a:gd name="connisteX2" fmla="*/ 12201525 w 12201525"/>
              <a:gd name="connsiteY2" fmla="*/ 10795 h 2154556"/>
              <a:gd name="connisteX3" fmla="*/ 11369675 w 12201525"/>
              <a:gd name="connsiteY3" fmla="*/ 74295 h 2154556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12201525" h="2154557">
                <a:moveTo>
                  <a:pt x="0" y="0"/>
                </a:moveTo>
                <a:cubicBezTo>
                  <a:pt x="952500" y="473710"/>
                  <a:pt x="2998470" y="2152650"/>
                  <a:pt x="5438775" y="2154555"/>
                </a:cubicBezTo>
                <a:cubicBezTo>
                  <a:pt x="7879080" y="2156460"/>
                  <a:pt x="11015345" y="426720"/>
                  <a:pt x="12201525" y="10795"/>
                </a:cubicBezTo>
              </a:path>
            </a:pathLst>
          </a:custGeom>
          <a:solidFill>
            <a:srgbClr val="C562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472940" y="1755140"/>
            <a:ext cx="1905000" cy="1905000"/>
          </a:xfrm>
          <a:prstGeom prst="ellipse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205" y="4436745"/>
            <a:ext cx="2964815" cy="185293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4455" y="4013200"/>
            <a:ext cx="1905000" cy="22764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133350"/>
            <a:ext cx="1710055" cy="387985"/>
          </a:xfrm>
          <a:prstGeom prst="rect">
            <a:avLst/>
          </a:prstGeom>
          <a:solidFill>
            <a:srgbClr val="C562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75615" y="1980565"/>
            <a:ext cx="25495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点击输入标题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33095" y="2746375"/>
            <a:ext cx="281178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点击输入内容</a:t>
            </a:r>
            <a:r>
              <a:rPr lang="zh-CN" altLang="en-US" dirty="0">
                <a:sym typeface="+mn-ea"/>
              </a:rPr>
              <a:t>点击输入内容点击输入内容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点击输入内容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7265035" y="1216025"/>
            <a:ext cx="25495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点击输入标题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133590" y="1760855"/>
            <a:ext cx="281178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点击输入内容</a:t>
            </a:r>
            <a:r>
              <a:rPr lang="zh-CN" altLang="en-US">
                <a:sym typeface="+mn-ea"/>
              </a:rPr>
              <a:t>点击输入内容点击输入内容</a:t>
            </a:r>
            <a:endParaRPr lang="zh-CN" altLang="en-US"/>
          </a:p>
          <a:p>
            <a:r>
              <a:rPr lang="zh-CN" altLang="en-US">
                <a:sym typeface="+mn-ea"/>
              </a:rPr>
              <a:t>点击输入内容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398510" y="4521200"/>
            <a:ext cx="281178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点击输入内容</a:t>
            </a:r>
            <a:r>
              <a:rPr lang="zh-CN" altLang="en-US">
                <a:sym typeface="+mn-ea"/>
              </a:rPr>
              <a:t>点击输入内容点击输入内容</a:t>
            </a:r>
            <a:endParaRPr lang="zh-CN" altLang="en-US"/>
          </a:p>
          <a:p>
            <a:r>
              <a:rPr lang="zh-CN" altLang="en-US">
                <a:sym typeface="+mn-ea"/>
              </a:rPr>
              <a:t>点击输入内容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231505" y="3762375"/>
            <a:ext cx="25495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/>
              <a:t>点击输入标题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29235" y="153035"/>
            <a:ext cx="1480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输入标题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9170" y="1801495"/>
            <a:ext cx="3538220" cy="3254375"/>
          </a:xfrm>
          <a:prstGeom prst="ellipse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742440" y="2118995"/>
            <a:ext cx="20878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输入内容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输入内容</a:t>
            </a:r>
            <a:endParaRPr lang="zh-CN" altLang="en-US"/>
          </a:p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520825" y="1639570"/>
            <a:ext cx="15843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汉仪超级战甲简" panose="00020600040101010101" charset="-122"/>
                <a:ea typeface="汉仪超级战甲简" panose="00020600040101010101" charset="-122"/>
              </a:rPr>
              <a:t>输入标题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217930" y="3455035"/>
            <a:ext cx="15843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汉仪超级战甲简" panose="00020600040101010101" charset="-122"/>
                <a:ea typeface="汉仪超级战甲简" panose="00020600040101010101" charset="-122"/>
              </a:rPr>
              <a:t>输入标题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470775" y="3823335"/>
            <a:ext cx="15843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汉仪超级战甲简" panose="00020600040101010101" charset="-122"/>
                <a:ea typeface="汉仪超级战甲简" panose="00020600040101010101" charset="-122"/>
              </a:rPr>
              <a:t>输入标题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158355" y="2025015"/>
            <a:ext cx="15843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汉仪超级战甲简" panose="00020600040101010101" charset="-122"/>
                <a:ea typeface="汉仪超级战甲简" panose="00020600040101010101" charset="-122"/>
              </a:rPr>
              <a:t>输入标题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742440" y="2118995"/>
            <a:ext cx="20770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输入内容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输入内容</a:t>
            </a:r>
            <a:endParaRPr lang="zh-CN" altLang="en-US"/>
          </a:p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674495" y="3939540"/>
            <a:ext cx="20770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输入内容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输入内容</a:t>
            </a:r>
            <a:endParaRPr lang="zh-CN" altLang="en-US"/>
          </a:p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470775" y="2559685"/>
            <a:ext cx="20770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输入内容</a:t>
            </a:r>
            <a:r>
              <a:rPr lang="zh-CN" altLang="en-US" dirty="0">
                <a:solidFill>
                  <a:schemeClr val="bg1"/>
                </a:solidFill>
                <a:sym typeface="+mn-ea"/>
              </a:rPr>
              <a:t>输入内容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7976235" y="4281805"/>
            <a:ext cx="20770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输入内容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输入内容</a:t>
            </a:r>
            <a:endParaRPr lang="zh-CN" altLang="en-US"/>
          </a:p>
          <a:p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964430" y="5928995"/>
            <a:ext cx="20770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输入内容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输入内容</a:t>
            </a:r>
            <a:endParaRPr lang="zh-CN" altLang="en-US"/>
          </a:p>
          <a:p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3997960" y="1217930"/>
            <a:ext cx="20770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输入内容</a:t>
            </a:r>
            <a:r>
              <a:rPr lang="zh-CN" altLang="en-US">
                <a:solidFill>
                  <a:schemeClr val="bg1"/>
                </a:solidFill>
                <a:sym typeface="+mn-ea"/>
              </a:rPr>
              <a:t>输入内容</a:t>
            </a:r>
            <a:endParaRPr lang="zh-CN" altLang="en-US"/>
          </a:p>
          <a:p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893185" y="687705"/>
            <a:ext cx="15843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汉仪超级战甲简" panose="00020600040101010101" charset="-122"/>
                <a:ea typeface="汉仪超级战甲简" panose="00020600040101010101" charset="-122"/>
              </a:rPr>
              <a:t>输入标题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596765" y="5441315"/>
            <a:ext cx="15843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汉仪超级战甲简" panose="00020600040101010101" charset="-122"/>
                <a:ea typeface="汉仪超级战甲简" panose="00020600040101010101" charset="-122"/>
              </a:rPr>
              <a:t>输入标题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62060" y="219075"/>
            <a:ext cx="3329940" cy="172212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795" y="39370"/>
            <a:ext cx="12212955" cy="829945"/>
          </a:xfrm>
          <a:prstGeom prst="rect">
            <a:avLst/>
          </a:prstGeom>
          <a:solidFill>
            <a:srgbClr val="C562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7910830" y="3522980"/>
            <a:ext cx="870585" cy="95440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8635365" y="4006850"/>
            <a:ext cx="870585" cy="95440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 rot="2400000">
            <a:off x="8519795" y="3722370"/>
            <a:ext cx="15303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/>
              <a:t>02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191500" y="5160010"/>
            <a:ext cx="11023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/>
              <a:t>贰</a:t>
            </a:r>
          </a:p>
        </p:txBody>
      </p:sp>
      <p:sp>
        <p:nvSpPr>
          <p:cNvPr id="3" name="文本框 2" descr="7b0a20202020227461726765744d6f64756c65223a20226b6f6e6c696e65666f6e7473220a7d0a"/>
          <p:cNvSpPr txBox="1"/>
          <p:nvPr/>
        </p:nvSpPr>
        <p:spPr>
          <a:xfrm>
            <a:off x="4210685" y="4006850"/>
            <a:ext cx="35255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演示春风楷" panose="00000500000000000000" pitchFamily="2" charset="-122"/>
                <a:ea typeface="演示春风楷" panose="00000500000000000000" pitchFamily="2" charset="-122"/>
                <a:sym typeface="汉仪雅酷黑简" panose="00020600040101010101" charset="-122"/>
              </a:rPr>
              <a:t>输入标题</a:t>
            </a: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7260" b="7335"/>
          <a:stretch>
            <a:fillRect/>
          </a:stretch>
        </p:blipFill>
        <p:spPr>
          <a:xfrm>
            <a:off x="9936480" y="3333581"/>
            <a:ext cx="2265680" cy="3524419"/>
          </a:xfrm>
          <a:prstGeom prst="rect">
            <a:avLst/>
          </a:prstGeom>
        </p:spPr>
      </p:pic>
      <p:sp>
        <p:nvSpPr>
          <p:cNvPr id="4" name="任意多边形 3"/>
          <p:cNvSpPr/>
          <p:nvPr/>
        </p:nvSpPr>
        <p:spPr>
          <a:xfrm>
            <a:off x="-20955" y="862965"/>
            <a:ext cx="12201525" cy="2154555"/>
          </a:xfrm>
          <a:custGeom>
            <a:avLst/>
            <a:gdLst>
              <a:gd name="connisteX0" fmla="*/ 0 w 12201525"/>
              <a:gd name="connsiteY0" fmla="*/ 0 h 2154556"/>
              <a:gd name="connisteX1" fmla="*/ 5438775 w 12201525"/>
              <a:gd name="connsiteY1" fmla="*/ 2154555 h 2154556"/>
              <a:gd name="connisteX2" fmla="*/ 12201525 w 12201525"/>
              <a:gd name="connsiteY2" fmla="*/ 10795 h 2154556"/>
              <a:gd name="connisteX3" fmla="*/ 11369675 w 12201525"/>
              <a:gd name="connsiteY3" fmla="*/ 74295 h 2154556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12201525" h="2154557">
                <a:moveTo>
                  <a:pt x="0" y="0"/>
                </a:moveTo>
                <a:cubicBezTo>
                  <a:pt x="952500" y="473710"/>
                  <a:pt x="2998470" y="2152650"/>
                  <a:pt x="5438775" y="2154555"/>
                </a:cubicBezTo>
                <a:cubicBezTo>
                  <a:pt x="7879080" y="2156460"/>
                  <a:pt x="11015345" y="426720"/>
                  <a:pt x="12201525" y="10795"/>
                </a:cubicBezTo>
              </a:path>
            </a:pathLst>
          </a:custGeom>
          <a:solidFill>
            <a:srgbClr val="C562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472940" y="1755140"/>
            <a:ext cx="1905000" cy="1905000"/>
          </a:xfrm>
          <a:prstGeom prst="ellipse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946776" y="1783339"/>
            <a:ext cx="50256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347257" y="1989927"/>
            <a:ext cx="675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01</a:t>
            </a:r>
            <a:endParaRPr lang="zh-CN" altLang="en-US" sz="28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46776" y="3222652"/>
            <a:ext cx="50256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347257" y="3429240"/>
            <a:ext cx="675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02</a:t>
            </a:r>
            <a:endParaRPr lang="zh-CN" altLang="en-US" sz="28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46776" y="4661966"/>
            <a:ext cx="50256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347257" y="4868554"/>
            <a:ext cx="675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03</a:t>
            </a:r>
            <a:endParaRPr lang="zh-CN" altLang="en-US" sz="2800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287655" y="777240"/>
            <a:ext cx="3424555" cy="5600065"/>
          </a:xfrm>
          <a:prstGeom prst="rect">
            <a:avLst/>
          </a:prstGeom>
          <a:solidFill>
            <a:srgbClr val="C562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580" y="1183005"/>
            <a:ext cx="3195955" cy="47879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0" y="0"/>
            <a:ext cx="6096000" cy="6858000"/>
            <a:chOff x="0" y="0"/>
            <a:chExt cx="6096000" cy="6858000"/>
          </a:xfrm>
          <a:solidFill>
            <a:srgbClr val="F9CFC6"/>
          </a:solidFill>
        </p:grpSpPr>
        <p:sp>
          <p:nvSpPr>
            <p:cNvPr id="2" name="矩形 1"/>
            <p:cNvSpPr/>
            <p:nvPr/>
          </p:nvSpPr>
          <p:spPr>
            <a:xfrm>
              <a:off x="0" y="0"/>
              <a:ext cx="6096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4511040"/>
              <a:ext cx="2346960" cy="2346960"/>
            </a:xfrm>
            <a:prstGeom prst="rect">
              <a:avLst/>
            </a:prstGeom>
            <a:grpFill/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60797" y="238760"/>
              <a:ext cx="2610643" cy="3190240"/>
            </a:xfrm>
            <a:prstGeom prst="rect">
              <a:avLst/>
            </a:prstGeom>
            <a:grpFill/>
          </p:spPr>
        </p:pic>
      </p:grpSp>
      <p:grpSp>
        <p:nvGrpSpPr>
          <p:cNvPr id="11" name="组合 10"/>
          <p:cNvGrpSpPr/>
          <p:nvPr/>
        </p:nvGrpSpPr>
        <p:grpSpPr>
          <a:xfrm>
            <a:off x="1888634" y="1449401"/>
            <a:ext cx="2076120" cy="3959198"/>
            <a:chOff x="1868314" y="1449401"/>
            <a:chExt cx="2076120" cy="3959198"/>
          </a:xfrm>
        </p:grpSpPr>
        <p:sp>
          <p:nvSpPr>
            <p:cNvPr id="12" name="文本框 11"/>
            <p:cNvSpPr txBox="1"/>
            <p:nvPr/>
          </p:nvSpPr>
          <p:spPr>
            <a:xfrm>
              <a:off x="1868314" y="2521059"/>
              <a:ext cx="767241" cy="1815882"/>
            </a:xfrm>
            <a:prstGeom prst="rect">
              <a:avLst/>
            </a:prstGeom>
            <a:noFill/>
            <a:ln w="15875">
              <a:solidFill>
                <a:schemeClr val="accent4">
                  <a:lumMod val="60000"/>
                  <a:lumOff val="4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accent1">
                      <a:lumMod val="75000"/>
                    </a:schemeClr>
                  </a:solidFill>
                  <a:latin typeface="文悦古典明朝体 (非商业使用) W5" pitchFamily="2" charset="-122"/>
                  <a:ea typeface="文悦古典明朝体 (非商业使用) W5" pitchFamily="2" charset="-122"/>
                  <a:sym typeface="李旭科钢笔行书v1.0" panose="02000603000000000000" pitchFamily="2" charset="-122"/>
                </a:rPr>
                <a:t>点击输入</a:t>
              </a:r>
              <a:endParaRPr lang="zh-CN" altLang="en-US" sz="2800" b="1" dirty="0">
                <a:solidFill>
                  <a:schemeClr val="accent1">
                    <a:lumMod val="7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李旭科钢笔行书v1.0" panose="02000603000000000000" pitchFamily="2" charset="-122"/>
              </a:endParaRP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2959549" y="1449401"/>
              <a:ext cx="984885" cy="395919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accent2">
                      <a:lumMod val="50000"/>
                    </a:schemeClr>
                  </a:solidFill>
                  <a:latin typeface="文悦古典明朝体 (非商业使用) W5" pitchFamily="2" charset="-122"/>
                  <a:ea typeface="文悦古典明朝体 (非商业使用) W5" pitchFamily="2" charset="-122"/>
                  <a:cs typeface="+mn-ea"/>
                  <a:sym typeface="李旭科钢笔行书v1.0" panose="02000603000000000000" pitchFamily="2" charset="-122"/>
                </a:rPr>
                <a:t>点击此处更换文本，点击此处更换文本，点击输入文字内容</a:t>
              </a:r>
              <a:endParaRPr lang="zh-CN" altLang="en-US" sz="3600" spc="200" dirty="0">
                <a:solidFill>
                  <a:schemeClr val="accent2">
                    <a:lumMod val="50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  <a:cs typeface="+mn-ea"/>
                <a:sym typeface="李旭科钢笔行书v1.0" panose="02000603000000000000" pitchFamily="2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6116672" y="0"/>
            <a:ext cx="6096000" cy="6858000"/>
          </a:xfrm>
          <a:prstGeom prst="rect">
            <a:avLst/>
          </a:prstGeom>
          <a:solidFill>
            <a:schemeClr val="accent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8266331" y="1263172"/>
            <a:ext cx="2954655" cy="39946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pc="600" dirty="0" smtClean="0">
                <a:solidFill>
                  <a:srgbClr val="FCFAF6"/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点击输入标题文字</a:t>
            </a:r>
            <a:r>
              <a:rPr lang="zh-CN" altLang="en-US" sz="2400" spc="600" dirty="0">
                <a:solidFill>
                  <a:srgbClr val="FCFAF6"/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，</a:t>
            </a:r>
            <a:r>
              <a:rPr lang="zh-CN" altLang="en-US" sz="2400" spc="600" dirty="0" smtClean="0">
                <a:solidFill>
                  <a:srgbClr val="FCFAF6"/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点击</a:t>
            </a:r>
            <a:r>
              <a:rPr lang="zh-CN" altLang="en-US" sz="2400" spc="600" dirty="0">
                <a:solidFill>
                  <a:srgbClr val="FCFAF6"/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输入标题</a:t>
            </a:r>
            <a:r>
              <a:rPr lang="zh-CN" altLang="en-US" sz="2400" spc="600" dirty="0" smtClean="0">
                <a:solidFill>
                  <a:srgbClr val="FCFAF6"/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文字，点击</a:t>
            </a:r>
            <a:r>
              <a:rPr lang="zh-CN" altLang="en-US" sz="2400" spc="600" dirty="0">
                <a:solidFill>
                  <a:srgbClr val="FCFAF6"/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输入标题</a:t>
            </a:r>
            <a:r>
              <a:rPr lang="zh-CN" altLang="en-US" sz="2400" spc="600" dirty="0" smtClean="0">
                <a:solidFill>
                  <a:srgbClr val="FCFAF6"/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文字，点击</a:t>
            </a:r>
            <a:r>
              <a:rPr lang="zh-CN" altLang="en-US" sz="2400" spc="600" dirty="0">
                <a:solidFill>
                  <a:srgbClr val="FCFAF6"/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输入标题</a:t>
            </a:r>
            <a:r>
              <a:rPr lang="zh-CN" altLang="en-US" sz="2400" spc="600" dirty="0" smtClean="0">
                <a:solidFill>
                  <a:srgbClr val="FCFAF6"/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文字，点击</a:t>
            </a:r>
            <a:r>
              <a:rPr lang="zh-CN" altLang="en-US" sz="2400" spc="600" dirty="0">
                <a:solidFill>
                  <a:srgbClr val="FCFAF6"/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输入标题</a:t>
            </a:r>
            <a:r>
              <a:rPr lang="zh-CN" altLang="en-US" sz="2400" spc="600" dirty="0" smtClean="0">
                <a:solidFill>
                  <a:srgbClr val="FCFAF6"/>
                </a:solidFill>
                <a:latin typeface="文悦古典明朝体 (非商业使用) W5" pitchFamily="2" charset="-122"/>
                <a:ea typeface="文悦古典明朝体 (非商业使用) W5" pitchFamily="2" charset="-122"/>
                <a:sym typeface="WenYue GuDianMingChaoTi (Non-Commercial Use)" pitchFamily="50" charset="-122"/>
              </a:rPr>
              <a:t>文字</a:t>
            </a:r>
            <a:endParaRPr lang="zh-CN" altLang="en-US" sz="2400" spc="600" dirty="0">
              <a:solidFill>
                <a:srgbClr val="FCFAF6"/>
              </a:solidFill>
              <a:latin typeface="文悦古典明朝体 (非商业使用) W5" pitchFamily="2" charset="-122"/>
              <a:ea typeface="文悦古典明朝体 (非商业使用) W5" pitchFamily="2" charset="-122"/>
              <a:sym typeface="WenYue GuDianMingChaoTi (Non-Commercial Use)" pitchFamily="50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2001" y="3812808"/>
            <a:ext cx="1632688" cy="1632688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7532548" y="4213653"/>
            <a:ext cx="4915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accent4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点击</a:t>
            </a:r>
            <a:endParaRPr lang="zh-CN" altLang="en-US" sz="2400" dirty="0">
              <a:solidFill>
                <a:schemeClr val="accent4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0160" y="1076207"/>
            <a:ext cx="12192000" cy="4756406"/>
            <a:chOff x="0" y="1299092"/>
            <a:chExt cx="12192000" cy="4756406"/>
          </a:xfrm>
        </p:grpSpPr>
        <p:grpSp>
          <p:nvGrpSpPr>
            <p:cNvPr id="6" name="组合 5"/>
            <p:cNvGrpSpPr/>
            <p:nvPr/>
          </p:nvGrpSpPr>
          <p:grpSpPr>
            <a:xfrm>
              <a:off x="0" y="1299092"/>
              <a:ext cx="12192000" cy="2663307"/>
              <a:chOff x="0" y="1532772"/>
              <a:chExt cx="12192000" cy="2663307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0" y="1532772"/>
                <a:ext cx="12192000" cy="2663307"/>
              </a:xfrm>
              <a:prstGeom prst="rect">
                <a:avLst/>
              </a:prstGeom>
              <a:solidFill>
                <a:srgbClr val="B73B3A">
                  <a:alpha val="80000"/>
                </a:srgb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rgbClr val="A02D34">
                  <a:shade val="50000"/>
                </a:srgbClr>
              </a:lnRef>
              <a:fillRef idx="1">
                <a:srgbClr val="A02D34"/>
              </a:fillRef>
              <a:effectRef idx="0">
                <a:srgbClr val="A02D34"/>
              </a:effectRef>
              <a:fontRef idx="minor">
                <a:srgbClr val="FFFFFF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文悦古典明朝体 (非商业使用) W5" pitchFamily="2" charset="-122"/>
                  <a:ea typeface="文悦古典明朝体 (非商业使用) W5" pitchFamily="2" charset="-122"/>
                </a:endParaRPr>
              </a:p>
            </p:txBody>
          </p:sp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3" cstate="screen">
                <a:duotone>
                  <a:srgbClr val="A6644D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34323" y="1759355"/>
                <a:ext cx="3570317" cy="2252167"/>
              </a:xfrm>
              <a:prstGeom prst="rect">
                <a:avLst/>
              </a:prstGeom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4" cstate="screen">
                <a:duotone>
                  <a:srgbClr val="A6644D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316072" y="1695333"/>
                <a:ext cx="3565859" cy="2380211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3" cstate="screen">
                <a:duotone>
                  <a:srgbClr val="A6644D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093363" y="1759355"/>
                <a:ext cx="3570316" cy="2252166"/>
              </a:xfrm>
              <a:prstGeom prst="rect">
                <a:avLst/>
              </a:prstGeom>
            </p:spPr>
          </p:pic>
        </p:grpSp>
        <p:sp>
          <p:nvSpPr>
            <p:cNvPr id="13" name="矩形 12"/>
            <p:cNvSpPr/>
            <p:nvPr/>
          </p:nvSpPr>
          <p:spPr>
            <a:xfrm>
              <a:off x="714435" y="4485838"/>
              <a:ext cx="3210092" cy="14941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600" dirty="0">
                  <a:latin typeface="文悦古典明朝体 (非商业使用) W5" pitchFamily="2" charset="-122"/>
                  <a:ea typeface="文悦古典明朝体 (非商业使用) W5" pitchFamily="2" charset="-122"/>
                </a:rPr>
                <a:t>点击这里输入您的文字内容，您可以对字体及其格式做一定调整</a:t>
              </a:r>
              <a:r>
                <a:rPr lang="zh-CN" altLang="en-US" sz="1600" dirty="0" smtClean="0">
                  <a:latin typeface="文悦古典明朝体 (非商业使用) W5" pitchFamily="2" charset="-122"/>
                  <a:ea typeface="文悦古典明朝体 (非商业使用) W5" pitchFamily="2" charset="-122"/>
                </a:rPr>
                <a:t>。</a:t>
              </a:r>
              <a:r>
                <a:rPr lang="zh-CN" altLang="en-US" sz="1600" dirty="0">
                  <a:latin typeface="文悦古典明朝体 (非商业使用) W5" pitchFamily="2" charset="-122"/>
                  <a:ea typeface="文悦古典明朝体 (非商业使用) W5" pitchFamily="2" charset="-122"/>
                </a:rPr>
                <a:t>点击这里输入您的文字</a:t>
              </a:r>
              <a:r>
                <a:rPr lang="zh-CN" altLang="en-US" sz="1600" dirty="0" smtClean="0">
                  <a:latin typeface="文悦古典明朝体 (非商业使用) W5" pitchFamily="2" charset="-122"/>
                  <a:ea typeface="文悦古典明朝体 (非商业使用) W5" pitchFamily="2" charset="-122"/>
                </a:rPr>
                <a:t>内容</a:t>
              </a:r>
              <a:r>
                <a:rPr lang="en-US" altLang="zh-CN" sz="1600" dirty="0" smtClean="0">
                  <a:latin typeface="文悦古典明朝体 (非商业使用) W5" pitchFamily="2" charset="-122"/>
                  <a:ea typeface="文悦古典明朝体 (非商业使用) W5" pitchFamily="2" charset="-122"/>
                </a:rPr>
                <a:t>.</a:t>
              </a:r>
              <a:endParaRPr lang="zh-CN" altLang="en-US" sz="1600" dirty="0">
                <a:latin typeface="文悦古典明朝体 (非商业使用) W5" pitchFamily="2" charset="-122"/>
                <a:ea typeface="文悦古典明朝体 (非商业使用) W5" pitchFamily="2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4493955" y="4485838"/>
              <a:ext cx="3210092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600" dirty="0">
                  <a:latin typeface="文悦古典明朝体 (非商业使用) W5" pitchFamily="2" charset="-122"/>
                  <a:ea typeface="文悦古典明朝体 (非商业使用) W5" pitchFamily="2" charset="-122"/>
                </a:rPr>
                <a:t>点击这里输入您的文字内容，您可以对字体及其格式做一定调整</a:t>
              </a:r>
              <a:r>
                <a:rPr lang="zh-CN" altLang="en-US" sz="1600" dirty="0" smtClean="0">
                  <a:latin typeface="文悦古典明朝体 (非商业使用) W5" pitchFamily="2" charset="-122"/>
                  <a:ea typeface="文悦古典明朝体 (非商业使用) W5" pitchFamily="2" charset="-122"/>
                </a:rPr>
                <a:t>。</a:t>
              </a:r>
              <a:r>
                <a:rPr lang="zh-CN" altLang="en-US" sz="1600" dirty="0">
                  <a:latin typeface="文悦古典明朝体 (非商业使用) W5" pitchFamily="2" charset="-122"/>
                  <a:ea typeface="文悦古典明朝体 (非商业使用) W5" pitchFamily="2" charset="-122"/>
                </a:rPr>
                <a:t>点击这里输入您的文字</a:t>
              </a:r>
              <a:r>
                <a:rPr lang="zh-CN" altLang="en-US" sz="1600" dirty="0" smtClean="0">
                  <a:latin typeface="文悦古典明朝体 (非商业使用) W5" pitchFamily="2" charset="-122"/>
                  <a:ea typeface="文悦古典明朝体 (非商业使用) W5" pitchFamily="2" charset="-122"/>
                </a:rPr>
                <a:t>内容</a:t>
              </a:r>
              <a:r>
                <a:rPr lang="en-US" altLang="zh-CN" sz="1600" dirty="0" smtClean="0">
                  <a:latin typeface="文悦古典明朝体 (非商业使用) W5" pitchFamily="2" charset="-122"/>
                  <a:ea typeface="文悦古典明朝体 (非商业使用) W5" pitchFamily="2" charset="-122"/>
                </a:rPr>
                <a:t>.</a:t>
              </a:r>
              <a:endParaRPr lang="zh-CN" altLang="en-US" sz="1600" dirty="0">
                <a:latin typeface="文悦古典明朝体 (非商业使用) W5" pitchFamily="2" charset="-122"/>
                <a:ea typeface="文悦古典明朝体 (非商业使用) W5" pitchFamily="2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8273475" y="4485838"/>
              <a:ext cx="3210092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600" dirty="0">
                  <a:latin typeface="文悦古典明朝体 (非商业使用) W5" pitchFamily="2" charset="-122"/>
                  <a:ea typeface="文悦古典明朝体 (非商业使用) W5" pitchFamily="2" charset="-122"/>
                </a:rPr>
                <a:t>点击这里输入您的文字内容，您可以对字体及其格式做一定调整</a:t>
              </a:r>
              <a:r>
                <a:rPr lang="zh-CN" altLang="en-US" sz="1600" dirty="0" smtClean="0">
                  <a:latin typeface="文悦古典明朝体 (非商业使用) W5" pitchFamily="2" charset="-122"/>
                  <a:ea typeface="文悦古典明朝体 (非商业使用) W5" pitchFamily="2" charset="-122"/>
                </a:rPr>
                <a:t>。</a:t>
              </a:r>
              <a:r>
                <a:rPr lang="zh-CN" altLang="en-US" sz="1600" dirty="0">
                  <a:latin typeface="文悦古典明朝体 (非商业使用) W5" pitchFamily="2" charset="-122"/>
                  <a:ea typeface="文悦古典明朝体 (非商业使用) W5" pitchFamily="2" charset="-122"/>
                </a:rPr>
                <a:t>点击这里输入您的文字</a:t>
              </a:r>
              <a:r>
                <a:rPr lang="zh-CN" altLang="en-US" sz="1600" dirty="0" smtClean="0">
                  <a:latin typeface="文悦古典明朝体 (非商业使用) W5" pitchFamily="2" charset="-122"/>
                  <a:ea typeface="文悦古典明朝体 (非商业使用) W5" pitchFamily="2" charset="-122"/>
                </a:rPr>
                <a:t>内容</a:t>
              </a:r>
              <a:r>
                <a:rPr lang="en-US" altLang="zh-CN" sz="1600" dirty="0" smtClean="0">
                  <a:latin typeface="文悦古典明朝体 (非商业使用) W5" pitchFamily="2" charset="-122"/>
                  <a:ea typeface="文悦古典明朝体 (非商业使用) W5" pitchFamily="2" charset="-122"/>
                </a:rPr>
                <a:t>.</a:t>
              </a:r>
              <a:endParaRPr lang="zh-CN" altLang="en-US" sz="1600" dirty="0">
                <a:latin typeface="文悦古典明朝体 (非商业使用) W5" pitchFamily="2" charset="-122"/>
                <a:ea typeface="文悦古典明朝体 (非商业使用) W5" pitchFamily="2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  <p:tag name="KSO_WM_SLIDE_ID" val="custom20205176_13"/>
  <p:tag name="KSO_WM_TEMPLATE_SUBCATEGORY" val="19"/>
  <p:tag name="KSO_WM_TEMPLATE_MASTER_TYPE" val="0"/>
  <p:tag name="KSO_WM_TEMPLATE_COLOR_TYPE" val="1"/>
  <p:tag name="KSO_WM_SLIDE_ITEM_CNT" val="0"/>
  <p:tag name="KSO_WM_SLIDE_INDEX" val="13"/>
  <p:tag name="KSO_WM_TAG_VERSION" val="1.0"/>
  <p:tag name="KSO_WM_SLIDE_TYPE" val="text"/>
  <p:tag name="KSO_WM_SLIDE_SUBTYPE" val="pureTxt"/>
  <p:tag name="KSO_WM_SLIDE_SIZE" val="863*444"/>
  <p:tag name="KSO_WM_SLIDE_POSITION" val="47*47"/>
  <p:tag name="KSO_WM_SLIDE_LAYOUT" val="a_f"/>
  <p:tag name="KSO_WM_SLIDE_LAYOUT_CNT" val="1_1"/>
  <p:tag name="KSO_WM_UNIT_SHOW_EDIT_AREA_INDICATION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5550.266141732283,&quot;width&quot;:3568}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000,&quot;width&quot;:3000}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5550.266141732283,&quot;width&quot;:3568}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000,&quot;width&quot;:3000}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A02D34"/>
      </a:accent1>
      <a:accent2>
        <a:srgbClr val="B73B3A"/>
      </a:accent2>
      <a:accent3>
        <a:srgbClr val="A6644D"/>
      </a:accent3>
      <a:accent4>
        <a:srgbClr val="F2EBDB"/>
      </a:accent4>
      <a:accent5>
        <a:srgbClr val="313737"/>
      </a:accent5>
      <a:accent6>
        <a:srgbClr val="474E4E"/>
      </a:accent6>
      <a:hlink>
        <a:srgbClr val="2B2B2B"/>
      </a:hlink>
      <a:folHlink>
        <a:srgbClr val="2B2B2B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675</Words>
  <Application>Microsoft Office PowerPoint</Application>
  <PresentationFormat>宽屏</PresentationFormat>
  <Paragraphs>63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8" baseType="lpstr">
      <vt:lpstr>Auraka方黑檀</vt:lpstr>
      <vt:lpstr>WenYue GuDianMingChaoTi (Non-Commercial Use)</vt:lpstr>
      <vt:lpstr>等线</vt:lpstr>
      <vt:lpstr>等线 Light</vt:lpstr>
      <vt:lpstr>汉仪超级战甲简</vt:lpstr>
      <vt:lpstr>汉仪雅酷黑简</vt:lpstr>
      <vt:lpstr>李旭科钢笔行书v1.0</vt:lpstr>
      <vt:lpstr>宋体</vt:lpstr>
      <vt:lpstr>微软雅黑</vt:lpstr>
      <vt:lpstr>文悦古典明朝体 (非商业使用) W5</vt:lpstr>
      <vt:lpstr>演示春风楷</vt:lpstr>
      <vt:lpstr>逐浪细阁体</vt:lpstr>
      <vt:lpstr>Arial</vt:lpstr>
      <vt:lpstr>Calibri</vt:lpstr>
      <vt:lpstr>Wingdings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中国风</dc:title>
  <dc:creator>小a</dc:creator>
  <cp:keywords>51PPT模板网</cp:keywords>
  <dc:description>www.51pptmoban.com</dc:description>
  <cp:lastModifiedBy>YANGs</cp:lastModifiedBy>
  <cp:revision>182</cp:revision>
  <dcterms:created xsi:type="dcterms:W3CDTF">2019-06-19T02:08:00Z</dcterms:created>
  <dcterms:modified xsi:type="dcterms:W3CDTF">2021-08-28T15:05:50Z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ICV">
    <vt:lpwstr>75B2CC31513A438BB21F4747EE61AE31</vt:lpwstr>
  </property>
  <property fmtid="{D5CDD505-2E9C-101B-9397-08002B2CF9AE}" pid="4" name="KSOSaveFontToCloudKey">
    <vt:lpwstr>988291439_cloud</vt:lpwstr>
  </property>
</Properties>
</file>