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7" r:id="rId2"/>
    <p:sldId id="273" r:id="rId3"/>
    <p:sldId id="275" r:id="rId4"/>
    <p:sldId id="280" r:id="rId5"/>
    <p:sldId id="282" r:id="rId6"/>
    <p:sldId id="295" r:id="rId7"/>
    <p:sldId id="296" r:id="rId8"/>
    <p:sldId id="276" r:id="rId9"/>
    <p:sldId id="283" r:id="rId10"/>
    <p:sldId id="284" r:id="rId11"/>
    <p:sldId id="294" r:id="rId12"/>
    <p:sldId id="293" r:id="rId13"/>
    <p:sldId id="277" r:id="rId14"/>
    <p:sldId id="286" r:id="rId15"/>
    <p:sldId id="285" r:id="rId16"/>
    <p:sldId id="292" r:id="rId17"/>
    <p:sldId id="291" r:id="rId18"/>
    <p:sldId id="278" r:id="rId19"/>
    <p:sldId id="287" r:id="rId20"/>
    <p:sldId id="288" r:id="rId21"/>
    <p:sldId id="289" r:id="rId22"/>
    <p:sldId id="290" r:id="rId23"/>
    <p:sldId id="264" r:id="rId24"/>
    <p:sldId id="308" r:id="rId25"/>
    <p:sldId id="309" r:id="rId26"/>
    <p:sldId id="310" r:id="rId27"/>
    <p:sldId id="31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96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 1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标签 1</c:v>
                </c:pt>
                <c:pt idx="1">
                  <c:v>标签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CF1-4BF5-8F90-B3ACC060F3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标签 1</c:v>
                </c:pt>
                <c:pt idx="1">
                  <c:v>标签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CF1-4BF5-8F90-B3ACC060F3B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数据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标签 1</c:v>
                </c:pt>
                <c:pt idx="1">
                  <c:v>标签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CF1-4BF5-8F90-B3ACC060F3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964932096"/>
        <c:axId val="-1964928288"/>
      </c:areaChart>
      <c:catAx>
        <c:axId val="-1964932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964928288"/>
        <c:crosses val="autoZero"/>
        <c:auto val="1"/>
        <c:lblAlgn val="ctr"/>
        <c:lblOffset val="100"/>
        <c:noMultiLvlLbl val="0"/>
      </c:catAx>
      <c:valAx>
        <c:axId val="-19649282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9649320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643331692913388E-2"/>
          <c:y val="4.737634343379523E-2"/>
          <c:w val="0.9228269703884926"/>
          <c:h val="0.6384054859507113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时间 1</c:v>
                </c:pt>
                <c:pt idx="1">
                  <c:v>时间 2</c:v>
                </c:pt>
                <c:pt idx="2">
                  <c:v>时间 3</c:v>
                </c:pt>
                <c:pt idx="3">
                  <c:v>时间 4</c:v>
                </c:pt>
                <c:pt idx="4">
                  <c:v>时间 5</c:v>
                </c:pt>
                <c:pt idx="5">
                  <c:v>时间 6</c:v>
                </c:pt>
                <c:pt idx="6">
                  <c:v>时间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14</c:v>
                </c:pt>
                <c:pt idx="1">
                  <c:v>10</c:v>
                </c:pt>
                <c:pt idx="2">
                  <c:v>19</c:v>
                </c:pt>
                <c:pt idx="3">
                  <c:v>17</c:v>
                </c:pt>
                <c:pt idx="4">
                  <c:v>24</c:v>
                </c:pt>
                <c:pt idx="5">
                  <c:v>17</c:v>
                </c:pt>
                <c:pt idx="6">
                  <c:v>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728-4FD5-BF5D-BD6745A912B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964911424"/>
        <c:axId val="-1964927200"/>
      </c:lineChart>
      <c:catAx>
        <c:axId val="-1964911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964927200"/>
        <c:crosses val="autoZero"/>
        <c:auto val="1"/>
        <c:lblAlgn val="ctr"/>
        <c:lblOffset val="100"/>
        <c:noMultiLvlLbl val="0"/>
      </c:catAx>
      <c:valAx>
        <c:axId val="-1964927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964911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DD7597-EE7B-4553-964D-964838DD0671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89B94-333B-41C5-B44F-ED865A3E98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24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097D3D-B99E-48B6-951D-34F8C04D04B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1695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sv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2080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地上的风景&#10;&#10;描述已自动生成">
            <a:extLst>
              <a:ext uri="{FF2B5EF4-FFF2-40B4-BE49-F238E27FC236}">
                <a16:creationId xmlns="" xmlns:a16="http://schemas.microsoft.com/office/drawing/2014/main" id="{7EB49655-4BCA-4EFE-9B45-E3C70BBC57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" name="图片 2" descr="图片包含 游戏机, 窗户&#10;&#10;描述已自动生成">
            <a:extLst>
              <a:ext uri="{FF2B5EF4-FFF2-40B4-BE49-F238E27FC236}">
                <a16:creationId xmlns="" xmlns:a16="http://schemas.microsoft.com/office/drawing/2014/main" id="{EFB31223-4413-40FF-9038-DD527EDE23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9" b="35715"/>
          <a:stretch/>
        </p:blipFill>
        <p:spPr>
          <a:xfrm>
            <a:off x="9839323" y="305604"/>
            <a:ext cx="2038352" cy="58533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6E71B81-BC0F-4953-8863-B038FE3C5569}"/>
              </a:ext>
            </a:extLst>
          </p:cNvPr>
          <p:cNvSpPr/>
          <p:nvPr userDrawn="1"/>
        </p:nvSpPr>
        <p:spPr>
          <a:xfrm>
            <a:off x="858583" y="281241"/>
            <a:ext cx="223792" cy="22379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37FC2FA-A7AC-4D55-BF23-646853A66B0A}"/>
              </a:ext>
            </a:extLst>
          </p:cNvPr>
          <p:cNvSpPr/>
          <p:nvPr userDrawn="1"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6B32E58-79EF-4D5D-9C13-7CA130B3383F}"/>
              </a:ext>
            </a:extLst>
          </p:cNvPr>
          <p:cNvSpPr/>
          <p:nvPr userDrawn="1"/>
        </p:nvSpPr>
        <p:spPr>
          <a:xfrm>
            <a:off x="0" y="6705600"/>
            <a:ext cx="12192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85B8F8CA-3F04-4A17-B793-46020B76ED10}"/>
              </a:ext>
            </a:extLst>
          </p:cNvPr>
          <p:cNvCxnSpPr>
            <a:cxnSpLocks/>
          </p:cNvCxnSpPr>
          <p:nvPr userDrawn="1"/>
        </p:nvCxnSpPr>
        <p:spPr>
          <a:xfrm flipH="1">
            <a:off x="1082375" y="836613"/>
            <a:ext cx="8925225" cy="0"/>
          </a:xfrm>
          <a:prstGeom prst="line">
            <a:avLst/>
          </a:prstGeom>
          <a:ln w="12700" cap="rnd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A6065D4-494C-42DD-9B66-F7108B4AD7ED}"/>
              </a:ext>
            </a:extLst>
          </p:cNvPr>
          <p:cNvSpPr/>
          <p:nvPr userDrawn="1"/>
        </p:nvSpPr>
        <p:spPr>
          <a:xfrm>
            <a:off x="515938" y="349030"/>
            <a:ext cx="501869" cy="501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6D0C7C8B-BB02-48C9-AC2A-557A5F4860A8}"/>
              </a:ext>
            </a:extLst>
          </p:cNvPr>
          <p:cNvCxnSpPr>
            <a:cxnSpLocks/>
          </p:cNvCxnSpPr>
          <p:nvPr userDrawn="1"/>
        </p:nvCxnSpPr>
        <p:spPr>
          <a:xfrm>
            <a:off x="2769821" y="666750"/>
            <a:ext cx="47625" cy="113054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5E7A7E48-7D43-42CF-B24A-390A4CB846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1412" y="472851"/>
            <a:ext cx="2143138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zh-CN" altLang="en-US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母版文本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8A3C4377-4A37-4C86-B28A-3566D16B62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zh-CN" altLang="en-US" sz="1200" dirty="0" smtClean="0">
                <a:solidFill>
                  <a:schemeClr val="accent3"/>
                </a:solidFill>
                <a:latin typeface="+mn-ea"/>
              </a:defRPr>
            </a:lvl1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28092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地上的风景&#10;&#10;描述已自动生成">
            <a:extLst>
              <a:ext uri="{FF2B5EF4-FFF2-40B4-BE49-F238E27FC236}">
                <a16:creationId xmlns="" xmlns:a16="http://schemas.microsoft.com/office/drawing/2014/main" id="{DB099B0A-A2DE-400F-9DD0-3B9F1EA8E4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图片 3" descr="图片包含 户外, 大, 城市, 建筑&#10;&#10;描述已自动生成">
            <a:extLst>
              <a:ext uri="{FF2B5EF4-FFF2-40B4-BE49-F238E27FC236}">
                <a16:creationId xmlns="" xmlns:a16="http://schemas.microsoft.com/office/drawing/2014/main" id="{2400C8D8-99E0-4683-A18A-6EF3944DE5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t="23703" b="26570"/>
          <a:stretch>
            <a:fillRect/>
          </a:stretch>
        </p:blipFill>
        <p:spPr>
          <a:xfrm>
            <a:off x="1762125" y="1639094"/>
            <a:ext cx="8667750" cy="3136106"/>
          </a:xfrm>
          <a:custGeom>
            <a:avLst/>
            <a:gdLst>
              <a:gd name="connsiteX0" fmla="*/ 0 w 12192000"/>
              <a:gd name="connsiteY0" fmla="*/ 0 h 3826854"/>
              <a:gd name="connsiteX1" fmla="*/ 12192000 w 12192000"/>
              <a:gd name="connsiteY1" fmla="*/ 0 h 3826854"/>
              <a:gd name="connsiteX2" fmla="*/ 12192000 w 12192000"/>
              <a:gd name="connsiteY2" fmla="*/ 3826854 h 3826854"/>
              <a:gd name="connsiteX3" fmla="*/ 0 w 12192000"/>
              <a:gd name="connsiteY3" fmla="*/ 3826854 h 382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26854">
                <a:moveTo>
                  <a:pt x="0" y="0"/>
                </a:moveTo>
                <a:lnTo>
                  <a:pt x="12192000" y="0"/>
                </a:lnTo>
                <a:lnTo>
                  <a:pt x="12192000" y="3826854"/>
                </a:lnTo>
                <a:lnTo>
                  <a:pt x="0" y="3826854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AA88209-BD74-43D3-83A1-6E2751B2D81B}"/>
              </a:ext>
            </a:extLst>
          </p:cNvPr>
          <p:cNvSpPr/>
          <p:nvPr userDrawn="1"/>
        </p:nvSpPr>
        <p:spPr>
          <a:xfrm>
            <a:off x="1762125" y="1639094"/>
            <a:ext cx="8667750" cy="3136106"/>
          </a:xfrm>
          <a:prstGeom prst="rect">
            <a:avLst/>
          </a:prstGeom>
          <a:solidFill>
            <a:srgbClr val="26127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D65E97D-04DC-4EBC-81B1-E569B01931FB}"/>
              </a:ext>
            </a:extLst>
          </p:cNvPr>
          <p:cNvGrpSpPr/>
          <p:nvPr userDrawn="1"/>
        </p:nvGrpSpPr>
        <p:grpSpPr>
          <a:xfrm>
            <a:off x="5080000" y="674773"/>
            <a:ext cx="2032000" cy="1928640"/>
            <a:chOff x="15399001" y="193303"/>
            <a:chExt cx="1644154" cy="1560522"/>
          </a:xfrm>
          <a:effectLst/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E7897369-7E9F-4ED1-8B4D-1CE34ACD131C}"/>
                </a:ext>
              </a:extLst>
            </p:cNvPr>
            <p:cNvSpPr/>
            <p:nvPr/>
          </p:nvSpPr>
          <p:spPr>
            <a:xfrm>
              <a:off x="15487650" y="193303"/>
              <a:ext cx="1485900" cy="148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图片包含 游戏机&#10;&#10;描述已自动生成">
              <a:extLst>
                <a:ext uri="{FF2B5EF4-FFF2-40B4-BE49-F238E27FC236}">
                  <a16:creationId xmlns="" xmlns:a16="http://schemas.microsoft.com/office/drawing/2014/main" id="{DBB3402F-126B-4F28-8C6D-BEE4A49BEF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14" t="15051" r="10714" b="10374"/>
            <a:stretch/>
          </p:blipFill>
          <p:spPr>
            <a:xfrm>
              <a:off x="15399001" y="193303"/>
              <a:ext cx="1644154" cy="1560522"/>
            </a:xfrm>
            <a:prstGeom prst="rect">
              <a:avLst/>
            </a:prstGeom>
            <a:effectLst/>
          </p:spPr>
        </p:pic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237426B-3802-4858-B978-AC63F588F7D7}"/>
              </a:ext>
            </a:extLst>
          </p:cNvPr>
          <p:cNvSpPr/>
          <p:nvPr userDrawn="1"/>
        </p:nvSpPr>
        <p:spPr>
          <a:xfrm>
            <a:off x="5603875" y="3883931"/>
            <a:ext cx="98425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398BB648-0CC2-4145-B326-BD0418A510B3}"/>
              </a:ext>
            </a:extLst>
          </p:cNvPr>
          <p:cNvCxnSpPr>
            <a:cxnSpLocks/>
          </p:cNvCxnSpPr>
          <p:nvPr userDrawn="1"/>
        </p:nvCxnSpPr>
        <p:spPr>
          <a:xfrm>
            <a:off x="6096000" y="5309283"/>
            <a:ext cx="0" cy="241300"/>
          </a:xfrm>
          <a:prstGeom prst="line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4CC9D63-00DF-4199-979A-4A1C85865F3B}"/>
              </a:ext>
            </a:extLst>
          </p:cNvPr>
          <p:cNvSpPr/>
          <p:nvPr userDrawn="1"/>
        </p:nvSpPr>
        <p:spPr>
          <a:xfrm>
            <a:off x="3725500" y="5337841"/>
            <a:ext cx="196420" cy="196420"/>
          </a:xfrm>
          <a:prstGeom prst="rect">
            <a:avLst/>
          </a:prstGeom>
          <a:solidFill>
            <a:srgbClr val="261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1E2B9B9-29E7-4100-BD12-B08DBB879916}"/>
              </a:ext>
            </a:extLst>
          </p:cNvPr>
          <p:cNvSpPr/>
          <p:nvPr userDrawn="1"/>
        </p:nvSpPr>
        <p:spPr>
          <a:xfrm>
            <a:off x="6613687" y="5337841"/>
            <a:ext cx="196420" cy="196420"/>
          </a:xfrm>
          <a:prstGeom prst="rect">
            <a:avLst/>
          </a:prstGeom>
          <a:solidFill>
            <a:srgbClr val="261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3C8331BA-AA24-477F-B947-2B3309001D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902757" y="2897882"/>
            <a:ext cx="1600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60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  <a:lvl2pPr marL="228600" indent="0">
              <a:buNone/>
              <a:defRPr lang="zh-CN" altLang="en-US" sz="1800" dirty="0"/>
            </a:lvl2pPr>
          </a:lstStyle>
          <a:p>
            <a:pPr marL="0" lvl="0" algn="ctr"/>
            <a:r>
              <a:rPr lang="zh-CN" altLang="en-US" dirty="0"/>
              <a:t>单击此处编辑母版文本</a:t>
            </a:r>
          </a:p>
        </p:txBody>
      </p:sp>
      <p:sp>
        <p:nvSpPr>
          <p:cNvPr id="19" name="文本占位符 17">
            <a:extLst>
              <a:ext uri="{FF2B5EF4-FFF2-40B4-BE49-F238E27FC236}">
                <a16:creationId xmlns="" xmlns:a16="http://schemas.microsoft.com/office/drawing/2014/main" id="{88DF1EA2-FDFB-4E58-99D1-DA7D650BA6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1905001" y="4151825"/>
            <a:ext cx="160020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dirty="0" smtClean="0">
                <a:solidFill>
                  <a:schemeClr val="bg1"/>
                </a:solidFill>
                <a:latin typeface="+mn-ea"/>
              </a:defRPr>
            </a:lvl1pPr>
          </a:lstStyle>
          <a:p>
            <a:pPr marL="0" lvl="0" algn="ctr"/>
            <a:r>
              <a:rPr lang="zh-CN" altLang="en-US" dirty="0"/>
              <a:t>单击此处编辑母版文本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4027890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449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水中的倒影&#10;&#10;描述已自动生成">
            <a:extLst>
              <a:ext uri="{FF2B5EF4-FFF2-40B4-BE49-F238E27FC236}">
                <a16:creationId xmlns="" xmlns:a16="http://schemas.microsoft.com/office/drawing/2014/main" id="{43860772-3279-49D9-96F4-D67FD7D171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0FC01B6-6F7C-4CA5-8D56-6825A539A01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1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BCEA1FF-5DF1-483A-84CB-DC48C5A72B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9DC41D7-0A1B-43AE-87AF-07803D3FB8A7}"/>
              </a:ext>
            </a:extLst>
          </p:cNvPr>
          <p:cNvSpPr/>
          <p:nvPr userDrawn="1"/>
        </p:nvSpPr>
        <p:spPr>
          <a:xfrm>
            <a:off x="0" y="2207989"/>
            <a:ext cx="12192000" cy="24325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B7B4F80-7A2C-40C1-A303-0F403D98ED6B}"/>
              </a:ext>
            </a:extLst>
          </p:cNvPr>
          <p:cNvSpPr/>
          <p:nvPr userDrawn="1"/>
        </p:nvSpPr>
        <p:spPr>
          <a:xfrm>
            <a:off x="0" y="2308861"/>
            <a:ext cx="12192000" cy="2230754"/>
          </a:xfrm>
          <a:prstGeom prst="rect">
            <a:avLst/>
          </a:prstGeom>
          <a:solidFill>
            <a:srgbClr val="261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A226FB3B-6E73-4CFB-8895-EAC71C225BE3}"/>
              </a:ext>
            </a:extLst>
          </p:cNvPr>
          <p:cNvSpPr/>
          <p:nvPr userDrawn="1"/>
        </p:nvSpPr>
        <p:spPr>
          <a:xfrm>
            <a:off x="669499" y="2028871"/>
            <a:ext cx="2800260" cy="280025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381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41B12BD-FD84-4737-9FD7-85CCDC0B96D2}"/>
              </a:ext>
            </a:extLst>
          </p:cNvPr>
          <p:cNvGrpSpPr/>
          <p:nvPr userDrawn="1"/>
        </p:nvGrpSpPr>
        <p:grpSpPr>
          <a:xfrm>
            <a:off x="887951" y="2357958"/>
            <a:ext cx="2363356" cy="2243140"/>
            <a:chOff x="15399001" y="193303"/>
            <a:chExt cx="1644154" cy="1560522"/>
          </a:xfrm>
          <a:effectLst/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6FB01653-034D-4645-B172-429703A1FC78}"/>
                </a:ext>
              </a:extLst>
            </p:cNvPr>
            <p:cNvSpPr/>
            <p:nvPr/>
          </p:nvSpPr>
          <p:spPr>
            <a:xfrm>
              <a:off x="15487650" y="193303"/>
              <a:ext cx="1485900" cy="148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游戏机&#10;&#10;描述已自动生成">
              <a:extLst>
                <a:ext uri="{FF2B5EF4-FFF2-40B4-BE49-F238E27FC236}">
                  <a16:creationId xmlns="" xmlns:a16="http://schemas.microsoft.com/office/drawing/2014/main" id="{278A117E-E064-4C6C-A553-C9937BA994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14" t="15051" r="10714" b="10374"/>
            <a:stretch/>
          </p:blipFill>
          <p:spPr>
            <a:xfrm>
              <a:off x="15399001" y="193303"/>
              <a:ext cx="1644154" cy="1560522"/>
            </a:xfrm>
            <a:prstGeom prst="rect">
              <a:avLst/>
            </a:prstGeom>
            <a:effectLst/>
          </p:spPr>
        </p:pic>
      </p:grpSp>
      <p:pic>
        <p:nvPicPr>
          <p:cNvPr id="14" name="图形 13">
            <a:extLst>
              <a:ext uri="{FF2B5EF4-FFF2-40B4-BE49-F238E27FC236}">
                <a16:creationId xmlns="" xmlns:a16="http://schemas.microsoft.com/office/drawing/2014/main" id="{2785C60E-62AD-465D-A5A9-23535BD61E0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65032" y="4831061"/>
            <a:ext cx="275673" cy="275673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="" xmlns:a16="http://schemas.microsoft.com/office/drawing/2014/main" id="{5B67DBB1-56A2-4125-9AE7-6745A6B27E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40544" y="4831061"/>
            <a:ext cx="275673" cy="275673"/>
          </a:xfrm>
          <a:prstGeom prst="rect">
            <a:avLst/>
          </a:prstGeom>
        </p:spPr>
      </p:pic>
      <p:sp>
        <p:nvSpPr>
          <p:cNvPr id="16" name="文本占位符 2">
            <a:extLst>
              <a:ext uri="{FF2B5EF4-FFF2-40B4-BE49-F238E27FC236}">
                <a16:creationId xmlns="" xmlns:a16="http://schemas.microsoft.com/office/drawing/2014/main" id="{5952D811-0409-40A8-9933-1AF79842FF18}"/>
              </a:ext>
            </a:extLst>
          </p:cNvPr>
          <p:cNvSpPr txBox="1">
            <a:spLocks/>
          </p:cNvSpPr>
          <p:nvPr userDrawn="1"/>
        </p:nvSpPr>
        <p:spPr>
          <a:xfrm>
            <a:off x="5942438" y="3878354"/>
            <a:ext cx="5580063" cy="341632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57B214D3-6AAE-4391-926E-3F95968D6764}"/>
              </a:ext>
            </a:extLst>
          </p:cNvPr>
          <p:cNvCxnSpPr>
            <a:cxnSpLocks/>
          </p:cNvCxnSpPr>
          <p:nvPr userDrawn="1"/>
        </p:nvCxnSpPr>
        <p:spPr>
          <a:xfrm>
            <a:off x="10074703" y="3992604"/>
            <a:ext cx="1435100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19">
            <a:extLst>
              <a:ext uri="{FF2B5EF4-FFF2-40B4-BE49-F238E27FC236}">
                <a16:creationId xmlns="" xmlns:a16="http://schemas.microsoft.com/office/drawing/2014/main" id="{584F0E8C-8C2E-4200-AB86-4E2E980010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4026" y="2854629"/>
            <a:ext cx="8118475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r">
              <a:buNone/>
              <a:defRPr lang="zh-CN" altLang="en-US" sz="6000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单击此处编辑母版文本</a:t>
            </a:r>
          </a:p>
        </p:txBody>
      </p:sp>
      <p:sp>
        <p:nvSpPr>
          <p:cNvPr id="21" name="文本占位符 19">
            <a:extLst>
              <a:ext uri="{FF2B5EF4-FFF2-40B4-BE49-F238E27FC236}">
                <a16:creationId xmlns="" xmlns:a16="http://schemas.microsoft.com/office/drawing/2014/main" id="{F80C9083-4A82-489C-9C45-D7CFAE6245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84895" y="3838730"/>
            <a:ext cx="6556921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2000" dirty="0" smtClean="0">
                <a:solidFill>
                  <a:schemeClr val="accent2"/>
                </a:solidFill>
              </a:defRPr>
            </a:lvl1pPr>
          </a:lstStyle>
          <a:p>
            <a:pPr marL="0" lvl="0"/>
            <a:r>
              <a:rPr lang="zh-CN" altLang="en-US" dirty="0"/>
              <a:t>单击此处编辑母版文本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2760935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水中的倒影&#10;&#10;描述已自动生成">
            <a:extLst>
              <a:ext uri="{FF2B5EF4-FFF2-40B4-BE49-F238E27FC236}">
                <a16:creationId xmlns="" xmlns:a16="http://schemas.microsoft.com/office/drawing/2014/main" id="{43A65021-79B3-435A-BB1B-A9666D72A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40D6DEA-D75D-40C4-99B8-33DD42407D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1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1A6349C-67F6-4B6D-9E37-E65663CAE5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图片 7" descr="图片包含 游戏机, 窗户&#10;&#10;描述已自动生成">
            <a:extLst>
              <a:ext uri="{FF2B5EF4-FFF2-40B4-BE49-F238E27FC236}">
                <a16:creationId xmlns="" xmlns:a16="http://schemas.microsoft.com/office/drawing/2014/main" id="{E780073F-0521-4FE4-BF3D-241842A19C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9" b="35715"/>
          <a:stretch/>
        </p:blipFill>
        <p:spPr>
          <a:xfrm>
            <a:off x="9839323" y="305604"/>
            <a:ext cx="2038352" cy="58533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1CA492A-8445-4939-836B-EB377FDDE97E}"/>
              </a:ext>
            </a:extLst>
          </p:cNvPr>
          <p:cNvSpPr/>
          <p:nvPr userDrawn="1"/>
        </p:nvSpPr>
        <p:spPr>
          <a:xfrm>
            <a:off x="1190625" y="0"/>
            <a:ext cx="219075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1F67194-01D4-43DA-8116-EC5AE826A2C2}"/>
              </a:ext>
            </a:extLst>
          </p:cNvPr>
          <p:cNvSpPr/>
          <p:nvPr userDrawn="1"/>
        </p:nvSpPr>
        <p:spPr>
          <a:xfrm>
            <a:off x="1314450" y="0"/>
            <a:ext cx="19431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026C5D2F-B1CA-4D98-BD6A-BD59F8F37E72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209799"/>
            <a:ext cx="442912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E0FDF83A-9F94-4F19-B3E0-760B6CA91798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449815"/>
            <a:ext cx="442912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7953A83A-DF5D-4006-93A9-F63378F881E6}"/>
              </a:ext>
            </a:extLst>
          </p:cNvPr>
          <p:cNvCxnSpPr>
            <a:cxnSpLocks/>
          </p:cNvCxnSpPr>
          <p:nvPr userDrawn="1"/>
        </p:nvCxnSpPr>
        <p:spPr>
          <a:xfrm>
            <a:off x="6096000" y="4689831"/>
            <a:ext cx="442912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F454EE74-D23B-419F-A12E-EBA1840CD910}"/>
              </a:ext>
            </a:extLst>
          </p:cNvPr>
          <p:cNvCxnSpPr>
            <a:cxnSpLocks/>
          </p:cNvCxnSpPr>
          <p:nvPr userDrawn="1"/>
        </p:nvCxnSpPr>
        <p:spPr>
          <a:xfrm>
            <a:off x="6096000" y="5929848"/>
            <a:ext cx="442912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AEF96598-7C37-4DC4-851A-D6CA550A0315}"/>
              </a:ext>
            </a:extLst>
          </p:cNvPr>
          <p:cNvSpPr/>
          <p:nvPr userDrawn="1"/>
        </p:nvSpPr>
        <p:spPr>
          <a:xfrm>
            <a:off x="5624512" y="1724025"/>
            <a:ext cx="269649" cy="2696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ECE8E899-6E4F-43D9-AAEB-EABF738CE6FF}"/>
              </a:ext>
            </a:extLst>
          </p:cNvPr>
          <p:cNvSpPr/>
          <p:nvPr userDrawn="1"/>
        </p:nvSpPr>
        <p:spPr>
          <a:xfrm>
            <a:off x="5624512" y="2957551"/>
            <a:ext cx="269649" cy="2696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FFAF0E84-175F-4B81-AE3E-6E3BEF942CD2}"/>
              </a:ext>
            </a:extLst>
          </p:cNvPr>
          <p:cNvSpPr/>
          <p:nvPr userDrawn="1"/>
        </p:nvSpPr>
        <p:spPr>
          <a:xfrm>
            <a:off x="5624512" y="4191077"/>
            <a:ext cx="269649" cy="2696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4C4E1EB4-F0A9-4B2B-8A92-FFB3D5A6EE7B}"/>
              </a:ext>
            </a:extLst>
          </p:cNvPr>
          <p:cNvSpPr/>
          <p:nvPr userDrawn="1"/>
        </p:nvSpPr>
        <p:spPr>
          <a:xfrm>
            <a:off x="5624512" y="5424604"/>
            <a:ext cx="269649" cy="2696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6A77D527-FA04-475F-B7FE-613AB4FD51EF}"/>
              </a:ext>
            </a:extLst>
          </p:cNvPr>
          <p:cNvSpPr/>
          <p:nvPr userDrawn="1"/>
        </p:nvSpPr>
        <p:spPr>
          <a:xfrm>
            <a:off x="885870" y="2028871"/>
            <a:ext cx="2800260" cy="280025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381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76D8BE7-04D1-43A9-8EDD-7351BEA7758E}"/>
              </a:ext>
            </a:extLst>
          </p:cNvPr>
          <p:cNvGrpSpPr/>
          <p:nvPr userDrawn="1"/>
        </p:nvGrpSpPr>
        <p:grpSpPr>
          <a:xfrm>
            <a:off x="942975" y="2678728"/>
            <a:ext cx="2686050" cy="1500544"/>
            <a:chOff x="942975" y="2516981"/>
            <a:chExt cx="2686050" cy="1500544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3D8877E2-C56D-43B5-920F-B5C7EACE0951}"/>
                </a:ext>
              </a:extLst>
            </p:cNvPr>
            <p:cNvSpPr txBox="1"/>
            <p:nvPr/>
          </p:nvSpPr>
          <p:spPr>
            <a:xfrm>
              <a:off x="942975" y="2516981"/>
              <a:ext cx="268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accent1"/>
                  </a:solidFill>
                  <a:latin typeface="+mj-ea"/>
                  <a:ea typeface="+mj-ea"/>
                </a:rPr>
                <a:t>目 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EF6C4A3F-9B94-4F29-8969-039FE6D30AC5}"/>
                </a:ext>
              </a:extLst>
            </p:cNvPr>
            <p:cNvSpPr txBox="1"/>
            <p:nvPr/>
          </p:nvSpPr>
          <p:spPr>
            <a:xfrm>
              <a:off x="942975" y="3463527"/>
              <a:ext cx="268605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accent3"/>
                  </a:solidFill>
                  <a:latin typeface="+mn-ea"/>
                </a:rPr>
                <a:t>CONTENT</a:t>
              </a:r>
              <a:endParaRPr lang="zh-CN" altLang="en-US" sz="3000" dirty="0">
                <a:solidFill>
                  <a:schemeClr val="accent3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60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水中的倒影&#10;&#10;描述已自动生成">
            <a:extLst>
              <a:ext uri="{FF2B5EF4-FFF2-40B4-BE49-F238E27FC236}">
                <a16:creationId xmlns="" xmlns:a16="http://schemas.microsoft.com/office/drawing/2014/main" id="{4D883253-C9C4-499E-BE01-99FD469A56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34018FB2-3DC5-4881-B3E3-AEED87155F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1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BB28BEDB-B3BC-491C-A276-9424212314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 descr="图片包含 游戏机, 窗户&#10;&#10;描述已自动生成">
            <a:extLst>
              <a:ext uri="{FF2B5EF4-FFF2-40B4-BE49-F238E27FC236}">
                <a16:creationId xmlns="" xmlns:a16="http://schemas.microsoft.com/office/drawing/2014/main" id="{CC030AA0-F33D-4327-BAAA-B522165FCC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9" b="35715"/>
          <a:stretch/>
        </p:blipFill>
        <p:spPr>
          <a:xfrm>
            <a:off x="9839323" y="305604"/>
            <a:ext cx="2038352" cy="585338"/>
          </a:xfrm>
          <a:prstGeom prst="rect">
            <a:avLst/>
          </a:prstGeom>
        </p:spPr>
      </p:pic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A95791B3-8D99-4670-BC27-3D2E4ECDAF82}"/>
              </a:ext>
            </a:extLst>
          </p:cNvPr>
          <p:cNvSpPr/>
          <p:nvPr userDrawn="1"/>
        </p:nvSpPr>
        <p:spPr>
          <a:xfrm>
            <a:off x="663784" y="2429930"/>
            <a:ext cx="10860712" cy="199814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8163F512-11F3-4AC1-A911-C35713B34F92}"/>
              </a:ext>
            </a:extLst>
          </p:cNvPr>
          <p:cNvSpPr/>
          <p:nvPr userDrawn="1"/>
        </p:nvSpPr>
        <p:spPr>
          <a:xfrm>
            <a:off x="772069" y="2512406"/>
            <a:ext cx="10651582" cy="1833186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6A08FB1C-3452-4B4C-9320-809497A821C4}"/>
              </a:ext>
            </a:extLst>
          </p:cNvPr>
          <p:cNvSpPr/>
          <p:nvPr userDrawn="1"/>
        </p:nvSpPr>
        <p:spPr>
          <a:xfrm>
            <a:off x="2568016" y="2209800"/>
            <a:ext cx="2438402" cy="24384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381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26F218B9-CF53-4321-8E0C-797343B386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85257" y="3407016"/>
            <a:ext cx="399138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360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  <a:lvl2pPr marL="228600" indent="0">
              <a:buNone/>
              <a:defRPr lang="zh-CN" altLang="en-US" sz="1800" dirty="0"/>
            </a:lvl2pPr>
          </a:lstStyle>
          <a:p>
            <a:pPr marL="0" lvl="0" algn="ctr"/>
            <a:r>
              <a:rPr lang="zh-CN" altLang="en-US" dirty="0"/>
              <a:t>母版文本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="" xmlns:a16="http://schemas.microsoft.com/office/drawing/2014/main" id="{582E1812-0DA7-4985-A2B3-A4CE1C6A5B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83583" y="3875758"/>
            <a:ext cx="3991382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2200" dirty="0" smtClean="0">
                <a:solidFill>
                  <a:schemeClr val="accent3"/>
                </a:solidFill>
                <a:latin typeface="+mn-ea"/>
              </a:defRPr>
            </a:lvl1pPr>
          </a:lstStyle>
          <a:p>
            <a:pPr marL="0" lvl="0" algn="ctr"/>
            <a:r>
              <a:rPr lang="zh-CN" altLang="en-US" dirty="0"/>
              <a:t>母版文本</a:t>
            </a:r>
          </a:p>
        </p:txBody>
      </p:sp>
      <p:sp>
        <p:nvSpPr>
          <p:cNvPr id="19" name="文本占位符 16">
            <a:extLst>
              <a:ext uri="{FF2B5EF4-FFF2-40B4-BE49-F238E27FC236}">
                <a16:creationId xmlns="" xmlns:a16="http://schemas.microsoft.com/office/drawing/2014/main" id="{1C44B6B1-F253-436D-8F67-B1D44142EE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8474" y="2887443"/>
            <a:ext cx="3991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60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母版文本</a:t>
            </a:r>
          </a:p>
        </p:txBody>
      </p:sp>
      <p:sp>
        <p:nvSpPr>
          <p:cNvPr id="20" name="文本占位符 16">
            <a:extLst>
              <a:ext uri="{FF2B5EF4-FFF2-40B4-BE49-F238E27FC236}">
                <a16:creationId xmlns="" xmlns:a16="http://schemas.microsoft.com/office/drawing/2014/main" id="{74B63A0B-01D3-4E64-A594-F2E3F17A9B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38850" y="3713225"/>
            <a:ext cx="3176588" cy="3139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buNone/>
              <a:defRPr lang="zh-CN" altLang="en-US" sz="1600" dirty="0" smtClean="0">
                <a:solidFill>
                  <a:schemeClr val="accent2"/>
                </a:solidFill>
                <a:latin typeface="+mn-ea"/>
              </a:defRPr>
            </a:lvl1pPr>
          </a:lstStyle>
          <a:p>
            <a:pPr marL="0" lvl="0" algn="dist"/>
            <a:r>
              <a:rPr lang="zh-CN" altLang="en-US" dirty="0"/>
              <a:t>母版文本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FDA7B055-B423-4645-ABDC-023246868775}"/>
              </a:ext>
            </a:extLst>
          </p:cNvPr>
          <p:cNvSpPr/>
          <p:nvPr userDrawn="1"/>
        </p:nvSpPr>
        <p:spPr>
          <a:xfrm>
            <a:off x="3362325" y="2468915"/>
            <a:ext cx="833898" cy="833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91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水中的倒影&#10;&#10;描述已自动生成">
            <a:extLst>
              <a:ext uri="{FF2B5EF4-FFF2-40B4-BE49-F238E27FC236}">
                <a16:creationId xmlns="" xmlns:a16="http://schemas.microsoft.com/office/drawing/2014/main" id="{354074B7-1307-468A-97F3-3E331FB9DE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719B687-410F-4622-B9E3-FE3E755472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1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5D809A8-DA86-448D-833C-B1DF88E3A0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1EC4A77-27CA-4179-9711-81A1AD0AF941}"/>
              </a:ext>
            </a:extLst>
          </p:cNvPr>
          <p:cNvSpPr/>
          <p:nvPr userDrawn="1"/>
        </p:nvSpPr>
        <p:spPr>
          <a:xfrm>
            <a:off x="0" y="311044"/>
            <a:ext cx="9833611" cy="5653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75D2B54-1EDB-425B-8079-CA56D6A12B19}"/>
              </a:ext>
            </a:extLst>
          </p:cNvPr>
          <p:cNvSpPr/>
          <p:nvPr userDrawn="1"/>
        </p:nvSpPr>
        <p:spPr>
          <a:xfrm>
            <a:off x="0" y="333376"/>
            <a:ext cx="9833611" cy="520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0A4B2332-78B5-4849-879F-6289F2ED96BB}"/>
              </a:ext>
            </a:extLst>
          </p:cNvPr>
          <p:cNvCxnSpPr/>
          <p:nvPr userDrawn="1"/>
        </p:nvCxnSpPr>
        <p:spPr>
          <a:xfrm>
            <a:off x="2835041" y="642062"/>
            <a:ext cx="46492" cy="115382"/>
          </a:xfrm>
          <a:prstGeom prst="line">
            <a:avLst/>
          </a:prstGeom>
          <a:ln w="127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包含 游戏机, 窗户&#10;&#10;描述已自动生成">
            <a:extLst>
              <a:ext uri="{FF2B5EF4-FFF2-40B4-BE49-F238E27FC236}">
                <a16:creationId xmlns="" xmlns:a16="http://schemas.microsoft.com/office/drawing/2014/main" id="{4AB112B8-3994-4588-BEC7-8480D0B2E3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9" b="35715"/>
          <a:stretch/>
        </p:blipFill>
        <p:spPr>
          <a:xfrm>
            <a:off x="9839323" y="305604"/>
            <a:ext cx="2038352" cy="585338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25F46DA-3E6D-450E-9742-26A246913641}"/>
              </a:ext>
            </a:extLst>
          </p:cNvPr>
          <p:cNvSpPr/>
          <p:nvPr userDrawn="1"/>
        </p:nvSpPr>
        <p:spPr>
          <a:xfrm>
            <a:off x="11877675" y="311044"/>
            <a:ext cx="308614" cy="5653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52E3485-DE70-4B41-87DB-92E559429AA6}"/>
              </a:ext>
            </a:extLst>
          </p:cNvPr>
          <p:cNvSpPr/>
          <p:nvPr userDrawn="1"/>
        </p:nvSpPr>
        <p:spPr>
          <a:xfrm>
            <a:off x="11877675" y="333376"/>
            <a:ext cx="308614" cy="520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="" xmlns:a16="http://schemas.microsoft.com/office/drawing/2014/main" id="{220A44B9-122D-476F-8EC0-635AFDC612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25402" y="439957"/>
            <a:ext cx="2122648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zh-CN" altLang="en-US" dirty="0" smtClean="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母版文本</a:t>
            </a:r>
          </a:p>
        </p:txBody>
      </p:sp>
      <p:sp>
        <p:nvSpPr>
          <p:cNvPr id="21" name="文本占位符 19">
            <a:extLst>
              <a:ext uri="{FF2B5EF4-FFF2-40B4-BE49-F238E27FC236}">
                <a16:creationId xmlns="" xmlns:a16="http://schemas.microsoft.com/office/drawing/2014/main" id="{2474A5F9-2DE2-4BD7-8649-19CA90E935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85480" y="587606"/>
            <a:ext cx="2600922" cy="2585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2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n-ea"/>
              </a:defRPr>
            </a:lvl1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1DB0B577-A49D-4F2D-8E00-157C09B32D96}"/>
              </a:ext>
            </a:extLst>
          </p:cNvPr>
          <p:cNvSpPr/>
          <p:nvPr userDrawn="1"/>
        </p:nvSpPr>
        <p:spPr>
          <a:xfrm>
            <a:off x="444587" y="209765"/>
            <a:ext cx="732998" cy="7329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381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9444D7A7-6565-40AF-A5C7-5A280BFC117D}"/>
              </a:ext>
            </a:extLst>
          </p:cNvPr>
          <p:cNvSpPr/>
          <p:nvPr userDrawn="1"/>
        </p:nvSpPr>
        <p:spPr>
          <a:xfrm>
            <a:off x="568199" y="333376"/>
            <a:ext cx="485774" cy="48577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717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水中的倒影&#10;&#10;描述已自动生成">
            <a:extLst>
              <a:ext uri="{FF2B5EF4-FFF2-40B4-BE49-F238E27FC236}">
                <a16:creationId xmlns="" xmlns:a16="http://schemas.microsoft.com/office/drawing/2014/main" id="{D86C442A-3374-469A-A892-30300C2BD7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4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68667FB-9EFD-49A2-AEB4-A850F1DDD624}"/>
              </a:ext>
            </a:extLst>
          </p:cNvPr>
          <p:cNvSpPr/>
          <p:nvPr userDrawn="1"/>
        </p:nvSpPr>
        <p:spPr>
          <a:xfrm>
            <a:off x="-4104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1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0F28866-6D79-4BAF-8297-6EB018E97E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104" y="1"/>
            <a:ext cx="12192000" cy="68579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49F2A77-743B-467E-8849-7EAC0657A59E}"/>
              </a:ext>
            </a:extLst>
          </p:cNvPr>
          <p:cNvSpPr/>
          <p:nvPr userDrawn="1"/>
        </p:nvSpPr>
        <p:spPr>
          <a:xfrm>
            <a:off x="0" y="2207989"/>
            <a:ext cx="12192000" cy="24325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F84220C-6628-4331-BE8B-82F8980DD154}"/>
              </a:ext>
            </a:extLst>
          </p:cNvPr>
          <p:cNvSpPr/>
          <p:nvPr userDrawn="1"/>
        </p:nvSpPr>
        <p:spPr>
          <a:xfrm>
            <a:off x="0" y="2308861"/>
            <a:ext cx="12192000" cy="2230754"/>
          </a:xfrm>
          <a:prstGeom prst="rect">
            <a:avLst/>
          </a:prstGeom>
          <a:solidFill>
            <a:srgbClr val="261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游戏机, 窗户&#10;&#10;描述已自动生成">
            <a:extLst>
              <a:ext uri="{FF2B5EF4-FFF2-40B4-BE49-F238E27FC236}">
                <a16:creationId xmlns="" xmlns:a16="http://schemas.microsoft.com/office/drawing/2014/main" id="{0A584F68-A6EA-40F2-8E3E-9E4933C487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9" b="35715"/>
          <a:stretch/>
        </p:blipFill>
        <p:spPr>
          <a:xfrm>
            <a:off x="9839323" y="305604"/>
            <a:ext cx="2038352" cy="585338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3F408F52-AB35-4DE7-8822-598A535480DF}"/>
              </a:ext>
            </a:extLst>
          </p:cNvPr>
          <p:cNvSpPr/>
          <p:nvPr userDrawn="1"/>
        </p:nvSpPr>
        <p:spPr>
          <a:xfrm>
            <a:off x="1141436" y="1773025"/>
            <a:ext cx="9903359" cy="3302425"/>
          </a:xfrm>
          <a:custGeom>
            <a:avLst/>
            <a:gdLst>
              <a:gd name="connsiteX0" fmla="*/ 1506514 w 9903359"/>
              <a:gd name="connsiteY0" fmla="*/ 0 h 3302425"/>
              <a:gd name="connsiteX1" fmla="*/ 8402614 w 9903359"/>
              <a:gd name="connsiteY1" fmla="*/ 0 h 3302425"/>
              <a:gd name="connsiteX2" fmla="*/ 8402614 w 9903359"/>
              <a:gd name="connsiteY2" fmla="*/ 7599 h 3302425"/>
              <a:gd name="connsiteX3" fmla="*/ 8420973 w 9903359"/>
              <a:gd name="connsiteY3" fmla="*/ 8526 h 3302425"/>
              <a:gd name="connsiteX4" fmla="*/ 9903359 w 9903359"/>
              <a:gd name="connsiteY4" fmla="*/ 1651213 h 3302425"/>
              <a:gd name="connsiteX5" fmla="*/ 8420973 w 9903359"/>
              <a:gd name="connsiteY5" fmla="*/ 3293900 h 3302425"/>
              <a:gd name="connsiteX6" fmla="*/ 8402614 w 9903359"/>
              <a:gd name="connsiteY6" fmla="*/ 3294827 h 3302425"/>
              <a:gd name="connsiteX7" fmla="*/ 8402614 w 9903359"/>
              <a:gd name="connsiteY7" fmla="*/ 3302425 h 3302425"/>
              <a:gd name="connsiteX8" fmla="*/ 8252146 w 9903359"/>
              <a:gd name="connsiteY8" fmla="*/ 3302425 h 3302425"/>
              <a:gd name="connsiteX9" fmla="*/ 1651213 w 9903359"/>
              <a:gd name="connsiteY9" fmla="*/ 3302425 h 3302425"/>
              <a:gd name="connsiteX10" fmla="*/ 1506514 w 9903359"/>
              <a:gd name="connsiteY10" fmla="*/ 3302425 h 3302425"/>
              <a:gd name="connsiteX11" fmla="*/ 1506514 w 9903359"/>
              <a:gd name="connsiteY11" fmla="*/ 3295119 h 3302425"/>
              <a:gd name="connsiteX12" fmla="*/ 1482386 w 9903359"/>
              <a:gd name="connsiteY12" fmla="*/ 3293900 h 3302425"/>
              <a:gd name="connsiteX13" fmla="*/ 0 w 9903359"/>
              <a:gd name="connsiteY13" fmla="*/ 1651213 h 3302425"/>
              <a:gd name="connsiteX14" fmla="*/ 1482386 w 9903359"/>
              <a:gd name="connsiteY14" fmla="*/ 8526 h 3302425"/>
              <a:gd name="connsiteX15" fmla="*/ 1506514 w 9903359"/>
              <a:gd name="connsiteY15" fmla="*/ 7308 h 330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903359" h="3302425">
                <a:moveTo>
                  <a:pt x="1506514" y="0"/>
                </a:moveTo>
                <a:lnTo>
                  <a:pt x="8402614" y="0"/>
                </a:lnTo>
                <a:lnTo>
                  <a:pt x="8402614" y="7599"/>
                </a:lnTo>
                <a:lnTo>
                  <a:pt x="8420973" y="8526"/>
                </a:lnTo>
                <a:cubicBezTo>
                  <a:pt x="9253607" y="93085"/>
                  <a:pt x="9903359" y="796270"/>
                  <a:pt x="9903359" y="1651213"/>
                </a:cubicBezTo>
                <a:cubicBezTo>
                  <a:pt x="9903359" y="2506156"/>
                  <a:pt x="9253607" y="3209342"/>
                  <a:pt x="8420973" y="3293900"/>
                </a:cubicBezTo>
                <a:lnTo>
                  <a:pt x="8402614" y="3294827"/>
                </a:lnTo>
                <a:lnTo>
                  <a:pt x="8402614" y="3302425"/>
                </a:lnTo>
                <a:lnTo>
                  <a:pt x="8252146" y="3302425"/>
                </a:lnTo>
                <a:lnTo>
                  <a:pt x="1651213" y="3302425"/>
                </a:lnTo>
                <a:lnTo>
                  <a:pt x="1506514" y="3302425"/>
                </a:lnTo>
                <a:lnTo>
                  <a:pt x="1506514" y="3295119"/>
                </a:lnTo>
                <a:lnTo>
                  <a:pt x="1482386" y="3293900"/>
                </a:lnTo>
                <a:cubicBezTo>
                  <a:pt x="649752" y="3209342"/>
                  <a:pt x="0" y="2506156"/>
                  <a:pt x="0" y="1651213"/>
                </a:cubicBezTo>
                <a:cubicBezTo>
                  <a:pt x="0" y="796270"/>
                  <a:pt x="649752" y="93085"/>
                  <a:pt x="1482386" y="8526"/>
                </a:cubicBezTo>
                <a:lnTo>
                  <a:pt x="1506514" y="73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CC09873-CED1-4767-8B9A-8F32088FC6B4}"/>
              </a:ext>
            </a:extLst>
          </p:cNvPr>
          <p:cNvSpPr/>
          <p:nvPr userDrawn="1"/>
        </p:nvSpPr>
        <p:spPr>
          <a:xfrm>
            <a:off x="5276850" y="3647726"/>
            <a:ext cx="16383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7609BBC1-E146-4815-BE45-89FA1B53FB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1138237" y="2498454"/>
            <a:ext cx="14468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800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此处编辑母文本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16169F8B-32DE-4643-B00E-12B569F390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33600" y="3876626"/>
            <a:ext cx="793432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dirty="0" smtClean="0">
                <a:solidFill>
                  <a:schemeClr val="accent3"/>
                </a:solidFill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41360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雪地上的风景&#10;&#10;描述已自动生成">
            <a:extLst>
              <a:ext uri="{FF2B5EF4-FFF2-40B4-BE49-F238E27FC236}">
                <a16:creationId xmlns="" xmlns:a16="http://schemas.microsoft.com/office/drawing/2014/main" id="{BDB982B9-1406-4577-BB00-319B8567AE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8" name="图片 7" descr="图片包含 户外, 大, 城市, 建筑&#10;&#10;描述已自动生成">
            <a:extLst>
              <a:ext uri="{FF2B5EF4-FFF2-40B4-BE49-F238E27FC236}">
                <a16:creationId xmlns="" xmlns:a16="http://schemas.microsoft.com/office/drawing/2014/main" id="{3360EDBC-6873-43F1-B029-74E9F6BCE9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t="23703" b="26570"/>
          <a:stretch>
            <a:fillRect/>
          </a:stretch>
        </p:blipFill>
        <p:spPr>
          <a:xfrm>
            <a:off x="0" y="1515573"/>
            <a:ext cx="12192000" cy="3826854"/>
          </a:xfrm>
          <a:custGeom>
            <a:avLst/>
            <a:gdLst>
              <a:gd name="connsiteX0" fmla="*/ 0 w 12192000"/>
              <a:gd name="connsiteY0" fmla="*/ 0 h 3826854"/>
              <a:gd name="connsiteX1" fmla="*/ 12192000 w 12192000"/>
              <a:gd name="connsiteY1" fmla="*/ 0 h 3826854"/>
              <a:gd name="connsiteX2" fmla="*/ 12192000 w 12192000"/>
              <a:gd name="connsiteY2" fmla="*/ 3826854 h 3826854"/>
              <a:gd name="connsiteX3" fmla="*/ 0 w 12192000"/>
              <a:gd name="connsiteY3" fmla="*/ 3826854 h 382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26854">
                <a:moveTo>
                  <a:pt x="0" y="0"/>
                </a:moveTo>
                <a:lnTo>
                  <a:pt x="12192000" y="0"/>
                </a:lnTo>
                <a:lnTo>
                  <a:pt x="12192000" y="3826854"/>
                </a:lnTo>
                <a:lnTo>
                  <a:pt x="0" y="3826854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AEAB631-60FB-4CFC-B140-E54663AF1C82}"/>
              </a:ext>
            </a:extLst>
          </p:cNvPr>
          <p:cNvSpPr/>
          <p:nvPr userDrawn="1"/>
        </p:nvSpPr>
        <p:spPr>
          <a:xfrm>
            <a:off x="0" y="1515573"/>
            <a:ext cx="12192000" cy="3826854"/>
          </a:xfrm>
          <a:prstGeom prst="rect">
            <a:avLst/>
          </a:prstGeom>
          <a:solidFill>
            <a:srgbClr val="26127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164EFE7-1B54-4446-B429-EEC462BDE16D}"/>
              </a:ext>
            </a:extLst>
          </p:cNvPr>
          <p:cNvGrpSpPr/>
          <p:nvPr userDrawn="1"/>
        </p:nvGrpSpPr>
        <p:grpSpPr>
          <a:xfrm>
            <a:off x="5080000" y="627453"/>
            <a:ext cx="2032000" cy="1928640"/>
            <a:chOff x="15399001" y="193303"/>
            <a:chExt cx="1644154" cy="1560522"/>
          </a:xfrm>
          <a:effectLst/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D3BABD85-5DBA-471A-B984-B2729E06BCCB}"/>
                </a:ext>
              </a:extLst>
            </p:cNvPr>
            <p:cNvSpPr/>
            <p:nvPr/>
          </p:nvSpPr>
          <p:spPr>
            <a:xfrm>
              <a:off x="15487650" y="193303"/>
              <a:ext cx="1485900" cy="148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游戏机&#10;&#10;描述已自动生成">
              <a:extLst>
                <a:ext uri="{FF2B5EF4-FFF2-40B4-BE49-F238E27FC236}">
                  <a16:creationId xmlns="" xmlns:a16="http://schemas.microsoft.com/office/drawing/2014/main" id="{78854FD5-8679-4FD9-8B20-95B88EFDE9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14" t="15051" r="10714" b="10374"/>
            <a:stretch/>
          </p:blipFill>
          <p:spPr>
            <a:xfrm>
              <a:off x="15399001" y="193303"/>
              <a:ext cx="1644154" cy="1560522"/>
            </a:xfrm>
            <a:prstGeom prst="rect">
              <a:avLst/>
            </a:prstGeom>
            <a:effectLst/>
          </p:spPr>
        </p:pic>
      </p:grp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6E92317-9399-4802-9BB3-5305D0E38820}"/>
              </a:ext>
            </a:extLst>
          </p:cNvPr>
          <p:cNvSpPr/>
          <p:nvPr userDrawn="1"/>
        </p:nvSpPr>
        <p:spPr>
          <a:xfrm>
            <a:off x="5607050" y="4401806"/>
            <a:ext cx="9779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95EB66AC-681E-48D2-9B25-BB866498E5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67050" y="2692229"/>
            <a:ext cx="6057900" cy="16739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lang="zh-CN" altLang="en-US" sz="4800" spc="400" dirty="0" smtClean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  <a:lvl2pPr marL="228600" indent="0">
              <a:buNone/>
              <a:defRPr lang="zh-CN" altLang="en-US" sz="1800" dirty="0"/>
            </a:lvl2pPr>
          </a:lstStyle>
          <a:p>
            <a:pPr marL="0" lvl="0" algn="ctr">
              <a:lnSpc>
                <a:spcPct val="110000"/>
              </a:lnSpc>
            </a:pPr>
            <a:r>
              <a:rPr lang="zh-CN" altLang="en-US" dirty="0"/>
              <a:t>单击此处编辑母版文本样式</a:t>
            </a:r>
          </a:p>
        </p:txBody>
      </p:sp>
      <p:sp>
        <p:nvSpPr>
          <p:cNvPr id="20" name="文本占位符 18">
            <a:extLst>
              <a:ext uri="{FF2B5EF4-FFF2-40B4-BE49-F238E27FC236}">
                <a16:creationId xmlns="" xmlns:a16="http://schemas.microsoft.com/office/drawing/2014/main" id="{FA3537A5-F6AE-4695-85F4-0767758B41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67050" y="4688266"/>
            <a:ext cx="60579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1800" dirty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A84B625-874E-4CA1-B07A-46D466D98B5F}"/>
              </a:ext>
            </a:extLst>
          </p:cNvPr>
          <p:cNvSpPr/>
          <p:nvPr userDrawn="1"/>
        </p:nvSpPr>
        <p:spPr>
          <a:xfrm>
            <a:off x="3725500" y="5942776"/>
            <a:ext cx="196420" cy="196420"/>
          </a:xfrm>
          <a:prstGeom prst="rect">
            <a:avLst/>
          </a:prstGeom>
          <a:solidFill>
            <a:srgbClr val="261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E246D37F-38DC-41C5-AA5E-13EC7719CA88}"/>
              </a:ext>
            </a:extLst>
          </p:cNvPr>
          <p:cNvSpPr/>
          <p:nvPr userDrawn="1"/>
        </p:nvSpPr>
        <p:spPr>
          <a:xfrm>
            <a:off x="6613687" y="5942776"/>
            <a:ext cx="196420" cy="196420"/>
          </a:xfrm>
          <a:prstGeom prst="rect">
            <a:avLst/>
          </a:prstGeom>
          <a:solidFill>
            <a:srgbClr val="261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6816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地上的风景&#10;&#10;描述已自动生成">
            <a:extLst>
              <a:ext uri="{FF2B5EF4-FFF2-40B4-BE49-F238E27FC236}">
                <a16:creationId xmlns="" xmlns:a16="http://schemas.microsoft.com/office/drawing/2014/main" id="{A2CBD4DC-2B56-44A2-A6D7-DAE3B5BE9B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" name="图片 2" descr="图片包含 游戏机, 窗户&#10;&#10;描述已自动生成">
            <a:extLst>
              <a:ext uri="{FF2B5EF4-FFF2-40B4-BE49-F238E27FC236}">
                <a16:creationId xmlns="" xmlns:a16="http://schemas.microsoft.com/office/drawing/2014/main" id="{A4A286A5-5CAC-48D2-8474-DD72F9DDE3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9" b="35715"/>
          <a:stretch/>
        </p:blipFill>
        <p:spPr>
          <a:xfrm>
            <a:off x="9839323" y="305604"/>
            <a:ext cx="2038352" cy="585338"/>
          </a:xfrm>
          <a:prstGeom prst="rect">
            <a:avLst/>
          </a:prstGeom>
        </p:spPr>
      </p:pic>
      <p:pic>
        <p:nvPicPr>
          <p:cNvPr id="4" name="图片 3" descr="图片包含 户外, 大, 城市, 建筑&#10;&#10;描述已自动生成">
            <a:extLst>
              <a:ext uri="{FF2B5EF4-FFF2-40B4-BE49-F238E27FC236}">
                <a16:creationId xmlns="" xmlns:a16="http://schemas.microsoft.com/office/drawing/2014/main" id="{13E6428A-C360-44B6-BCBF-9D9DCE7F63E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t="23703" b="26570"/>
          <a:stretch>
            <a:fillRect/>
          </a:stretch>
        </p:blipFill>
        <p:spPr>
          <a:xfrm>
            <a:off x="0" y="1582248"/>
            <a:ext cx="12192000" cy="4437552"/>
          </a:xfrm>
          <a:custGeom>
            <a:avLst/>
            <a:gdLst>
              <a:gd name="connsiteX0" fmla="*/ 0 w 12192000"/>
              <a:gd name="connsiteY0" fmla="*/ 0 h 3826854"/>
              <a:gd name="connsiteX1" fmla="*/ 12192000 w 12192000"/>
              <a:gd name="connsiteY1" fmla="*/ 0 h 3826854"/>
              <a:gd name="connsiteX2" fmla="*/ 12192000 w 12192000"/>
              <a:gd name="connsiteY2" fmla="*/ 3826854 h 3826854"/>
              <a:gd name="connsiteX3" fmla="*/ 0 w 12192000"/>
              <a:gd name="connsiteY3" fmla="*/ 3826854 h 382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26854">
                <a:moveTo>
                  <a:pt x="0" y="0"/>
                </a:moveTo>
                <a:lnTo>
                  <a:pt x="12192000" y="0"/>
                </a:lnTo>
                <a:lnTo>
                  <a:pt x="12192000" y="3826854"/>
                </a:lnTo>
                <a:lnTo>
                  <a:pt x="0" y="3826854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4A64F61-A02D-4929-AAB4-319093D69548}"/>
              </a:ext>
            </a:extLst>
          </p:cNvPr>
          <p:cNvSpPr/>
          <p:nvPr userDrawn="1"/>
        </p:nvSpPr>
        <p:spPr>
          <a:xfrm>
            <a:off x="0" y="1582248"/>
            <a:ext cx="12192000" cy="4437552"/>
          </a:xfrm>
          <a:prstGeom prst="rect">
            <a:avLst/>
          </a:prstGeom>
          <a:solidFill>
            <a:srgbClr val="26127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1D979FF9-4136-4EAA-B77D-D1A9CE0C2B85}"/>
              </a:ext>
            </a:extLst>
          </p:cNvPr>
          <p:cNvCxnSpPr>
            <a:cxnSpLocks/>
          </p:cNvCxnSpPr>
          <p:nvPr userDrawn="1"/>
        </p:nvCxnSpPr>
        <p:spPr>
          <a:xfrm>
            <a:off x="8570119" y="2038579"/>
            <a:ext cx="147637" cy="32918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071CC609-640E-4D7B-BD29-97F1B98BDBCF}"/>
              </a:ext>
            </a:extLst>
          </p:cNvPr>
          <p:cNvCxnSpPr>
            <a:cxnSpLocks/>
          </p:cNvCxnSpPr>
          <p:nvPr userDrawn="1"/>
        </p:nvCxnSpPr>
        <p:spPr>
          <a:xfrm>
            <a:off x="8570119" y="3118157"/>
            <a:ext cx="147637" cy="32918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BC60022E-E4CA-4504-AA73-177B5897ED9A}"/>
              </a:ext>
            </a:extLst>
          </p:cNvPr>
          <p:cNvCxnSpPr>
            <a:cxnSpLocks/>
          </p:cNvCxnSpPr>
          <p:nvPr userDrawn="1"/>
        </p:nvCxnSpPr>
        <p:spPr>
          <a:xfrm>
            <a:off x="8570119" y="4197735"/>
            <a:ext cx="147637" cy="32918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590C13A7-89FD-43AA-869F-458846218881}"/>
              </a:ext>
            </a:extLst>
          </p:cNvPr>
          <p:cNvCxnSpPr>
            <a:cxnSpLocks/>
          </p:cNvCxnSpPr>
          <p:nvPr userDrawn="1"/>
        </p:nvCxnSpPr>
        <p:spPr>
          <a:xfrm>
            <a:off x="8570119" y="5277314"/>
            <a:ext cx="147637" cy="32918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D318872-A316-4D1B-BA70-7EE1F340068A}"/>
              </a:ext>
            </a:extLst>
          </p:cNvPr>
          <p:cNvSpPr txBox="1"/>
          <p:nvPr userDrawn="1"/>
        </p:nvSpPr>
        <p:spPr>
          <a:xfrm>
            <a:off x="779021" y="2673350"/>
            <a:ext cx="3562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54FFDE3-52E0-4A65-ACCD-F85E6545B9B1}"/>
              </a:ext>
            </a:extLst>
          </p:cNvPr>
          <p:cNvSpPr txBox="1"/>
          <p:nvPr userDrawn="1"/>
        </p:nvSpPr>
        <p:spPr>
          <a:xfrm>
            <a:off x="1512446" y="4005730"/>
            <a:ext cx="209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CONTENT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9062CF3A-FA3C-4A4D-A01F-BCE33600A1C6}"/>
              </a:ext>
            </a:extLst>
          </p:cNvPr>
          <p:cNvSpPr/>
          <p:nvPr userDrawn="1"/>
        </p:nvSpPr>
        <p:spPr>
          <a:xfrm>
            <a:off x="1998221" y="4877518"/>
            <a:ext cx="1123950" cy="47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207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地上的风景&#10;&#10;描述已自动生成">
            <a:extLst>
              <a:ext uri="{FF2B5EF4-FFF2-40B4-BE49-F238E27FC236}">
                <a16:creationId xmlns="" xmlns:a16="http://schemas.microsoft.com/office/drawing/2014/main" id="{0E15264A-7383-497B-85C3-28B8BE27C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" name="图片 2" descr="图片包含 游戏机, 窗户&#10;&#10;描述已自动生成">
            <a:extLst>
              <a:ext uri="{FF2B5EF4-FFF2-40B4-BE49-F238E27FC236}">
                <a16:creationId xmlns="" xmlns:a16="http://schemas.microsoft.com/office/drawing/2014/main" id="{59C42A92-8459-4873-9D73-68F3D7F05B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9" b="35715"/>
          <a:stretch/>
        </p:blipFill>
        <p:spPr>
          <a:xfrm>
            <a:off x="9839323" y="305604"/>
            <a:ext cx="2038352" cy="585338"/>
          </a:xfrm>
          <a:prstGeom prst="rect">
            <a:avLst/>
          </a:prstGeom>
        </p:spPr>
      </p:pic>
      <p:pic>
        <p:nvPicPr>
          <p:cNvPr id="4" name="图片 3" descr="图片包含 户外, 大, 城市, 建筑&#10;&#10;描述已自动生成">
            <a:extLst>
              <a:ext uri="{FF2B5EF4-FFF2-40B4-BE49-F238E27FC236}">
                <a16:creationId xmlns="" xmlns:a16="http://schemas.microsoft.com/office/drawing/2014/main" id="{01362379-B1A3-44C0-8014-605FC93973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t="23703" b="26570"/>
          <a:stretch>
            <a:fillRect/>
          </a:stretch>
        </p:blipFill>
        <p:spPr>
          <a:xfrm>
            <a:off x="0" y="2225399"/>
            <a:ext cx="12192000" cy="3533775"/>
          </a:xfrm>
          <a:custGeom>
            <a:avLst/>
            <a:gdLst>
              <a:gd name="connsiteX0" fmla="*/ 0 w 12192000"/>
              <a:gd name="connsiteY0" fmla="*/ 0 h 3826854"/>
              <a:gd name="connsiteX1" fmla="*/ 12192000 w 12192000"/>
              <a:gd name="connsiteY1" fmla="*/ 0 h 3826854"/>
              <a:gd name="connsiteX2" fmla="*/ 12192000 w 12192000"/>
              <a:gd name="connsiteY2" fmla="*/ 3826854 h 3826854"/>
              <a:gd name="connsiteX3" fmla="*/ 0 w 12192000"/>
              <a:gd name="connsiteY3" fmla="*/ 3826854 h 382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26854">
                <a:moveTo>
                  <a:pt x="0" y="0"/>
                </a:moveTo>
                <a:lnTo>
                  <a:pt x="12192000" y="0"/>
                </a:lnTo>
                <a:lnTo>
                  <a:pt x="12192000" y="3826854"/>
                </a:lnTo>
                <a:lnTo>
                  <a:pt x="0" y="3826854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DFCFBD2-3344-4741-9539-D5497B7D6454}"/>
              </a:ext>
            </a:extLst>
          </p:cNvPr>
          <p:cNvSpPr/>
          <p:nvPr userDrawn="1"/>
        </p:nvSpPr>
        <p:spPr>
          <a:xfrm>
            <a:off x="0" y="2225399"/>
            <a:ext cx="12192000" cy="3533775"/>
          </a:xfrm>
          <a:prstGeom prst="rect">
            <a:avLst/>
          </a:prstGeom>
          <a:solidFill>
            <a:srgbClr val="26127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1C22A4B4-A25A-402B-B545-A4B992766154}"/>
              </a:ext>
            </a:extLst>
          </p:cNvPr>
          <p:cNvSpPr/>
          <p:nvPr userDrawn="1"/>
        </p:nvSpPr>
        <p:spPr>
          <a:xfrm>
            <a:off x="5067300" y="1200149"/>
            <a:ext cx="2057400" cy="20574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3558B4EF-0079-453C-9415-1BD80D62CD07}"/>
              </a:ext>
            </a:extLst>
          </p:cNvPr>
          <p:cNvSpPr/>
          <p:nvPr userDrawn="1"/>
        </p:nvSpPr>
        <p:spPr>
          <a:xfrm>
            <a:off x="5219700" y="1352549"/>
            <a:ext cx="1752600" cy="17526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F4C753F-5141-473D-9475-9F7A6140AB4D}"/>
              </a:ext>
            </a:extLst>
          </p:cNvPr>
          <p:cNvSpPr/>
          <p:nvPr userDrawn="1"/>
        </p:nvSpPr>
        <p:spPr>
          <a:xfrm>
            <a:off x="5357765" y="5253038"/>
            <a:ext cx="1495425" cy="74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A0516535-AEA3-4C78-B9AB-E7DF9CCC3F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15" y="3620718"/>
            <a:ext cx="1203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60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文本占位符 12">
            <a:extLst>
              <a:ext uri="{FF2B5EF4-FFF2-40B4-BE49-F238E27FC236}">
                <a16:creationId xmlns="" xmlns:a16="http://schemas.microsoft.com/office/drawing/2014/main" id="{496C773D-81D6-4501-93E2-78310AB41F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79925" y="4570007"/>
            <a:ext cx="323723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dist">
              <a:buNone/>
              <a:defRPr lang="zh-CN" altLang="en-US" sz="1800" dirty="0" smtClean="0">
                <a:solidFill>
                  <a:schemeClr val="accent2"/>
                </a:solidFill>
                <a:latin typeface="+mn-ea"/>
              </a:defRPr>
            </a:lvl1pPr>
          </a:lstStyle>
          <a:p>
            <a:pPr marL="0" lvl="0" algn="dist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18196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1129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4" pos="7355">
          <p15:clr>
            <a:srgbClr val="F26B43"/>
          </p15:clr>
        </p15:guide>
        <p15:guide id="5" orient="horz" pos="4088">
          <p15:clr>
            <a:srgbClr val="F26B43"/>
          </p15:clr>
        </p15:guide>
        <p15:guide id="6" orient="horz" pos="232">
          <p15:clr>
            <a:srgbClr val="F26B43"/>
          </p15:clr>
        </p15:guide>
        <p15:guide id="7" orient="horz" pos="52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sv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2.svg"/><Relationship Id="rId4" Type="http://schemas.openxmlformats.org/officeDocument/2006/relationships/image" Target="../media/image10.png"/><Relationship Id="rId9" Type="http://schemas.openxmlformats.org/officeDocument/2006/relationships/image" Target="../media/image16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44.svg"/><Relationship Id="rId10" Type="http://schemas.openxmlformats.org/officeDocument/2006/relationships/image" Target="../media/image39.jpg"/><Relationship Id="rId4" Type="http://schemas.openxmlformats.org/officeDocument/2006/relationships/image" Target="../media/image36.png"/><Relationship Id="rId9" Type="http://schemas.openxmlformats.org/officeDocument/2006/relationships/image" Target="../media/image48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sv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AEBB084-AA9A-4CEA-8B47-6CA9787700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长江大学</a:t>
            </a:r>
          </a:p>
          <a:p>
            <a:r>
              <a:rPr lang="zh-CN" altLang="en-US" dirty="0"/>
              <a:t>简约学术风格</a:t>
            </a:r>
            <a:r>
              <a:rPr lang="en-US" altLang="zh-CN" dirty="0"/>
              <a:t>PPT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36AC2FB-A747-4398-9F4D-FFC6C31FB9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这是你的研究题目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7F76C3E-09A7-4096-B7BA-652FD3F8B973}"/>
              </a:ext>
            </a:extLst>
          </p:cNvPr>
          <p:cNvSpPr/>
          <p:nvPr/>
        </p:nvSpPr>
        <p:spPr>
          <a:xfrm>
            <a:off x="3851704" y="5863851"/>
            <a:ext cx="1800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导师：长江学者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D7300B2-AC90-4A22-81B9-EEBD50EB0272}"/>
              </a:ext>
            </a:extLst>
          </p:cNvPr>
          <p:cNvSpPr/>
          <p:nvPr/>
        </p:nvSpPr>
        <p:spPr>
          <a:xfrm>
            <a:off x="6748596" y="586121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汇报人：长小大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E16DE838-858D-4248-8D1E-10D9EB2826CA}"/>
              </a:ext>
            </a:extLst>
          </p:cNvPr>
          <p:cNvCxnSpPr>
            <a:cxnSpLocks/>
          </p:cNvCxnSpPr>
          <p:nvPr/>
        </p:nvCxnSpPr>
        <p:spPr>
          <a:xfrm>
            <a:off x="6096000" y="5911850"/>
            <a:ext cx="0" cy="241300"/>
          </a:xfrm>
          <a:prstGeom prst="line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778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E403F03-44E5-4B44-BAC5-2985A4ECE2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9AB856C-4E9A-40EE-8E36-B5849831F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CONTENTS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9A06E6B9-039E-4012-8A78-44DE7A3DE4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1" b="22783"/>
          <a:stretch/>
        </p:blipFill>
        <p:spPr>
          <a:xfrm>
            <a:off x="6563010" y="1497867"/>
            <a:ext cx="4923290" cy="2719638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367CBC7-5745-4E20-AD3B-CD50CCD0D5F3}"/>
              </a:ext>
            </a:extLst>
          </p:cNvPr>
          <p:cNvSpPr/>
          <p:nvPr/>
        </p:nvSpPr>
        <p:spPr>
          <a:xfrm>
            <a:off x="6552632" y="1501524"/>
            <a:ext cx="4933667" cy="2719639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786A0697-9692-4687-8B1E-CD4DA2F526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811" b="25123"/>
          <a:stretch/>
        </p:blipFill>
        <p:spPr>
          <a:xfrm>
            <a:off x="700997" y="1501525"/>
            <a:ext cx="4923290" cy="271963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5236FD1E-DCBD-412D-AD42-314C66C5DB0B}"/>
              </a:ext>
            </a:extLst>
          </p:cNvPr>
          <p:cNvSpPr/>
          <p:nvPr/>
        </p:nvSpPr>
        <p:spPr>
          <a:xfrm>
            <a:off x="695325" y="1501525"/>
            <a:ext cx="4933666" cy="2715980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B231B0B-0525-47DB-8BA2-2820EC2DE440}"/>
              </a:ext>
            </a:extLst>
          </p:cNvPr>
          <p:cNvSpPr/>
          <p:nvPr/>
        </p:nvSpPr>
        <p:spPr>
          <a:xfrm>
            <a:off x="695325" y="4470400"/>
            <a:ext cx="206238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2B0EC60-7DC3-41CC-B964-4A21370D0F9C}"/>
              </a:ext>
            </a:extLst>
          </p:cNvPr>
          <p:cNvSpPr/>
          <p:nvPr/>
        </p:nvSpPr>
        <p:spPr>
          <a:xfrm>
            <a:off x="6563010" y="4470400"/>
            <a:ext cx="206238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C3EA804D-714D-42E0-B644-85628E65E7A8}"/>
              </a:ext>
            </a:extLst>
          </p:cNvPr>
          <p:cNvSpPr txBox="1"/>
          <p:nvPr/>
        </p:nvSpPr>
        <p:spPr>
          <a:xfrm>
            <a:off x="593725" y="4646196"/>
            <a:ext cx="1571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E28CB4F-2EDB-4411-BB9F-4305DFA4393B}"/>
              </a:ext>
            </a:extLst>
          </p:cNvPr>
          <p:cNvSpPr txBox="1"/>
          <p:nvPr/>
        </p:nvSpPr>
        <p:spPr>
          <a:xfrm>
            <a:off x="6473825" y="4646196"/>
            <a:ext cx="1571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760A836-4ED2-4CA4-AE19-8F9D738306FA}"/>
              </a:ext>
            </a:extLst>
          </p:cNvPr>
          <p:cNvSpPr txBox="1"/>
          <p:nvPr/>
        </p:nvSpPr>
        <p:spPr>
          <a:xfrm>
            <a:off x="1186089" y="4646196"/>
            <a:ext cx="3652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这里填你要的标题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4C4E0D0A-EC7B-41D3-91A3-1DAB305A55A5}"/>
              </a:ext>
            </a:extLst>
          </p:cNvPr>
          <p:cNvSpPr txBox="1"/>
          <p:nvPr/>
        </p:nvSpPr>
        <p:spPr>
          <a:xfrm>
            <a:off x="7072539" y="4646196"/>
            <a:ext cx="3652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这里填你要的标题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D461C2A4-E1F5-4AD6-BA86-E7CF5FC3B3CA}"/>
              </a:ext>
            </a:extLst>
          </p:cNvPr>
          <p:cNvSpPr/>
          <p:nvPr/>
        </p:nvSpPr>
        <p:spPr>
          <a:xfrm>
            <a:off x="603249" y="5187198"/>
            <a:ext cx="5021037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FF16A615-A51C-4483-937A-DD78BE51F877}"/>
              </a:ext>
            </a:extLst>
          </p:cNvPr>
          <p:cNvSpPr/>
          <p:nvPr/>
        </p:nvSpPr>
        <p:spPr>
          <a:xfrm>
            <a:off x="6508946" y="5187198"/>
            <a:ext cx="5021037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pic>
        <p:nvPicPr>
          <p:cNvPr id="35" name="图形 34">
            <a:extLst>
              <a:ext uri="{FF2B5EF4-FFF2-40B4-BE49-F238E27FC236}">
                <a16:creationId xmlns="" xmlns:a16="http://schemas.microsoft.com/office/drawing/2014/main" id="{A120F2E0-B450-4A90-969D-FA2A7FB5D64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1668" y="395242"/>
            <a:ext cx="433964" cy="40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11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F58C08F5-9518-4C78-8A47-AAD73D0C6E2A}"/>
              </a:ext>
            </a:extLst>
          </p:cNvPr>
          <p:cNvSpPr/>
          <p:nvPr/>
        </p:nvSpPr>
        <p:spPr>
          <a:xfrm>
            <a:off x="515937" y="1162050"/>
            <a:ext cx="5360987" cy="5098803"/>
          </a:xfrm>
          <a:prstGeom prst="rect">
            <a:avLst/>
          </a:prstGeom>
          <a:solidFill>
            <a:schemeClr val="bg2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113F492A-3585-4F6C-943A-086BDD59CF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22D3909-D199-4EFD-B49A-1E301FB446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CONTENTS</a:t>
            </a:r>
          </a:p>
        </p:txBody>
      </p:sp>
      <p:graphicFrame>
        <p:nvGraphicFramePr>
          <p:cNvPr id="4" name="Chart 5">
            <a:extLst>
              <a:ext uri="{FF2B5EF4-FFF2-40B4-BE49-F238E27FC236}">
                <a16:creationId xmlns="" xmlns:a16="http://schemas.microsoft.com/office/drawing/2014/main" id="{EE9F4876-D81E-4800-8428-B49E859908E1}"/>
              </a:ext>
            </a:extLst>
          </p:cNvPr>
          <p:cNvGraphicFramePr/>
          <p:nvPr/>
        </p:nvGraphicFramePr>
        <p:xfrm>
          <a:off x="6024351" y="1289167"/>
          <a:ext cx="5651712" cy="4971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539330B-CBEB-4947-B34D-6F5F7D2AABAA}"/>
              </a:ext>
            </a:extLst>
          </p:cNvPr>
          <p:cNvGrpSpPr/>
          <p:nvPr/>
        </p:nvGrpSpPr>
        <p:grpSpPr>
          <a:xfrm>
            <a:off x="1205340" y="4894046"/>
            <a:ext cx="355660" cy="355660"/>
            <a:chOff x="1572388" y="4418881"/>
            <a:chExt cx="489837" cy="489837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E17BAC5F-76BB-40BF-9D5D-ED00BE47F3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72388" y="4418881"/>
              <a:ext cx="489837" cy="4898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6" name="Shape 2546">
              <a:extLst>
                <a:ext uri="{FF2B5EF4-FFF2-40B4-BE49-F238E27FC236}">
                  <a16:creationId xmlns="" xmlns:a16="http://schemas.microsoft.com/office/drawing/2014/main" id="{D14FBEC6-E164-4F6E-B518-D4C2C7CD650A}"/>
                </a:ext>
              </a:extLst>
            </p:cNvPr>
            <p:cNvSpPr/>
            <p:nvPr/>
          </p:nvSpPr>
          <p:spPr>
            <a:xfrm>
              <a:off x="1700871" y="4573008"/>
              <a:ext cx="232869" cy="181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1FB9D63-F50B-48B6-931C-8BA3952DFE0C}"/>
              </a:ext>
            </a:extLst>
          </p:cNvPr>
          <p:cNvGrpSpPr/>
          <p:nvPr/>
        </p:nvGrpSpPr>
        <p:grpSpPr>
          <a:xfrm>
            <a:off x="1210869" y="1929746"/>
            <a:ext cx="355826" cy="355826"/>
            <a:chOff x="6789906" y="2597285"/>
            <a:chExt cx="489837" cy="489837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6FB000B1-0AF0-4C2C-AFFA-774211A553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89906" y="2597285"/>
              <a:ext cx="489837" cy="4898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9" name="Shape 2588">
              <a:extLst>
                <a:ext uri="{FF2B5EF4-FFF2-40B4-BE49-F238E27FC236}">
                  <a16:creationId xmlns="" xmlns:a16="http://schemas.microsoft.com/office/drawing/2014/main" id="{FB1E37ED-5CFF-4BB0-922D-E78F75412377}"/>
                </a:ext>
              </a:extLst>
            </p:cNvPr>
            <p:cNvSpPr/>
            <p:nvPr/>
          </p:nvSpPr>
          <p:spPr>
            <a:xfrm>
              <a:off x="6918390" y="2741321"/>
              <a:ext cx="232868" cy="201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366D80F1-0BE7-4F73-B2FE-99D7C92306BB}"/>
              </a:ext>
            </a:extLst>
          </p:cNvPr>
          <p:cNvGrpSpPr/>
          <p:nvPr/>
        </p:nvGrpSpPr>
        <p:grpSpPr>
          <a:xfrm>
            <a:off x="1205341" y="3418253"/>
            <a:ext cx="355659" cy="355659"/>
            <a:chOff x="1572388" y="3439302"/>
            <a:chExt cx="489837" cy="489837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559292E7-19BF-48C6-83BA-D8D9222CBA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72388" y="3439302"/>
              <a:ext cx="489837" cy="4898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11" name="Shape 2608">
              <a:extLst>
                <a:ext uri="{FF2B5EF4-FFF2-40B4-BE49-F238E27FC236}">
                  <a16:creationId xmlns="" xmlns:a16="http://schemas.microsoft.com/office/drawing/2014/main" id="{AF91E15F-942D-4A3F-B58E-5B83D16F9761}"/>
                </a:ext>
              </a:extLst>
            </p:cNvPr>
            <p:cNvSpPr/>
            <p:nvPr/>
          </p:nvSpPr>
          <p:spPr>
            <a:xfrm>
              <a:off x="1700871" y="3593429"/>
              <a:ext cx="232869" cy="181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12" name="标题 9">
            <a:extLst>
              <a:ext uri="{FF2B5EF4-FFF2-40B4-BE49-F238E27FC236}">
                <a16:creationId xmlns="" xmlns:a16="http://schemas.microsoft.com/office/drawing/2014/main" id="{029EF0F5-C463-4FCB-9ED4-BA513C05AA72}"/>
              </a:ext>
            </a:extLst>
          </p:cNvPr>
          <p:cNvSpPr txBox="1">
            <a:spLocks/>
          </p:cNvSpPr>
          <p:nvPr/>
        </p:nvSpPr>
        <p:spPr>
          <a:xfrm>
            <a:off x="1660028" y="1915337"/>
            <a:ext cx="305724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请在此处添加标题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142860C-FC31-46C4-93C2-4D108909BC2F}"/>
              </a:ext>
            </a:extLst>
          </p:cNvPr>
          <p:cNvSpPr/>
          <p:nvPr/>
        </p:nvSpPr>
        <p:spPr>
          <a:xfrm>
            <a:off x="1660028" y="2285572"/>
            <a:ext cx="3952022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rPr>
              <a:t>这里填入你要表达信息，和你要阐述的相关内容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7635DBD4-F4AB-4566-AF27-F29092C5C5A7}"/>
              </a:ext>
            </a:extLst>
          </p:cNvPr>
          <p:cNvSpPr/>
          <p:nvPr/>
        </p:nvSpPr>
        <p:spPr>
          <a:xfrm>
            <a:off x="5876925" y="1162050"/>
            <a:ext cx="5799138" cy="509880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4" name="标题 9">
            <a:extLst>
              <a:ext uri="{FF2B5EF4-FFF2-40B4-BE49-F238E27FC236}">
                <a16:creationId xmlns="" xmlns:a16="http://schemas.microsoft.com/office/drawing/2014/main" id="{011368CE-F8A4-4859-9483-17FBF04B93AB}"/>
              </a:ext>
            </a:extLst>
          </p:cNvPr>
          <p:cNvSpPr txBox="1">
            <a:spLocks/>
          </p:cNvSpPr>
          <p:nvPr/>
        </p:nvSpPr>
        <p:spPr>
          <a:xfrm>
            <a:off x="1660028" y="3390695"/>
            <a:ext cx="305724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请在此处添加标题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38E9FE3-00C4-4DC3-82DD-797224769C01}"/>
              </a:ext>
            </a:extLst>
          </p:cNvPr>
          <p:cNvSpPr/>
          <p:nvPr/>
        </p:nvSpPr>
        <p:spPr>
          <a:xfrm>
            <a:off x="1660028" y="3760930"/>
            <a:ext cx="3952022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rPr>
              <a:t>这里填入你要表达信息，和你要阐述的相关内容</a:t>
            </a:r>
          </a:p>
        </p:txBody>
      </p:sp>
      <p:sp>
        <p:nvSpPr>
          <p:cNvPr id="27" name="标题 9">
            <a:extLst>
              <a:ext uri="{FF2B5EF4-FFF2-40B4-BE49-F238E27FC236}">
                <a16:creationId xmlns="" xmlns:a16="http://schemas.microsoft.com/office/drawing/2014/main" id="{0D0A8CEA-9CD5-40A5-9FD9-9D546FD96D66}"/>
              </a:ext>
            </a:extLst>
          </p:cNvPr>
          <p:cNvSpPr txBox="1">
            <a:spLocks/>
          </p:cNvSpPr>
          <p:nvPr/>
        </p:nvSpPr>
        <p:spPr>
          <a:xfrm>
            <a:off x="1660028" y="4866053"/>
            <a:ext cx="305724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请在此处添加标题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027D5F45-4251-4380-81B3-3A9C388630A7}"/>
              </a:ext>
            </a:extLst>
          </p:cNvPr>
          <p:cNvSpPr/>
          <p:nvPr/>
        </p:nvSpPr>
        <p:spPr>
          <a:xfrm>
            <a:off x="1660028" y="5236288"/>
            <a:ext cx="3952022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rPr>
              <a:t>这里填入你要表达信息，和你要阐述的相关内容</a:t>
            </a:r>
          </a:p>
        </p:txBody>
      </p:sp>
      <p:pic>
        <p:nvPicPr>
          <p:cNvPr id="29" name="图形 28">
            <a:extLst>
              <a:ext uri="{FF2B5EF4-FFF2-40B4-BE49-F238E27FC236}">
                <a16:creationId xmlns="" xmlns:a16="http://schemas.microsoft.com/office/drawing/2014/main" id="{A3B4CF10-AD4A-44B2-8D22-2AAFD76F5A2F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1668" y="395242"/>
            <a:ext cx="433964" cy="40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85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3E88FAD-5D71-4675-A845-6C46CBC03459}"/>
              </a:ext>
            </a:extLst>
          </p:cNvPr>
          <p:cNvSpPr/>
          <p:nvPr/>
        </p:nvSpPr>
        <p:spPr>
          <a:xfrm>
            <a:off x="515938" y="2914650"/>
            <a:ext cx="11160125" cy="33940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701FA2E8-C227-4857-A16C-1890C8D1CF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18BDF44-7734-4416-9623-32C60662BF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CONTENTS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23A1B89F-F978-45E9-897F-356DA29D0E74}"/>
              </a:ext>
            </a:extLst>
          </p:cNvPr>
          <p:cNvGraphicFramePr/>
          <p:nvPr/>
        </p:nvGraphicFramePr>
        <p:xfrm>
          <a:off x="812800" y="3016322"/>
          <a:ext cx="10566400" cy="3940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图形 5">
            <a:extLst>
              <a:ext uri="{FF2B5EF4-FFF2-40B4-BE49-F238E27FC236}">
                <a16:creationId xmlns="" xmlns:a16="http://schemas.microsoft.com/office/drawing/2014/main" id="{3D828659-3D84-4C26-B4EC-65816CEDD3C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1668" y="395242"/>
            <a:ext cx="433964" cy="40939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F0A2181-B286-45AA-9B59-42D1CE042F5D}"/>
              </a:ext>
            </a:extLst>
          </p:cNvPr>
          <p:cNvSpPr/>
          <p:nvPr/>
        </p:nvSpPr>
        <p:spPr>
          <a:xfrm>
            <a:off x="515938" y="1190625"/>
            <a:ext cx="11160125" cy="17240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34AC073-161E-4F17-BF68-48E1AF44F7F8}"/>
              </a:ext>
            </a:extLst>
          </p:cNvPr>
          <p:cNvSpPr txBox="1"/>
          <p:nvPr/>
        </p:nvSpPr>
        <p:spPr>
          <a:xfrm>
            <a:off x="603249" y="1327186"/>
            <a:ext cx="3652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这里填你要的标题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43853ED-1432-4076-A01D-2098ACAD8631}"/>
              </a:ext>
            </a:extLst>
          </p:cNvPr>
          <p:cNvSpPr/>
          <p:nvPr/>
        </p:nvSpPr>
        <p:spPr>
          <a:xfrm>
            <a:off x="603249" y="1820006"/>
            <a:ext cx="10985502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这里填入你要表达信息，和你要阐述的相关内容，这里填入你要表达信息，和你要阐述的相关内容，这里填入你要表达信息，和你要阐述的相关内容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这里填入你要表达信息，和你要阐述的相关内容，这里填入你要表达信息，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3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5893D3BB-278F-42EA-826E-387249C216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15" y="3620718"/>
            <a:ext cx="12039600" cy="923330"/>
          </a:xfrm>
        </p:spPr>
        <p:txBody>
          <a:bodyPr/>
          <a:lstStyle/>
          <a:p>
            <a:r>
              <a:rPr lang="zh-CN" altLang="en-US" dirty="0"/>
              <a:t>研究讨论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E74CD6F-D045-4D88-B4D6-3AF9B4644A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79925" y="4570007"/>
            <a:ext cx="3237230" cy="341632"/>
          </a:xfrm>
        </p:spPr>
        <p:txBody>
          <a:bodyPr/>
          <a:lstStyle/>
          <a:p>
            <a:r>
              <a:rPr lang="en-US" altLang="zh-CN" dirty="0"/>
              <a:t>RESEARCH AND DISCUSSION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CD4C40F4-178C-4BF6-9534-B997AB7A3AA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12798" y="1761652"/>
            <a:ext cx="966403" cy="91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09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38C943C-7E22-479B-814F-D57C4FDC0E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研究讨论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F081BFD-5187-49E6-ACB5-13E54B691A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AND DISCUSSION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FD282F5A-7CD2-4FFF-A35D-1727474892D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725" y="442913"/>
            <a:ext cx="350029" cy="3302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03E8DFD-5E3B-45C0-A732-3BDFAB139A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5" r="6623"/>
          <a:stretch/>
        </p:blipFill>
        <p:spPr>
          <a:xfrm>
            <a:off x="8165260" y="3426515"/>
            <a:ext cx="3331415" cy="281077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80047C3-E911-48E3-85D7-9D8A11FFFE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6" r="26975" b="18102"/>
          <a:stretch/>
        </p:blipFill>
        <p:spPr>
          <a:xfrm>
            <a:off x="695324" y="3429000"/>
            <a:ext cx="3329735" cy="28082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9E54688-4EED-4B8B-B8F7-D2D4E8A028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4" r="12356"/>
          <a:stretch/>
        </p:blipFill>
        <p:spPr>
          <a:xfrm>
            <a:off x="4430713" y="3429001"/>
            <a:ext cx="3330575" cy="280827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1C7A226-7E16-4745-AA76-A8A6561CCAB7}"/>
              </a:ext>
            </a:extLst>
          </p:cNvPr>
          <p:cNvSpPr/>
          <p:nvPr/>
        </p:nvSpPr>
        <p:spPr>
          <a:xfrm>
            <a:off x="709024" y="1346202"/>
            <a:ext cx="3330575" cy="2080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0B8C616-EA46-4BEB-ACB1-902A145F3686}"/>
              </a:ext>
            </a:extLst>
          </p:cNvPr>
          <p:cNvSpPr/>
          <p:nvPr/>
        </p:nvSpPr>
        <p:spPr>
          <a:xfrm>
            <a:off x="4429872" y="1346202"/>
            <a:ext cx="3330575" cy="2080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1178525-24D5-401F-AB21-073E3CB475D2}"/>
              </a:ext>
            </a:extLst>
          </p:cNvPr>
          <p:cNvSpPr/>
          <p:nvPr/>
        </p:nvSpPr>
        <p:spPr>
          <a:xfrm>
            <a:off x="8165260" y="1346212"/>
            <a:ext cx="3330575" cy="2080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E562BB2-C249-41E6-882A-C905E2F8DB3B}"/>
              </a:ext>
            </a:extLst>
          </p:cNvPr>
          <p:cNvSpPr/>
          <p:nvPr/>
        </p:nvSpPr>
        <p:spPr>
          <a:xfrm>
            <a:off x="1549294" y="16005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这是标题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0F3A2DDC-E671-4B01-86A3-4162BD73BC25}"/>
              </a:ext>
            </a:extLst>
          </p:cNvPr>
          <p:cNvCxnSpPr>
            <a:cxnSpLocks/>
          </p:cNvCxnSpPr>
          <p:nvPr/>
        </p:nvCxnSpPr>
        <p:spPr>
          <a:xfrm>
            <a:off x="1063625" y="2148845"/>
            <a:ext cx="2593975" cy="0"/>
          </a:xfrm>
          <a:prstGeom prst="line">
            <a:avLst/>
          </a:prstGeom>
          <a:ln w="1270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7FEB773-B1EF-433F-B1A1-228D8AFA765F}"/>
              </a:ext>
            </a:extLst>
          </p:cNvPr>
          <p:cNvSpPr/>
          <p:nvPr/>
        </p:nvSpPr>
        <p:spPr>
          <a:xfrm>
            <a:off x="5284682" y="16005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这是标题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56335DE2-1001-4CE8-9F87-18F0BB62ED0E}"/>
              </a:ext>
            </a:extLst>
          </p:cNvPr>
          <p:cNvCxnSpPr>
            <a:cxnSpLocks/>
          </p:cNvCxnSpPr>
          <p:nvPr/>
        </p:nvCxnSpPr>
        <p:spPr>
          <a:xfrm>
            <a:off x="4798172" y="2148845"/>
            <a:ext cx="2593975" cy="0"/>
          </a:xfrm>
          <a:prstGeom prst="line">
            <a:avLst/>
          </a:prstGeom>
          <a:ln w="1270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6B74AAC4-BCCA-4DE8-AA23-5D2763975C44}"/>
              </a:ext>
            </a:extLst>
          </p:cNvPr>
          <p:cNvSpPr/>
          <p:nvPr/>
        </p:nvSpPr>
        <p:spPr>
          <a:xfrm>
            <a:off x="9020070" y="16005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这是标题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0C441123-EA67-4B7C-A32B-1C7734C808A1}"/>
              </a:ext>
            </a:extLst>
          </p:cNvPr>
          <p:cNvCxnSpPr>
            <a:cxnSpLocks/>
          </p:cNvCxnSpPr>
          <p:nvPr/>
        </p:nvCxnSpPr>
        <p:spPr>
          <a:xfrm>
            <a:off x="8533560" y="2148845"/>
            <a:ext cx="2593975" cy="0"/>
          </a:xfrm>
          <a:prstGeom prst="line">
            <a:avLst/>
          </a:prstGeom>
          <a:ln w="1270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67F42839-5DCA-4C03-8294-AB8F7EA8A863}"/>
              </a:ext>
            </a:extLst>
          </p:cNvPr>
          <p:cNvSpPr/>
          <p:nvPr/>
        </p:nvSpPr>
        <p:spPr>
          <a:xfrm>
            <a:off x="709024" y="3433425"/>
            <a:ext cx="3330575" cy="2803854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638463E9-F0C1-4B09-A598-F9F6C7DE95E8}"/>
              </a:ext>
            </a:extLst>
          </p:cNvPr>
          <p:cNvSpPr/>
          <p:nvPr/>
        </p:nvSpPr>
        <p:spPr>
          <a:xfrm>
            <a:off x="4430712" y="3433425"/>
            <a:ext cx="3330575" cy="2803854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B7FCC70-ED24-4DE6-8944-F91D2630C46C}"/>
              </a:ext>
            </a:extLst>
          </p:cNvPr>
          <p:cNvSpPr/>
          <p:nvPr/>
        </p:nvSpPr>
        <p:spPr>
          <a:xfrm>
            <a:off x="8179800" y="3433425"/>
            <a:ext cx="3330575" cy="2803854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824DD9E-614F-4544-B4A3-4A8206D7862C}"/>
              </a:ext>
            </a:extLst>
          </p:cNvPr>
          <p:cNvSpPr/>
          <p:nvPr/>
        </p:nvSpPr>
        <p:spPr>
          <a:xfrm>
            <a:off x="1002553" y="3669596"/>
            <a:ext cx="2717802" cy="1673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这里填入你要表达信息，和你要阐述的相关内容，这里填入你要表达信息，和你要阐述的相关内容。这里填入你要表达信息，和你要阐述的相关内容。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CA7CA3-54D1-4A59-9464-B8F64857DDC5}"/>
              </a:ext>
            </a:extLst>
          </p:cNvPr>
          <p:cNvSpPr/>
          <p:nvPr/>
        </p:nvSpPr>
        <p:spPr>
          <a:xfrm>
            <a:off x="4737099" y="3669596"/>
            <a:ext cx="2717802" cy="1673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这里填入你要表达信息，和你要阐述的相关内容，这里填入你要表达信息，和你要阐述的相关内容。这里填入你要表达信息，和你要阐述的相关内容。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726A66A2-4B9F-4566-A57A-072D8C62EB1E}"/>
              </a:ext>
            </a:extLst>
          </p:cNvPr>
          <p:cNvSpPr/>
          <p:nvPr/>
        </p:nvSpPr>
        <p:spPr>
          <a:xfrm>
            <a:off x="8472487" y="3669596"/>
            <a:ext cx="2717802" cy="1670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这里填入你要表达信息，和你要阐述的相关内容，这里填入你要表达信息，和你要阐述的相关内容。这里填入你要表达信息，和你要阐述的相关内容。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1D95A8E-E1CF-43BA-AFE9-C53D70DC1F4D}"/>
              </a:ext>
            </a:extLst>
          </p:cNvPr>
          <p:cNvSpPr txBox="1"/>
          <p:nvPr/>
        </p:nvSpPr>
        <p:spPr>
          <a:xfrm>
            <a:off x="1358311" y="2352588"/>
            <a:ext cx="2032000" cy="7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这个是要点一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这个是要点二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23C6AD9-1B2F-4F73-8A2E-9DCB98C89236}"/>
              </a:ext>
            </a:extLst>
          </p:cNvPr>
          <p:cNvSpPr txBox="1"/>
          <p:nvPr/>
        </p:nvSpPr>
        <p:spPr>
          <a:xfrm>
            <a:off x="5086430" y="2352588"/>
            <a:ext cx="2032000" cy="7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这个是要点一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这个是要点二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A376928-B995-445F-8579-4611DCC72228}"/>
              </a:ext>
            </a:extLst>
          </p:cNvPr>
          <p:cNvSpPr txBox="1"/>
          <p:nvPr/>
        </p:nvSpPr>
        <p:spPr>
          <a:xfrm>
            <a:off x="8829087" y="2352588"/>
            <a:ext cx="2032000" cy="7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这个是要点一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这个是要点二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C74D599-B1B7-4578-A901-76CDD6EEF82D}"/>
              </a:ext>
            </a:extLst>
          </p:cNvPr>
          <p:cNvGrpSpPr/>
          <p:nvPr/>
        </p:nvGrpSpPr>
        <p:grpSpPr>
          <a:xfrm>
            <a:off x="1939979" y="5966353"/>
            <a:ext cx="841265" cy="56182"/>
            <a:chOff x="1762283" y="5966353"/>
            <a:chExt cx="841265" cy="56182"/>
          </a:xfrm>
        </p:grpSpPr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id="{6C1B00A9-BFE7-4D8E-B0BE-6D69A0CC2042}"/>
                </a:ext>
              </a:extLst>
            </p:cNvPr>
            <p:cNvSpPr/>
            <p:nvPr/>
          </p:nvSpPr>
          <p:spPr>
            <a:xfrm>
              <a:off x="1762283" y="5966353"/>
              <a:ext cx="546689" cy="5618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73F0B27B-0501-4C5B-8CFC-50A04A0E3F3F}"/>
                </a:ext>
              </a:extLst>
            </p:cNvPr>
            <p:cNvSpPr/>
            <p:nvPr/>
          </p:nvSpPr>
          <p:spPr>
            <a:xfrm>
              <a:off x="2400078" y="5966353"/>
              <a:ext cx="56182" cy="561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69E758F2-9BA5-4307-9B82-AAC99011231A}"/>
                </a:ext>
              </a:extLst>
            </p:cNvPr>
            <p:cNvSpPr/>
            <p:nvPr/>
          </p:nvSpPr>
          <p:spPr>
            <a:xfrm>
              <a:off x="2547366" y="5966353"/>
              <a:ext cx="56182" cy="561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7278FC7D-58C0-4A6D-AC10-8256115AB11F}"/>
              </a:ext>
            </a:extLst>
          </p:cNvPr>
          <p:cNvGrpSpPr/>
          <p:nvPr/>
        </p:nvGrpSpPr>
        <p:grpSpPr>
          <a:xfrm>
            <a:off x="5681797" y="5966353"/>
            <a:ext cx="841265" cy="56182"/>
            <a:chOff x="1762283" y="6093129"/>
            <a:chExt cx="841265" cy="56182"/>
          </a:xfrm>
        </p:grpSpPr>
        <p:sp>
          <p:nvSpPr>
            <p:cNvPr id="30" name="矩形: 圆角 29">
              <a:extLst>
                <a:ext uri="{FF2B5EF4-FFF2-40B4-BE49-F238E27FC236}">
                  <a16:creationId xmlns="" xmlns:a16="http://schemas.microsoft.com/office/drawing/2014/main" id="{11B0C56E-955B-4388-85C9-8C21735186D7}"/>
                </a:ext>
              </a:extLst>
            </p:cNvPr>
            <p:cNvSpPr/>
            <p:nvPr/>
          </p:nvSpPr>
          <p:spPr>
            <a:xfrm>
              <a:off x="1909571" y="6093129"/>
              <a:ext cx="546689" cy="5618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84E7E144-A1EA-40D9-95FF-A78D2EC9679C}"/>
                </a:ext>
              </a:extLst>
            </p:cNvPr>
            <p:cNvSpPr/>
            <p:nvPr/>
          </p:nvSpPr>
          <p:spPr>
            <a:xfrm>
              <a:off x="1762283" y="6093129"/>
              <a:ext cx="56182" cy="561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2A316C77-5943-4C73-B673-23EC820442DD}"/>
                </a:ext>
              </a:extLst>
            </p:cNvPr>
            <p:cNvSpPr/>
            <p:nvPr/>
          </p:nvSpPr>
          <p:spPr>
            <a:xfrm>
              <a:off x="2547366" y="6093129"/>
              <a:ext cx="56182" cy="561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A75272E5-10EA-45C0-82F0-C824CFB0F90E}"/>
              </a:ext>
            </a:extLst>
          </p:cNvPr>
          <p:cNvGrpSpPr/>
          <p:nvPr/>
        </p:nvGrpSpPr>
        <p:grpSpPr>
          <a:xfrm>
            <a:off x="9410756" y="5960077"/>
            <a:ext cx="841265" cy="56182"/>
            <a:chOff x="1762283" y="6172136"/>
            <a:chExt cx="841265" cy="56182"/>
          </a:xfrm>
        </p:grpSpPr>
        <p:sp>
          <p:nvSpPr>
            <p:cNvPr id="33" name="矩形: 圆角 32">
              <a:extLst>
                <a:ext uri="{FF2B5EF4-FFF2-40B4-BE49-F238E27FC236}">
                  <a16:creationId xmlns="" xmlns:a16="http://schemas.microsoft.com/office/drawing/2014/main" id="{541748C3-F2F8-41CC-B505-98A509144C8E}"/>
                </a:ext>
              </a:extLst>
            </p:cNvPr>
            <p:cNvSpPr/>
            <p:nvPr/>
          </p:nvSpPr>
          <p:spPr>
            <a:xfrm>
              <a:off x="2056859" y="6172136"/>
              <a:ext cx="546689" cy="5618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4AF8320A-11FD-41BB-8D60-18ED77938B43}"/>
                </a:ext>
              </a:extLst>
            </p:cNvPr>
            <p:cNvSpPr/>
            <p:nvPr/>
          </p:nvSpPr>
          <p:spPr>
            <a:xfrm>
              <a:off x="1762283" y="6172136"/>
              <a:ext cx="56182" cy="561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2B3217B0-2A03-4B45-8529-B880FC511362}"/>
                </a:ext>
              </a:extLst>
            </p:cNvPr>
            <p:cNvSpPr/>
            <p:nvPr/>
          </p:nvSpPr>
          <p:spPr>
            <a:xfrm>
              <a:off x="1915175" y="6172136"/>
              <a:ext cx="56182" cy="561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401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38C943C-7E22-479B-814F-D57C4FDC0E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研究讨论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F081BFD-5187-49E6-ACB5-13E54B691A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AND DISCUSSION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FD282F5A-7CD2-4FFF-A35D-1727474892D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725" y="442913"/>
            <a:ext cx="350029" cy="33021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6894A04-7352-49C3-B062-BD2F7B9A4498}"/>
              </a:ext>
            </a:extLst>
          </p:cNvPr>
          <p:cNvSpPr/>
          <p:nvPr/>
        </p:nvSpPr>
        <p:spPr>
          <a:xfrm>
            <a:off x="515938" y="1473200"/>
            <a:ext cx="11160125" cy="3568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D7D8DD5-95FE-4A7B-BFF1-77D8393DB4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5" r="6623"/>
          <a:stretch/>
        </p:blipFill>
        <p:spPr>
          <a:xfrm>
            <a:off x="8073489" y="1662802"/>
            <a:ext cx="3331415" cy="28107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BC706C4-90FA-4AB9-8FF7-D38AAA3BA9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6" r="26975" b="18102"/>
          <a:stretch/>
        </p:blipFill>
        <p:spPr>
          <a:xfrm>
            <a:off x="788775" y="1665296"/>
            <a:ext cx="3329735" cy="280828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C82CDF1-F916-495C-95D3-1E068AB3F92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4" r="12356"/>
          <a:stretch/>
        </p:blipFill>
        <p:spPr>
          <a:xfrm>
            <a:off x="4430712" y="1665297"/>
            <a:ext cx="3330575" cy="280827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8B32B7D-9EB5-451C-BD5D-6A253C19E261}"/>
              </a:ext>
            </a:extLst>
          </p:cNvPr>
          <p:cNvSpPr/>
          <p:nvPr/>
        </p:nvSpPr>
        <p:spPr>
          <a:xfrm>
            <a:off x="1100405" y="4238624"/>
            <a:ext cx="2706474" cy="636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312F013-AF2C-49FD-8AB4-E53958C316E8}"/>
              </a:ext>
            </a:extLst>
          </p:cNvPr>
          <p:cNvSpPr/>
          <p:nvPr/>
        </p:nvSpPr>
        <p:spPr>
          <a:xfrm>
            <a:off x="1390691" y="4308979"/>
            <a:ext cx="21259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01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这是标题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1467BC6-B2E5-4689-86BE-A993E98192E1}"/>
              </a:ext>
            </a:extLst>
          </p:cNvPr>
          <p:cNvSpPr/>
          <p:nvPr/>
        </p:nvSpPr>
        <p:spPr>
          <a:xfrm>
            <a:off x="4743182" y="4238624"/>
            <a:ext cx="2706474" cy="636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640F9A9-4F14-4CB9-8034-8755C53C7709}"/>
              </a:ext>
            </a:extLst>
          </p:cNvPr>
          <p:cNvSpPr/>
          <p:nvPr/>
        </p:nvSpPr>
        <p:spPr>
          <a:xfrm>
            <a:off x="5033468" y="4308979"/>
            <a:ext cx="21259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02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这是标题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AD897E6-BEA2-4488-828D-5E549152CE85}"/>
              </a:ext>
            </a:extLst>
          </p:cNvPr>
          <p:cNvSpPr/>
          <p:nvPr/>
        </p:nvSpPr>
        <p:spPr>
          <a:xfrm>
            <a:off x="8385120" y="4238624"/>
            <a:ext cx="2706474" cy="636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BE3EE5A-B980-4EDB-A327-324E7521A5BC}"/>
              </a:ext>
            </a:extLst>
          </p:cNvPr>
          <p:cNvSpPr/>
          <p:nvPr/>
        </p:nvSpPr>
        <p:spPr>
          <a:xfrm>
            <a:off x="8675406" y="4308979"/>
            <a:ext cx="21259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03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这是标题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B430200B-BF5E-4953-8E07-F76609EA0FAE}"/>
              </a:ext>
            </a:extLst>
          </p:cNvPr>
          <p:cNvSpPr/>
          <p:nvPr/>
        </p:nvSpPr>
        <p:spPr>
          <a:xfrm>
            <a:off x="943754" y="5208163"/>
            <a:ext cx="3329735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这里填入你要表达和阐述信息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这里填入你要表达和阐述信息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这里填入你要表达和阐述信息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EF4AF4C-1100-4179-999C-D1064235C987}"/>
              </a:ext>
            </a:extLst>
          </p:cNvPr>
          <p:cNvSpPr/>
          <p:nvPr/>
        </p:nvSpPr>
        <p:spPr>
          <a:xfrm>
            <a:off x="4614178" y="5208163"/>
            <a:ext cx="3329735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这里填入你要表达和阐述信息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这里填入你要表达和阐述信息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这里填入你要表达和阐述信息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A349F3E-D8C5-4501-8924-288C856414AE}"/>
              </a:ext>
            </a:extLst>
          </p:cNvPr>
          <p:cNvSpPr/>
          <p:nvPr/>
        </p:nvSpPr>
        <p:spPr>
          <a:xfrm>
            <a:off x="8284602" y="5208163"/>
            <a:ext cx="3329735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这里填入你要表达和阐述信息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这里填入你要表达和阐述信息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这里填入你要表达和阐述信息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69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38C943C-7E22-479B-814F-D57C4FDC0E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研究讨论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F081BFD-5187-49E6-ACB5-13E54B691A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AND DISCUSSION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FD282F5A-7CD2-4FFF-A35D-1727474892D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725" y="442913"/>
            <a:ext cx="350029" cy="330215"/>
          </a:xfrm>
          <a:prstGeom prst="rect">
            <a:avLst/>
          </a:prstGeom>
        </p:spPr>
      </p:pic>
      <p:graphicFrame>
        <p:nvGraphicFramePr>
          <p:cNvPr id="20" name="表格 20">
            <a:extLst>
              <a:ext uri="{FF2B5EF4-FFF2-40B4-BE49-F238E27FC236}">
                <a16:creationId xmlns="" xmlns:a16="http://schemas.microsoft.com/office/drawing/2014/main" id="{81C723D8-9BD4-4ABC-B495-701850527B8F}"/>
              </a:ext>
            </a:extLst>
          </p:cNvPr>
          <p:cNvGraphicFramePr>
            <a:graphicFrameLocks noGrp="1"/>
          </p:cNvGraphicFramePr>
          <p:nvPr/>
        </p:nvGraphicFramePr>
        <p:xfrm>
          <a:off x="644524" y="2686050"/>
          <a:ext cx="7228415" cy="3619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5683">
                  <a:extLst>
                    <a:ext uri="{9D8B030D-6E8A-4147-A177-3AD203B41FA5}">
                      <a16:colId xmlns="" xmlns:a16="http://schemas.microsoft.com/office/drawing/2014/main" val="259894019"/>
                    </a:ext>
                  </a:extLst>
                </a:gridCol>
                <a:gridCol w="1445683">
                  <a:extLst>
                    <a:ext uri="{9D8B030D-6E8A-4147-A177-3AD203B41FA5}">
                      <a16:colId xmlns="" xmlns:a16="http://schemas.microsoft.com/office/drawing/2014/main" val="1308898338"/>
                    </a:ext>
                  </a:extLst>
                </a:gridCol>
                <a:gridCol w="1445683">
                  <a:extLst>
                    <a:ext uri="{9D8B030D-6E8A-4147-A177-3AD203B41FA5}">
                      <a16:colId xmlns="" xmlns:a16="http://schemas.microsoft.com/office/drawing/2014/main" val="1861349676"/>
                    </a:ext>
                  </a:extLst>
                </a:gridCol>
                <a:gridCol w="1445683">
                  <a:extLst>
                    <a:ext uri="{9D8B030D-6E8A-4147-A177-3AD203B41FA5}">
                      <a16:colId xmlns="" xmlns:a16="http://schemas.microsoft.com/office/drawing/2014/main" val="1650840240"/>
                    </a:ext>
                  </a:extLst>
                </a:gridCol>
                <a:gridCol w="1445683">
                  <a:extLst>
                    <a:ext uri="{9D8B030D-6E8A-4147-A177-3AD203B41FA5}">
                      <a16:colId xmlns="" xmlns:a16="http://schemas.microsoft.com/office/drawing/2014/main" val="301522334"/>
                    </a:ext>
                  </a:extLst>
                </a:gridCol>
              </a:tblGrid>
              <a:tr h="452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+mj-ea"/>
                          <a:ea typeface="+mj-ea"/>
                        </a:rPr>
                        <a:t>标题一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latin typeface="+mj-ea"/>
                          <a:ea typeface="+mj-ea"/>
                        </a:rPr>
                        <a:t>标题二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latin typeface="+mj-ea"/>
                          <a:ea typeface="+mj-ea"/>
                        </a:rPr>
                        <a:t>标题三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latin typeface="+mj-ea"/>
                          <a:ea typeface="+mj-ea"/>
                        </a:rPr>
                        <a:t>标题四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0" dirty="0">
                          <a:latin typeface="+mj-ea"/>
                          <a:ea typeface="+mj-ea"/>
                        </a:rPr>
                        <a:t>标题五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46444001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471951366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647675295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972669222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010020012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084876311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899949198"/>
                  </a:ext>
                </a:extLst>
              </a:tr>
              <a:tr h="452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786743182"/>
                  </a:ext>
                </a:extLst>
              </a:tr>
            </a:tbl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D54BDD4-E8E1-4E2A-A01F-663E60884840}"/>
              </a:ext>
            </a:extLst>
          </p:cNvPr>
          <p:cNvSpPr txBox="1"/>
          <p:nvPr/>
        </p:nvSpPr>
        <p:spPr>
          <a:xfrm>
            <a:off x="603249" y="1067568"/>
            <a:ext cx="3652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这里填你要的标题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CABCA3DA-CFCD-4D55-B346-3A3262D170AE}"/>
              </a:ext>
            </a:extLst>
          </p:cNvPr>
          <p:cNvSpPr/>
          <p:nvPr/>
        </p:nvSpPr>
        <p:spPr>
          <a:xfrm>
            <a:off x="603249" y="1560388"/>
            <a:ext cx="5021037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746F1F09-7A35-4217-BB6D-8B4CCF35D6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4" r="12356"/>
          <a:stretch/>
        </p:blipFill>
        <p:spPr>
          <a:xfrm>
            <a:off x="8216902" y="1291764"/>
            <a:ext cx="3330575" cy="5016905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D145A0B0-8FE3-4E26-9BFF-11EEB3CC744F}"/>
              </a:ext>
            </a:extLst>
          </p:cNvPr>
          <p:cNvSpPr/>
          <p:nvPr/>
        </p:nvSpPr>
        <p:spPr>
          <a:xfrm>
            <a:off x="8216901" y="1296552"/>
            <a:ext cx="3330575" cy="5009002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023EDCF-16EA-495C-A493-46ADA03D2B97}"/>
              </a:ext>
            </a:extLst>
          </p:cNvPr>
          <p:cNvSpPr/>
          <p:nvPr/>
        </p:nvSpPr>
        <p:spPr>
          <a:xfrm>
            <a:off x="8427850" y="1586881"/>
            <a:ext cx="2031325" cy="5045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这是一个标题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43B64917-3145-4154-B019-E020E58A0BC2}"/>
              </a:ext>
            </a:extLst>
          </p:cNvPr>
          <p:cNvSpPr/>
          <p:nvPr/>
        </p:nvSpPr>
        <p:spPr>
          <a:xfrm>
            <a:off x="8427850" y="2042383"/>
            <a:ext cx="3011293" cy="36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这是一个副标题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B56928A-F071-4D1C-A5AE-D6C9836F0196}"/>
              </a:ext>
            </a:extLst>
          </p:cNvPr>
          <p:cNvCxnSpPr/>
          <p:nvPr/>
        </p:nvCxnSpPr>
        <p:spPr>
          <a:xfrm>
            <a:off x="8508069" y="2584654"/>
            <a:ext cx="720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996B2F00-2448-43E5-AD06-FD8BA387D265}"/>
              </a:ext>
            </a:extLst>
          </p:cNvPr>
          <p:cNvSpPr/>
          <p:nvPr/>
        </p:nvSpPr>
        <p:spPr>
          <a:xfrm>
            <a:off x="8427850" y="2752041"/>
            <a:ext cx="2897375" cy="2264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marR="0" lvl="0" indent="-2520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Regular" panose="020B0500000000000000" pitchFamily="34" charset="-122"/>
                <a:ea typeface="Source Han Sans Regular" panose="020B0500000000000000" pitchFamily="34" charset="-122"/>
                <a:cs typeface="+mn-cs"/>
              </a:rPr>
              <a:t>这里填入你要表达信息，和你要阐述的相关内容</a:t>
            </a:r>
          </a:p>
          <a:p>
            <a:pPr marL="252000" marR="0" lvl="0" indent="-2520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Regular" panose="020B0500000000000000" pitchFamily="34" charset="-122"/>
                <a:ea typeface="Source Han Sans Regular" panose="020B0500000000000000" pitchFamily="34" charset="-122"/>
                <a:cs typeface="+mn-cs"/>
              </a:rPr>
              <a:t>这里填入你要表达信息，和你要阐述的相关内容</a:t>
            </a:r>
          </a:p>
          <a:p>
            <a:pPr marL="252000" marR="0" lvl="0" indent="-2520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Regular" panose="020B0500000000000000" pitchFamily="34" charset="-122"/>
                <a:ea typeface="Source Han Sans Regular" panose="020B0500000000000000" pitchFamily="34" charset="-122"/>
                <a:cs typeface="+mn-cs"/>
              </a:rPr>
              <a:t>这里填入你要表达信息，和你要阐述的相关内容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D12A121-1461-4D92-8AF7-D655B32E52D9}"/>
              </a:ext>
            </a:extLst>
          </p:cNvPr>
          <p:cNvSpPr/>
          <p:nvPr/>
        </p:nvSpPr>
        <p:spPr>
          <a:xfrm>
            <a:off x="8427850" y="589161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7CEF6"/>
                </a:solidFill>
                <a:effectLst/>
                <a:uLnTx/>
                <a:uFillTx/>
                <a:latin typeface="Source Han Sans Regular" panose="020B0500000000000000" pitchFamily="34" charset="-122"/>
                <a:ea typeface="Source Han Sans Regular" panose="020B0500000000000000" pitchFamily="34" charset="-122"/>
                <a:cs typeface="+mn-cs"/>
              </a:rPr>
              <a:t>数据来源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6F2FE85E-BC07-42B0-BE2C-271ED1D0F25B}"/>
              </a:ext>
            </a:extLst>
          </p:cNvPr>
          <p:cNvCxnSpPr>
            <a:cxnSpLocks/>
          </p:cNvCxnSpPr>
          <p:nvPr/>
        </p:nvCxnSpPr>
        <p:spPr>
          <a:xfrm>
            <a:off x="12731269" y="1976200"/>
            <a:ext cx="2668393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35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38C943C-7E22-479B-814F-D57C4FDC0E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研究讨论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F081BFD-5187-49E6-ACB5-13E54B691A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AND DISCUSSION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FD282F5A-7CD2-4FFF-A35D-1727474892D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725" y="442913"/>
            <a:ext cx="350029" cy="33021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884FEB8-C2DF-4EFE-9684-A13FBBA90E2F}"/>
              </a:ext>
            </a:extLst>
          </p:cNvPr>
          <p:cNvGrpSpPr/>
          <p:nvPr/>
        </p:nvGrpSpPr>
        <p:grpSpPr>
          <a:xfrm>
            <a:off x="804968" y="3756390"/>
            <a:ext cx="1726200" cy="1726200"/>
            <a:chOff x="811038" y="1537552"/>
            <a:chExt cx="1726200" cy="1726200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5C7A791C-6963-4BE8-A6D7-6F2373275DE3}"/>
                </a:ext>
              </a:extLst>
            </p:cNvPr>
            <p:cNvSpPr/>
            <p:nvPr/>
          </p:nvSpPr>
          <p:spPr>
            <a:xfrm>
              <a:off x="811038" y="1537552"/>
              <a:ext cx="1726200" cy="1726200"/>
            </a:xfrm>
            <a:prstGeom prst="ellipse">
              <a:avLst/>
            </a:prstGeom>
            <a:noFill/>
            <a:ln w="206375">
              <a:solidFill>
                <a:schemeClr val="accent3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27" name="弧形 26">
              <a:extLst>
                <a:ext uri="{FF2B5EF4-FFF2-40B4-BE49-F238E27FC236}">
                  <a16:creationId xmlns="" xmlns:a16="http://schemas.microsoft.com/office/drawing/2014/main" id="{765C536A-E451-4C48-8BB1-3C0172173779}"/>
                </a:ext>
              </a:extLst>
            </p:cNvPr>
            <p:cNvSpPr/>
            <p:nvPr/>
          </p:nvSpPr>
          <p:spPr>
            <a:xfrm>
              <a:off x="811038" y="1537552"/>
              <a:ext cx="1726200" cy="1726200"/>
            </a:xfrm>
            <a:prstGeom prst="arc">
              <a:avLst>
                <a:gd name="adj1" fmla="val 16200000"/>
                <a:gd name="adj2" fmla="val 7642545"/>
              </a:avLst>
            </a:prstGeom>
            <a:noFill/>
            <a:ln w="2063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0FCD4122-C0A5-4844-8410-A384BB19353F}"/>
                </a:ext>
              </a:extLst>
            </p:cNvPr>
            <p:cNvSpPr txBox="1"/>
            <p:nvPr/>
          </p:nvSpPr>
          <p:spPr>
            <a:xfrm>
              <a:off x="1197885" y="2139042"/>
              <a:ext cx="9525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60%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81625FC-8676-43F1-96FD-69CADF641FA9}"/>
              </a:ext>
            </a:extLst>
          </p:cNvPr>
          <p:cNvGrpSpPr/>
          <p:nvPr/>
        </p:nvGrpSpPr>
        <p:grpSpPr>
          <a:xfrm>
            <a:off x="3754899" y="3756390"/>
            <a:ext cx="1726200" cy="1726200"/>
            <a:chOff x="3353798" y="1537552"/>
            <a:chExt cx="1726200" cy="1726200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488A0D72-BCD9-4E2E-B7B9-7ACEE33C1E4C}"/>
                </a:ext>
              </a:extLst>
            </p:cNvPr>
            <p:cNvSpPr/>
            <p:nvPr/>
          </p:nvSpPr>
          <p:spPr>
            <a:xfrm>
              <a:off x="3353798" y="1537552"/>
              <a:ext cx="1726200" cy="1726200"/>
            </a:xfrm>
            <a:prstGeom prst="ellipse">
              <a:avLst/>
            </a:prstGeom>
            <a:noFill/>
            <a:ln w="206375">
              <a:solidFill>
                <a:schemeClr val="accent3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="" xmlns:a16="http://schemas.microsoft.com/office/drawing/2014/main" id="{3614D61E-2B5A-4B8B-8457-C5A56486F013}"/>
                </a:ext>
              </a:extLst>
            </p:cNvPr>
            <p:cNvSpPr/>
            <p:nvPr/>
          </p:nvSpPr>
          <p:spPr>
            <a:xfrm>
              <a:off x="3353798" y="1537552"/>
              <a:ext cx="1726200" cy="1726200"/>
            </a:xfrm>
            <a:prstGeom prst="arc">
              <a:avLst>
                <a:gd name="adj1" fmla="val 16200000"/>
                <a:gd name="adj2" fmla="val 32962"/>
              </a:avLst>
            </a:prstGeom>
            <a:noFill/>
            <a:ln w="2063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EDC0D2B6-77E8-4EB6-A267-830B32C4DA02}"/>
                </a:ext>
              </a:extLst>
            </p:cNvPr>
            <p:cNvSpPr txBox="1"/>
            <p:nvPr/>
          </p:nvSpPr>
          <p:spPr>
            <a:xfrm>
              <a:off x="3740644" y="2139042"/>
              <a:ext cx="9525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15%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267F124D-99FB-4DCE-A3B8-57C74B314AAF}"/>
              </a:ext>
            </a:extLst>
          </p:cNvPr>
          <p:cNvGrpSpPr/>
          <p:nvPr/>
        </p:nvGrpSpPr>
        <p:grpSpPr>
          <a:xfrm>
            <a:off x="6704830" y="3756390"/>
            <a:ext cx="1726200" cy="1726200"/>
            <a:chOff x="811038" y="3931650"/>
            <a:chExt cx="1726200" cy="1726200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24A746BB-08A5-46B0-891D-A5E461049938}"/>
                </a:ext>
              </a:extLst>
            </p:cNvPr>
            <p:cNvSpPr/>
            <p:nvPr/>
          </p:nvSpPr>
          <p:spPr>
            <a:xfrm>
              <a:off x="811038" y="3931650"/>
              <a:ext cx="1726200" cy="1726200"/>
            </a:xfrm>
            <a:prstGeom prst="ellipse">
              <a:avLst/>
            </a:prstGeom>
            <a:noFill/>
            <a:ln w="206375">
              <a:solidFill>
                <a:schemeClr val="accent3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="" xmlns:a16="http://schemas.microsoft.com/office/drawing/2014/main" id="{8D8E383E-A736-45E5-815B-D5C084EB1BD5}"/>
                </a:ext>
              </a:extLst>
            </p:cNvPr>
            <p:cNvSpPr/>
            <p:nvPr/>
          </p:nvSpPr>
          <p:spPr>
            <a:xfrm>
              <a:off x="811038" y="3931650"/>
              <a:ext cx="1726200" cy="1726200"/>
            </a:xfrm>
            <a:prstGeom prst="arc">
              <a:avLst>
                <a:gd name="adj1" fmla="val 16200000"/>
                <a:gd name="adj2" fmla="val 21536787"/>
              </a:avLst>
            </a:prstGeom>
            <a:noFill/>
            <a:ln w="2063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2D3E8B4F-B09A-4FD5-B973-1F4B2AF44A3E}"/>
                </a:ext>
              </a:extLst>
            </p:cNvPr>
            <p:cNvSpPr txBox="1"/>
            <p:nvPr/>
          </p:nvSpPr>
          <p:spPr>
            <a:xfrm>
              <a:off x="1197884" y="4540000"/>
              <a:ext cx="9525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15%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0FC7BB35-B834-4F22-9855-174B296549D6}"/>
              </a:ext>
            </a:extLst>
          </p:cNvPr>
          <p:cNvGrpSpPr/>
          <p:nvPr/>
        </p:nvGrpSpPr>
        <p:grpSpPr>
          <a:xfrm>
            <a:off x="9654762" y="3756390"/>
            <a:ext cx="1726200" cy="1726200"/>
            <a:chOff x="3353798" y="3931650"/>
            <a:chExt cx="1726200" cy="1726200"/>
          </a:xfrm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62799614-3EE9-4CA4-BE1C-94B276770ABE}"/>
                </a:ext>
              </a:extLst>
            </p:cNvPr>
            <p:cNvSpPr/>
            <p:nvPr/>
          </p:nvSpPr>
          <p:spPr>
            <a:xfrm>
              <a:off x="3353798" y="3931650"/>
              <a:ext cx="1726200" cy="1726200"/>
            </a:xfrm>
            <a:prstGeom prst="ellipse">
              <a:avLst/>
            </a:prstGeom>
            <a:noFill/>
            <a:ln w="206375">
              <a:solidFill>
                <a:schemeClr val="accent3">
                  <a:lumMod val="40000"/>
                  <a:lumOff val="60000"/>
                </a:schemeClr>
              </a:solidFill>
            </a:ln>
            <a:effectLst>
              <a:outerShdw blurRad="6350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="" xmlns:a16="http://schemas.microsoft.com/office/drawing/2014/main" id="{D3929554-F706-4CF8-A72A-269FD310A695}"/>
                </a:ext>
              </a:extLst>
            </p:cNvPr>
            <p:cNvSpPr/>
            <p:nvPr/>
          </p:nvSpPr>
          <p:spPr>
            <a:xfrm>
              <a:off x="3353798" y="3931650"/>
              <a:ext cx="1726200" cy="1726200"/>
            </a:xfrm>
            <a:prstGeom prst="arc">
              <a:avLst>
                <a:gd name="adj1" fmla="val 16200000"/>
                <a:gd name="adj2" fmla="val 18953433"/>
              </a:avLst>
            </a:prstGeom>
            <a:noFill/>
            <a:ln w="20637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15F4E01F-EA8A-4C58-9B30-C5730CAF91EE}"/>
                </a:ext>
              </a:extLst>
            </p:cNvPr>
            <p:cNvSpPr txBox="1"/>
            <p:nvPr/>
          </p:nvSpPr>
          <p:spPr>
            <a:xfrm>
              <a:off x="3740644" y="4533140"/>
              <a:ext cx="9525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10%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9AC87190-279F-442B-9651-2DC2A635AEF4}"/>
              </a:ext>
            </a:extLst>
          </p:cNvPr>
          <p:cNvGrpSpPr/>
          <p:nvPr/>
        </p:nvGrpSpPr>
        <p:grpSpPr>
          <a:xfrm>
            <a:off x="579379" y="1707457"/>
            <a:ext cx="2321383" cy="1414616"/>
            <a:chOff x="579379" y="1600589"/>
            <a:chExt cx="2321383" cy="1414616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8D0F1FE7-A6D0-4802-9867-F3366B8B2BE9}"/>
                </a:ext>
              </a:extLst>
            </p:cNvPr>
            <p:cNvSpPr/>
            <p:nvPr/>
          </p:nvSpPr>
          <p:spPr>
            <a:xfrm>
              <a:off x="817794" y="1600589"/>
              <a:ext cx="16209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这是标题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B0D4FBCE-2C51-476F-866D-E0EBB342DAAD}"/>
                </a:ext>
              </a:extLst>
            </p:cNvPr>
            <p:cNvSpPr txBox="1"/>
            <p:nvPr/>
          </p:nvSpPr>
          <p:spPr>
            <a:xfrm>
              <a:off x="579379" y="2352588"/>
              <a:ext cx="2321383" cy="662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这个是要填入点一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这个是要填入点二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29D836F5-8D45-4C7A-B265-22B5224F72E3}"/>
                </a:ext>
              </a:extLst>
            </p:cNvPr>
            <p:cNvSpPr/>
            <p:nvPr/>
          </p:nvSpPr>
          <p:spPr>
            <a:xfrm>
              <a:off x="1271085" y="2215339"/>
              <a:ext cx="714375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922B2796-9A2C-4A95-BF90-7737EE11C9E2}"/>
              </a:ext>
            </a:extLst>
          </p:cNvPr>
          <p:cNvGrpSpPr/>
          <p:nvPr/>
        </p:nvGrpSpPr>
        <p:grpSpPr>
          <a:xfrm>
            <a:off x="3528703" y="1707457"/>
            <a:ext cx="2321383" cy="1414616"/>
            <a:chOff x="3559402" y="1600589"/>
            <a:chExt cx="2321383" cy="1414616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C3796075-BAD3-49E7-BCEB-0EED431B7E1E}"/>
                </a:ext>
              </a:extLst>
            </p:cNvPr>
            <p:cNvSpPr/>
            <p:nvPr/>
          </p:nvSpPr>
          <p:spPr>
            <a:xfrm>
              <a:off x="3797817" y="1600589"/>
              <a:ext cx="16209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这是标题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16EBA559-F8EE-461B-973E-91F318F3CF1C}"/>
                </a:ext>
              </a:extLst>
            </p:cNvPr>
            <p:cNvSpPr txBox="1"/>
            <p:nvPr/>
          </p:nvSpPr>
          <p:spPr>
            <a:xfrm>
              <a:off x="3559402" y="2352588"/>
              <a:ext cx="2321383" cy="662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这个是要填入点一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这个是要填入点二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EFB88A26-108F-4C33-8851-D0929EB70FF5}"/>
                </a:ext>
              </a:extLst>
            </p:cNvPr>
            <p:cNvSpPr/>
            <p:nvPr/>
          </p:nvSpPr>
          <p:spPr>
            <a:xfrm>
              <a:off x="4251108" y="2215339"/>
              <a:ext cx="714375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37AE9A55-2C9A-44EF-8E8B-8E2914944F45}"/>
              </a:ext>
            </a:extLst>
          </p:cNvPr>
          <p:cNvGrpSpPr/>
          <p:nvPr/>
        </p:nvGrpSpPr>
        <p:grpSpPr>
          <a:xfrm>
            <a:off x="6478027" y="1707457"/>
            <a:ext cx="2321383" cy="1414616"/>
            <a:chOff x="6539425" y="1600589"/>
            <a:chExt cx="2321383" cy="1414616"/>
          </a:xfrm>
        </p:grpSpPr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CA90C793-4B9D-47AF-8714-5A2F0D95976F}"/>
                </a:ext>
              </a:extLst>
            </p:cNvPr>
            <p:cNvSpPr/>
            <p:nvPr/>
          </p:nvSpPr>
          <p:spPr>
            <a:xfrm>
              <a:off x="6777840" y="1600589"/>
              <a:ext cx="16209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这是标题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BF121846-A8F9-4C74-9113-B6B133D6365D}"/>
                </a:ext>
              </a:extLst>
            </p:cNvPr>
            <p:cNvSpPr txBox="1"/>
            <p:nvPr/>
          </p:nvSpPr>
          <p:spPr>
            <a:xfrm>
              <a:off x="6539425" y="2352588"/>
              <a:ext cx="2321383" cy="662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这个是要填入点一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这个是要填入点二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5C27A099-96DC-402C-B68B-6D1CF1FC83FE}"/>
                </a:ext>
              </a:extLst>
            </p:cNvPr>
            <p:cNvSpPr/>
            <p:nvPr/>
          </p:nvSpPr>
          <p:spPr>
            <a:xfrm>
              <a:off x="7231131" y="2215339"/>
              <a:ext cx="714375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EC1E9E03-EBCC-4912-98A6-BF0180199729}"/>
              </a:ext>
            </a:extLst>
          </p:cNvPr>
          <p:cNvGrpSpPr/>
          <p:nvPr/>
        </p:nvGrpSpPr>
        <p:grpSpPr>
          <a:xfrm>
            <a:off x="9427350" y="1707457"/>
            <a:ext cx="2321383" cy="1414616"/>
            <a:chOff x="9427350" y="1600589"/>
            <a:chExt cx="2321383" cy="1414616"/>
          </a:xfrm>
        </p:grpSpPr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B00387E5-D076-4FF9-8E98-480B3BDF080F}"/>
                </a:ext>
              </a:extLst>
            </p:cNvPr>
            <p:cNvSpPr/>
            <p:nvPr/>
          </p:nvSpPr>
          <p:spPr>
            <a:xfrm>
              <a:off x="9665765" y="1600589"/>
              <a:ext cx="16209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这是标题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2641B27F-E5ED-4A33-A4B0-4C889AC3F942}"/>
                </a:ext>
              </a:extLst>
            </p:cNvPr>
            <p:cNvSpPr txBox="1"/>
            <p:nvPr/>
          </p:nvSpPr>
          <p:spPr>
            <a:xfrm>
              <a:off x="9427350" y="2352588"/>
              <a:ext cx="2321383" cy="662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这个是要填入点一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ea"/>
                <a:buAutoNum type="circleNumDbPlain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这个是要填入点二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065A8480-AC59-472E-868F-7D3F481DB00E}"/>
                </a:ext>
              </a:extLst>
            </p:cNvPr>
            <p:cNvSpPr/>
            <p:nvPr/>
          </p:nvSpPr>
          <p:spPr>
            <a:xfrm>
              <a:off x="10119056" y="2215339"/>
              <a:ext cx="714375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911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5893D3BB-278F-42EA-826E-387249C216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15" y="3620718"/>
            <a:ext cx="12039600" cy="923330"/>
          </a:xfrm>
        </p:spPr>
        <p:txBody>
          <a:bodyPr/>
          <a:lstStyle/>
          <a:p>
            <a:r>
              <a:rPr lang="zh-CN" altLang="en-US" dirty="0"/>
              <a:t>研究结果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E74CD6F-D045-4D88-B4D6-3AF9B4644A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79925" y="4570007"/>
            <a:ext cx="3237230" cy="341632"/>
          </a:xfrm>
        </p:spPr>
        <p:txBody>
          <a:bodyPr/>
          <a:lstStyle/>
          <a:p>
            <a:r>
              <a:rPr lang="en-US" altLang="zh-CN" dirty="0"/>
              <a:t>RESEARCH FINDINGS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D0663753-CD4E-44BC-B8EF-929E8E81FC1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6079" y="1735693"/>
            <a:ext cx="1078891" cy="101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5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E7332A74-57D4-477E-A98F-4F00B0A171C9}"/>
              </a:ext>
            </a:extLst>
          </p:cNvPr>
          <p:cNvSpPr/>
          <p:nvPr/>
        </p:nvSpPr>
        <p:spPr>
          <a:xfrm flipV="1">
            <a:off x="7112000" y="4488086"/>
            <a:ext cx="1155699" cy="464457"/>
          </a:xfrm>
          <a:custGeom>
            <a:avLst/>
            <a:gdLst>
              <a:gd name="connsiteX0" fmla="*/ 0 w 2155371"/>
              <a:gd name="connsiteY0" fmla="*/ 464457 h 464457"/>
              <a:gd name="connsiteX1" fmla="*/ 283029 w 2155371"/>
              <a:gd name="connsiteY1" fmla="*/ 0 h 464457"/>
              <a:gd name="connsiteX2" fmla="*/ 1799771 w 2155371"/>
              <a:gd name="connsiteY2" fmla="*/ 0 h 464457"/>
              <a:gd name="connsiteX3" fmla="*/ 1857829 w 2155371"/>
              <a:gd name="connsiteY3" fmla="*/ 58057 h 464457"/>
              <a:gd name="connsiteX4" fmla="*/ 2155371 w 2155371"/>
              <a:gd name="connsiteY4" fmla="*/ 145143 h 464457"/>
              <a:gd name="connsiteX0" fmla="*/ 0 w 1857829"/>
              <a:gd name="connsiteY0" fmla="*/ 464457 h 464457"/>
              <a:gd name="connsiteX1" fmla="*/ 283029 w 1857829"/>
              <a:gd name="connsiteY1" fmla="*/ 0 h 464457"/>
              <a:gd name="connsiteX2" fmla="*/ 1799771 w 1857829"/>
              <a:gd name="connsiteY2" fmla="*/ 0 h 464457"/>
              <a:gd name="connsiteX3" fmla="*/ 1857829 w 1857829"/>
              <a:gd name="connsiteY3" fmla="*/ 58057 h 464457"/>
              <a:gd name="connsiteX0" fmla="*/ 0 w 1799771"/>
              <a:gd name="connsiteY0" fmla="*/ 464457 h 464457"/>
              <a:gd name="connsiteX1" fmla="*/ 283029 w 1799771"/>
              <a:gd name="connsiteY1" fmla="*/ 0 h 464457"/>
              <a:gd name="connsiteX2" fmla="*/ 1799771 w 1799771"/>
              <a:gd name="connsiteY2" fmla="*/ 0 h 46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1" h="464457">
                <a:moveTo>
                  <a:pt x="0" y="464457"/>
                </a:moveTo>
                <a:lnTo>
                  <a:pt x="283029" y="0"/>
                </a:lnTo>
                <a:lnTo>
                  <a:pt x="1799771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C5955995-892A-4A33-9470-776117ABD389}"/>
              </a:ext>
            </a:extLst>
          </p:cNvPr>
          <p:cNvSpPr/>
          <p:nvPr/>
        </p:nvSpPr>
        <p:spPr>
          <a:xfrm flipH="1" flipV="1">
            <a:off x="3924299" y="4488086"/>
            <a:ext cx="1155699" cy="464457"/>
          </a:xfrm>
          <a:custGeom>
            <a:avLst/>
            <a:gdLst>
              <a:gd name="connsiteX0" fmla="*/ 0 w 2155371"/>
              <a:gd name="connsiteY0" fmla="*/ 464457 h 464457"/>
              <a:gd name="connsiteX1" fmla="*/ 283029 w 2155371"/>
              <a:gd name="connsiteY1" fmla="*/ 0 h 464457"/>
              <a:gd name="connsiteX2" fmla="*/ 1799771 w 2155371"/>
              <a:gd name="connsiteY2" fmla="*/ 0 h 464457"/>
              <a:gd name="connsiteX3" fmla="*/ 1857829 w 2155371"/>
              <a:gd name="connsiteY3" fmla="*/ 58057 h 464457"/>
              <a:gd name="connsiteX4" fmla="*/ 2155371 w 2155371"/>
              <a:gd name="connsiteY4" fmla="*/ 145143 h 464457"/>
              <a:gd name="connsiteX0" fmla="*/ 0 w 1857829"/>
              <a:gd name="connsiteY0" fmla="*/ 464457 h 464457"/>
              <a:gd name="connsiteX1" fmla="*/ 283029 w 1857829"/>
              <a:gd name="connsiteY1" fmla="*/ 0 h 464457"/>
              <a:gd name="connsiteX2" fmla="*/ 1799771 w 1857829"/>
              <a:gd name="connsiteY2" fmla="*/ 0 h 464457"/>
              <a:gd name="connsiteX3" fmla="*/ 1857829 w 1857829"/>
              <a:gd name="connsiteY3" fmla="*/ 58057 h 464457"/>
              <a:gd name="connsiteX0" fmla="*/ 0 w 1799771"/>
              <a:gd name="connsiteY0" fmla="*/ 464457 h 464457"/>
              <a:gd name="connsiteX1" fmla="*/ 283029 w 1799771"/>
              <a:gd name="connsiteY1" fmla="*/ 0 h 464457"/>
              <a:gd name="connsiteX2" fmla="*/ 1799771 w 1799771"/>
              <a:gd name="connsiteY2" fmla="*/ 0 h 46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1" h="464457">
                <a:moveTo>
                  <a:pt x="0" y="464457"/>
                </a:moveTo>
                <a:lnTo>
                  <a:pt x="283029" y="0"/>
                </a:lnTo>
                <a:lnTo>
                  <a:pt x="1799771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203D6B78-4E0F-4CD3-BFEA-089D38C1DB03}"/>
              </a:ext>
            </a:extLst>
          </p:cNvPr>
          <p:cNvSpPr/>
          <p:nvPr/>
        </p:nvSpPr>
        <p:spPr>
          <a:xfrm>
            <a:off x="7112000" y="2554061"/>
            <a:ext cx="1155699" cy="464457"/>
          </a:xfrm>
          <a:custGeom>
            <a:avLst/>
            <a:gdLst>
              <a:gd name="connsiteX0" fmla="*/ 0 w 2155371"/>
              <a:gd name="connsiteY0" fmla="*/ 464457 h 464457"/>
              <a:gd name="connsiteX1" fmla="*/ 283029 w 2155371"/>
              <a:gd name="connsiteY1" fmla="*/ 0 h 464457"/>
              <a:gd name="connsiteX2" fmla="*/ 1799771 w 2155371"/>
              <a:gd name="connsiteY2" fmla="*/ 0 h 464457"/>
              <a:gd name="connsiteX3" fmla="*/ 1857829 w 2155371"/>
              <a:gd name="connsiteY3" fmla="*/ 58057 h 464457"/>
              <a:gd name="connsiteX4" fmla="*/ 2155371 w 2155371"/>
              <a:gd name="connsiteY4" fmla="*/ 145143 h 464457"/>
              <a:gd name="connsiteX0" fmla="*/ 0 w 1857829"/>
              <a:gd name="connsiteY0" fmla="*/ 464457 h 464457"/>
              <a:gd name="connsiteX1" fmla="*/ 283029 w 1857829"/>
              <a:gd name="connsiteY1" fmla="*/ 0 h 464457"/>
              <a:gd name="connsiteX2" fmla="*/ 1799771 w 1857829"/>
              <a:gd name="connsiteY2" fmla="*/ 0 h 464457"/>
              <a:gd name="connsiteX3" fmla="*/ 1857829 w 1857829"/>
              <a:gd name="connsiteY3" fmla="*/ 58057 h 464457"/>
              <a:gd name="connsiteX0" fmla="*/ 0 w 1799771"/>
              <a:gd name="connsiteY0" fmla="*/ 464457 h 464457"/>
              <a:gd name="connsiteX1" fmla="*/ 283029 w 1799771"/>
              <a:gd name="connsiteY1" fmla="*/ 0 h 464457"/>
              <a:gd name="connsiteX2" fmla="*/ 1799771 w 1799771"/>
              <a:gd name="connsiteY2" fmla="*/ 0 h 46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1" h="464457">
                <a:moveTo>
                  <a:pt x="0" y="464457"/>
                </a:moveTo>
                <a:lnTo>
                  <a:pt x="283029" y="0"/>
                </a:lnTo>
                <a:lnTo>
                  <a:pt x="1799771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10A5F3FD-BC2F-4ACC-93AF-4B64FE73512D}"/>
              </a:ext>
            </a:extLst>
          </p:cNvPr>
          <p:cNvSpPr/>
          <p:nvPr/>
        </p:nvSpPr>
        <p:spPr>
          <a:xfrm flipH="1">
            <a:off x="3924299" y="2554061"/>
            <a:ext cx="1155699" cy="464457"/>
          </a:xfrm>
          <a:custGeom>
            <a:avLst/>
            <a:gdLst>
              <a:gd name="connsiteX0" fmla="*/ 0 w 2155371"/>
              <a:gd name="connsiteY0" fmla="*/ 464457 h 464457"/>
              <a:gd name="connsiteX1" fmla="*/ 283029 w 2155371"/>
              <a:gd name="connsiteY1" fmla="*/ 0 h 464457"/>
              <a:gd name="connsiteX2" fmla="*/ 1799771 w 2155371"/>
              <a:gd name="connsiteY2" fmla="*/ 0 h 464457"/>
              <a:gd name="connsiteX3" fmla="*/ 1857829 w 2155371"/>
              <a:gd name="connsiteY3" fmla="*/ 58057 h 464457"/>
              <a:gd name="connsiteX4" fmla="*/ 2155371 w 2155371"/>
              <a:gd name="connsiteY4" fmla="*/ 145143 h 464457"/>
              <a:gd name="connsiteX0" fmla="*/ 0 w 1857829"/>
              <a:gd name="connsiteY0" fmla="*/ 464457 h 464457"/>
              <a:gd name="connsiteX1" fmla="*/ 283029 w 1857829"/>
              <a:gd name="connsiteY1" fmla="*/ 0 h 464457"/>
              <a:gd name="connsiteX2" fmla="*/ 1799771 w 1857829"/>
              <a:gd name="connsiteY2" fmla="*/ 0 h 464457"/>
              <a:gd name="connsiteX3" fmla="*/ 1857829 w 1857829"/>
              <a:gd name="connsiteY3" fmla="*/ 58057 h 464457"/>
              <a:gd name="connsiteX0" fmla="*/ 0 w 1799771"/>
              <a:gd name="connsiteY0" fmla="*/ 464457 h 464457"/>
              <a:gd name="connsiteX1" fmla="*/ 283029 w 1799771"/>
              <a:gd name="connsiteY1" fmla="*/ 0 h 464457"/>
              <a:gd name="connsiteX2" fmla="*/ 1799771 w 1799771"/>
              <a:gd name="connsiteY2" fmla="*/ 0 h 46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1" h="464457">
                <a:moveTo>
                  <a:pt x="0" y="464457"/>
                </a:moveTo>
                <a:lnTo>
                  <a:pt x="283029" y="0"/>
                </a:lnTo>
                <a:lnTo>
                  <a:pt x="1799771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1D42DBC-18AC-4BA4-84FC-3D5BB2ED2B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研究结果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423AFD0-7D8E-43A1-83FD-555458FBE2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FINDINGS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E3FBD9E2-19F7-4E9A-A523-BB1A8FA3C33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959" y="411170"/>
            <a:ext cx="417324" cy="3937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2E78A6BC-8263-4F32-AF38-F992903AE8E5}"/>
              </a:ext>
            </a:extLst>
          </p:cNvPr>
          <p:cNvSpPr/>
          <p:nvPr/>
        </p:nvSpPr>
        <p:spPr>
          <a:xfrm>
            <a:off x="4905828" y="2572203"/>
            <a:ext cx="2380343" cy="238034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8635EE75-3760-4D14-B4D6-6C32FB16A5C9}"/>
              </a:ext>
            </a:extLst>
          </p:cNvPr>
          <p:cNvSpPr/>
          <p:nvPr/>
        </p:nvSpPr>
        <p:spPr>
          <a:xfrm>
            <a:off x="5156201" y="2822576"/>
            <a:ext cx="1879598" cy="18795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2A698BC-0866-41C8-8BC9-1DFE99A434A4}"/>
              </a:ext>
            </a:extLst>
          </p:cNvPr>
          <p:cNvSpPr/>
          <p:nvPr/>
        </p:nvSpPr>
        <p:spPr>
          <a:xfrm>
            <a:off x="5285520" y="35007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这是标题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899B898-CF29-4913-A9E5-C4A6708AA244}"/>
              </a:ext>
            </a:extLst>
          </p:cNvPr>
          <p:cNvSpPr/>
          <p:nvPr/>
        </p:nvSpPr>
        <p:spPr>
          <a:xfrm>
            <a:off x="7050201" y="3000362"/>
            <a:ext cx="97971" cy="9797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60627A53-69FA-4D83-B0E3-4CDCE5B5CEE1}"/>
              </a:ext>
            </a:extLst>
          </p:cNvPr>
          <p:cNvSpPr/>
          <p:nvPr/>
        </p:nvSpPr>
        <p:spPr>
          <a:xfrm>
            <a:off x="5043828" y="3000362"/>
            <a:ext cx="97971" cy="9797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2545A041-4BB2-47C6-BE1F-0DCBC3DA4CED}"/>
              </a:ext>
            </a:extLst>
          </p:cNvPr>
          <p:cNvSpPr/>
          <p:nvPr/>
        </p:nvSpPr>
        <p:spPr>
          <a:xfrm>
            <a:off x="7050201" y="4426418"/>
            <a:ext cx="97971" cy="9797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85264436-E524-4F64-8ABF-ED005EF95F5D}"/>
              </a:ext>
            </a:extLst>
          </p:cNvPr>
          <p:cNvSpPr/>
          <p:nvPr/>
        </p:nvSpPr>
        <p:spPr>
          <a:xfrm>
            <a:off x="5043828" y="4426418"/>
            <a:ext cx="97971" cy="9797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86CA44C6-2DC9-41D5-B5AF-BCCF4758978D}"/>
              </a:ext>
            </a:extLst>
          </p:cNvPr>
          <p:cNvSpPr/>
          <p:nvPr/>
        </p:nvSpPr>
        <p:spPr>
          <a:xfrm>
            <a:off x="3560590" y="2332825"/>
            <a:ext cx="441892" cy="441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E85A1ED2-5E1D-480E-BCEF-9D30729F58C8}"/>
              </a:ext>
            </a:extLst>
          </p:cNvPr>
          <p:cNvSpPr/>
          <p:nvPr/>
        </p:nvSpPr>
        <p:spPr>
          <a:xfrm>
            <a:off x="3560590" y="4720315"/>
            <a:ext cx="441892" cy="441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12958906-11B2-41B8-99CA-27C99AEC7B98}"/>
              </a:ext>
            </a:extLst>
          </p:cNvPr>
          <p:cNvSpPr/>
          <p:nvPr/>
        </p:nvSpPr>
        <p:spPr>
          <a:xfrm>
            <a:off x="8193379" y="2332825"/>
            <a:ext cx="441892" cy="441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1C03A22A-56D3-40CF-8562-9BF89583372D}"/>
              </a:ext>
            </a:extLst>
          </p:cNvPr>
          <p:cNvSpPr/>
          <p:nvPr/>
        </p:nvSpPr>
        <p:spPr>
          <a:xfrm>
            <a:off x="8193379" y="4720315"/>
            <a:ext cx="441892" cy="441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grpSp>
        <p:nvGrpSpPr>
          <p:cNvPr id="32" name="图形 28">
            <a:extLst>
              <a:ext uri="{FF2B5EF4-FFF2-40B4-BE49-F238E27FC236}">
                <a16:creationId xmlns="" xmlns:a16="http://schemas.microsoft.com/office/drawing/2014/main" id="{3B4B2A50-3EC2-44A5-8DA7-838404630A02}"/>
              </a:ext>
            </a:extLst>
          </p:cNvPr>
          <p:cNvGrpSpPr/>
          <p:nvPr/>
        </p:nvGrpSpPr>
        <p:grpSpPr>
          <a:xfrm>
            <a:off x="8267699" y="4790607"/>
            <a:ext cx="308636" cy="308636"/>
            <a:chOff x="8911771" y="4680838"/>
            <a:chExt cx="1905000" cy="1905000"/>
          </a:xfrm>
        </p:grpSpPr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1E769DF8-0470-42CB-B73E-9EC8ADFEB2DD}"/>
                </a:ext>
              </a:extLst>
            </p:cNvPr>
            <p:cNvSpPr/>
            <p:nvPr/>
          </p:nvSpPr>
          <p:spPr>
            <a:xfrm>
              <a:off x="9131384" y="5262968"/>
              <a:ext cx="434435" cy="1118056"/>
            </a:xfrm>
            <a:custGeom>
              <a:avLst/>
              <a:gdLst>
                <a:gd name="connsiteX0" fmla="*/ 240341 w 434435"/>
                <a:gd name="connsiteY0" fmla="*/ 839521 h 1118056"/>
                <a:gd name="connsiteX1" fmla="*/ 122676 w 434435"/>
                <a:gd name="connsiteY1" fmla="*/ 586398 h 1118056"/>
                <a:gd name="connsiteX2" fmla="*/ 170440 w 434435"/>
                <a:gd name="connsiteY2" fmla="*/ 196036 h 1118056"/>
                <a:gd name="connsiteX3" fmla="*/ 224683 w 434435"/>
                <a:gd name="connsiteY3" fmla="*/ 88785 h 1118056"/>
                <a:gd name="connsiteX4" fmla="*/ 148483 w 434435"/>
                <a:gd name="connsiteY4" fmla="*/ 0 h 1118056"/>
                <a:gd name="connsiteX5" fmla="*/ 67407 w 434435"/>
                <a:gd name="connsiteY5" fmla="*/ 152742 h 1118056"/>
                <a:gd name="connsiteX6" fmla="*/ 13038 w 434435"/>
                <a:gd name="connsiteY6" fmla="*/ 608063 h 1118056"/>
                <a:gd name="connsiteX7" fmla="*/ 152064 w 434435"/>
                <a:gd name="connsiteY7" fmla="*/ 908062 h 1118056"/>
                <a:gd name="connsiteX8" fmla="*/ 382264 w 434435"/>
                <a:gd name="connsiteY8" fmla="*/ 1118056 h 1118056"/>
                <a:gd name="connsiteX9" fmla="*/ 434435 w 434435"/>
                <a:gd name="connsiteY9" fmla="*/ 1018388 h 1118056"/>
                <a:gd name="connsiteX10" fmla="*/ 240341 w 434435"/>
                <a:gd name="connsiteY10" fmla="*/ 839521 h 111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4435" h="1118056">
                  <a:moveTo>
                    <a:pt x="240341" y="839521"/>
                  </a:moveTo>
                  <a:cubicBezTo>
                    <a:pt x="180131" y="761974"/>
                    <a:pt x="140545" y="676809"/>
                    <a:pt x="122676" y="586398"/>
                  </a:cubicBezTo>
                  <a:cubicBezTo>
                    <a:pt x="98343" y="463309"/>
                    <a:pt x="114866" y="328320"/>
                    <a:pt x="170440" y="196036"/>
                  </a:cubicBezTo>
                  <a:cubicBezTo>
                    <a:pt x="186000" y="159066"/>
                    <a:pt x="204126" y="123228"/>
                    <a:pt x="224683" y="88785"/>
                  </a:cubicBezTo>
                  <a:lnTo>
                    <a:pt x="148483" y="0"/>
                  </a:lnTo>
                  <a:cubicBezTo>
                    <a:pt x="116931" y="48378"/>
                    <a:pt x="89796" y="99499"/>
                    <a:pt x="67407" y="152742"/>
                  </a:cubicBezTo>
                  <a:cubicBezTo>
                    <a:pt x="3182" y="305600"/>
                    <a:pt x="-15626" y="463081"/>
                    <a:pt x="13038" y="608063"/>
                  </a:cubicBezTo>
                  <a:cubicBezTo>
                    <a:pt x="34309" y="715709"/>
                    <a:pt x="81084" y="816648"/>
                    <a:pt x="152064" y="908062"/>
                  </a:cubicBezTo>
                  <a:cubicBezTo>
                    <a:pt x="211627" y="984783"/>
                    <a:pt x="288831" y="1055167"/>
                    <a:pt x="382264" y="1118056"/>
                  </a:cubicBezTo>
                  <a:lnTo>
                    <a:pt x="434435" y="1018388"/>
                  </a:lnTo>
                  <a:cubicBezTo>
                    <a:pt x="355544" y="964006"/>
                    <a:pt x="290468" y="904088"/>
                    <a:pt x="240341" y="839521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A86A295F-BDB2-4664-805D-7D65EF90BB16}"/>
                </a:ext>
              </a:extLst>
            </p:cNvPr>
            <p:cNvSpPr/>
            <p:nvPr/>
          </p:nvSpPr>
          <p:spPr>
            <a:xfrm>
              <a:off x="9104535" y="4818224"/>
              <a:ext cx="176634" cy="211147"/>
            </a:xfrm>
            <a:custGeom>
              <a:avLst/>
              <a:gdLst>
                <a:gd name="connsiteX0" fmla="*/ 0 w 176634"/>
                <a:gd name="connsiteY0" fmla="*/ 164960 h 211147"/>
                <a:gd name="connsiteX1" fmla="*/ 74864 w 176634"/>
                <a:gd name="connsiteY1" fmla="*/ 0 h 211147"/>
                <a:gd name="connsiteX2" fmla="*/ 176635 w 176634"/>
                <a:gd name="connsiteY2" fmla="*/ 46186 h 211147"/>
                <a:gd name="connsiteX3" fmla="*/ 101771 w 176634"/>
                <a:gd name="connsiteY3" fmla="*/ 211147 h 21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634" h="211147">
                  <a:moveTo>
                    <a:pt x="0" y="164960"/>
                  </a:moveTo>
                  <a:lnTo>
                    <a:pt x="74864" y="0"/>
                  </a:lnTo>
                  <a:lnTo>
                    <a:pt x="176635" y="46186"/>
                  </a:lnTo>
                  <a:lnTo>
                    <a:pt x="101771" y="211147"/>
                  </a:lnTo>
                  <a:close/>
                </a:path>
              </a:pathLst>
            </a:custGeom>
            <a:solidFill>
              <a:srgbClr val="0B63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93CF011D-2E0E-4B11-8BA8-83720419F130}"/>
                </a:ext>
              </a:extLst>
            </p:cNvPr>
            <p:cNvSpPr/>
            <p:nvPr/>
          </p:nvSpPr>
          <p:spPr>
            <a:xfrm>
              <a:off x="9435887" y="5117222"/>
              <a:ext cx="154686" cy="154686"/>
            </a:xfrm>
            <a:custGeom>
              <a:avLst/>
              <a:gdLst>
                <a:gd name="connsiteX0" fmla="*/ 0 w 154686"/>
                <a:gd name="connsiteY0" fmla="*/ 77344 h 154686"/>
                <a:gd name="connsiteX1" fmla="*/ 77342 w 154686"/>
                <a:gd name="connsiteY1" fmla="*/ 154686 h 154686"/>
                <a:gd name="connsiteX2" fmla="*/ 154686 w 154686"/>
                <a:gd name="connsiteY2" fmla="*/ 77344 h 154686"/>
                <a:gd name="connsiteX3" fmla="*/ 77342 w 154686"/>
                <a:gd name="connsiteY3" fmla="*/ 0 h 154686"/>
                <a:gd name="connsiteX4" fmla="*/ 0 w 154686"/>
                <a:gd name="connsiteY4" fmla="*/ 77344 h 15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686" h="154686">
                  <a:moveTo>
                    <a:pt x="0" y="77344"/>
                  </a:moveTo>
                  <a:cubicBezTo>
                    <a:pt x="0" y="120058"/>
                    <a:pt x="34627" y="154686"/>
                    <a:pt x="77342" y="154686"/>
                  </a:cubicBezTo>
                  <a:cubicBezTo>
                    <a:pt x="120058" y="154686"/>
                    <a:pt x="154686" y="120058"/>
                    <a:pt x="154686" y="77344"/>
                  </a:cubicBezTo>
                  <a:cubicBezTo>
                    <a:pt x="154686" y="34629"/>
                    <a:pt x="120058" y="0"/>
                    <a:pt x="77342" y="0"/>
                  </a:cubicBezTo>
                  <a:cubicBezTo>
                    <a:pt x="34627" y="0"/>
                    <a:pt x="0" y="34629"/>
                    <a:pt x="0" y="77344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951FE937-1CF0-48FF-B09C-4EEEAF3E7637}"/>
                </a:ext>
              </a:extLst>
            </p:cNvPr>
            <p:cNvSpPr/>
            <p:nvPr/>
          </p:nvSpPr>
          <p:spPr>
            <a:xfrm>
              <a:off x="9157038" y="4708932"/>
              <a:ext cx="1597578" cy="1860999"/>
            </a:xfrm>
            <a:custGeom>
              <a:avLst/>
              <a:gdLst>
                <a:gd name="connsiteX0" fmla="*/ 1553574 w 1597578"/>
                <a:gd name="connsiteY0" fmla="*/ 1042694 h 1860999"/>
                <a:gd name="connsiteX1" fmla="*/ 680563 w 1597578"/>
                <a:gd name="connsiteY1" fmla="*/ 1040216 h 1860999"/>
                <a:gd name="connsiteX2" fmla="*/ 636290 w 1597578"/>
                <a:gd name="connsiteY2" fmla="*/ 1084234 h 1860999"/>
                <a:gd name="connsiteX3" fmla="*/ 636214 w 1597578"/>
                <a:gd name="connsiteY3" fmla="*/ 1109432 h 1860999"/>
                <a:gd name="connsiteX4" fmla="*/ 680245 w 1597578"/>
                <a:gd name="connsiteY4" fmla="*/ 1153703 h 1860999"/>
                <a:gd name="connsiteX5" fmla="*/ 1374388 w 1597578"/>
                <a:gd name="connsiteY5" fmla="*/ 1155673 h 1860999"/>
                <a:gd name="connsiteX6" fmla="*/ 1354754 w 1597578"/>
                <a:gd name="connsiteY6" fmla="*/ 1273033 h 1860999"/>
                <a:gd name="connsiteX7" fmla="*/ 1133558 w 1597578"/>
                <a:gd name="connsiteY7" fmla="*/ 1470938 h 1860999"/>
                <a:gd name="connsiteX8" fmla="*/ 783890 w 1597578"/>
                <a:gd name="connsiteY8" fmla="*/ 1316378 h 1860999"/>
                <a:gd name="connsiteX9" fmla="*/ 778391 w 1597578"/>
                <a:gd name="connsiteY9" fmla="*/ 1316378 h 1860999"/>
                <a:gd name="connsiteX10" fmla="*/ 574772 w 1597578"/>
                <a:gd name="connsiteY10" fmla="*/ 1358479 h 1860999"/>
                <a:gd name="connsiteX11" fmla="*/ 360357 w 1597578"/>
                <a:gd name="connsiteY11" fmla="*/ 1087448 h 1860999"/>
                <a:gd name="connsiteX12" fmla="*/ 449994 w 1597578"/>
                <a:gd name="connsiteY12" fmla="*/ 745920 h 1860999"/>
                <a:gd name="connsiteX13" fmla="*/ 451113 w 1597578"/>
                <a:gd name="connsiteY13" fmla="*/ 744446 h 1860999"/>
                <a:gd name="connsiteX14" fmla="*/ 453029 w 1597578"/>
                <a:gd name="connsiteY14" fmla="*/ 741475 h 1860999"/>
                <a:gd name="connsiteX15" fmla="*/ 876383 w 1597578"/>
                <a:gd name="connsiteY15" fmla="*/ 934070 h 1860999"/>
                <a:gd name="connsiteX16" fmla="*/ 1028060 w 1597578"/>
                <a:gd name="connsiteY16" fmla="*/ 896225 h 1860999"/>
                <a:gd name="connsiteX17" fmla="*/ 1126359 w 1597578"/>
                <a:gd name="connsiteY17" fmla="*/ 917306 h 1860999"/>
                <a:gd name="connsiteX18" fmla="*/ 1247618 w 1597578"/>
                <a:gd name="connsiteY18" fmla="*/ 855825 h 1860999"/>
                <a:gd name="connsiteX19" fmla="*/ 1279051 w 1597578"/>
                <a:gd name="connsiteY19" fmla="*/ 785595 h 1860999"/>
                <a:gd name="connsiteX20" fmla="*/ 1310139 w 1597578"/>
                <a:gd name="connsiteY20" fmla="*/ 714474 h 1860999"/>
                <a:gd name="connsiteX21" fmla="*/ 1274097 w 1597578"/>
                <a:gd name="connsiteY21" fmla="*/ 583384 h 1860999"/>
                <a:gd name="connsiteX22" fmla="*/ 1197757 w 1597578"/>
                <a:gd name="connsiteY22" fmla="*/ 528673 h 1860999"/>
                <a:gd name="connsiteX23" fmla="*/ 1129990 w 1597578"/>
                <a:gd name="connsiteY23" fmla="*/ 376463 h 1860999"/>
                <a:gd name="connsiteX24" fmla="*/ 327222 w 1597578"/>
                <a:gd name="connsiteY24" fmla="*/ 11275 h 1860999"/>
                <a:gd name="connsiteX25" fmla="*/ 160853 w 1597578"/>
                <a:gd name="connsiteY25" fmla="*/ 73594 h 1860999"/>
                <a:gd name="connsiteX26" fmla="*/ 11273 w 1597578"/>
                <a:gd name="connsiteY26" fmla="*/ 402435 h 1860999"/>
                <a:gd name="connsiteX27" fmla="*/ 73604 w 1597578"/>
                <a:gd name="connsiteY27" fmla="*/ 568805 h 1860999"/>
                <a:gd name="connsiteX28" fmla="*/ 136101 w 1597578"/>
                <a:gd name="connsiteY28" fmla="*/ 597240 h 1860999"/>
                <a:gd name="connsiteX29" fmla="*/ 205302 w 1597578"/>
                <a:gd name="connsiteY29" fmla="*/ 628712 h 1860999"/>
                <a:gd name="connsiteX30" fmla="*/ 199068 w 1597578"/>
                <a:gd name="connsiteY30" fmla="*/ 638974 h 1860999"/>
                <a:gd name="connsiteX31" fmla="*/ 225178 w 1597578"/>
                <a:gd name="connsiteY31" fmla="*/ 669377 h 1860999"/>
                <a:gd name="connsiteX32" fmla="*/ 278810 w 1597578"/>
                <a:gd name="connsiteY32" fmla="*/ 723986 h 1860999"/>
                <a:gd name="connsiteX33" fmla="*/ 324925 w 1597578"/>
                <a:gd name="connsiteY33" fmla="*/ 697723 h 1860999"/>
                <a:gd name="connsiteX34" fmla="*/ 246083 w 1597578"/>
                <a:gd name="connsiteY34" fmla="*/ 647241 h 1860999"/>
                <a:gd name="connsiteX35" fmla="*/ 340431 w 1597578"/>
                <a:gd name="connsiteY35" fmla="*/ 690154 h 1860999"/>
                <a:gd name="connsiteX36" fmla="*/ 324925 w 1597578"/>
                <a:gd name="connsiteY36" fmla="*/ 699044 h 1860999"/>
                <a:gd name="connsiteX37" fmla="*/ 340368 w 1597578"/>
                <a:gd name="connsiteY37" fmla="*/ 708938 h 1860999"/>
                <a:gd name="connsiteX38" fmla="*/ 288298 w 1597578"/>
                <a:gd name="connsiteY38" fmla="*/ 809979 h 1860999"/>
                <a:gd name="connsiteX39" fmla="*/ 248838 w 1597578"/>
                <a:gd name="connsiteY39" fmla="*/ 945589 h 1860999"/>
                <a:gd name="connsiteX40" fmla="*/ 250883 w 1597578"/>
                <a:gd name="connsiteY40" fmla="*/ 1109661 h 1860999"/>
                <a:gd name="connsiteX41" fmla="*/ 474125 w 1597578"/>
                <a:gd name="connsiteY41" fmla="*/ 1424468 h 1860999"/>
                <a:gd name="connsiteX42" fmla="*/ 374847 w 1597578"/>
                <a:gd name="connsiteY42" fmla="*/ 1548927 h 1860999"/>
                <a:gd name="connsiteX43" fmla="*/ 304796 w 1597578"/>
                <a:gd name="connsiteY43" fmla="*/ 1747479 h 1860999"/>
                <a:gd name="connsiteX44" fmla="*/ 162021 w 1597578"/>
                <a:gd name="connsiteY44" fmla="*/ 1747479 h 1860999"/>
                <a:gd name="connsiteX45" fmla="*/ 118258 w 1597578"/>
                <a:gd name="connsiteY45" fmla="*/ 1791244 h 1860999"/>
                <a:gd name="connsiteX46" fmla="*/ 118258 w 1597578"/>
                <a:gd name="connsiteY46" fmla="*/ 1817216 h 1860999"/>
                <a:gd name="connsiteX47" fmla="*/ 162021 w 1597578"/>
                <a:gd name="connsiteY47" fmla="*/ 1860999 h 1860999"/>
                <a:gd name="connsiteX48" fmla="*/ 1418547 w 1597578"/>
                <a:gd name="connsiteY48" fmla="*/ 1860999 h 1860999"/>
                <a:gd name="connsiteX49" fmla="*/ 1462323 w 1597578"/>
                <a:gd name="connsiteY49" fmla="*/ 1817216 h 1860999"/>
                <a:gd name="connsiteX50" fmla="*/ 1462323 w 1597578"/>
                <a:gd name="connsiteY50" fmla="*/ 1791270 h 1860999"/>
                <a:gd name="connsiteX51" fmla="*/ 1418560 w 1597578"/>
                <a:gd name="connsiteY51" fmla="*/ 1747505 h 1860999"/>
                <a:gd name="connsiteX52" fmla="*/ 1418547 w 1597578"/>
                <a:gd name="connsiteY52" fmla="*/ 1747505 h 1860999"/>
                <a:gd name="connsiteX53" fmla="*/ 1257562 w 1597578"/>
                <a:gd name="connsiteY53" fmla="*/ 1747505 h 1860999"/>
                <a:gd name="connsiteX54" fmla="*/ 1197999 w 1597578"/>
                <a:gd name="connsiteY54" fmla="*/ 1568435 h 1860999"/>
                <a:gd name="connsiteX55" fmla="*/ 1462336 w 1597578"/>
                <a:gd name="connsiteY55" fmla="*/ 1303679 h 1860999"/>
                <a:gd name="connsiteX56" fmla="*/ 1486188 w 1597578"/>
                <a:gd name="connsiteY56" fmla="*/ 1155989 h 1860999"/>
                <a:gd name="connsiteX57" fmla="*/ 1553242 w 1597578"/>
                <a:gd name="connsiteY57" fmla="*/ 1156181 h 1860999"/>
                <a:gd name="connsiteX58" fmla="*/ 1597502 w 1597578"/>
                <a:gd name="connsiteY58" fmla="*/ 1112161 h 1860999"/>
                <a:gd name="connsiteX59" fmla="*/ 1597578 w 1597578"/>
                <a:gd name="connsiteY59" fmla="*/ 1086965 h 1860999"/>
                <a:gd name="connsiteX60" fmla="*/ 1553574 w 1597578"/>
                <a:gd name="connsiteY60" fmla="*/ 1042694 h 1860999"/>
                <a:gd name="connsiteX61" fmla="*/ 1151390 w 1597578"/>
                <a:gd name="connsiteY61" fmla="*/ 632940 h 1860999"/>
                <a:gd name="connsiteX62" fmla="*/ 1206572 w 1597578"/>
                <a:gd name="connsiteY62" fmla="*/ 672501 h 1860999"/>
                <a:gd name="connsiteX63" fmla="*/ 1177362 w 1597578"/>
                <a:gd name="connsiteY63" fmla="*/ 739366 h 1860999"/>
                <a:gd name="connsiteX64" fmla="*/ 1146882 w 1597578"/>
                <a:gd name="connsiteY64" fmla="*/ 807413 h 1860999"/>
                <a:gd name="connsiteX65" fmla="*/ 1078708 w 1597578"/>
                <a:gd name="connsiteY65" fmla="*/ 792795 h 1860999"/>
                <a:gd name="connsiteX66" fmla="*/ 222155 w 1597578"/>
                <a:gd name="connsiteY66" fmla="*/ 511770 h 1860999"/>
                <a:gd name="connsiteX67" fmla="*/ 120493 w 1597578"/>
                <a:gd name="connsiteY67" fmla="*/ 465555 h 1860999"/>
                <a:gd name="connsiteX68" fmla="*/ 114523 w 1597578"/>
                <a:gd name="connsiteY68" fmla="*/ 449456 h 1860999"/>
                <a:gd name="connsiteX69" fmla="*/ 114536 w 1597578"/>
                <a:gd name="connsiteY69" fmla="*/ 449426 h 1860999"/>
                <a:gd name="connsiteX70" fmla="*/ 173554 w 1597578"/>
                <a:gd name="connsiteY70" fmla="*/ 319758 h 1860999"/>
                <a:gd name="connsiteX71" fmla="*/ 264155 w 1597578"/>
                <a:gd name="connsiteY71" fmla="*/ 120584 h 1860999"/>
                <a:gd name="connsiteX72" fmla="*/ 280221 w 1597578"/>
                <a:gd name="connsiteY72" fmla="*/ 114552 h 1860999"/>
                <a:gd name="connsiteX73" fmla="*/ 1083052 w 1597578"/>
                <a:gd name="connsiteY73" fmla="*/ 479791 h 1860999"/>
                <a:gd name="connsiteX74" fmla="*/ 1089072 w 1597578"/>
                <a:gd name="connsiteY74" fmla="*/ 495870 h 1860999"/>
                <a:gd name="connsiteX75" fmla="*/ 939440 w 1597578"/>
                <a:gd name="connsiteY75" fmla="*/ 824798 h 1860999"/>
                <a:gd name="connsiteX76" fmla="*/ 923374 w 1597578"/>
                <a:gd name="connsiteY76" fmla="*/ 830832 h 1860999"/>
                <a:gd name="connsiteX77" fmla="*/ 536025 w 1597578"/>
                <a:gd name="connsiteY77" fmla="*/ 654619 h 1860999"/>
                <a:gd name="connsiteX78" fmla="*/ 424506 w 1597578"/>
                <a:gd name="connsiteY78" fmla="*/ 603818 h 1860999"/>
                <a:gd name="connsiteX79" fmla="*/ 238011 w 1597578"/>
                <a:gd name="connsiteY79" fmla="*/ 554117 h 1860999"/>
                <a:gd name="connsiteX80" fmla="*/ 222144 w 1597578"/>
                <a:gd name="connsiteY80" fmla="*/ 511770 h 1860999"/>
                <a:gd name="connsiteX81" fmla="*/ 418562 w 1597578"/>
                <a:gd name="connsiteY81" fmla="*/ 1747479 h 1860999"/>
                <a:gd name="connsiteX82" fmla="*/ 472194 w 1597578"/>
                <a:gd name="connsiteY82" fmla="*/ 1603780 h 1860999"/>
                <a:gd name="connsiteX83" fmla="*/ 778480 w 1597578"/>
                <a:gd name="connsiteY83" fmla="*/ 1428164 h 1860999"/>
                <a:gd name="connsiteX84" fmla="*/ 783851 w 1597578"/>
                <a:gd name="connsiteY84" fmla="*/ 1428164 h 1860999"/>
                <a:gd name="connsiteX85" fmla="*/ 1088462 w 1597578"/>
                <a:gd name="connsiteY85" fmla="*/ 1600820 h 1860999"/>
                <a:gd name="connsiteX86" fmla="*/ 1143668 w 1597578"/>
                <a:gd name="connsiteY86" fmla="*/ 1747479 h 186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597578" h="1860999">
                  <a:moveTo>
                    <a:pt x="1553574" y="1042694"/>
                  </a:moveTo>
                  <a:lnTo>
                    <a:pt x="680563" y="1040216"/>
                  </a:lnTo>
                  <a:cubicBezTo>
                    <a:pt x="656183" y="1040147"/>
                    <a:pt x="636361" y="1059854"/>
                    <a:pt x="636290" y="1084234"/>
                  </a:cubicBezTo>
                  <a:lnTo>
                    <a:pt x="636214" y="1109432"/>
                  </a:lnTo>
                  <a:cubicBezTo>
                    <a:pt x="636151" y="1133814"/>
                    <a:pt x="655863" y="1153634"/>
                    <a:pt x="680245" y="1153703"/>
                  </a:cubicBezTo>
                  <a:lnTo>
                    <a:pt x="1374388" y="1155673"/>
                  </a:lnTo>
                  <a:cubicBezTo>
                    <a:pt x="1373691" y="1185759"/>
                    <a:pt x="1369525" y="1228519"/>
                    <a:pt x="1354754" y="1273033"/>
                  </a:cubicBezTo>
                  <a:cubicBezTo>
                    <a:pt x="1320782" y="1375446"/>
                    <a:pt x="1246361" y="1441942"/>
                    <a:pt x="1133558" y="1470938"/>
                  </a:cubicBezTo>
                  <a:cubicBezTo>
                    <a:pt x="1064560" y="1389289"/>
                    <a:pt x="955022" y="1316378"/>
                    <a:pt x="783890" y="1316378"/>
                  </a:cubicBezTo>
                  <a:lnTo>
                    <a:pt x="778391" y="1316378"/>
                  </a:lnTo>
                  <a:cubicBezTo>
                    <a:pt x="697505" y="1316378"/>
                    <a:pt x="630372" y="1332673"/>
                    <a:pt x="574772" y="1358479"/>
                  </a:cubicBezTo>
                  <a:cubicBezTo>
                    <a:pt x="452584" y="1277885"/>
                    <a:pt x="380538" y="1186890"/>
                    <a:pt x="360357" y="1087448"/>
                  </a:cubicBezTo>
                  <a:cubicBezTo>
                    <a:pt x="325662" y="916531"/>
                    <a:pt x="446997" y="749958"/>
                    <a:pt x="449994" y="745920"/>
                  </a:cubicBezTo>
                  <a:lnTo>
                    <a:pt x="451113" y="744446"/>
                  </a:lnTo>
                  <a:lnTo>
                    <a:pt x="453029" y="741475"/>
                  </a:lnTo>
                  <a:lnTo>
                    <a:pt x="876383" y="934070"/>
                  </a:lnTo>
                  <a:cubicBezTo>
                    <a:pt x="929591" y="958264"/>
                    <a:pt x="992454" y="942577"/>
                    <a:pt x="1028060" y="896225"/>
                  </a:cubicBezTo>
                  <a:lnTo>
                    <a:pt x="1126359" y="917306"/>
                  </a:lnTo>
                  <a:cubicBezTo>
                    <a:pt x="1176222" y="928001"/>
                    <a:pt x="1226775" y="902370"/>
                    <a:pt x="1247618" y="855825"/>
                  </a:cubicBezTo>
                  <a:lnTo>
                    <a:pt x="1279051" y="785595"/>
                  </a:lnTo>
                  <a:lnTo>
                    <a:pt x="1310139" y="714474"/>
                  </a:lnTo>
                  <a:cubicBezTo>
                    <a:pt x="1330571" y="667748"/>
                    <a:pt x="1315545" y="613098"/>
                    <a:pt x="1274097" y="583384"/>
                  </a:cubicBezTo>
                  <a:lnTo>
                    <a:pt x="1197757" y="528673"/>
                  </a:lnTo>
                  <a:cubicBezTo>
                    <a:pt x="1216852" y="468104"/>
                    <a:pt x="1187780" y="402804"/>
                    <a:pt x="1129990" y="376463"/>
                  </a:cubicBezTo>
                  <a:lnTo>
                    <a:pt x="327222" y="11275"/>
                  </a:lnTo>
                  <a:cubicBezTo>
                    <a:pt x="264071" y="-17394"/>
                    <a:pt x="189629" y="10490"/>
                    <a:pt x="160853" y="73594"/>
                  </a:cubicBezTo>
                  <a:lnTo>
                    <a:pt x="11273" y="402435"/>
                  </a:lnTo>
                  <a:cubicBezTo>
                    <a:pt x="-17395" y="465592"/>
                    <a:pt x="10496" y="540034"/>
                    <a:pt x="73604" y="568805"/>
                  </a:cubicBezTo>
                  <a:lnTo>
                    <a:pt x="136101" y="597240"/>
                  </a:lnTo>
                  <a:lnTo>
                    <a:pt x="205302" y="628712"/>
                  </a:lnTo>
                  <a:cubicBezTo>
                    <a:pt x="203271" y="631988"/>
                    <a:pt x="201193" y="635409"/>
                    <a:pt x="199068" y="638974"/>
                  </a:cubicBezTo>
                  <a:lnTo>
                    <a:pt x="225178" y="669377"/>
                  </a:lnTo>
                  <a:lnTo>
                    <a:pt x="278810" y="723986"/>
                  </a:lnTo>
                  <a:lnTo>
                    <a:pt x="324925" y="697723"/>
                  </a:lnTo>
                  <a:lnTo>
                    <a:pt x="246083" y="647241"/>
                  </a:lnTo>
                  <a:lnTo>
                    <a:pt x="340431" y="690154"/>
                  </a:lnTo>
                  <a:lnTo>
                    <a:pt x="324925" y="699044"/>
                  </a:lnTo>
                  <a:lnTo>
                    <a:pt x="340368" y="708938"/>
                  </a:lnTo>
                  <a:cubicBezTo>
                    <a:pt x="320321" y="741161"/>
                    <a:pt x="302908" y="774952"/>
                    <a:pt x="288298" y="809979"/>
                  </a:cubicBezTo>
                  <a:cubicBezTo>
                    <a:pt x="269325" y="855444"/>
                    <a:pt x="256053" y="901075"/>
                    <a:pt x="248838" y="945589"/>
                  </a:cubicBezTo>
                  <a:cubicBezTo>
                    <a:pt x="239631" y="1002434"/>
                    <a:pt x="240318" y="1057642"/>
                    <a:pt x="250883" y="1109661"/>
                  </a:cubicBezTo>
                  <a:cubicBezTo>
                    <a:pt x="274772" y="1227377"/>
                    <a:pt x="349727" y="1332926"/>
                    <a:pt x="474125" y="1424468"/>
                  </a:cubicBezTo>
                  <a:cubicBezTo>
                    <a:pt x="430284" y="1463228"/>
                    <a:pt x="398115" y="1507577"/>
                    <a:pt x="374847" y="1548927"/>
                  </a:cubicBezTo>
                  <a:cubicBezTo>
                    <a:pt x="330525" y="1627592"/>
                    <a:pt x="312034" y="1706103"/>
                    <a:pt x="304796" y="1747479"/>
                  </a:cubicBezTo>
                  <a:lnTo>
                    <a:pt x="162021" y="1747479"/>
                  </a:lnTo>
                  <a:cubicBezTo>
                    <a:pt x="137852" y="1747479"/>
                    <a:pt x="118258" y="1767074"/>
                    <a:pt x="118258" y="1791244"/>
                  </a:cubicBezTo>
                  <a:lnTo>
                    <a:pt x="118258" y="1817216"/>
                  </a:lnTo>
                  <a:cubicBezTo>
                    <a:pt x="118258" y="1841391"/>
                    <a:pt x="137850" y="1860981"/>
                    <a:pt x="162021" y="1860999"/>
                  </a:cubicBezTo>
                  <a:lnTo>
                    <a:pt x="1418547" y="1860999"/>
                  </a:lnTo>
                  <a:cubicBezTo>
                    <a:pt x="1442725" y="1860999"/>
                    <a:pt x="1462323" y="1841391"/>
                    <a:pt x="1462323" y="1817216"/>
                  </a:cubicBezTo>
                  <a:lnTo>
                    <a:pt x="1462323" y="1791270"/>
                  </a:lnTo>
                  <a:cubicBezTo>
                    <a:pt x="1462323" y="1767098"/>
                    <a:pt x="1442730" y="1747505"/>
                    <a:pt x="1418560" y="1747505"/>
                  </a:cubicBezTo>
                  <a:cubicBezTo>
                    <a:pt x="1418555" y="1747505"/>
                    <a:pt x="1418551" y="1747505"/>
                    <a:pt x="1418547" y="1747505"/>
                  </a:cubicBezTo>
                  <a:lnTo>
                    <a:pt x="1257562" y="1747505"/>
                  </a:lnTo>
                  <a:cubicBezTo>
                    <a:pt x="1250932" y="1709557"/>
                    <a:pt x="1234815" y="1640380"/>
                    <a:pt x="1197999" y="1568435"/>
                  </a:cubicBezTo>
                  <a:cubicBezTo>
                    <a:pt x="1362755" y="1513368"/>
                    <a:pt x="1432707" y="1396172"/>
                    <a:pt x="1462336" y="1303679"/>
                  </a:cubicBezTo>
                  <a:cubicBezTo>
                    <a:pt x="1480397" y="1247316"/>
                    <a:pt x="1485475" y="1194089"/>
                    <a:pt x="1486188" y="1155989"/>
                  </a:cubicBezTo>
                  <a:lnTo>
                    <a:pt x="1553242" y="1156181"/>
                  </a:lnTo>
                  <a:cubicBezTo>
                    <a:pt x="1577619" y="1156244"/>
                    <a:pt x="1597433" y="1136538"/>
                    <a:pt x="1597502" y="1112161"/>
                  </a:cubicBezTo>
                  <a:lnTo>
                    <a:pt x="1597578" y="1086965"/>
                  </a:lnTo>
                  <a:cubicBezTo>
                    <a:pt x="1597649" y="1062590"/>
                    <a:pt x="1577950" y="1042770"/>
                    <a:pt x="1553574" y="1042694"/>
                  </a:cubicBezTo>
                  <a:close/>
                  <a:moveTo>
                    <a:pt x="1151390" y="632940"/>
                  </a:moveTo>
                  <a:lnTo>
                    <a:pt x="1206572" y="672501"/>
                  </a:lnTo>
                  <a:lnTo>
                    <a:pt x="1177362" y="739366"/>
                  </a:lnTo>
                  <a:lnTo>
                    <a:pt x="1146882" y="807413"/>
                  </a:lnTo>
                  <a:lnTo>
                    <a:pt x="1078708" y="792795"/>
                  </a:lnTo>
                  <a:close/>
                  <a:moveTo>
                    <a:pt x="222155" y="511770"/>
                  </a:moveTo>
                  <a:lnTo>
                    <a:pt x="120493" y="465555"/>
                  </a:lnTo>
                  <a:cubicBezTo>
                    <a:pt x="114398" y="462757"/>
                    <a:pt x="111725" y="455550"/>
                    <a:pt x="114523" y="449456"/>
                  </a:cubicBezTo>
                  <a:cubicBezTo>
                    <a:pt x="114527" y="449445"/>
                    <a:pt x="114532" y="449435"/>
                    <a:pt x="114536" y="449426"/>
                  </a:cubicBezTo>
                  <a:lnTo>
                    <a:pt x="173554" y="319758"/>
                  </a:lnTo>
                  <a:lnTo>
                    <a:pt x="264155" y="120584"/>
                  </a:lnTo>
                  <a:cubicBezTo>
                    <a:pt x="266934" y="114491"/>
                    <a:pt x="274119" y="111793"/>
                    <a:pt x="280221" y="114552"/>
                  </a:cubicBezTo>
                  <a:lnTo>
                    <a:pt x="1083052" y="479791"/>
                  </a:lnTo>
                  <a:cubicBezTo>
                    <a:pt x="1089142" y="482579"/>
                    <a:pt x="1091832" y="489766"/>
                    <a:pt x="1089072" y="495870"/>
                  </a:cubicBezTo>
                  <a:lnTo>
                    <a:pt x="939440" y="824798"/>
                  </a:lnTo>
                  <a:cubicBezTo>
                    <a:pt x="936661" y="830893"/>
                    <a:pt x="929476" y="833590"/>
                    <a:pt x="923374" y="830832"/>
                  </a:cubicBezTo>
                  <a:lnTo>
                    <a:pt x="536025" y="654619"/>
                  </a:lnTo>
                  <a:lnTo>
                    <a:pt x="424506" y="603818"/>
                  </a:lnTo>
                  <a:cubicBezTo>
                    <a:pt x="359282" y="641593"/>
                    <a:pt x="275786" y="619341"/>
                    <a:pt x="238011" y="554117"/>
                  </a:cubicBezTo>
                  <a:cubicBezTo>
                    <a:pt x="230404" y="540983"/>
                    <a:pt x="225041" y="526670"/>
                    <a:pt x="222144" y="511770"/>
                  </a:cubicBezTo>
                  <a:close/>
                  <a:moveTo>
                    <a:pt x="418562" y="1747479"/>
                  </a:moveTo>
                  <a:cubicBezTo>
                    <a:pt x="426182" y="1712173"/>
                    <a:pt x="441664" y="1657970"/>
                    <a:pt x="472194" y="1603780"/>
                  </a:cubicBezTo>
                  <a:cubicBezTo>
                    <a:pt x="537840" y="1487231"/>
                    <a:pt x="640887" y="1428164"/>
                    <a:pt x="778480" y="1428164"/>
                  </a:cubicBezTo>
                  <a:lnTo>
                    <a:pt x="783851" y="1428164"/>
                  </a:lnTo>
                  <a:cubicBezTo>
                    <a:pt x="920250" y="1428164"/>
                    <a:pt x="1022726" y="1486254"/>
                    <a:pt x="1088462" y="1600820"/>
                  </a:cubicBezTo>
                  <a:cubicBezTo>
                    <a:pt x="1119831" y="1655431"/>
                    <a:pt x="1135845" y="1711310"/>
                    <a:pt x="1143668" y="1747479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CAE8E09D-E10C-41B0-BD37-A2DACAB59315}"/>
                </a:ext>
              </a:extLst>
            </p:cNvPr>
            <p:cNvSpPr/>
            <p:nvPr/>
          </p:nvSpPr>
          <p:spPr>
            <a:xfrm>
              <a:off x="8978693" y="4694357"/>
              <a:ext cx="234601" cy="371406"/>
            </a:xfrm>
            <a:custGeom>
              <a:avLst/>
              <a:gdLst>
                <a:gd name="connsiteX0" fmla="*/ 5695 w 234601"/>
                <a:gd name="connsiteY0" fmla="*/ 298173 h 371406"/>
                <a:gd name="connsiteX1" fmla="*/ 128467 w 234601"/>
                <a:gd name="connsiteY1" fmla="*/ 27651 h 371406"/>
                <a:gd name="connsiteX2" fmla="*/ 186910 w 234601"/>
                <a:gd name="connsiteY2" fmla="*/ 5695 h 371406"/>
                <a:gd name="connsiteX3" fmla="*/ 206952 w 234601"/>
                <a:gd name="connsiteY3" fmla="*/ 14790 h 371406"/>
                <a:gd name="connsiteX4" fmla="*/ 228907 w 234601"/>
                <a:gd name="connsiteY4" fmla="*/ 73233 h 371406"/>
                <a:gd name="connsiteX5" fmla="*/ 106135 w 234601"/>
                <a:gd name="connsiteY5" fmla="*/ 343756 h 371406"/>
                <a:gd name="connsiteX6" fmla="*/ 47692 w 234601"/>
                <a:gd name="connsiteY6" fmla="*/ 365711 h 371406"/>
                <a:gd name="connsiteX7" fmla="*/ 27650 w 234601"/>
                <a:gd name="connsiteY7" fmla="*/ 356616 h 371406"/>
                <a:gd name="connsiteX8" fmla="*/ 5695 w 234601"/>
                <a:gd name="connsiteY8" fmla="*/ 298173 h 37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601" h="371406">
                  <a:moveTo>
                    <a:pt x="5695" y="298173"/>
                  </a:moveTo>
                  <a:lnTo>
                    <a:pt x="128467" y="27651"/>
                  </a:lnTo>
                  <a:cubicBezTo>
                    <a:pt x="140628" y="851"/>
                    <a:pt x="160110" y="-6467"/>
                    <a:pt x="186910" y="5695"/>
                  </a:cubicBezTo>
                  <a:lnTo>
                    <a:pt x="206952" y="14790"/>
                  </a:lnTo>
                  <a:cubicBezTo>
                    <a:pt x="233750" y="26953"/>
                    <a:pt x="241068" y="46434"/>
                    <a:pt x="228907" y="73233"/>
                  </a:cubicBezTo>
                  <a:lnTo>
                    <a:pt x="106135" y="343756"/>
                  </a:lnTo>
                  <a:cubicBezTo>
                    <a:pt x="93973" y="370556"/>
                    <a:pt x="74492" y="377874"/>
                    <a:pt x="47692" y="365711"/>
                  </a:cubicBezTo>
                  <a:lnTo>
                    <a:pt x="27650" y="356616"/>
                  </a:lnTo>
                  <a:cubicBezTo>
                    <a:pt x="851" y="344453"/>
                    <a:pt x="-6467" y="324973"/>
                    <a:pt x="5695" y="298173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B8110454-2A31-48D8-A6E7-F611C6CFAD74}"/>
                </a:ext>
              </a:extLst>
            </p:cNvPr>
            <p:cNvSpPr/>
            <p:nvPr/>
          </p:nvSpPr>
          <p:spPr>
            <a:xfrm>
              <a:off x="9265656" y="4946991"/>
              <a:ext cx="495147" cy="495160"/>
            </a:xfrm>
            <a:custGeom>
              <a:avLst/>
              <a:gdLst>
                <a:gd name="connsiteX0" fmla="*/ 247574 w 495147"/>
                <a:gd name="connsiteY0" fmla="*/ 495160 h 495160"/>
                <a:gd name="connsiteX1" fmla="*/ 0 w 495147"/>
                <a:gd name="connsiteY1" fmla="*/ 247510 h 495160"/>
                <a:gd name="connsiteX2" fmla="*/ 247574 w 495147"/>
                <a:gd name="connsiteY2" fmla="*/ 0 h 495160"/>
                <a:gd name="connsiteX3" fmla="*/ 495147 w 495147"/>
                <a:gd name="connsiteY3" fmla="*/ 247576 h 495160"/>
                <a:gd name="connsiteX4" fmla="*/ 247574 w 495147"/>
                <a:gd name="connsiteY4" fmla="*/ 495160 h 495160"/>
                <a:gd name="connsiteX5" fmla="*/ 247574 w 495147"/>
                <a:gd name="connsiteY5" fmla="*/ 111761 h 495160"/>
                <a:gd name="connsiteX6" fmla="*/ 111735 w 495147"/>
                <a:gd name="connsiteY6" fmla="*/ 247574 h 495160"/>
                <a:gd name="connsiteX7" fmla="*/ 247548 w 495147"/>
                <a:gd name="connsiteY7" fmla="*/ 383415 h 495160"/>
                <a:gd name="connsiteX8" fmla="*/ 383389 w 495147"/>
                <a:gd name="connsiteY8" fmla="*/ 247600 h 495160"/>
                <a:gd name="connsiteX9" fmla="*/ 383389 w 495147"/>
                <a:gd name="connsiteY9" fmla="*/ 247576 h 495160"/>
                <a:gd name="connsiteX10" fmla="*/ 247574 w 495147"/>
                <a:gd name="connsiteY10" fmla="*/ 111761 h 49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5147" h="495160">
                  <a:moveTo>
                    <a:pt x="247574" y="495160"/>
                  </a:moveTo>
                  <a:cubicBezTo>
                    <a:pt x="111061" y="495160"/>
                    <a:pt x="0" y="384099"/>
                    <a:pt x="0" y="247510"/>
                  </a:cubicBezTo>
                  <a:cubicBezTo>
                    <a:pt x="0" y="110923"/>
                    <a:pt x="111061" y="0"/>
                    <a:pt x="247574" y="0"/>
                  </a:cubicBezTo>
                  <a:cubicBezTo>
                    <a:pt x="384086" y="0"/>
                    <a:pt x="495147" y="111037"/>
                    <a:pt x="495147" y="247576"/>
                  </a:cubicBezTo>
                  <a:cubicBezTo>
                    <a:pt x="495147" y="384112"/>
                    <a:pt x="384086" y="495160"/>
                    <a:pt x="247574" y="495160"/>
                  </a:cubicBezTo>
                  <a:close/>
                  <a:moveTo>
                    <a:pt x="247574" y="111761"/>
                  </a:moveTo>
                  <a:cubicBezTo>
                    <a:pt x="172559" y="111753"/>
                    <a:pt x="111742" y="172561"/>
                    <a:pt x="111735" y="247574"/>
                  </a:cubicBezTo>
                  <a:cubicBezTo>
                    <a:pt x="111727" y="322589"/>
                    <a:pt x="172533" y="383407"/>
                    <a:pt x="247548" y="383415"/>
                  </a:cubicBezTo>
                  <a:cubicBezTo>
                    <a:pt x="322563" y="383420"/>
                    <a:pt x="383381" y="322615"/>
                    <a:pt x="383389" y="247600"/>
                  </a:cubicBezTo>
                  <a:cubicBezTo>
                    <a:pt x="383389" y="247592"/>
                    <a:pt x="383389" y="247583"/>
                    <a:pt x="383389" y="247576"/>
                  </a:cubicBezTo>
                  <a:cubicBezTo>
                    <a:pt x="383303" y="172602"/>
                    <a:pt x="322548" y="111844"/>
                    <a:pt x="247574" y="111761"/>
                  </a:cubicBezTo>
                  <a:close/>
                </a:path>
              </a:pathLst>
            </a:custGeom>
            <a:solidFill>
              <a:srgbClr val="0B63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39" name="图形 30">
            <a:extLst>
              <a:ext uri="{FF2B5EF4-FFF2-40B4-BE49-F238E27FC236}">
                <a16:creationId xmlns="" xmlns:a16="http://schemas.microsoft.com/office/drawing/2014/main" id="{8F237725-D684-4C78-A18C-32413B8182C6}"/>
              </a:ext>
            </a:extLst>
          </p:cNvPr>
          <p:cNvGrpSpPr/>
          <p:nvPr/>
        </p:nvGrpSpPr>
        <p:grpSpPr>
          <a:xfrm>
            <a:off x="8260007" y="2384213"/>
            <a:ext cx="308636" cy="308636"/>
            <a:chOff x="9426406" y="2666987"/>
            <a:chExt cx="1905000" cy="1905000"/>
          </a:xfrm>
        </p:grpSpPr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11E48C80-420E-4DA9-9B37-9376F618E0C6}"/>
                </a:ext>
              </a:extLst>
            </p:cNvPr>
            <p:cNvSpPr/>
            <p:nvPr/>
          </p:nvSpPr>
          <p:spPr>
            <a:xfrm>
              <a:off x="10251600" y="3642588"/>
              <a:ext cx="349619" cy="349617"/>
            </a:xfrm>
            <a:custGeom>
              <a:avLst/>
              <a:gdLst>
                <a:gd name="connsiteX0" fmla="*/ 174817 w 349619"/>
                <a:gd name="connsiteY0" fmla="*/ 349618 h 349617"/>
                <a:gd name="connsiteX1" fmla="*/ 0 w 349619"/>
                <a:gd name="connsiteY1" fmla="*/ 174815 h 349617"/>
                <a:gd name="connsiteX2" fmla="*/ 174817 w 349619"/>
                <a:gd name="connsiteY2" fmla="*/ 0 h 349617"/>
                <a:gd name="connsiteX3" fmla="*/ 349620 w 349619"/>
                <a:gd name="connsiteY3" fmla="*/ 174815 h 349617"/>
                <a:gd name="connsiteX4" fmla="*/ 174817 w 349619"/>
                <a:gd name="connsiteY4" fmla="*/ 349618 h 349617"/>
                <a:gd name="connsiteX5" fmla="*/ 174817 w 349619"/>
                <a:gd name="connsiteY5" fmla="*/ 111759 h 349617"/>
                <a:gd name="connsiteX6" fmla="*/ 111748 w 349619"/>
                <a:gd name="connsiteY6" fmla="*/ 174802 h 349617"/>
                <a:gd name="connsiteX7" fmla="*/ 174791 w 349619"/>
                <a:gd name="connsiteY7" fmla="*/ 237870 h 349617"/>
                <a:gd name="connsiteX8" fmla="*/ 237859 w 349619"/>
                <a:gd name="connsiteY8" fmla="*/ 174828 h 349617"/>
                <a:gd name="connsiteX9" fmla="*/ 237859 w 349619"/>
                <a:gd name="connsiteY9" fmla="*/ 174815 h 349617"/>
                <a:gd name="connsiteX10" fmla="*/ 174817 w 349619"/>
                <a:gd name="connsiteY10" fmla="*/ 111759 h 34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619" h="349617">
                  <a:moveTo>
                    <a:pt x="174817" y="349618"/>
                  </a:moveTo>
                  <a:cubicBezTo>
                    <a:pt x="78423" y="349618"/>
                    <a:pt x="0" y="271208"/>
                    <a:pt x="0" y="174815"/>
                  </a:cubicBezTo>
                  <a:cubicBezTo>
                    <a:pt x="0" y="78421"/>
                    <a:pt x="78423" y="0"/>
                    <a:pt x="174817" y="0"/>
                  </a:cubicBezTo>
                  <a:cubicBezTo>
                    <a:pt x="271210" y="0"/>
                    <a:pt x="349620" y="78421"/>
                    <a:pt x="349620" y="174815"/>
                  </a:cubicBezTo>
                  <a:cubicBezTo>
                    <a:pt x="349620" y="271208"/>
                    <a:pt x="271210" y="349618"/>
                    <a:pt x="174817" y="349618"/>
                  </a:cubicBezTo>
                  <a:close/>
                  <a:moveTo>
                    <a:pt x="174817" y="111759"/>
                  </a:moveTo>
                  <a:cubicBezTo>
                    <a:pt x="139991" y="111753"/>
                    <a:pt x="111755" y="139978"/>
                    <a:pt x="111748" y="174802"/>
                  </a:cubicBezTo>
                  <a:cubicBezTo>
                    <a:pt x="111742" y="209626"/>
                    <a:pt x="139967" y="237863"/>
                    <a:pt x="174791" y="237870"/>
                  </a:cubicBezTo>
                  <a:cubicBezTo>
                    <a:pt x="209615" y="237877"/>
                    <a:pt x="237852" y="209652"/>
                    <a:pt x="237859" y="174828"/>
                  </a:cubicBezTo>
                  <a:cubicBezTo>
                    <a:pt x="237859" y="174823"/>
                    <a:pt x="237859" y="174819"/>
                    <a:pt x="237859" y="174815"/>
                  </a:cubicBezTo>
                  <a:cubicBezTo>
                    <a:pt x="237824" y="140010"/>
                    <a:pt x="209621" y="111802"/>
                    <a:pt x="174817" y="111759"/>
                  </a:cubicBezTo>
                  <a:close/>
                </a:path>
              </a:pathLst>
            </a:custGeom>
            <a:solidFill>
              <a:srgbClr val="0B63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739B9D9D-ECB2-4BD8-9BA1-A81B41FBAEC4}"/>
                </a:ext>
              </a:extLst>
            </p:cNvPr>
            <p:cNvSpPr/>
            <p:nvPr/>
          </p:nvSpPr>
          <p:spPr>
            <a:xfrm>
              <a:off x="9727305" y="2711678"/>
              <a:ext cx="1398195" cy="1825687"/>
            </a:xfrm>
            <a:custGeom>
              <a:avLst/>
              <a:gdLst>
                <a:gd name="connsiteX0" fmla="*/ 1364592 w 1398195"/>
                <a:gd name="connsiteY0" fmla="*/ 767778 h 1825687"/>
                <a:gd name="connsiteX1" fmla="*/ 1293039 w 1398195"/>
                <a:gd name="connsiteY1" fmla="*/ 759537 h 1825687"/>
                <a:gd name="connsiteX2" fmla="*/ 1190855 w 1398195"/>
                <a:gd name="connsiteY2" fmla="*/ 799224 h 1825687"/>
                <a:gd name="connsiteX3" fmla="*/ 754992 w 1398195"/>
                <a:gd name="connsiteY3" fmla="*/ 352730 h 1825687"/>
                <a:gd name="connsiteX4" fmla="*/ 754992 w 1398195"/>
                <a:gd name="connsiteY4" fmla="*/ 299479 h 1825687"/>
                <a:gd name="connsiteX5" fmla="*/ 936664 w 1398195"/>
                <a:gd name="connsiteY5" fmla="*/ 299479 h 1825687"/>
                <a:gd name="connsiteX6" fmla="*/ 1017069 w 1398195"/>
                <a:gd name="connsiteY6" fmla="*/ 219075 h 1825687"/>
                <a:gd name="connsiteX7" fmla="*/ 1017069 w 1398195"/>
                <a:gd name="connsiteY7" fmla="*/ 80404 h 1825687"/>
                <a:gd name="connsiteX8" fmla="*/ 936664 w 1398195"/>
                <a:gd name="connsiteY8" fmla="*/ 0 h 1825687"/>
                <a:gd name="connsiteX9" fmla="*/ 723635 w 1398195"/>
                <a:gd name="connsiteY9" fmla="*/ 0 h 1825687"/>
                <a:gd name="connsiteX10" fmla="*/ 643231 w 1398195"/>
                <a:gd name="connsiteY10" fmla="*/ 80404 h 1825687"/>
                <a:gd name="connsiteX11" fmla="*/ 643231 w 1398195"/>
                <a:gd name="connsiteY11" fmla="*/ 352730 h 1825687"/>
                <a:gd name="connsiteX12" fmla="*/ 207354 w 1398195"/>
                <a:gd name="connsiteY12" fmla="*/ 799224 h 1825687"/>
                <a:gd name="connsiteX13" fmla="*/ 105171 w 1398195"/>
                <a:gd name="connsiteY13" fmla="*/ 759537 h 1825687"/>
                <a:gd name="connsiteX14" fmla="*/ 26671 w 1398195"/>
                <a:gd name="connsiteY14" fmla="*/ 773188 h 1825687"/>
                <a:gd name="connsiteX15" fmla="*/ 1 w 1398195"/>
                <a:gd name="connsiteY15" fmla="*/ 832574 h 1825687"/>
                <a:gd name="connsiteX16" fmla="*/ 1 w 1398195"/>
                <a:gd name="connsiteY16" fmla="*/ 1782154 h 1825687"/>
                <a:gd name="connsiteX17" fmla="*/ 43537 w 1398195"/>
                <a:gd name="connsiteY17" fmla="*/ 1825688 h 1825687"/>
                <a:gd name="connsiteX18" fmla="*/ 68239 w 1398195"/>
                <a:gd name="connsiteY18" fmla="*/ 1825688 h 1825687"/>
                <a:gd name="connsiteX19" fmla="*/ 111851 w 1398195"/>
                <a:gd name="connsiteY19" fmla="*/ 1782254 h 1825687"/>
                <a:gd name="connsiteX20" fmla="*/ 111851 w 1398195"/>
                <a:gd name="connsiteY20" fmla="*/ 1782102 h 1825687"/>
                <a:gd name="connsiteX21" fmla="*/ 111851 w 1398195"/>
                <a:gd name="connsiteY21" fmla="*/ 882002 h 1825687"/>
                <a:gd name="connsiteX22" fmla="*/ 194235 w 1398195"/>
                <a:gd name="connsiteY22" fmla="*/ 914006 h 1825687"/>
                <a:gd name="connsiteX23" fmla="*/ 266943 w 1398195"/>
                <a:gd name="connsiteY23" fmla="*/ 898247 h 1825687"/>
                <a:gd name="connsiteX24" fmla="*/ 699112 w 1398195"/>
                <a:gd name="connsiteY24" fmla="*/ 455474 h 1825687"/>
                <a:gd name="connsiteX25" fmla="*/ 1131330 w 1398195"/>
                <a:gd name="connsiteY25" fmla="*/ 898247 h 1825687"/>
                <a:gd name="connsiteX26" fmla="*/ 1204051 w 1398195"/>
                <a:gd name="connsiteY26" fmla="*/ 914006 h 1825687"/>
                <a:gd name="connsiteX27" fmla="*/ 1286436 w 1398195"/>
                <a:gd name="connsiteY27" fmla="*/ 882002 h 1825687"/>
                <a:gd name="connsiteX28" fmla="*/ 1286436 w 1398195"/>
                <a:gd name="connsiteY28" fmla="*/ 1782102 h 1825687"/>
                <a:gd name="connsiteX29" fmla="*/ 1329971 w 1398195"/>
                <a:gd name="connsiteY29" fmla="*/ 1825632 h 1825687"/>
                <a:gd name="connsiteX30" fmla="*/ 1354659 w 1398195"/>
                <a:gd name="connsiteY30" fmla="*/ 1825632 h 1825687"/>
                <a:gd name="connsiteX31" fmla="*/ 1398195 w 1398195"/>
                <a:gd name="connsiteY31" fmla="*/ 1782102 h 1825687"/>
                <a:gd name="connsiteX32" fmla="*/ 1398195 w 1398195"/>
                <a:gd name="connsiteY32" fmla="*/ 831482 h 1825687"/>
                <a:gd name="connsiteX33" fmla="*/ 1364592 w 1398195"/>
                <a:gd name="connsiteY33" fmla="*/ 767778 h 1825687"/>
                <a:gd name="connsiteX34" fmla="*/ 754992 w 1398195"/>
                <a:gd name="connsiteY34" fmla="*/ 111760 h 1825687"/>
                <a:gd name="connsiteX35" fmla="*/ 905308 w 1398195"/>
                <a:gd name="connsiteY35" fmla="*/ 111760 h 1825687"/>
                <a:gd name="connsiteX36" fmla="*/ 905308 w 1398195"/>
                <a:gd name="connsiteY36" fmla="*/ 187719 h 1825687"/>
                <a:gd name="connsiteX37" fmla="*/ 754992 w 1398195"/>
                <a:gd name="connsiteY37" fmla="*/ 187719 h 1825687"/>
                <a:gd name="connsiteX38" fmla="*/ 754992 w 1398195"/>
                <a:gd name="connsiteY38" fmla="*/ 111760 h 182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98195" h="1825687">
                  <a:moveTo>
                    <a:pt x="1364592" y="767778"/>
                  </a:moveTo>
                  <a:cubicBezTo>
                    <a:pt x="1343564" y="753388"/>
                    <a:pt x="1316788" y="750304"/>
                    <a:pt x="1293039" y="759537"/>
                  </a:cubicBezTo>
                  <a:lnTo>
                    <a:pt x="1190855" y="799224"/>
                  </a:lnTo>
                  <a:lnTo>
                    <a:pt x="754992" y="352730"/>
                  </a:lnTo>
                  <a:lnTo>
                    <a:pt x="754992" y="299479"/>
                  </a:lnTo>
                  <a:lnTo>
                    <a:pt x="936664" y="299479"/>
                  </a:lnTo>
                  <a:cubicBezTo>
                    <a:pt x="981051" y="299429"/>
                    <a:pt x="1017020" y="263461"/>
                    <a:pt x="1017069" y="219075"/>
                  </a:cubicBezTo>
                  <a:lnTo>
                    <a:pt x="1017069" y="80404"/>
                  </a:lnTo>
                  <a:cubicBezTo>
                    <a:pt x="1017020" y="36018"/>
                    <a:pt x="981051" y="49"/>
                    <a:pt x="936664" y="0"/>
                  </a:cubicBezTo>
                  <a:lnTo>
                    <a:pt x="723635" y="0"/>
                  </a:lnTo>
                  <a:cubicBezTo>
                    <a:pt x="679249" y="49"/>
                    <a:pt x="643281" y="36018"/>
                    <a:pt x="643231" y="80404"/>
                  </a:cubicBezTo>
                  <a:lnTo>
                    <a:pt x="643231" y="352730"/>
                  </a:lnTo>
                  <a:lnTo>
                    <a:pt x="207354" y="799224"/>
                  </a:lnTo>
                  <a:lnTo>
                    <a:pt x="105171" y="759537"/>
                  </a:lnTo>
                  <a:cubicBezTo>
                    <a:pt x="78497" y="749188"/>
                    <a:pt x="48285" y="754441"/>
                    <a:pt x="26671" y="773188"/>
                  </a:cubicBezTo>
                  <a:cubicBezTo>
                    <a:pt x="9592" y="788181"/>
                    <a:pt x="-138" y="809848"/>
                    <a:pt x="1" y="832574"/>
                  </a:cubicBezTo>
                  <a:lnTo>
                    <a:pt x="1" y="1782154"/>
                  </a:lnTo>
                  <a:cubicBezTo>
                    <a:pt x="1" y="1806197"/>
                    <a:pt x="19494" y="1825688"/>
                    <a:pt x="43537" y="1825688"/>
                  </a:cubicBezTo>
                  <a:lnTo>
                    <a:pt x="68239" y="1825688"/>
                  </a:lnTo>
                  <a:cubicBezTo>
                    <a:pt x="92277" y="1825743"/>
                    <a:pt x="111801" y="1806292"/>
                    <a:pt x="111851" y="1782254"/>
                  </a:cubicBezTo>
                  <a:cubicBezTo>
                    <a:pt x="111851" y="1782204"/>
                    <a:pt x="111851" y="1782154"/>
                    <a:pt x="111851" y="1782102"/>
                  </a:cubicBezTo>
                  <a:lnTo>
                    <a:pt x="111851" y="882002"/>
                  </a:lnTo>
                  <a:lnTo>
                    <a:pt x="194235" y="914006"/>
                  </a:lnTo>
                  <a:cubicBezTo>
                    <a:pt x="219437" y="923819"/>
                    <a:pt x="248066" y="917615"/>
                    <a:pt x="266943" y="898247"/>
                  </a:cubicBezTo>
                  <a:lnTo>
                    <a:pt x="699112" y="455474"/>
                  </a:lnTo>
                  <a:lnTo>
                    <a:pt x="1131330" y="898247"/>
                  </a:lnTo>
                  <a:cubicBezTo>
                    <a:pt x="1150210" y="917618"/>
                    <a:pt x="1178845" y="923825"/>
                    <a:pt x="1204051" y="914006"/>
                  </a:cubicBezTo>
                  <a:lnTo>
                    <a:pt x="1286436" y="882002"/>
                  </a:lnTo>
                  <a:lnTo>
                    <a:pt x="1286436" y="1782102"/>
                  </a:lnTo>
                  <a:cubicBezTo>
                    <a:pt x="1286436" y="1806147"/>
                    <a:pt x="1305927" y="1825632"/>
                    <a:pt x="1329971" y="1825632"/>
                  </a:cubicBezTo>
                  <a:lnTo>
                    <a:pt x="1354659" y="1825632"/>
                  </a:lnTo>
                  <a:cubicBezTo>
                    <a:pt x="1378704" y="1825632"/>
                    <a:pt x="1398195" y="1806147"/>
                    <a:pt x="1398195" y="1782102"/>
                  </a:cubicBezTo>
                  <a:lnTo>
                    <a:pt x="1398195" y="831482"/>
                  </a:lnTo>
                  <a:cubicBezTo>
                    <a:pt x="1398197" y="806003"/>
                    <a:pt x="1385621" y="782164"/>
                    <a:pt x="1364592" y="767778"/>
                  </a:cubicBezTo>
                  <a:close/>
                  <a:moveTo>
                    <a:pt x="754992" y="111760"/>
                  </a:moveTo>
                  <a:lnTo>
                    <a:pt x="905308" y="111760"/>
                  </a:lnTo>
                  <a:lnTo>
                    <a:pt x="905308" y="187719"/>
                  </a:lnTo>
                  <a:lnTo>
                    <a:pt x="754992" y="187719"/>
                  </a:lnTo>
                  <a:lnTo>
                    <a:pt x="754992" y="111760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D43D64C6-E586-4752-807A-431A501246FC}"/>
                </a:ext>
              </a:extLst>
            </p:cNvPr>
            <p:cNvSpPr/>
            <p:nvPr/>
          </p:nvSpPr>
          <p:spPr>
            <a:xfrm>
              <a:off x="9971591" y="3342485"/>
              <a:ext cx="909587" cy="1194824"/>
            </a:xfrm>
            <a:custGeom>
              <a:avLst/>
              <a:gdLst>
                <a:gd name="connsiteX0" fmla="*/ 518326 w 909587"/>
                <a:gd name="connsiteY0" fmla="*/ 27765 h 1194824"/>
                <a:gd name="connsiteX1" fmla="*/ 396089 w 909587"/>
                <a:gd name="connsiteY1" fmla="*/ 23000 h 1194824"/>
                <a:gd name="connsiteX2" fmla="*/ 391325 w 909587"/>
                <a:gd name="connsiteY2" fmla="*/ 27765 h 1194824"/>
                <a:gd name="connsiteX3" fmla="*/ 42558 w 909587"/>
                <a:gd name="connsiteY3" fmla="*/ 404776 h 1194824"/>
                <a:gd name="connsiteX4" fmla="*/ 0 w 909587"/>
                <a:gd name="connsiteY4" fmla="*/ 513450 h 1194824"/>
                <a:gd name="connsiteX5" fmla="*/ 0 w 909587"/>
                <a:gd name="connsiteY5" fmla="*/ 1151294 h 1194824"/>
                <a:gd name="connsiteX6" fmla="*/ 43536 w 909587"/>
                <a:gd name="connsiteY6" fmla="*/ 1194825 h 1194824"/>
                <a:gd name="connsiteX7" fmla="*/ 68225 w 909587"/>
                <a:gd name="connsiteY7" fmla="*/ 1194825 h 1194824"/>
                <a:gd name="connsiteX8" fmla="*/ 111748 w 909587"/>
                <a:gd name="connsiteY8" fmla="*/ 1151307 h 1194824"/>
                <a:gd name="connsiteX9" fmla="*/ 111748 w 909587"/>
                <a:gd name="connsiteY9" fmla="*/ 1151294 h 1194824"/>
                <a:gd name="connsiteX10" fmla="*/ 111748 w 909587"/>
                <a:gd name="connsiteY10" fmla="*/ 513450 h 1194824"/>
                <a:gd name="connsiteX11" fmla="*/ 124588 w 909587"/>
                <a:gd name="connsiteY11" fmla="*/ 480658 h 1194824"/>
                <a:gd name="connsiteX12" fmla="*/ 454787 w 909587"/>
                <a:gd name="connsiteY12" fmla="*/ 123699 h 1194824"/>
                <a:gd name="connsiteX13" fmla="*/ 784987 w 909587"/>
                <a:gd name="connsiteY13" fmla="*/ 480658 h 1194824"/>
                <a:gd name="connsiteX14" fmla="*/ 797827 w 909587"/>
                <a:gd name="connsiteY14" fmla="*/ 513450 h 1194824"/>
                <a:gd name="connsiteX15" fmla="*/ 797827 w 909587"/>
                <a:gd name="connsiteY15" fmla="*/ 1151294 h 1194824"/>
                <a:gd name="connsiteX16" fmla="*/ 841363 w 909587"/>
                <a:gd name="connsiteY16" fmla="*/ 1194825 h 1194824"/>
                <a:gd name="connsiteX17" fmla="*/ 866051 w 909587"/>
                <a:gd name="connsiteY17" fmla="*/ 1194825 h 1194824"/>
                <a:gd name="connsiteX18" fmla="*/ 909587 w 909587"/>
                <a:gd name="connsiteY18" fmla="*/ 1151294 h 1194824"/>
                <a:gd name="connsiteX19" fmla="*/ 909587 w 909587"/>
                <a:gd name="connsiteY19" fmla="*/ 513450 h 1194824"/>
                <a:gd name="connsiteX20" fmla="*/ 867054 w 909587"/>
                <a:gd name="connsiteY20" fmla="*/ 404763 h 119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09587" h="1194824">
                  <a:moveTo>
                    <a:pt x="518326" y="27765"/>
                  </a:moveTo>
                  <a:cubicBezTo>
                    <a:pt x="485887" y="-7307"/>
                    <a:pt x="431159" y="-9439"/>
                    <a:pt x="396089" y="23000"/>
                  </a:cubicBezTo>
                  <a:cubicBezTo>
                    <a:pt x="394439" y="24526"/>
                    <a:pt x="392851" y="26114"/>
                    <a:pt x="391325" y="27765"/>
                  </a:cubicBezTo>
                  <a:lnTo>
                    <a:pt x="42558" y="404776"/>
                  </a:lnTo>
                  <a:cubicBezTo>
                    <a:pt x="15158" y="434328"/>
                    <a:pt x="-45" y="473151"/>
                    <a:pt x="0" y="513450"/>
                  </a:cubicBezTo>
                  <a:lnTo>
                    <a:pt x="0" y="1151294"/>
                  </a:lnTo>
                  <a:cubicBezTo>
                    <a:pt x="0" y="1175339"/>
                    <a:pt x="19493" y="1194825"/>
                    <a:pt x="43536" y="1194825"/>
                  </a:cubicBezTo>
                  <a:lnTo>
                    <a:pt x="68225" y="1194825"/>
                  </a:lnTo>
                  <a:cubicBezTo>
                    <a:pt x="92262" y="1194825"/>
                    <a:pt x="111748" y="1175345"/>
                    <a:pt x="111748" y="1151307"/>
                  </a:cubicBezTo>
                  <a:cubicBezTo>
                    <a:pt x="111748" y="1151304"/>
                    <a:pt x="111748" y="1151300"/>
                    <a:pt x="111748" y="1151294"/>
                  </a:cubicBezTo>
                  <a:lnTo>
                    <a:pt x="111748" y="513450"/>
                  </a:lnTo>
                  <a:cubicBezTo>
                    <a:pt x="111735" y="501291"/>
                    <a:pt x="116320" y="489576"/>
                    <a:pt x="124588" y="480658"/>
                  </a:cubicBezTo>
                  <a:lnTo>
                    <a:pt x="454787" y="123699"/>
                  </a:lnTo>
                  <a:lnTo>
                    <a:pt x="784987" y="480658"/>
                  </a:lnTo>
                  <a:cubicBezTo>
                    <a:pt x="793254" y="489576"/>
                    <a:pt x="797840" y="501291"/>
                    <a:pt x="797827" y="513450"/>
                  </a:cubicBezTo>
                  <a:lnTo>
                    <a:pt x="797827" y="1151294"/>
                  </a:lnTo>
                  <a:cubicBezTo>
                    <a:pt x="797827" y="1175339"/>
                    <a:pt x="817320" y="1194825"/>
                    <a:pt x="841363" y="1194825"/>
                  </a:cubicBezTo>
                  <a:lnTo>
                    <a:pt x="866051" y="1194825"/>
                  </a:lnTo>
                  <a:cubicBezTo>
                    <a:pt x="890095" y="1194825"/>
                    <a:pt x="909587" y="1175339"/>
                    <a:pt x="909587" y="1151294"/>
                  </a:cubicBezTo>
                  <a:lnTo>
                    <a:pt x="909587" y="513450"/>
                  </a:lnTo>
                  <a:cubicBezTo>
                    <a:pt x="909636" y="473151"/>
                    <a:pt x="894442" y="434326"/>
                    <a:pt x="867054" y="404763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8C6525D1-957C-497E-A17D-00364EF93A33}"/>
                </a:ext>
              </a:extLst>
            </p:cNvPr>
            <p:cNvSpPr/>
            <p:nvPr/>
          </p:nvSpPr>
          <p:spPr>
            <a:xfrm>
              <a:off x="10202922" y="4052468"/>
              <a:ext cx="449922" cy="483966"/>
            </a:xfrm>
            <a:custGeom>
              <a:avLst/>
              <a:gdLst>
                <a:gd name="connsiteX0" fmla="*/ 342760 w 449922"/>
                <a:gd name="connsiteY0" fmla="*/ 0 h 483966"/>
                <a:gd name="connsiteX1" fmla="*/ 107175 w 449922"/>
                <a:gd name="connsiteY1" fmla="*/ 0 h 483966"/>
                <a:gd name="connsiteX2" fmla="*/ 0 w 449922"/>
                <a:gd name="connsiteY2" fmla="*/ 107175 h 483966"/>
                <a:gd name="connsiteX3" fmla="*/ 0 w 449922"/>
                <a:gd name="connsiteY3" fmla="*/ 376796 h 483966"/>
                <a:gd name="connsiteX4" fmla="*/ 107175 w 449922"/>
                <a:gd name="connsiteY4" fmla="*/ 483967 h 483966"/>
                <a:gd name="connsiteX5" fmla="*/ 342760 w 449922"/>
                <a:gd name="connsiteY5" fmla="*/ 483967 h 483966"/>
                <a:gd name="connsiteX6" fmla="*/ 449922 w 449922"/>
                <a:gd name="connsiteY6" fmla="*/ 376796 h 483966"/>
                <a:gd name="connsiteX7" fmla="*/ 449922 w 449922"/>
                <a:gd name="connsiteY7" fmla="*/ 107175 h 483966"/>
                <a:gd name="connsiteX8" fmla="*/ 342760 w 449922"/>
                <a:gd name="connsiteY8" fmla="*/ 0 h 483966"/>
                <a:gd name="connsiteX9" fmla="*/ 338164 w 449922"/>
                <a:gd name="connsiteY9" fmla="*/ 372199 h 483966"/>
                <a:gd name="connsiteX10" fmla="*/ 111761 w 449922"/>
                <a:gd name="connsiteY10" fmla="*/ 372199 h 483966"/>
                <a:gd name="connsiteX11" fmla="*/ 111761 w 449922"/>
                <a:gd name="connsiteY11" fmla="*/ 111759 h 483966"/>
                <a:gd name="connsiteX12" fmla="*/ 338164 w 449922"/>
                <a:gd name="connsiteY12" fmla="*/ 111759 h 48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9922" h="483966">
                  <a:moveTo>
                    <a:pt x="342760" y="0"/>
                  </a:moveTo>
                  <a:lnTo>
                    <a:pt x="107175" y="0"/>
                  </a:lnTo>
                  <a:cubicBezTo>
                    <a:pt x="48012" y="69"/>
                    <a:pt x="69" y="48012"/>
                    <a:pt x="0" y="107175"/>
                  </a:cubicBezTo>
                  <a:lnTo>
                    <a:pt x="0" y="376796"/>
                  </a:lnTo>
                  <a:cubicBezTo>
                    <a:pt x="71" y="435955"/>
                    <a:pt x="48016" y="483892"/>
                    <a:pt x="107175" y="483967"/>
                  </a:cubicBezTo>
                  <a:lnTo>
                    <a:pt x="342760" y="483967"/>
                  </a:lnTo>
                  <a:cubicBezTo>
                    <a:pt x="401916" y="483892"/>
                    <a:pt x="449853" y="435951"/>
                    <a:pt x="449922" y="376796"/>
                  </a:cubicBezTo>
                  <a:lnTo>
                    <a:pt x="449922" y="107175"/>
                  </a:lnTo>
                  <a:cubicBezTo>
                    <a:pt x="449853" y="48017"/>
                    <a:pt x="401918" y="76"/>
                    <a:pt x="342760" y="0"/>
                  </a:cubicBezTo>
                  <a:close/>
                  <a:moveTo>
                    <a:pt x="338164" y="372199"/>
                  </a:moveTo>
                  <a:lnTo>
                    <a:pt x="111761" y="372199"/>
                  </a:lnTo>
                  <a:lnTo>
                    <a:pt x="111761" y="111759"/>
                  </a:lnTo>
                  <a:lnTo>
                    <a:pt x="338164" y="111759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44" name="图形 24">
            <a:extLst>
              <a:ext uri="{FF2B5EF4-FFF2-40B4-BE49-F238E27FC236}">
                <a16:creationId xmlns="" xmlns:a16="http://schemas.microsoft.com/office/drawing/2014/main" id="{44214721-8841-477C-9748-D58451EA0E74}"/>
              </a:ext>
            </a:extLst>
          </p:cNvPr>
          <p:cNvGrpSpPr/>
          <p:nvPr/>
        </p:nvGrpSpPr>
        <p:grpSpPr>
          <a:xfrm>
            <a:off x="3638949" y="2391833"/>
            <a:ext cx="308636" cy="308636"/>
            <a:chOff x="5849882" y="4473575"/>
            <a:chExt cx="1905000" cy="1905000"/>
          </a:xfrm>
        </p:grpSpPr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1E2E7C00-2524-4728-B3B4-53454CD83C32}"/>
                </a:ext>
              </a:extLst>
            </p:cNvPr>
            <p:cNvSpPr/>
            <p:nvPr/>
          </p:nvSpPr>
          <p:spPr>
            <a:xfrm>
              <a:off x="6209913" y="4834306"/>
              <a:ext cx="1196645" cy="964551"/>
            </a:xfrm>
            <a:custGeom>
              <a:avLst/>
              <a:gdLst>
                <a:gd name="connsiteX0" fmla="*/ 0 w 1196645"/>
                <a:gd name="connsiteY0" fmla="*/ 0 h 964551"/>
                <a:gd name="connsiteX1" fmla="*/ 111761 w 1196645"/>
                <a:gd name="connsiteY1" fmla="*/ 0 h 964551"/>
                <a:gd name="connsiteX2" fmla="*/ 111761 w 1196645"/>
                <a:gd name="connsiteY2" fmla="*/ 951827 h 964551"/>
                <a:gd name="connsiteX3" fmla="*/ 0 w 1196645"/>
                <a:gd name="connsiteY3" fmla="*/ 951827 h 964551"/>
                <a:gd name="connsiteX4" fmla="*/ 462255 w 1196645"/>
                <a:gd name="connsiteY4" fmla="*/ 12725 h 964551"/>
                <a:gd name="connsiteX5" fmla="*/ 574015 w 1196645"/>
                <a:gd name="connsiteY5" fmla="*/ 12725 h 964551"/>
                <a:gd name="connsiteX6" fmla="*/ 574015 w 1196645"/>
                <a:gd name="connsiteY6" fmla="*/ 964551 h 964551"/>
                <a:gd name="connsiteX7" fmla="*/ 462255 w 1196645"/>
                <a:gd name="connsiteY7" fmla="*/ 964551 h 964551"/>
                <a:gd name="connsiteX8" fmla="*/ 1023260 w 1196645"/>
                <a:gd name="connsiteY8" fmla="*/ 12098 h 964551"/>
                <a:gd name="connsiteX9" fmla="*/ 1134783 w 1196645"/>
                <a:gd name="connsiteY9" fmla="*/ 4828 h 964551"/>
                <a:gd name="connsiteX10" fmla="*/ 1196645 w 1196645"/>
                <a:gd name="connsiteY10" fmla="*/ 953752 h 964551"/>
                <a:gd name="connsiteX11" fmla="*/ 1085123 w 1196645"/>
                <a:gd name="connsiteY11" fmla="*/ 961022 h 96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6645" h="964551">
                  <a:moveTo>
                    <a:pt x="0" y="0"/>
                  </a:moveTo>
                  <a:lnTo>
                    <a:pt x="111761" y="0"/>
                  </a:lnTo>
                  <a:lnTo>
                    <a:pt x="111761" y="951827"/>
                  </a:lnTo>
                  <a:lnTo>
                    <a:pt x="0" y="951827"/>
                  </a:lnTo>
                  <a:close/>
                  <a:moveTo>
                    <a:pt x="462255" y="12725"/>
                  </a:moveTo>
                  <a:lnTo>
                    <a:pt x="574015" y="12725"/>
                  </a:lnTo>
                  <a:lnTo>
                    <a:pt x="574015" y="964551"/>
                  </a:lnTo>
                  <a:lnTo>
                    <a:pt x="462255" y="964551"/>
                  </a:lnTo>
                  <a:close/>
                  <a:moveTo>
                    <a:pt x="1023260" y="12098"/>
                  </a:moveTo>
                  <a:lnTo>
                    <a:pt x="1134783" y="4828"/>
                  </a:lnTo>
                  <a:lnTo>
                    <a:pt x="1196645" y="953752"/>
                  </a:lnTo>
                  <a:lnTo>
                    <a:pt x="1085123" y="961022"/>
                  </a:lnTo>
                  <a:close/>
                </a:path>
              </a:pathLst>
            </a:custGeom>
            <a:solidFill>
              <a:srgbClr val="0B63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FFB37F02-89C1-48E5-BE15-99CC698D1D3D}"/>
                </a:ext>
              </a:extLst>
            </p:cNvPr>
            <p:cNvSpPr/>
            <p:nvPr/>
          </p:nvSpPr>
          <p:spPr>
            <a:xfrm>
              <a:off x="7285667" y="5921285"/>
              <a:ext cx="156515" cy="156515"/>
            </a:xfrm>
            <a:custGeom>
              <a:avLst/>
              <a:gdLst>
                <a:gd name="connsiteX0" fmla="*/ 0 w 156515"/>
                <a:gd name="connsiteY0" fmla="*/ 78258 h 156515"/>
                <a:gd name="connsiteX1" fmla="*/ 78258 w 156515"/>
                <a:gd name="connsiteY1" fmla="*/ 156515 h 156515"/>
                <a:gd name="connsiteX2" fmla="*/ 156515 w 156515"/>
                <a:gd name="connsiteY2" fmla="*/ 78258 h 156515"/>
                <a:gd name="connsiteX3" fmla="*/ 78258 w 156515"/>
                <a:gd name="connsiteY3" fmla="*/ 0 h 156515"/>
                <a:gd name="connsiteX4" fmla="*/ 0 w 156515"/>
                <a:gd name="connsiteY4" fmla="*/ 78258 h 15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15" h="156515">
                  <a:moveTo>
                    <a:pt x="0" y="78258"/>
                  </a:moveTo>
                  <a:cubicBezTo>
                    <a:pt x="0" y="121477"/>
                    <a:pt x="35038" y="156515"/>
                    <a:pt x="78258" y="156515"/>
                  </a:cubicBezTo>
                  <a:cubicBezTo>
                    <a:pt x="121477" y="156515"/>
                    <a:pt x="156515" y="121477"/>
                    <a:pt x="156515" y="78258"/>
                  </a:cubicBezTo>
                  <a:cubicBezTo>
                    <a:pt x="156515" y="35038"/>
                    <a:pt x="121477" y="0"/>
                    <a:pt x="78258" y="0"/>
                  </a:cubicBezTo>
                  <a:cubicBezTo>
                    <a:pt x="35038" y="0"/>
                    <a:pt x="0" y="35038"/>
                    <a:pt x="0" y="78258"/>
                  </a:cubicBezTo>
                  <a:close/>
                </a:path>
              </a:pathLst>
            </a:custGeom>
            <a:solidFill>
              <a:srgbClr val="0B63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819938CB-967A-4FFC-90A1-66E507A162FA}"/>
                </a:ext>
              </a:extLst>
            </p:cNvPr>
            <p:cNvSpPr/>
            <p:nvPr/>
          </p:nvSpPr>
          <p:spPr>
            <a:xfrm>
              <a:off x="6649792" y="5929134"/>
              <a:ext cx="156513" cy="156515"/>
            </a:xfrm>
            <a:custGeom>
              <a:avLst/>
              <a:gdLst>
                <a:gd name="connsiteX0" fmla="*/ 0 w 156513"/>
                <a:gd name="connsiteY0" fmla="*/ 78258 h 156515"/>
                <a:gd name="connsiteX1" fmla="*/ 78258 w 156513"/>
                <a:gd name="connsiteY1" fmla="*/ 156515 h 156515"/>
                <a:gd name="connsiteX2" fmla="*/ 156513 w 156513"/>
                <a:gd name="connsiteY2" fmla="*/ 78258 h 156515"/>
                <a:gd name="connsiteX3" fmla="*/ 78258 w 156513"/>
                <a:gd name="connsiteY3" fmla="*/ 0 h 156515"/>
                <a:gd name="connsiteX4" fmla="*/ 0 w 156513"/>
                <a:gd name="connsiteY4" fmla="*/ 78258 h 15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13" h="156515">
                  <a:moveTo>
                    <a:pt x="0" y="78258"/>
                  </a:moveTo>
                  <a:cubicBezTo>
                    <a:pt x="0" y="121477"/>
                    <a:pt x="35036" y="156515"/>
                    <a:pt x="78258" y="156515"/>
                  </a:cubicBezTo>
                  <a:cubicBezTo>
                    <a:pt x="121477" y="156515"/>
                    <a:pt x="156513" y="121477"/>
                    <a:pt x="156513" y="78258"/>
                  </a:cubicBezTo>
                  <a:cubicBezTo>
                    <a:pt x="156513" y="35038"/>
                    <a:pt x="121477" y="0"/>
                    <a:pt x="78258" y="0"/>
                  </a:cubicBezTo>
                  <a:cubicBezTo>
                    <a:pt x="35036" y="0"/>
                    <a:pt x="0" y="35038"/>
                    <a:pt x="0" y="78258"/>
                  </a:cubicBezTo>
                  <a:close/>
                </a:path>
              </a:pathLst>
            </a:custGeom>
            <a:solidFill>
              <a:srgbClr val="0B63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75EF5254-FF0A-4EBC-9A6C-3ACC3E996772}"/>
                </a:ext>
              </a:extLst>
            </p:cNvPr>
            <p:cNvSpPr/>
            <p:nvPr/>
          </p:nvSpPr>
          <p:spPr>
            <a:xfrm>
              <a:off x="6187003" y="5916409"/>
              <a:ext cx="156515" cy="156515"/>
            </a:xfrm>
            <a:custGeom>
              <a:avLst/>
              <a:gdLst>
                <a:gd name="connsiteX0" fmla="*/ 0 w 156515"/>
                <a:gd name="connsiteY0" fmla="*/ 78258 h 156515"/>
                <a:gd name="connsiteX1" fmla="*/ 78258 w 156515"/>
                <a:gd name="connsiteY1" fmla="*/ 156515 h 156515"/>
                <a:gd name="connsiteX2" fmla="*/ 156515 w 156515"/>
                <a:gd name="connsiteY2" fmla="*/ 78258 h 156515"/>
                <a:gd name="connsiteX3" fmla="*/ 78258 w 156515"/>
                <a:gd name="connsiteY3" fmla="*/ 0 h 156515"/>
                <a:gd name="connsiteX4" fmla="*/ 0 w 156515"/>
                <a:gd name="connsiteY4" fmla="*/ 78258 h 15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15" h="156515">
                  <a:moveTo>
                    <a:pt x="0" y="78258"/>
                  </a:moveTo>
                  <a:cubicBezTo>
                    <a:pt x="0" y="121477"/>
                    <a:pt x="35036" y="156515"/>
                    <a:pt x="78258" y="156515"/>
                  </a:cubicBezTo>
                  <a:cubicBezTo>
                    <a:pt x="121477" y="156515"/>
                    <a:pt x="156515" y="121477"/>
                    <a:pt x="156515" y="78258"/>
                  </a:cubicBezTo>
                  <a:cubicBezTo>
                    <a:pt x="156515" y="35036"/>
                    <a:pt x="121477" y="0"/>
                    <a:pt x="78258" y="0"/>
                  </a:cubicBezTo>
                  <a:cubicBezTo>
                    <a:pt x="35036" y="0"/>
                    <a:pt x="0" y="35036"/>
                    <a:pt x="0" y="78258"/>
                  </a:cubicBezTo>
                  <a:close/>
                </a:path>
              </a:pathLst>
            </a:custGeom>
            <a:solidFill>
              <a:srgbClr val="0B63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7F3621C4-B4C5-48A6-940E-0C9006B35538}"/>
                </a:ext>
              </a:extLst>
            </p:cNvPr>
            <p:cNvSpPr/>
            <p:nvPr/>
          </p:nvSpPr>
          <p:spPr>
            <a:xfrm>
              <a:off x="5979422" y="4546522"/>
              <a:ext cx="1678527" cy="1780999"/>
            </a:xfrm>
            <a:custGeom>
              <a:avLst/>
              <a:gdLst>
                <a:gd name="connsiteX0" fmla="*/ 1678115 w 1678527"/>
                <a:gd name="connsiteY0" fmla="*/ 1573583 h 1780999"/>
                <a:gd name="connsiteX1" fmla="*/ 1585658 w 1678527"/>
                <a:gd name="connsiteY1" fmla="*/ 156923 h 1780999"/>
                <a:gd name="connsiteX2" fmla="*/ 1526579 w 1678527"/>
                <a:gd name="connsiteY2" fmla="*/ 34292 h 1780999"/>
                <a:gd name="connsiteX3" fmla="*/ 1422972 w 1678527"/>
                <a:gd name="connsiteY3" fmla="*/ 598 h 1780999"/>
                <a:gd name="connsiteX4" fmla="*/ 1152043 w 1678527"/>
                <a:gd name="connsiteY4" fmla="*/ 26113 h 1780999"/>
                <a:gd name="connsiteX5" fmla="*/ 1047242 w 1678527"/>
                <a:gd name="connsiteY5" fmla="*/ 88762 h 1780999"/>
                <a:gd name="connsiteX6" fmla="*/ 1030084 w 1678527"/>
                <a:gd name="connsiteY6" fmla="*/ 118823 h 1780999"/>
                <a:gd name="connsiteX7" fmla="*/ 904430 w 1678527"/>
                <a:gd name="connsiteY7" fmla="*/ 19763 h 1780999"/>
                <a:gd name="connsiteX8" fmla="*/ 590182 w 1678527"/>
                <a:gd name="connsiteY8" fmla="*/ 19763 h 1780999"/>
                <a:gd name="connsiteX9" fmla="*/ 516839 w 1678527"/>
                <a:gd name="connsiteY9" fmla="*/ 42623 h 1780999"/>
                <a:gd name="connsiteX10" fmla="*/ 443497 w 1678527"/>
                <a:gd name="connsiteY10" fmla="*/ 19763 h 1780999"/>
                <a:gd name="connsiteX11" fmla="*/ 129248 w 1678527"/>
                <a:gd name="connsiteY11" fmla="*/ 19763 h 1780999"/>
                <a:gd name="connsiteX12" fmla="*/ 0 w 1678527"/>
                <a:gd name="connsiteY12" fmla="*/ 149036 h 1780999"/>
                <a:gd name="connsiteX13" fmla="*/ 0 w 1678527"/>
                <a:gd name="connsiteY13" fmla="*/ 1650444 h 1780999"/>
                <a:gd name="connsiteX14" fmla="*/ 129235 w 1678527"/>
                <a:gd name="connsiteY14" fmla="*/ 1779665 h 1780999"/>
                <a:gd name="connsiteX15" fmla="*/ 443497 w 1678527"/>
                <a:gd name="connsiteY15" fmla="*/ 1779665 h 1780999"/>
                <a:gd name="connsiteX16" fmla="*/ 516839 w 1678527"/>
                <a:gd name="connsiteY16" fmla="*/ 1756805 h 1780999"/>
                <a:gd name="connsiteX17" fmla="*/ 590182 w 1678527"/>
                <a:gd name="connsiteY17" fmla="*/ 1779665 h 1780999"/>
                <a:gd name="connsiteX18" fmla="*/ 904430 w 1678527"/>
                <a:gd name="connsiteY18" fmla="*/ 1779665 h 1780999"/>
                <a:gd name="connsiteX19" fmla="*/ 1033652 w 1678527"/>
                <a:gd name="connsiteY19" fmla="*/ 1650444 h 1780999"/>
                <a:gd name="connsiteX20" fmla="*/ 1033652 w 1678527"/>
                <a:gd name="connsiteY20" fmla="*/ 499366 h 1780999"/>
                <a:gd name="connsiteX21" fmla="*/ 1107060 w 1678527"/>
                <a:gd name="connsiteY21" fmla="*/ 1624077 h 1780999"/>
                <a:gd name="connsiteX22" fmla="*/ 1166139 w 1678527"/>
                <a:gd name="connsiteY22" fmla="*/ 1746709 h 1780999"/>
                <a:gd name="connsiteX23" fmla="*/ 1257034 w 1678527"/>
                <a:gd name="connsiteY23" fmla="*/ 1780999 h 1780999"/>
                <a:gd name="connsiteX24" fmla="*/ 1269733 w 1678527"/>
                <a:gd name="connsiteY24" fmla="*/ 1780402 h 1780999"/>
                <a:gd name="connsiteX25" fmla="*/ 1540674 w 1678527"/>
                <a:gd name="connsiteY25" fmla="*/ 1754913 h 1780999"/>
                <a:gd name="connsiteX26" fmla="*/ 1645475 w 1678527"/>
                <a:gd name="connsiteY26" fmla="*/ 1692264 h 1780999"/>
                <a:gd name="connsiteX27" fmla="*/ 1678115 w 1678527"/>
                <a:gd name="connsiteY27" fmla="*/ 1573583 h 1780999"/>
                <a:gd name="connsiteX28" fmla="*/ 443497 w 1678527"/>
                <a:gd name="connsiteY28" fmla="*/ 1667905 h 1780999"/>
                <a:gd name="connsiteX29" fmla="*/ 129248 w 1678527"/>
                <a:gd name="connsiteY29" fmla="*/ 1667905 h 1780999"/>
                <a:gd name="connsiteX30" fmla="*/ 111761 w 1678527"/>
                <a:gd name="connsiteY30" fmla="*/ 1650444 h 1780999"/>
                <a:gd name="connsiteX31" fmla="*/ 111761 w 1678527"/>
                <a:gd name="connsiteY31" fmla="*/ 149036 h 1780999"/>
                <a:gd name="connsiteX32" fmla="*/ 129222 w 1678527"/>
                <a:gd name="connsiteY32" fmla="*/ 131522 h 1780999"/>
                <a:gd name="connsiteX33" fmla="*/ 129248 w 1678527"/>
                <a:gd name="connsiteY33" fmla="*/ 131522 h 1780999"/>
                <a:gd name="connsiteX34" fmla="*/ 443497 w 1678527"/>
                <a:gd name="connsiteY34" fmla="*/ 131522 h 1780999"/>
                <a:gd name="connsiteX35" fmla="*/ 461010 w 1678527"/>
                <a:gd name="connsiteY35" fmla="*/ 148959 h 1780999"/>
                <a:gd name="connsiteX36" fmla="*/ 461010 w 1678527"/>
                <a:gd name="connsiteY36" fmla="*/ 1650520 h 1780999"/>
                <a:gd name="connsiteX37" fmla="*/ 443497 w 1678527"/>
                <a:gd name="connsiteY37" fmla="*/ 1667905 h 1780999"/>
                <a:gd name="connsiteX38" fmla="*/ 921894 w 1678527"/>
                <a:gd name="connsiteY38" fmla="*/ 1650444 h 1780999"/>
                <a:gd name="connsiteX39" fmla="*/ 904430 w 1678527"/>
                <a:gd name="connsiteY39" fmla="*/ 1667905 h 1780999"/>
                <a:gd name="connsiteX40" fmla="*/ 590182 w 1678527"/>
                <a:gd name="connsiteY40" fmla="*/ 1667905 h 1780999"/>
                <a:gd name="connsiteX41" fmla="*/ 572771 w 1678527"/>
                <a:gd name="connsiteY41" fmla="*/ 1650520 h 1780999"/>
                <a:gd name="connsiteX42" fmla="*/ 572771 w 1678527"/>
                <a:gd name="connsiteY42" fmla="*/ 148959 h 1780999"/>
                <a:gd name="connsiteX43" fmla="*/ 590182 w 1678527"/>
                <a:gd name="connsiteY43" fmla="*/ 131522 h 1780999"/>
                <a:gd name="connsiteX44" fmla="*/ 904430 w 1678527"/>
                <a:gd name="connsiteY44" fmla="*/ 131522 h 1780999"/>
                <a:gd name="connsiteX45" fmla="*/ 921894 w 1678527"/>
                <a:gd name="connsiteY45" fmla="*/ 148998 h 1780999"/>
                <a:gd name="connsiteX46" fmla="*/ 1530223 w 1678527"/>
                <a:gd name="connsiteY46" fmla="*/ 1643648 h 1780999"/>
                <a:gd name="connsiteX47" fmla="*/ 1259281 w 1678527"/>
                <a:gd name="connsiteY47" fmla="*/ 1669136 h 1780999"/>
                <a:gd name="connsiteX48" fmla="*/ 1238644 w 1678527"/>
                <a:gd name="connsiteY48" fmla="*/ 1661658 h 1780999"/>
                <a:gd name="connsiteX49" fmla="*/ 1218590 w 1678527"/>
                <a:gd name="connsiteY49" fmla="*/ 1616801 h 1780999"/>
                <a:gd name="connsiteX50" fmla="*/ 1126121 w 1678527"/>
                <a:gd name="connsiteY50" fmla="*/ 200102 h 1780999"/>
                <a:gd name="connsiteX51" fmla="*/ 1162508 w 1678527"/>
                <a:gd name="connsiteY51" fmla="*/ 137313 h 1780999"/>
                <a:gd name="connsiteX52" fmla="*/ 1433449 w 1678527"/>
                <a:gd name="connsiteY52" fmla="*/ 111838 h 1780999"/>
                <a:gd name="connsiteX53" fmla="*/ 1435671 w 1678527"/>
                <a:gd name="connsiteY53" fmla="*/ 111724 h 1780999"/>
                <a:gd name="connsiteX54" fmla="*/ 1454073 w 1678527"/>
                <a:gd name="connsiteY54" fmla="*/ 119344 h 1780999"/>
                <a:gd name="connsiteX55" fmla="*/ 1474141 w 1678527"/>
                <a:gd name="connsiteY55" fmla="*/ 164199 h 1780999"/>
                <a:gd name="connsiteX56" fmla="*/ 1566597 w 1678527"/>
                <a:gd name="connsiteY56" fmla="*/ 1580885 h 1780999"/>
                <a:gd name="connsiteX57" fmla="*/ 1530210 w 1678527"/>
                <a:gd name="connsiteY57" fmla="*/ 1643648 h 1780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678527" h="1780999">
                  <a:moveTo>
                    <a:pt x="1678115" y="1573583"/>
                  </a:moveTo>
                  <a:lnTo>
                    <a:pt x="1585658" y="156923"/>
                  </a:lnTo>
                  <a:cubicBezTo>
                    <a:pt x="1582484" y="108295"/>
                    <a:pt x="1560958" y="63603"/>
                    <a:pt x="1526579" y="34292"/>
                  </a:cubicBezTo>
                  <a:cubicBezTo>
                    <a:pt x="1496988" y="9069"/>
                    <a:pt x="1460196" y="-2907"/>
                    <a:pt x="1422972" y="598"/>
                  </a:cubicBezTo>
                  <a:lnTo>
                    <a:pt x="1152043" y="26113"/>
                  </a:lnTo>
                  <a:cubicBezTo>
                    <a:pt x="1110436" y="30024"/>
                    <a:pt x="1073213" y="52275"/>
                    <a:pt x="1047242" y="88762"/>
                  </a:cubicBezTo>
                  <a:cubicBezTo>
                    <a:pt x="1040534" y="98184"/>
                    <a:pt x="1034785" y="108255"/>
                    <a:pt x="1030084" y="118823"/>
                  </a:cubicBezTo>
                  <a:cubicBezTo>
                    <a:pt x="1016064" y="60772"/>
                    <a:pt x="964151" y="19845"/>
                    <a:pt x="904430" y="19763"/>
                  </a:cubicBezTo>
                  <a:lnTo>
                    <a:pt x="590182" y="19763"/>
                  </a:lnTo>
                  <a:cubicBezTo>
                    <a:pt x="563975" y="19726"/>
                    <a:pt x="538384" y="27702"/>
                    <a:pt x="516839" y="42623"/>
                  </a:cubicBezTo>
                  <a:cubicBezTo>
                    <a:pt x="495294" y="27702"/>
                    <a:pt x="469703" y="19726"/>
                    <a:pt x="443497" y="19763"/>
                  </a:cubicBezTo>
                  <a:lnTo>
                    <a:pt x="129248" y="19763"/>
                  </a:lnTo>
                  <a:cubicBezTo>
                    <a:pt x="57889" y="19840"/>
                    <a:pt x="63" y="77677"/>
                    <a:pt x="0" y="149036"/>
                  </a:cubicBezTo>
                  <a:lnTo>
                    <a:pt x="0" y="1650444"/>
                  </a:lnTo>
                  <a:cubicBezTo>
                    <a:pt x="84" y="1721781"/>
                    <a:pt x="57898" y="1779589"/>
                    <a:pt x="129235" y="1779665"/>
                  </a:cubicBezTo>
                  <a:lnTo>
                    <a:pt x="443497" y="1779665"/>
                  </a:lnTo>
                  <a:cubicBezTo>
                    <a:pt x="469703" y="1779703"/>
                    <a:pt x="495294" y="1771727"/>
                    <a:pt x="516839" y="1756805"/>
                  </a:cubicBezTo>
                  <a:cubicBezTo>
                    <a:pt x="538384" y="1771727"/>
                    <a:pt x="563975" y="1779703"/>
                    <a:pt x="590182" y="1779665"/>
                  </a:cubicBezTo>
                  <a:lnTo>
                    <a:pt x="904430" y="1779665"/>
                  </a:lnTo>
                  <a:cubicBezTo>
                    <a:pt x="975766" y="1779589"/>
                    <a:pt x="1033576" y="1721779"/>
                    <a:pt x="1033652" y="1650444"/>
                  </a:cubicBezTo>
                  <a:lnTo>
                    <a:pt x="1033652" y="499366"/>
                  </a:lnTo>
                  <a:lnTo>
                    <a:pt x="1107060" y="1624077"/>
                  </a:lnTo>
                  <a:cubicBezTo>
                    <a:pt x="1110221" y="1672706"/>
                    <a:pt x="1131760" y="1717411"/>
                    <a:pt x="1166139" y="1746709"/>
                  </a:cubicBezTo>
                  <a:cubicBezTo>
                    <a:pt x="1192351" y="1769061"/>
                    <a:pt x="1224217" y="1780999"/>
                    <a:pt x="1257034" y="1780999"/>
                  </a:cubicBezTo>
                  <a:cubicBezTo>
                    <a:pt x="1261250" y="1780999"/>
                    <a:pt x="1265491" y="1780796"/>
                    <a:pt x="1269733" y="1780402"/>
                  </a:cubicBezTo>
                  <a:lnTo>
                    <a:pt x="1540674" y="1754913"/>
                  </a:lnTo>
                  <a:cubicBezTo>
                    <a:pt x="1582281" y="1751001"/>
                    <a:pt x="1619492" y="1728751"/>
                    <a:pt x="1645475" y="1692264"/>
                  </a:cubicBezTo>
                  <a:cubicBezTo>
                    <a:pt x="1669327" y="1658761"/>
                    <a:pt x="1680921" y="1616609"/>
                    <a:pt x="1678115" y="1573583"/>
                  </a:cubicBezTo>
                  <a:close/>
                  <a:moveTo>
                    <a:pt x="443497" y="1667905"/>
                  </a:moveTo>
                  <a:lnTo>
                    <a:pt x="129248" y="1667905"/>
                  </a:lnTo>
                  <a:cubicBezTo>
                    <a:pt x="119600" y="1667905"/>
                    <a:pt x="111774" y="1660091"/>
                    <a:pt x="111761" y="1650444"/>
                  </a:cubicBezTo>
                  <a:lnTo>
                    <a:pt x="111761" y="149036"/>
                  </a:lnTo>
                  <a:cubicBezTo>
                    <a:pt x="111746" y="139378"/>
                    <a:pt x="119565" y="131537"/>
                    <a:pt x="129222" y="131522"/>
                  </a:cubicBezTo>
                  <a:cubicBezTo>
                    <a:pt x="129231" y="131522"/>
                    <a:pt x="129239" y="131522"/>
                    <a:pt x="129248" y="131522"/>
                  </a:cubicBezTo>
                  <a:lnTo>
                    <a:pt x="443497" y="131522"/>
                  </a:lnTo>
                  <a:cubicBezTo>
                    <a:pt x="453143" y="131517"/>
                    <a:pt x="460975" y="139315"/>
                    <a:pt x="461010" y="148959"/>
                  </a:cubicBezTo>
                  <a:lnTo>
                    <a:pt x="461010" y="1650520"/>
                  </a:lnTo>
                  <a:cubicBezTo>
                    <a:pt x="460954" y="1660147"/>
                    <a:pt x="453126" y="1667920"/>
                    <a:pt x="443497" y="1667905"/>
                  </a:cubicBezTo>
                  <a:close/>
                  <a:moveTo>
                    <a:pt x="921894" y="1650444"/>
                  </a:moveTo>
                  <a:cubicBezTo>
                    <a:pt x="921879" y="1660082"/>
                    <a:pt x="914069" y="1667892"/>
                    <a:pt x="904430" y="1667905"/>
                  </a:cubicBezTo>
                  <a:lnTo>
                    <a:pt x="590182" y="1667905"/>
                  </a:lnTo>
                  <a:cubicBezTo>
                    <a:pt x="580590" y="1667871"/>
                    <a:pt x="572819" y="1660112"/>
                    <a:pt x="572771" y="1650520"/>
                  </a:cubicBezTo>
                  <a:lnTo>
                    <a:pt x="572771" y="148959"/>
                  </a:lnTo>
                  <a:cubicBezTo>
                    <a:pt x="572799" y="139351"/>
                    <a:pt x="580573" y="131565"/>
                    <a:pt x="590182" y="131522"/>
                  </a:cubicBezTo>
                  <a:lnTo>
                    <a:pt x="904430" y="131522"/>
                  </a:lnTo>
                  <a:cubicBezTo>
                    <a:pt x="914074" y="131537"/>
                    <a:pt x="921886" y="139354"/>
                    <a:pt x="921894" y="148998"/>
                  </a:cubicBezTo>
                  <a:close/>
                  <a:moveTo>
                    <a:pt x="1530223" y="1643648"/>
                  </a:moveTo>
                  <a:lnTo>
                    <a:pt x="1259281" y="1669136"/>
                  </a:lnTo>
                  <a:cubicBezTo>
                    <a:pt x="1252195" y="1669799"/>
                    <a:pt x="1245312" y="1667283"/>
                    <a:pt x="1238644" y="1661658"/>
                  </a:cubicBezTo>
                  <a:cubicBezTo>
                    <a:pt x="1227291" y="1651967"/>
                    <a:pt x="1219784" y="1635204"/>
                    <a:pt x="1218590" y="1616801"/>
                  </a:cubicBezTo>
                  <a:lnTo>
                    <a:pt x="1126121" y="200102"/>
                  </a:lnTo>
                  <a:cubicBezTo>
                    <a:pt x="1123861" y="165330"/>
                    <a:pt x="1143482" y="139142"/>
                    <a:pt x="1162508" y="137313"/>
                  </a:cubicBezTo>
                  <a:lnTo>
                    <a:pt x="1433449" y="111838"/>
                  </a:lnTo>
                  <a:cubicBezTo>
                    <a:pt x="1434188" y="111762"/>
                    <a:pt x="1434928" y="111724"/>
                    <a:pt x="1435671" y="111724"/>
                  </a:cubicBezTo>
                  <a:cubicBezTo>
                    <a:pt x="1442022" y="111724"/>
                    <a:pt x="1448168" y="114264"/>
                    <a:pt x="1454073" y="119344"/>
                  </a:cubicBezTo>
                  <a:cubicBezTo>
                    <a:pt x="1465503" y="129033"/>
                    <a:pt x="1472933" y="145799"/>
                    <a:pt x="1474141" y="164199"/>
                  </a:cubicBezTo>
                  <a:lnTo>
                    <a:pt x="1566597" y="1580885"/>
                  </a:lnTo>
                  <a:cubicBezTo>
                    <a:pt x="1568857" y="1615633"/>
                    <a:pt x="1549236" y="1641858"/>
                    <a:pt x="1530210" y="1643648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50" name="图形 26">
            <a:extLst>
              <a:ext uri="{FF2B5EF4-FFF2-40B4-BE49-F238E27FC236}">
                <a16:creationId xmlns="" xmlns:a16="http://schemas.microsoft.com/office/drawing/2014/main" id="{934BEE4C-5BFB-454F-A9CE-8648D54CFE09}"/>
              </a:ext>
            </a:extLst>
          </p:cNvPr>
          <p:cNvGrpSpPr/>
          <p:nvPr/>
        </p:nvGrpSpPr>
        <p:grpSpPr>
          <a:xfrm>
            <a:off x="3631982" y="4782492"/>
            <a:ext cx="308636" cy="308636"/>
            <a:chOff x="4475843" y="5136238"/>
            <a:chExt cx="1905000" cy="1905000"/>
          </a:xfrm>
        </p:grpSpPr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5F93C2CD-B7BC-4F94-8231-A965127BF120}"/>
                </a:ext>
              </a:extLst>
            </p:cNvPr>
            <p:cNvSpPr/>
            <p:nvPr/>
          </p:nvSpPr>
          <p:spPr>
            <a:xfrm>
              <a:off x="4708401" y="5151421"/>
              <a:ext cx="1419560" cy="1882616"/>
            </a:xfrm>
            <a:custGeom>
              <a:avLst/>
              <a:gdLst>
                <a:gd name="connsiteX0" fmla="*/ 1371376 w 1419560"/>
                <a:gd name="connsiteY0" fmla="*/ 954716 h 1882616"/>
                <a:gd name="connsiteX1" fmla="*/ 1047446 w 1419560"/>
                <a:gd name="connsiteY1" fmla="*/ 156693 h 1882616"/>
                <a:gd name="connsiteX2" fmla="*/ 512742 w 1419560"/>
                <a:gd name="connsiteY2" fmla="*/ 186365 h 1882616"/>
                <a:gd name="connsiteX3" fmla="*/ 463909 w 1419560"/>
                <a:gd name="connsiteY3" fmla="*/ 115867 h 1882616"/>
                <a:gd name="connsiteX4" fmla="*/ 397463 w 1419560"/>
                <a:gd name="connsiteY4" fmla="*/ 19995 h 1882616"/>
                <a:gd name="connsiteX5" fmla="*/ 332875 w 1419560"/>
                <a:gd name="connsiteY5" fmla="*/ 8262 h 1882616"/>
                <a:gd name="connsiteX6" fmla="*/ 332859 w 1419560"/>
                <a:gd name="connsiteY6" fmla="*/ 8273 h 1882616"/>
                <a:gd name="connsiteX7" fmla="*/ 313809 w 1419560"/>
                <a:gd name="connsiteY7" fmla="*/ 21443 h 1882616"/>
                <a:gd name="connsiteX8" fmla="*/ 302113 w 1419560"/>
                <a:gd name="connsiteY8" fmla="*/ 86048 h 1882616"/>
                <a:gd name="connsiteX9" fmla="*/ 302176 w 1419560"/>
                <a:gd name="connsiteY9" fmla="*/ 86149 h 1882616"/>
                <a:gd name="connsiteX10" fmla="*/ 237203 w 1419560"/>
                <a:gd name="connsiteY10" fmla="*/ 144569 h 1882616"/>
                <a:gd name="connsiteX11" fmla="*/ 237847 w 1419560"/>
                <a:gd name="connsiteY11" fmla="*/ 1291438 h 1882616"/>
                <a:gd name="connsiteX12" fmla="*/ 494847 w 1419560"/>
                <a:gd name="connsiteY12" fmla="*/ 1464493 h 1882616"/>
                <a:gd name="connsiteX13" fmla="*/ 754487 w 1419560"/>
                <a:gd name="connsiteY13" fmla="*/ 1526330 h 1882616"/>
                <a:gd name="connsiteX14" fmla="*/ 754487 w 1419560"/>
                <a:gd name="connsiteY14" fmla="*/ 1591366 h 1882616"/>
                <a:gd name="connsiteX15" fmla="*/ 536275 w 1419560"/>
                <a:gd name="connsiteY15" fmla="*/ 1591366 h 1882616"/>
                <a:gd name="connsiteX16" fmla="*/ 429595 w 1419560"/>
                <a:gd name="connsiteY16" fmla="*/ 1698046 h 1882616"/>
                <a:gd name="connsiteX17" fmla="*/ 429595 w 1419560"/>
                <a:gd name="connsiteY17" fmla="*/ 1766626 h 1882616"/>
                <a:gd name="connsiteX18" fmla="*/ 386846 w 1419560"/>
                <a:gd name="connsiteY18" fmla="*/ 1766626 h 1882616"/>
                <a:gd name="connsiteX19" fmla="*/ 340821 w 1419560"/>
                <a:gd name="connsiteY19" fmla="*/ 1812651 h 1882616"/>
                <a:gd name="connsiteX20" fmla="*/ 340821 w 1419560"/>
                <a:gd name="connsiteY20" fmla="*/ 1812664 h 1882616"/>
                <a:gd name="connsiteX21" fmla="*/ 340821 w 1419560"/>
                <a:gd name="connsiteY21" fmla="*/ 1836590 h 1882616"/>
                <a:gd name="connsiteX22" fmla="*/ 386822 w 1419560"/>
                <a:gd name="connsiteY22" fmla="*/ 1882617 h 1882616"/>
                <a:gd name="connsiteX23" fmla="*/ 386846 w 1419560"/>
                <a:gd name="connsiteY23" fmla="*/ 1882617 h 1882616"/>
                <a:gd name="connsiteX24" fmla="*/ 1229492 w 1419560"/>
                <a:gd name="connsiteY24" fmla="*/ 1882617 h 1882616"/>
                <a:gd name="connsiteX25" fmla="*/ 1275515 w 1419560"/>
                <a:gd name="connsiteY25" fmla="*/ 1836590 h 1882616"/>
                <a:gd name="connsiteX26" fmla="*/ 1275515 w 1419560"/>
                <a:gd name="connsiteY26" fmla="*/ 1812664 h 1882616"/>
                <a:gd name="connsiteX27" fmla="*/ 1229490 w 1419560"/>
                <a:gd name="connsiteY27" fmla="*/ 1766626 h 1882616"/>
                <a:gd name="connsiteX28" fmla="*/ 1184191 w 1419560"/>
                <a:gd name="connsiteY28" fmla="*/ 1766626 h 1882616"/>
                <a:gd name="connsiteX29" fmla="*/ 1184191 w 1419560"/>
                <a:gd name="connsiteY29" fmla="*/ 1698046 h 1882616"/>
                <a:gd name="connsiteX30" fmla="*/ 1077511 w 1419560"/>
                <a:gd name="connsiteY30" fmla="*/ 1591366 h 1882616"/>
                <a:gd name="connsiteX31" fmla="*/ 866246 w 1419560"/>
                <a:gd name="connsiteY31" fmla="*/ 1591366 h 1882616"/>
                <a:gd name="connsiteX32" fmla="*/ 866246 w 1419560"/>
                <a:gd name="connsiteY32" fmla="*/ 1526367 h 1882616"/>
                <a:gd name="connsiteX33" fmla="*/ 1223256 w 1419560"/>
                <a:gd name="connsiteY33" fmla="*/ 1415395 h 1882616"/>
                <a:gd name="connsiteX34" fmla="*/ 1287874 w 1419560"/>
                <a:gd name="connsiteY34" fmla="*/ 1427130 h 1882616"/>
                <a:gd name="connsiteX35" fmla="*/ 1306924 w 1419560"/>
                <a:gd name="connsiteY35" fmla="*/ 1413961 h 1882616"/>
                <a:gd name="connsiteX36" fmla="*/ 1318646 w 1419560"/>
                <a:gd name="connsiteY36" fmla="*/ 1349343 h 1882616"/>
                <a:gd name="connsiteX37" fmla="*/ 1318583 w 1419560"/>
                <a:gd name="connsiteY37" fmla="*/ 1349254 h 1882616"/>
                <a:gd name="connsiteX38" fmla="*/ 1252071 w 1419560"/>
                <a:gd name="connsiteY38" fmla="*/ 1253291 h 1882616"/>
                <a:gd name="connsiteX39" fmla="*/ 1203291 w 1419560"/>
                <a:gd name="connsiteY39" fmla="*/ 1182896 h 1882616"/>
                <a:gd name="connsiteX40" fmla="*/ 1240933 w 1419560"/>
                <a:gd name="connsiteY40" fmla="*/ 1148237 h 1882616"/>
                <a:gd name="connsiteX41" fmla="*/ 1371376 w 1419560"/>
                <a:gd name="connsiteY41" fmla="*/ 954716 h 1882616"/>
                <a:gd name="connsiteX42" fmla="*/ 1072430 w 1419560"/>
                <a:gd name="connsiteY42" fmla="*/ 1766626 h 1882616"/>
                <a:gd name="connsiteX43" fmla="*/ 541354 w 1419560"/>
                <a:gd name="connsiteY43" fmla="*/ 1766626 h 1882616"/>
                <a:gd name="connsiteX44" fmla="*/ 541354 w 1419560"/>
                <a:gd name="connsiteY44" fmla="*/ 1703126 h 1882616"/>
                <a:gd name="connsiteX45" fmla="*/ 1072430 w 1419560"/>
                <a:gd name="connsiteY45" fmla="*/ 1703126 h 1882616"/>
                <a:gd name="connsiteX46" fmla="*/ 1156821 w 1419560"/>
                <a:gd name="connsiteY46" fmla="*/ 1319497 h 1882616"/>
                <a:gd name="connsiteX47" fmla="*/ 810366 w 1419560"/>
                <a:gd name="connsiteY47" fmla="*/ 1412208 h 1882616"/>
                <a:gd name="connsiteX48" fmla="*/ 115815 w 1419560"/>
                <a:gd name="connsiteY48" fmla="*/ 717670 h 1882616"/>
                <a:gd name="connsiteX49" fmla="*/ 368672 w 1419560"/>
                <a:gd name="connsiteY49" fmla="*/ 182060 h 1882616"/>
                <a:gd name="connsiteX50" fmla="*/ 417453 w 1419560"/>
                <a:gd name="connsiteY50" fmla="*/ 252443 h 1882616"/>
                <a:gd name="connsiteX51" fmla="*/ 379810 w 1419560"/>
                <a:gd name="connsiteY51" fmla="*/ 287114 h 1882616"/>
                <a:gd name="connsiteX52" fmla="*/ 379806 w 1419560"/>
                <a:gd name="connsiteY52" fmla="*/ 1148321 h 1882616"/>
                <a:gd name="connsiteX53" fmla="*/ 1107991 w 1419560"/>
                <a:gd name="connsiteY53" fmla="*/ 1249026 h 1882616"/>
                <a:gd name="connsiteX54" fmla="*/ 1136705 w 1419560"/>
                <a:gd name="connsiteY54" fmla="*/ 1086795 h 1882616"/>
                <a:gd name="connsiteX55" fmla="*/ 1041455 w 1419560"/>
                <a:gd name="connsiteY55" fmla="*/ 1153000 h 1882616"/>
                <a:gd name="connsiteX56" fmla="*/ 810366 w 1419560"/>
                <a:gd name="connsiteY56" fmla="*/ 1210581 h 1882616"/>
                <a:gd name="connsiteX57" fmla="*/ 317453 w 1419560"/>
                <a:gd name="connsiteY57" fmla="*/ 717683 h 1882616"/>
                <a:gd name="connsiteX58" fmla="*/ 484027 w 1419560"/>
                <a:gd name="connsiteY58" fmla="*/ 348569 h 1882616"/>
                <a:gd name="connsiteX59" fmla="*/ 579277 w 1419560"/>
                <a:gd name="connsiteY59" fmla="*/ 282364 h 1882616"/>
                <a:gd name="connsiteX60" fmla="*/ 810416 w 1419560"/>
                <a:gd name="connsiteY60" fmla="*/ 224770 h 1882616"/>
                <a:gd name="connsiteX61" fmla="*/ 1303317 w 1419560"/>
                <a:gd name="connsiteY61" fmla="*/ 717683 h 1882616"/>
                <a:gd name="connsiteX62" fmla="*/ 1136705 w 1419560"/>
                <a:gd name="connsiteY62" fmla="*/ 1086795 h 188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419560" h="1882616">
                  <a:moveTo>
                    <a:pt x="1371376" y="954716"/>
                  </a:moveTo>
                  <a:cubicBezTo>
                    <a:pt x="1502292" y="644897"/>
                    <a:pt x="1357263" y="287611"/>
                    <a:pt x="1047446" y="156693"/>
                  </a:cubicBezTo>
                  <a:cubicBezTo>
                    <a:pt x="874191" y="83484"/>
                    <a:pt x="676832" y="94435"/>
                    <a:pt x="512742" y="186365"/>
                  </a:cubicBezTo>
                  <a:lnTo>
                    <a:pt x="463909" y="115867"/>
                  </a:lnTo>
                  <a:lnTo>
                    <a:pt x="397463" y="19995"/>
                  </a:lnTo>
                  <a:cubicBezTo>
                    <a:pt x="382869" y="-1081"/>
                    <a:pt x="353951" y="-6334"/>
                    <a:pt x="332875" y="8262"/>
                  </a:cubicBezTo>
                  <a:cubicBezTo>
                    <a:pt x="332870" y="8265"/>
                    <a:pt x="332864" y="8269"/>
                    <a:pt x="332859" y="8273"/>
                  </a:cubicBezTo>
                  <a:lnTo>
                    <a:pt x="313809" y="21443"/>
                  </a:lnTo>
                  <a:cubicBezTo>
                    <a:pt x="292742" y="36055"/>
                    <a:pt x="287505" y="64977"/>
                    <a:pt x="302113" y="86048"/>
                  </a:cubicBezTo>
                  <a:lnTo>
                    <a:pt x="302176" y="86149"/>
                  </a:lnTo>
                  <a:cubicBezTo>
                    <a:pt x="279491" y="104449"/>
                    <a:pt x="257801" y="123950"/>
                    <a:pt x="237203" y="144569"/>
                  </a:cubicBezTo>
                  <a:cubicBezTo>
                    <a:pt x="-79319" y="461446"/>
                    <a:pt x="-79031" y="974916"/>
                    <a:pt x="237847" y="1291438"/>
                  </a:cubicBezTo>
                  <a:cubicBezTo>
                    <a:pt x="311595" y="1365104"/>
                    <a:pt x="398855" y="1423861"/>
                    <a:pt x="494847" y="1464493"/>
                  </a:cubicBezTo>
                  <a:cubicBezTo>
                    <a:pt x="577339" y="1499444"/>
                    <a:pt x="665097" y="1520345"/>
                    <a:pt x="754487" y="1526330"/>
                  </a:cubicBezTo>
                  <a:lnTo>
                    <a:pt x="754487" y="1591366"/>
                  </a:lnTo>
                  <a:lnTo>
                    <a:pt x="536275" y="1591366"/>
                  </a:lnTo>
                  <a:cubicBezTo>
                    <a:pt x="477384" y="1591429"/>
                    <a:pt x="429658" y="1639154"/>
                    <a:pt x="429595" y="1698046"/>
                  </a:cubicBezTo>
                  <a:lnTo>
                    <a:pt x="429595" y="1766626"/>
                  </a:lnTo>
                  <a:lnTo>
                    <a:pt x="386846" y="1766626"/>
                  </a:lnTo>
                  <a:cubicBezTo>
                    <a:pt x="361428" y="1766626"/>
                    <a:pt x="340821" y="1787233"/>
                    <a:pt x="340821" y="1812651"/>
                  </a:cubicBezTo>
                  <a:cubicBezTo>
                    <a:pt x="340821" y="1812654"/>
                    <a:pt x="340821" y="1812660"/>
                    <a:pt x="340821" y="1812664"/>
                  </a:cubicBezTo>
                  <a:lnTo>
                    <a:pt x="340821" y="1836590"/>
                  </a:lnTo>
                  <a:cubicBezTo>
                    <a:pt x="340815" y="1862004"/>
                    <a:pt x="361409" y="1882617"/>
                    <a:pt x="386822" y="1882617"/>
                  </a:cubicBezTo>
                  <a:cubicBezTo>
                    <a:pt x="386829" y="1882617"/>
                    <a:pt x="386839" y="1882617"/>
                    <a:pt x="386846" y="1882617"/>
                  </a:cubicBezTo>
                  <a:lnTo>
                    <a:pt x="1229492" y="1882617"/>
                  </a:lnTo>
                  <a:cubicBezTo>
                    <a:pt x="1254910" y="1882617"/>
                    <a:pt x="1275515" y="1862004"/>
                    <a:pt x="1275515" y="1836590"/>
                  </a:cubicBezTo>
                  <a:lnTo>
                    <a:pt x="1275515" y="1812664"/>
                  </a:lnTo>
                  <a:cubicBezTo>
                    <a:pt x="1275515" y="1787242"/>
                    <a:pt x="1254912" y="1766633"/>
                    <a:pt x="1229490" y="1766626"/>
                  </a:cubicBezTo>
                  <a:lnTo>
                    <a:pt x="1184191" y="1766626"/>
                  </a:lnTo>
                  <a:lnTo>
                    <a:pt x="1184191" y="1698046"/>
                  </a:lnTo>
                  <a:cubicBezTo>
                    <a:pt x="1184128" y="1639154"/>
                    <a:pt x="1136402" y="1591429"/>
                    <a:pt x="1077511" y="1591366"/>
                  </a:cubicBezTo>
                  <a:lnTo>
                    <a:pt x="866246" y="1591366"/>
                  </a:lnTo>
                  <a:lnTo>
                    <a:pt x="866246" y="1526367"/>
                  </a:lnTo>
                  <a:cubicBezTo>
                    <a:pt x="992288" y="1517796"/>
                    <a:pt x="1114565" y="1479789"/>
                    <a:pt x="1223256" y="1415395"/>
                  </a:cubicBezTo>
                  <a:cubicBezTo>
                    <a:pt x="1237860" y="1436476"/>
                    <a:pt x="1266789" y="1441730"/>
                    <a:pt x="1287874" y="1427130"/>
                  </a:cubicBezTo>
                  <a:lnTo>
                    <a:pt x="1306924" y="1413961"/>
                  </a:lnTo>
                  <a:cubicBezTo>
                    <a:pt x="1328000" y="1399351"/>
                    <a:pt x="1333248" y="1370425"/>
                    <a:pt x="1318646" y="1349343"/>
                  </a:cubicBezTo>
                  <a:lnTo>
                    <a:pt x="1318583" y="1349254"/>
                  </a:lnTo>
                  <a:lnTo>
                    <a:pt x="1252071" y="1253291"/>
                  </a:lnTo>
                  <a:lnTo>
                    <a:pt x="1203291" y="1182896"/>
                  </a:lnTo>
                  <a:cubicBezTo>
                    <a:pt x="1216245" y="1171890"/>
                    <a:pt x="1228793" y="1160337"/>
                    <a:pt x="1240933" y="1148237"/>
                  </a:cubicBezTo>
                  <a:cubicBezTo>
                    <a:pt x="1296526" y="1092778"/>
                    <a:pt x="1340827" y="1027056"/>
                    <a:pt x="1371376" y="954716"/>
                  </a:cubicBezTo>
                  <a:close/>
                  <a:moveTo>
                    <a:pt x="1072430" y="1766626"/>
                  </a:moveTo>
                  <a:lnTo>
                    <a:pt x="541354" y="1766626"/>
                  </a:lnTo>
                  <a:lnTo>
                    <a:pt x="541354" y="1703126"/>
                  </a:lnTo>
                  <a:lnTo>
                    <a:pt x="1072430" y="1703126"/>
                  </a:lnTo>
                  <a:close/>
                  <a:moveTo>
                    <a:pt x="1156821" y="1319497"/>
                  </a:moveTo>
                  <a:cubicBezTo>
                    <a:pt x="1051518" y="1380376"/>
                    <a:pt x="932002" y="1412359"/>
                    <a:pt x="810366" y="1412208"/>
                  </a:cubicBezTo>
                  <a:cubicBezTo>
                    <a:pt x="427385" y="1412208"/>
                    <a:pt x="115815" y="1100638"/>
                    <a:pt x="115815" y="717670"/>
                  </a:cubicBezTo>
                  <a:cubicBezTo>
                    <a:pt x="115815" y="502316"/>
                    <a:pt x="214343" y="309529"/>
                    <a:pt x="368672" y="182060"/>
                  </a:cubicBezTo>
                  <a:lnTo>
                    <a:pt x="417453" y="252443"/>
                  </a:lnTo>
                  <a:cubicBezTo>
                    <a:pt x="404499" y="263450"/>
                    <a:pt x="391953" y="275007"/>
                    <a:pt x="379810" y="287114"/>
                  </a:cubicBezTo>
                  <a:cubicBezTo>
                    <a:pt x="141994" y="524928"/>
                    <a:pt x="141992" y="910505"/>
                    <a:pt x="379806" y="1148321"/>
                  </a:cubicBezTo>
                  <a:cubicBezTo>
                    <a:pt x="572613" y="1341132"/>
                    <a:pt x="870091" y="1382269"/>
                    <a:pt x="1107991" y="1249026"/>
                  </a:cubicBezTo>
                  <a:close/>
                  <a:moveTo>
                    <a:pt x="1136705" y="1086795"/>
                  </a:moveTo>
                  <a:cubicBezTo>
                    <a:pt x="1107650" y="1112509"/>
                    <a:pt x="1075684" y="1134729"/>
                    <a:pt x="1041455" y="1153000"/>
                  </a:cubicBezTo>
                  <a:cubicBezTo>
                    <a:pt x="970332" y="1190906"/>
                    <a:pt x="890959" y="1210684"/>
                    <a:pt x="810366" y="1210581"/>
                  </a:cubicBezTo>
                  <a:cubicBezTo>
                    <a:pt x="538586" y="1210581"/>
                    <a:pt x="317453" y="989475"/>
                    <a:pt x="317453" y="717683"/>
                  </a:cubicBezTo>
                  <a:cubicBezTo>
                    <a:pt x="317453" y="570922"/>
                    <a:pt x="381918" y="438943"/>
                    <a:pt x="484027" y="348569"/>
                  </a:cubicBezTo>
                  <a:cubicBezTo>
                    <a:pt x="513073" y="322846"/>
                    <a:pt x="545043" y="300626"/>
                    <a:pt x="579277" y="282364"/>
                  </a:cubicBezTo>
                  <a:cubicBezTo>
                    <a:pt x="650415" y="244449"/>
                    <a:pt x="729806" y="224666"/>
                    <a:pt x="810416" y="224770"/>
                  </a:cubicBezTo>
                  <a:cubicBezTo>
                    <a:pt x="1082197" y="224770"/>
                    <a:pt x="1303317" y="445889"/>
                    <a:pt x="1303317" y="717683"/>
                  </a:cubicBezTo>
                  <a:cubicBezTo>
                    <a:pt x="1303266" y="864444"/>
                    <a:pt x="1238813" y="996421"/>
                    <a:pt x="1136705" y="1086795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0CAE8AA8-538C-42E8-BCC5-AF49F5BE2AE6}"/>
                </a:ext>
              </a:extLst>
            </p:cNvPr>
            <p:cNvSpPr/>
            <p:nvPr/>
          </p:nvSpPr>
          <p:spPr>
            <a:xfrm>
              <a:off x="5257002" y="5546071"/>
              <a:ext cx="675136" cy="649195"/>
            </a:xfrm>
            <a:custGeom>
              <a:avLst/>
              <a:gdLst>
                <a:gd name="connsiteX0" fmla="*/ 241420 w 675136"/>
                <a:gd name="connsiteY0" fmla="*/ 111761 h 649195"/>
                <a:gd name="connsiteX1" fmla="*/ 241730 w 675136"/>
                <a:gd name="connsiteY1" fmla="*/ 0 h 649195"/>
                <a:gd name="connsiteX2" fmla="*/ 545678 w 675136"/>
                <a:gd name="connsiteY2" fmla="*/ 850 h 649195"/>
                <a:gd name="connsiteX3" fmla="*/ 545366 w 675136"/>
                <a:gd name="connsiteY3" fmla="*/ 112611 h 649195"/>
                <a:gd name="connsiteX4" fmla="*/ 0 w 675136"/>
                <a:gd name="connsiteY4" fmla="*/ 648347 h 649195"/>
                <a:gd name="connsiteX5" fmla="*/ 313 w 675136"/>
                <a:gd name="connsiteY5" fmla="*/ 536587 h 649195"/>
                <a:gd name="connsiteX6" fmla="*/ 304274 w 675136"/>
                <a:gd name="connsiteY6" fmla="*/ 537437 h 649195"/>
                <a:gd name="connsiteX7" fmla="*/ 303961 w 675136"/>
                <a:gd name="connsiteY7" fmla="*/ 649196 h 649195"/>
                <a:gd name="connsiteX8" fmla="*/ 103916 w 675136"/>
                <a:gd name="connsiteY8" fmla="*/ 273083 h 649195"/>
                <a:gd name="connsiteX9" fmla="*/ 675137 w 675136"/>
                <a:gd name="connsiteY9" fmla="*/ 273083 h 649195"/>
                <a:gd name="connsiteX10" fmla="*/ 675137 w 675136"/>
                <a:gd name="connsiteY10" fmla="*/ 384844 h 649195"/>
                <a:gd name="connsiteX11" fmla="*/ 103916 w 675136"/>
                <a:gd name="connsiteY11" fmla="*/ 384844 h 649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5136" h="649195">
                  <a:moveTo>
                    <a:pt x="241420" y="111761"/>
                  </a:moveTo>
                  <a:lnTo>
                    <a:pt x="241730" y="0"/>
                  </a:lnTo>
                  <a:lnTo>
                    <a:pt x="545678" y="850"/>
                  </a:lnTo>
                  <a:lnTo>
                    <a:pt x="545366" y="112611"/>
                  </a:lnTo>
                  <a:close/>
                  <a:moveTo>
                    <a:pt x="0" y="648347"/>
                  </a:moveTo>
                  <a:lnTo>
                    <a:pt x="313" y="536587"/>
                  </a:lnTo>
                  <a:lnTo>
                    <a:pt x="304274" y="537437"/>
                  </a:lnTo>
                  <a:lnTo>
                    <a:pt x="303961" y="649196"/>
                  </a:lnTo>
                  <a:close/>
                  <a:moveTo>
                    <a:pt x="103916" y="273083"/>
                  </a:moveTo>
                  <a:lnTo>
                    <a:pt x="675137" y="273083"/>
                  </a:lnTo>
                  <a:lnTo>
                    <a:pt x="675137" y="384844"/>
                  </a:lnTo>
                  <a:lnTo>
                    <a:pt x="103916" y="384844"/>
                  </a:lnTo>
                  <a:close/>
                </a:path>
              </a:pathLst>
            </a:custGeom>
            <a:solidFill>
              <a:srgbClr val="0B63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DA8CB83E-B916-4D1E-BE5B-715527FB0031}"/>
              </a:ext>
            </a:extLst>
          </p:cNvPr>
          <p:cNvSpPr txBox="1"/>
          <p:nvPr/>
        </p:nvSpPr>
        <p:spPr>
          <a:xfrm>
            <a:off x="911780" y="1875776"/>
            <a:ext cx="1571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FAEA26AC-E62B-4DD7-AC41-99B8F8964281}"/>
              </a:ext>
            </a:extLst>
          </p:cNvPr>
          <p:cNvSpPr txBox="1"/>
          <p:nvPr/>
        </p:nvSpPr>
        <p:spPr>
          <a:xfrm>
            <a:off x="1428025" y="1875776"/>
            <a:ext cx="3652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这里是标题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C016E081-9A27-4A4C-8A70-1585CBA1DFE6}"/>
              </a:ext>
            </a:extLst>
          </p:cNvPr>
          <p:cNvSpPr/>
          <p:nvPr/>
        </p:nvSpPr>
        <p:spPr>
          <a:xfrm>
            <a:off x="921304" y="2527904"/>
            <a:ext cx="5021037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E203DBF2-B236-42AE-95CE-8E607D226712}"/>
              </a:ext>
            </a:extLst>
          </p:cNvPr>
          <p:cNvSpPr/>
          <p:nvPr/>
        </p:nvSpPr>
        <p:spPr>
          <a:xfrm>
            <a:off x="1014539" y="2430905"/>
            <a:ext cx="82503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6B51E9F0-A0C7-465E-B0F3-35BFCE44CECE}"/>
              </a:ext>
            </a:extLst>
          </p:cNvPr>
          <p:cNvSpPr txBox="1"/>
          <p:nvPr/>
        </p:nvSpPr>
        <p:spPr>
          <a:xfrm>
            <a:off x="911780" y="4027128"/>
            <a:ext cx="1571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77265C38-47C1-423C-B115-6F5E4EC6E97E}"/>
              </a:ext>
            </a:extLst>
          </p:cNvPr>
          <p:cNvSpPr txBox="1"/>
          <p:nvPr/>
        </p:nvSpPr>
        <p:spPr>
          <a:xfrm>
            <a:off x="1427058" y="4027128"/>
            <a:ext cx="3652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这里是标题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F14D15C5-C8B6-485D-B7F4-B0D4759954EA}"/>
              </a:ext>
            </a:extLst>
          </p:cNvPr>
          <p:cNvSpPr/>
          <p:nvPr/>
        </p:nvSpPr>
        <p:spPr>
          <a:xfrm>
            <a:off x="921304" y="4679256"/>
            <a:ext cx="5021037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0B1BCB72-CA83-4628-B06F-14261ED8CD36}"/>
              </a:ext>
            </a:extLst>
          </p:cNvPr>
          <p:cNvSpPr/>
          <p:nvPr/>
        </p:nvSpPr>
        <p:spPr>
          <a:xfrm>
            <a:off x="1014539" y="4582257"/>
            <a:ext cx="82503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7FE20D17-6968-4758-A738-958BD5FAB64C}"/>
              </a:ext>
            </a:extLst>
          </p:cNvPr>
          <p:cNvSpPr txBox="1"/>
          <p:nvPr/>
        </p:nvSpPr>
        <p:spPr>
          <a:xfrm>
            <a:off x="8882965" y="1875776"/>
            <a:ext cx="1571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3D46AB0D-E748-4407-B1C5-BBF139FD07A0}"/>
              </a:ext>
            </a:extLst>
          </p:cNvPr>
          <p:cNvSpPr txBox="1"/>
          <p:nvPr/>
        </p:nvSpPr>
        <p:spPr>
          <a:xfrm>
            <a:off x="9399210" y="1875776"/>
            <a:ext cx="3652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这里是标题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138E1433-00D6-4DC4-B4FD-48C53DD2CC0B}"/>
              </a:ext>
            </a:extLst>
          </p:cNvPr>
          <p:cNvSpPr/>
          <p:nvPr/>
        </p:nvSpPr>
        <p:spPr>
          <a:xfrm>
            <a:off x="8892489" y="2527904"/>
            <a:ext cx="5021037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CBB77B32-4F85-4AE3-868D-2A9038103368}"/>
              </a:ext>
            </a:extLst>
          </p:cNvPr>
          <p:cNvSpPr/>
          <p:nvPr/>
        </p:nvSpPr>
        <p:spPr>
          <a:xfrm>
            <a:off x="8985724" y="2430905"/>
            <a:ext cx="82503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BDD98E8A-07F5-4505-85F6-E7139ACBBCCF}"/>
              </a:ext>
            </a:extLst>
          </p:cNvPr>
          <p:cNvSpPr txBox="1"/>
          <p:nvPr/>
        </p:nvSpPr>
        <p:spPr>
          <a:xfrm>
            <a:off x="8882965" y="4027128"/>
            <a:ext cx="1571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639118EA-C3C6-4A15-8809-4C5BE2AEE52E}"/>
              </a:ext>
            </a:extLst>
          </p:cNvPr>
          <p:cNvSpPr txBox="1"/>
          <p:nvPr/>
        </p:nvSpPr>
        <p:spPr>
          <a:xfrm>
            <a:off x="9399210" y="4027128"/>
            <a:ext cx="3652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这里是标题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92A35400-60B4-4DD0-9330-1D7879E6F601}"/>
              </a:ext>
            </a:extLst>
          </p:cNvPr>
          <p:cNvSpPr/>
          <p:nvPr/>
        </p:nvSpPr>
        <p:spPr>
          <a:xfrm>
            <a:off x="8892489" y="4679256"/>
            <a:ext cx="5021037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486ED0AD-CF6A-4F45-A208-259363745E43}"/>
              </a:ext>
            </a:extLst>
          </p:cNvPr>
          <p:cNvSpPr/>
          <p:nvPr/>
        </p:nvSpPr>
        <p:spPr>
          <a:xfrm>
            <a:off x="8985724" y="4582257"/>
            <a:ext cx="82503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69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E6DB3726-E9E1-4D88-BFCD-34DB72E47FEC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1395" y="2006022"/>
            <a:ext cx="477438" cy="45041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9A6A5A7-CF65-48F7-8CC9-F15BB8424851}"/>
              </a:ext>
            </a:extLst>
          </p:cNvPr>
          <p:cNvSpPr txBox="1"/>
          <p:nvPr/>
        </p:nvSpPr>
        <p:spPr>
          <a:xfrm>
            <a:off x="7004327" y="1929316"/>
            <a:ext cx="325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第一章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8B4892C-3D4D-44FE-9C18-21B58766393B}"/>
              </a:ext>
            </a:extLst>
          </p:cNvPr>
          <p:cNvSpPr txBox="1"/>
          <p:nvPr/>
        </p:nvSpPr>
        <p:spPr>
          <a:xfrm>
            <a:off x="8848897" y="1929316"/>
            <a:ext cx="325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rPr>
              <a:t>研究背景</a:t>
            </a:r>
          </a:p>
        </p:txBody>
      </p:sp>
      <p:pic>
        <p:nvPicPr>
          <p:cNvPr id="7" name="图形 6">
            <a:extLst>
              <a:ext uri="{FF2B5EF4-FFF2-40B4-BE49-F238E27FC236}">
                <a16:creationId xmlns="" xmlns:a16="http://schemas.microsoft.com/office/drawing/2014/main" id="{377DE196-69FD-455C-8D9E-55E84821656D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60694" y="3019247"/>
            <a:ext cx="509089" cy="48027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2D3A4F0-E2E0-4524-8FE4-72823EDCB8F2}"/>
              </a:ext>
            </a:extLst>
          </p:cNvPr>
          <p:cNvSpPr txBox="1"/>
          <p:nvPr/>
        </p:nvSpPr>
        <p:spPr>
          <a:xfrm>
            <a:off x="7004327" y="3002716"/>
            <a:ext cx="325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第二章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DCA7187-5AA1-4838-8B96-248DA36327BE}"/>
              </a:ext>
            </a:extLst>
          </p:cNvPr>
          <p:cNvSpPr txBox="1"/>
          <p:nvPr/>
        </p:nvSpPr>
        <p:spPr>
          <a:xfrm>
            <a:off x="8848897" y="3002716"/>
            <a:ext cx="325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rPr>
              <a:t>研究内容</a:t>
            </a:r>
          </a:p>
        </p:txBody>
      </p:sp>
      <p:pic>
        <p:nvPicPr>
          <p:cNvPr id="5" name="图形 4">
            <a:extLst>
              <a:ext uri="{FF2B5EF4-FFF2-40B4-BE49-F238E27FC236}">
                <a16:creationId xmlns="" xmlns:a16="http://schemas.microsoft.com/office/drawing/2014/main" id="{2395AB61-CF79-45CB-91DD-F5BBB41BAE23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15455" y="4123364"/>
            <a:ext cx="431219" cy="40680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4DD3AAB-14C9-4D40-8FF9-B398241146C6}"/>
              </a:ext>
            </a:extLst>
          </p:cNvPr>
          <p:cNvSpPr txBox="1"/>
          <p:nvPr/>
        </p:nvSpPr>
        <p:spPr>
          <a:xfrm>
            <a:off x="7004327" y="4076116"/>
            <a:ext cx="325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第三章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6A5F053-6512-43B2-95CC-4FC189D9496D}"/>
              </a:ext>
            </a:extLst>
          </p:cNvPr>
          <p:cNvSpPr txBox="1"/>
          <p:nvPr/>
        </p:nvSpPr>
        <p:spPr>
          <a:xfrm>
            <a:off x="8848897" y="4076116"/>
            <a:ext cx="325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rPr>
              <a:t>研究讨论</a:t>
            </a:r>
          </a:p>
        </p:txBody>
      </p:sp>
      <p:pic>
        <p:nvPicPr>
          <p:cNvPr id="6" name="图形 5">
            <a:extLst>
              <a:ext uri="{FF2B5EF4-FFF2-40B4-BE49-F238E27FC236}">
                <a16:creationId xmlns="" xmlns:a16="http://schemas.microsoft.com/office/drawing/2014/main" id="{DAD10D47-0605-4D3A-A54D-DA72AE17B996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76519" y="5176619"/>
            <a:ext cx="509090" cy="48027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AD4E4B1-03F2-48FD-A89A-F256703A2A81}"/>
              </a:ext>
            </a:extLst>
          </p:cNvPr>
          <p:cNvSpPr txBox="1"/>
          <p:nvPr/>
        </p:nvSpPr>
        <p:spPr>
          <a:xfrm>
            <a:off x="7004327" y="5149517"/>
            <a:ext cx="325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第四章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681CE20-867F-4497-A9AB-FFC7BBB379CA}"/>
              </a:ext>
            </a:extLst>
          </p:cNvPr>
          <p:cNvSpPr txBox="1"/>
          <p:nvPr/>
        </p:nvSpPr>
        <p:spPr>
          <a:xfrm>
            <a:off x="8848897" y="5149517"/>
            <a:ext cx="325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rPr>
              <a:t>研究结果</a:t>
            </a:r>
          </a:p>
        </p:txBody>
      </p:sp>
    </p:spTree>
    <p:extLst>
      <p:ext uri="{BB962C8B-B14F-4D97-AF65-F5344CB8AC3E}">
        <p14:creationId xmlns:p14="http://schemas.microsoft.com/office/powerpoint/2010/main" val="142816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C517E995-9D2C-4168-81BE-EE066533C9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研究结果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A5BD597-52EF-4D26-96CE-544F1C074D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FINDINGS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4489B123-B3C0-4020-B7D2-64A86758692D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959" y="411170"/>
            <a:ext cx="417324" cy="3937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D451B51-1E25-493E-BEDC-D168EBE7BF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4" r="12356"/>
          <a:stretch/>
        </p:blipFill>
        <p:spPr>
          <a:xfrm>
            <a:off x="1270989" y="1291765"/>
            <a:ext cx="3330575" cy="48675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F0F8160-C56B-4246-B2EC-0F45E6B2D116}"/>
              </a:ext>
            </a:extLst>
          </p:cNvPr>
          <p:cNvSpPr/>
          <p:nvPr/>
        </p:nvSpPr>
        <p:spPr>
          <a:xfrm>
            <a:off x="1270988" y="1296552"/>
            <a:ext cx="3330575" cy="4859906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56F4BCE-27DC-4903-9F20-87C4ED3E1C7D}"/>
              </a:ext>
            </a:extLst>
          </p:cNvPr>
          <p:cNvSpPr/>
          <p:nvPr/>
        </p:nvSpPr>
        <p:spPr>
          <a:xfrm>
            <a:off x="1481937" y="2692898"/>
            <a:ext cx="2646878" cy="9477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这里填入一个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阶段性的标题项目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BE450105-F5A4-405A-8330-890411E9A879}"/>
              </a:ext>
            </a:extLst>
          </p:cNvPr>
          <p:cNvCxnSpPr>
            <a:cxnSpLocks/>
          </p:cNvCxnSpPr>
          <p:nvPr/>
        </p:nvCxnSpPr>
        <p:spPr>
          <a:xfrm>
            <a:off x="1589207" y="3732125"/>
            <a:ext cx="2668393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2BDEE647-0C64-4AED-94F8-63146858128E}"/>
              </a:ext>
            </a:extLst>
          </p:cNvPr>
          <p:cNvSpPr/>
          <p:nvPr/>
        </p:nvSpPr>
        <p:spPr>
          <a:xfrm>
            <a:off x="1481937" y="3829336"/>
            <a:ext cx="3011293" cy="662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这里填入你要表达信息，和你要阐述的相关内容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B59742A6-E038-4BD5-8E72-EB353F146353}"/>
              </a:ext>
            </a:extLst>
          </p:cNvPr>
          <p:cNvGrpSpPr/>
          <p:nvPr/>
        </p:nvGrpSpPr>
        <p:grpSpPr>
          <a:xfrm>
            <a:off x="5702844" y="1167471"/>
            <a:ext cx="4868319" cy="1132188"/>
            <a:chOff x="6464844" y="1371694"/>
            <a:chExt cx="4868319" cy="1132188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F4253ED-0291-4CC3-BB18-564427A877CD}"/>
                </a:ext>
              </a:extLst>
            </p:cNvPr>
            <p:cNvSpPr/>
            <p:nvPr/>
          </p:nvSpPr>
          <p:spPr>
            <a:xfrm>
              <a:off x="6629919" y="1371694"/>
              <a:ext cx="2698175" cy="573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这里是一个标题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B2269C43-46AE-4F70-ABE9-63702F366C2A}"/>
                </a:ext>
              </a:extLst>
            </p:cNvPr>
            <p:cNvSpPr/>
            <p:nvPr/>
          </p:nvSpPr>
          <p:spPr>
            <a:xfrm>
              <a:off x="6629919" y="1798176"/>
              <a:ext cx="4703244" cy="705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这里填入你要表达信息，和你要阐述的相关内容，这里填入你要表达信息，和你要阐述的相关内容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D4E0E46D-2DBE-4631-8758-DCD88043CE63}"/>
                </a:ext>
              </a:extLst>
            </p:cNvPr>
            <p:cNvCxnSpPr>
              <a:cxnSpLocks/>
            </p:cNvCxnSpPr>
            <p:nvPr/>
          </p:nvCxnSpPr>
          <p:spPr>
            <a:xfrm>
              <a:off x="6464844" y="1500775"/>
              <a:ext cx="0" cy="92810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E375331-FA88-4C17-A7C5-77D0F51ED32C}"/>
              </a:ext>
            </a:extLst>
          </p:cNvPr>
          <p:cNvGrpSpPr/>
          <p:nvPr/>
        </p:nvGrpSpPr>
        <p:grpSpPr>
          <a:xfrm>
            <a:off x="5702844" y="2478073"/>
            <a:ext cx="4868319" cy="1132188"/>
            <a:chOff x="6464844" y="1371694"/>
            <a:chExt cx="4868319" cy="1132188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621B8D0E-0268-4373-9060-3B40E599AD85}"/>
                </a:ext>
              </a:extLst>
            </p:cNvPr>
            <p:cNvSpPr/>
            <p:nvPr/>
          </p:nvSpPr>
          <p:spPr>
            <a:xfrm>
              <a:off x="6629919" y="1371694"/>
              <a:ext cx="2698175" cy="573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这里是一个标题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53B0E23F-C50A-4B11-8B49-E5A725898EB5}"/>
                </a:ext>
              </a:extLst>
            </p:cNvPr>
            <p:cNvSpPr/>
            <p:nvPr/>
          </p:nvSpPr>
          <p:spPr>
            <a:xfrm>
              <a:off x="6629919" y="1798176"/>
              <a:ext cx="4703244" cy="705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这里填入你要表达信息，和你要阐述的相关内容，这里填入你要表达信息，和你要阐述的相关内容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8559FF46-E287-4183-88D0-062E774948D5}"/>
                </a:ext>
              </a:extLst>
            </p:cNvPr>
            <p:cNvCxnSpPr>
              <a:cxnSpLocks/>
            </p:cNvCxnSpPr>
            <p:nvPr/>
          </p:nvCxnSpPr>
          <p:spPr>
            <a:xfrm>
              <a:off x="6464844" y="1500775"/>
              <a:ext cx="0" cy="92810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0ED5B8F-68D7-436C-AF87-1EF87280801F}"/>
              </a:ext>
            </a:extLst>
          </p:cNvPr>
          <p:cNvGrpSpPr/>
          <p:nvPr/>
        </p:nvGrpSpPr>
        <p:grpSpPr>
          <a:xfrm>
            <a:off x="5702844" y="3788675"/>
            <a:ext cx="4868319" cy="1132188"/>
            <a:chOff x="6464844" y="1371694"/>
            <a:chExt cx="4868319" cy="1132188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1D364A94-D031-4193-B83C-EA4D0A6CD907}"/>
                </a:ext>
              </a:extLst>
            </p:cNvPr>
            <p:cNvSpPr/>
            <p:nvPr/>
          </p:nvSpPr>
          <p:spPr>
            <a:xfrm>
              <a:off x="6629919" y="1371694"/>
              <a:ext cx="2698175" cy="573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这里是一个标题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ABEB4190-E212-4CA1-850B-7FE49553BCFF}"/>
                </a:ext>
              </a:extLst>
            </p:cNvPr>
            <p:cNvSpPr/>
            <p:nvPr/>
          </p:nvSpPr>
          <p:spPr>
            <a:xfrm>
              <a:off x="6629919" y="1798176"/>
              <a:ext cx="4703244" cy="705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这里填入你要表达信息，和你要阐述的相关内容，这里填入你要表达信息，和你要阐述的相关内容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E0DD05AB-EA34-4DE9-934D-F86E7D0A8BFF}"/>
                </a:ext>
              </a:extLst>
            </p:cNvPr>
            <p:cNvCxnSpPr>
              <a:cxnSpLocks/>
            </p:cNvCxnSpPr>
            <p:nvPr/>
          </p:nvCxnSpPr>
          <p:spPr>
            <a:xfrm>
              <a:off x="6464844" y="1500775"/>
              <a:ext cx="0" cy="92810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4608AADA-B6E5-4A4E-A952-75791A948FE8}"/>
              </a:ext>
            </a:extLst>
          </p:cNvPr>
          <p:cNvGrpSpPr/>
          <p:nvPr/>
        </p:nvGrpSpPr>
        <p:grpSpPr>
          <a:xfrm>
            <a:off x="5702844" y="5099277"/>
            <a:ext cx="4868319" cy="1132188"/>
            <a:chOff x="6464844" y="1371694"/>
            <a:chExt cx="4868319" cy="1132188"/>
          </a:xfrm>
        </p:grpSpPr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6C4045BE-6EA0-4E02-BDB9-F74AD8E54938}"/>
                </a:ext>
              </a:extLst>
            </p:cNvPr>
            <p:cNvSpPr/>
            <p:nvPr/>
          </p:nvSpPr>
          <p:spPr>
            <a:xfrm>
              <a:off x="6629919" y="1371694"/>
              <a:ext cx="2698175" cy="573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这里是一个标题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F605A424-4C89-447A-A38A-19245DAFAA4E}"/>
                </a:ext>
              </a:extLst>
            </p:cNvPr>
            <p:cNvSpPr/>
            <p:nvPr/>
          </p:nvSpPr>
          <p:spPr>
            <a:xfrm>
              <a:off x="6629919" y="1798176"/>
              <a:ext cx="4703244" cy="705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这里填入你要表达信息，和你要阐述的相关内容，这里填入你要表达信息，和你要阐述的相关内容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76BC313B-5859-483A-AE55-9FCC9170404A}"/>
                </a:ext>
              </a:extLst>
            </p:cNvPr>
            <p:cNvCxnSpPr>
              <a:cxnSpLocks/>
            </p:cNvCxnSpPr>
            <p:nvPr/>
          </p:nvCxnSpPr>
          <p:spPr>
            <a:xfrm>
              <a:off x="6464844" y="1500775"/>
              <a:ext cx="0" cy="92810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图形 55">
            <a:extLst>
              <a:ext uri="{FF2B5EF4-FFF2-40B4-BE49-F238E27FC236}">
                <a16:creationId xmlns="" xmlns:a16="http://schemas.microsoft.com/office/drawing/2014/main" id="{0CF4D26D-004F-4ADB-B01D-B8CDA7EF3072}"/>
              </a:ext>
            </a:extLst>
          </p:cNvPr>
          <p:cNvGrpSpPr/>
          <p:nvPr/>
        </p:nvGrpSpPr>
        <p:grpSpPr>
          <a:xfrm>
            <a:off x="4987722" y="1282021"/>
            <a:ext cx="521896" cy="521896"/>
            <a:chOff x="5806872" y="1238594"/>
            <a:chExt cx="521896" cy="521896"/>
          </a:xfrm>
        </p:grpSpPr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D5404317-10C8-40A7-B010-0C77125F155A}"/>
                </a:ext>
              </a:extLst>
            </p:cNvPr>
            <p:cNvSpPr/>
            <p:nvPr/>
          </p:nvSpPr>
          <p:spPr>
            <a:xfrm>
              <a:off x="5905506" y="1337420"/>
              <a:ext cx="327834" cy="264249"/>
            </a:xfrm>
            <a:custGeom>
              <a:avLst/>
              <a:gdLst>
                <a:gd name="connsiteX0" fmla="*/ 0 w 327834"/>
                <a:gd name="connsiteY0" fmla="*/ 0 h 264249"/>
                <a:gd name="connsiteX1" fmla="*/ 30618 w 327834"/>
                <a:gd name="connsiteY1" fmla="*/ 0 h 264249"/>
                <a:gd name="connsiteX2" fmla="*/ 30618 w 327834"/>
                <a:gd name="connsiteY2" fmla="*/ 260764 h 264249"/>
                <a:gd name="connsiteX3" fmla="*/ 0 w 327834"/>
                <a:gd name="connsiteY3" fmla="*/ 260764 h 264249"/>
                <a:gd name="connsiteX4" fmla="*/ 126640 w 327834"/>
                <a:gd name="connsiteY4" fmla="*/ 3486 h 264249"/>
                <a:gd name="connsiteX5" fmla="*/ 157258 w 327834"/>
                <a:gd name="connsiteY5" fmla="*/ 3486 h 264249"/>
                <a:gd name="connsiteX6" fmla="*/ 157258 w 327834"/>
                <a:gd name="connsiteY6" fmla="*/ 264250 h 264249"/>
                <a:gd name="connsiteX7" fmla="*/ 126640 w 327834"/>
                <a:gd name="connsiteY7" fmla="*/ 264250 h 264249"/>
                <a:gd name="connsiteX8" fmla="*/ 280334 w 327834"/>
                <a:gd name="connsiteY8" fmla="*/ 3314 h 264249"/>
                <a:gd name="connsiteX9" fmla="*/ 310886 w 327834"/>
                <a:gd name="connsiteY9" fmla="*/ 1323 h 264249"/>
                <a:gd name="connsiteX10" fmla="*/ 327834 w 327834"/>
                <a:gd name="connsiteY10" fmla="*/ 261291 h 264249"/>
                <a:gd name="connsiteX11" fmla="*/ 297281 w 327834"/>
                <a:gd name="connsiteY11" fmla="*/ 263283 h 26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7834" h="264249">
                  <a:moveTo>
                    <a:pt x="0" y="0"/>
                  </a:moveTo>
                  <a:lnTo>
                    <a:pt x="30618" y="0"/>
                  </a:lnTo>
                  <a:lnTo>
                    <a:pt x="30618" y="260764"/>
                  </a:lnTo>
                  <a:lnTo>
                    <a:pt x="0" y="260764"/>
                  </a:lnTo>
                  <a:close/>
                  <a:moveTo>
                    <a:pt x="126640" y="3486"/>
                  </a:moveTo>
                  <a:lnTo>
                    <a:pt x="157258" y="3486"/>
                  </a:lnTo>
                  <a:lnTo>
                    <a:pt x="157258" y="264250"/>
                  </a:lnTo>
                  <a:lnTo>
                    <a:pt x="126640" y="264250"/>
                  </a:lnTo>
                  <a:close/>
                  <a:moveTo>
                    <a:pt x="280334" y="3314"/>
                  </a:moveTo>
                  <a:lnTo>
                    <a:pt x="310886" y="1323"/>
                  </a:lnTo>
                  <a:lnTo>
                    <a:pt x="327834" y="261291"/>
                  </a:lnTo>
                  <a:lnTo>
                    <a:pt x="297281" y="263283"/>
                  </a:lnTo>
                  <a:close/>
                </a:path>
              </a:pathLst>
            </a:custGeom>
            <a:solidFill>
              <a:schemeClr val="accent1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7844F1FD-CF81-47FD-A92E-FF539C2E8E32}"/>
                </a:ext>
              </a:extLst>
            </p:cNvPr>
            <p:cNvSpPr/>
            <p:nvPr/>
          </p:nvSpPr>
          <p:spPr>
            <a:xfrm>
              <a:off x="6200221" y="1635210"/>
              <a:ext cx="42879" cy="42879"/>
            </a:xfrm>
            <a:custGeom>
              <a:avLst/>
              <a:gdLst>
                <a:gd name="connsiteX0" fmla="*/ 0 w 42879"/>
                <a:gd name="connsiteY0" fmla="*/ 21440 h 42879"/>
                <a:gd name="connsiteX1" fmla="*/ 21440 w 42879"/>
                <a:gd name="connsiteY1" fmla="*/ 42879 h 42879"/>
                <a:gd name="connsiteX2" fmla="*/ 42879 w 42879"/>
                <a:gd name="connsiteY2" fmla="*/ 21440 h 42879"/>
                <a:gd name="connsiteX3" fmla="*/ 21440 w 42879"/>
                <a:gd name="connsiteY3" fmla="*/ 0 h 42879"/>
                <a:gd name="connsiteX4" fmla="*/ 0 w 42879"/>
                <a:gd name="connsiteY4" fmla="*/ 21440 h 4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79" h="42879">
                  <a:moveTo>
                    <a:pt x="0" y="21440"/>
                  </a:moveTo>
                  <a:cubicBezTo>
                    <a:pt x="0" y="33280"/>
                    <a:pt x="9599" y="42879"/>
                    <a:pt x="21440" y="42879"/>
                  </a:cubicBezTo>
                  <a:cubicBezTo>
                    <a:pt x="33280" y="42879"/>
                    <a:pt x="42879" y="33280"/>
                    <a:pt x="42879" y="21440"/>
                  </a:cubicBezTo>
                  <a:cubicBezTo>
                    <a:pt x="42879" y="9599"/>
                    <a:pt x="33280" y="0"/>
                    <a:pt x="21440" y="0"/>
                  </a:cubicBezTo>
                  <a:cubicBezTo>
                    <a:pt x="9599" y="0"/>
                    <a:pt x="0" y="9599"/>
                    <a:pt x="0" y="21440"/>
                  </a:cubicBezTo>
                  <a:close/>
                </a:path>
              </a:pathLst>
            </a:custGeom>
            <a:solidFill>
              <a:schemeClr val="accent1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E04261EE-60EB-4176-9C16-74467F52911C}"/>
                </a:ext>
              </a:extLst>
            </p:cNvPr>
            <p:cNvSpPr/>
            <p:nvPr/>
          </p:nvSpPr>
          <p:spPr>
            <a:xfrm>
              <a:off x="6026016" y="1637360"/>
              <a:ext cx="42878" cy="42879"/>
            </a:xfrm>
            <a:custGeom>
              <a:avLst/>
              <a:gdLst>
                <a:gd name="connsiteX0" fmla="*/ 0 w 42878"/>
                <a:gd name="connsiteY0" fmla="*/ 21440 h 42879"/>
                <a:gd name="connsiteX1" fmla="*/ 21440 w 42878"/>
                <a:gd name="connsiteY1" fmla="*/ 42879 h 42879"/>
                <a:gd name="connsiteX2" fmla="*/ 42879 w 42878"/>
                <a:gd name="connsiteY2" fmla="*/ 21440 h 42879"/>
                <a:gd name="connsiteX3" fmla="*/ 21440 w 42878"/>
                <a:gd name="connsiteY3" fmla="*/ 0 h 42879"/>
                <a:gd name="connsiteX4" fmla="*/ 0 w 42878"/>
                <a:gd name="connsiteY4" fmla="*/ 21440 h 4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78" h="42879">
                  <a:moveTo>
                    <a:pt x="0" y="21440"/>
                  </a:moveTo>
                  <a:cubicBezTo>
                    <a:pt x="0" y="33280"/>
                    <a:pt x="9599" y="42879"/>
                    <a:pt x="21440" y="42879"/>
                  </a:cubicBezTo>
                  <a:cubicBezTo>
                    <a:pt x="33280" y="42879"/>
                    <a:pt x="42879" y="33280"/>
                    <a:pt x="42879" y="21440"/>
                  </a:cubicBezTo>
                  <a:cubicBezTo>
                    <a:pt x="42879" y="9599"/>
                    <a:pt x="33280" y="0"/>
                    <a:pt x="21440" y="0"/>
                  </a:cubicBezTo>
                  <a:cubicBezTo>
                    <a:pt x="9599" y="0"/>
                    <a:pt x="0" y="9599"/>
                    <a:pt x="0" y="21440"/>
                  </a:cubicBezTo>
                  <a:close/>
                </a:path>
              </a:pathLst>
            </a:custGeom>
            <a:solidFill>
              <a:schemeClr val="accent1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B0C4EE73-1F2C-49E4-96DF-86CE688A22D7}"/>
                </a:ext>
              </a:extLst>
            </p:cNvPr>
            <p:cNvSpPr/>
            <p:nvPr/>
          </p:nvSpPr>
          <p:spPr>
            <a:xfrm>
              <a:off x="5899230" y="1633874"/>
              <a:ext cx="42879" cy="42879"/>
            </a:xfrm>
            <a:custGeom>
              <a:avLst/>
              <a:gdLst>
                <a:gd name="connsiteX0" fmla="*/ 0 w 42879"/>
                <a:gd name="connsiteY0" fmla="*/ 21440 h 42879"/>
                <a:gd name="connsiteX1" fmla="*/ 21440 w 42879"/>
                <a:gd name="connsiteY1" fmla="*/ 42879 h 42879"/>
                <a:gd name="connsiteX2" fmla="*/ 42879 w 42879"/>
                <a:gd name="connsiteY2" fmla="*/ 21440 h 42879"/>
                <a:gd name="connsiteX3" fmla="*/ 21440 w 42879"/>
                <a:gd name="connsiteY3" fmla="*/ 0 h 42879"/>
                <a:gd name="connsiteX4" fmla="*/ 0 w 42879"/>
                <a:gd name="connsiteY4" fmla="*/ 21440 h 4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79" h="42879">
                  <a:moveTo>
                    <a:pt x="0" y="21440"/>
                  </a:moveTo>
                  <a:cubicBezTo>
                    <a:pt x="0" y="33280"/>
                    <a:pt x="9598" y="42879"/>
                    <a:pt x="21440" y="42879"/>
                  </a:cubicBezTo>
                  <a:cubicBezTo>
                    <a:pt x="33280" y="42879"/>
                    <a:pt x="42879" y="33280"/>
                    <a:pt x="42879" y="21440"/>
                  </a:cubicBezTo>
                  <a:cubicBezTo>
                    <a:pt x="42879" y="9599"/>
                    <a:pt x="33280" y="0"/>
                    <a:pt x="21440" y="0"/>
                  </a:cubicBezTo>
                  <a:cubicBezTo>
                    <a:pt x="9598" y="0"/>
                    <a:pt x="0" y="9599"/>
                    <a:pt x="0" y="21440"/>
                  </a:cubicBezTo>
                  <a:close/>
                </a:path>
              </a:pathLst>
            </a:custGeom>
            <a:solidFill>
              <a:schemeClr val="accent1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62C5CCB4-95F3-4AE6-A9E3-F8F4533F779C}"/>
                </a:ext>
              </a:extLst>
            </p:cNvPr>
            <p:cNvSpPr/>
            <p:nvPr/>
          </p:nvSpPr>
          <p:spPr>
            <a:xfrm>
              <a:off x="5842360" y="1258578"/>
              <a:ext cx="459851" cy="487924"/>
            </a:xfrm>
            <a:custGeom>
              <a:avLst/>
              <a:gdLst>
                <a:gd name="connsiteX0" fmla="*/ 459738 w 459851"/>
                <a:gd name="connsiteY0" fmla="*/ 431101 h 487924"/>
                <a:gd name="connsiteX1" fmla="*/ 434409 w 459851"/>
                <a:gd name="connsiteY1" fmla="*/ 42991 h 487924"/>
                <a:gd name="connsiteX2" fmla="*/ 418223 w 459851"/>
                <a:gd name="connsiteY2" fmla="*/ 9395 h 487924"/>
                <a:gd name="connsiteX3" fmla="*/ 389839 w 459851"/>
                <a:gd name="connsiteY3" fmla="*/ 164 h 487924"/>
                <a:gd name="connsiteX4" fmla="*/ 315615 w 459851"/>
                <a:gd name="connsiteY4" fmla="*/ 7154 h 487924"/>
                <a:gd name="connsiteX5" fmla="*/ 286904 w 459851"/>
                <a:gd name="connsiteY5" fmla="*/ 24317 h 487924"/>
                <a:gd name="connsiteX6" fmla="*/ 282203 w 459851"/>
                <a:gd name="connsiteY6" fmla="*/ 32553 h 487924"/>
                <a:gd name="connsiteX7" fmla="*/ 247779 w 459851"/>
                <a:gd name="connsiteY7" fmla="*/ 5414 h 487924"/>
                <a:gd name="connsiteX8" fmla="*/ 161687 w 459851"/>
                <a:gd name="connsiteY8" fmla="*/ 5414 h 487924"/>
                <a:gd name="connsiteX9" fmla="*/ 141594 w 459851"/>
                <a:gd name="connsiteY9" fmla="*/ 11677 h 487924"/>
                <a:gd name="connsiteX10" fmla="*/ 121501 w 459851"/>
                <a:gd name="connsiteY10" fmla="*/ 5414 h 487924"/>
                <a:gd name="connsiteX11" fmla="*/ 35409 w 459851"/>
                <a:gd name="connsiteY11" fmla="*/ 5414 h 487924"/>
                <a:gd name="connsiteX12" fmla="*/ 0 w 459851"/>
                <a:gd name="connsiteY12" fmla="*/ 40830 h 487924"/>
                <a:gd name="connsiteX13" fmla="*/ 0 w 459851"/>
                <a:gd name="connsiteY13" fmla="*/ 452157 h 487924"/>
                <a:gd name="connsiteX14" fmla="*/ 35405 w 459851"/>
                <a:gd name="connsiteY14" fmla="*/ 487559 h 487924"/>
                <a:gd name="connsiteX15" fmla="*/ 121501 w 459851"/>
                <a:gd name="connsiteY15" fmla="*/ 487559 h 487924"/>
                <a:gd name="connsiteX16" fmla="*/ 141594 w 459851"/>
                <a:gd name="connsiteY16" fmla="*/ 481296 h 487924"/>
                <a:gd name="connsiteX17" fmla="*/ 161687 w 459851"/>
                <a:gd name="connsiteY17" fmla="*/ 487559 h 487924"/>
                <a:gd name="connsiteX18" fmla="*/ 247779 w 459851"/>
                <a:gd name="connsiteY18" fmla="*/ 487559 h 487924"/>
                <a:gd name="connsiteX19" fmla="*/ 283181 w 459851"/>
                <a:gd name="connsiteY19" fmla="*/ 452157 h 487924"/>
                <a:gd name="connsiteX20" fmla="*/ 283181 w 459851"/>
                <a:gd name="connsiteY20" fmla="*/ 136807 h 487924"/>
                <a:gd name="connsiteX21" fmla="*/ 303291 w 459851"/>
                <a:gd name="connsiteY21" fmla="*/ 444934 h 487924"/>
                <a:gd name="connsiteX22" fmla="*/ 319477 w 459851"/>
                <a:gd name="connsiteY22" fmla="*/ 478530 h 487924"/>
                <a:gd name="connsiteX23" fmla="*/ 344378 w 459851"/>
                <a:gd name="connsiteY23" fmla="*/ 487925 h 487924"/>
                <a:gd name="connsiteX24" fmla="*/ 347857 w 459851"/>
                <a:gd name="connsiteY24" fmla="*/ 487761 h 487924"/>
                <a:gd name="connsiteX25" fmla="*/ 422085 w 459851"/>
                <a:gd name="connsiteY25" fmla="*/ 480778 h 487924"/>
                <a:gd name="connsiteX26" fmla="*/ 450796 w 459851"/>
                <a:gd name="connsiteY26" fmla="*/ 463615 h 487924"/>
                <a:gd name="connsiteX27" fmla="*/ 459738 w 459851"/>
                <a:gd name="connsiteY27" fmla="*/ 431101 h 487924"/>
                <a:gd name="connsiteX28" fmla="*/ 121501 w 459851"/>
                <a:gd name="connsiteY28" fmla="*/ 456941 h 487924"/>
                <a:gd name="connsiteX29" fmla="*/ 35409 w 459851"/>
                <a:gd name="connsiteY29" fmla="*/ 456941 h 487924"/>
                <a:gd name="connsiteX30" fmla="*/ 30618 w 459851"/>
                <a:gd name="connsiteY30" fmla="*/ 452157 h 487924"/>
                <a:gd name="connsiteX31" fmla="*/ 30618 w 459851"/>
                <a:gd name="connsiteY31" fmla="*/ 40830 h 487924"/>
                <a:gd name="connsiteX32" fmla="*/ 35402 w 459851"/>
                <a:gd name="connsiteY32" fmla="*/ 36032 h 487924"/>
                <a:gd name="connsiteX33" fmla="*/ 35409 w 459851"/>
                <a:gd name="connsiteY33" fmla="*/ 36032 h 487924"/>
                <a:gd name="connsiteX34" fmla="*/ 121501 w 459851"/>
                <a:gd name="connsiteY34" fmla="*/ 36032 h 487924"/>
                <a:gd name="connsiteX35" fmla="*/ 126299 w 459851"/>
                <a:gd name="connsiteY35" fmla="*/ 40809 h 487924"/>
                <a:gd name="connsiteX36" fmla="*/ 126299 w 459851"/>
                <a:gd name="connsiteY36" fmla="*/ 452178 h 487924"/>
                <a:gd name="connsiteX37" fmla="*/ 121501 w 459851"/>
                <a:gd name="connsiteY37" fmla="*/ 456941 h 487924"/>
                <a:gd name="connsiteX38" fmla="*/ 252563 w 459851"/>
                <a:gd name="connsiteY38" fmla="*/ 452157 h 487924"/>
                <a:gd name="connsiteX39" fmla="*/ 247779 w 459851"/>
                <a:gd name="connsiteY39" fmla="*/ 456941 h 487924"/>
                <a:gd name="connsiteX40" fmla="*/ 161687 w 459851"/>
                <a:gd name="connsiteY40" fmla="*/ 456941 h 487924"/>
                <a:gd name="connsiteX41" fmla="*/ 156917 w 459851"/>
                <a:gd name="connsiteY41" fmla="*/ 452178 h 487924"/>
                <a:gd name="connsiteX42" fmla="*/ 156917 w 459851"/>
                <a:gd name="connsiteY42" fmla="*/ 40809 h 487924"/>
                <a:gd name="connsiteX43" fmla="*/ 161687 w 459851"/>
                <a:gd name="connsiteY43" fmla="*/ 36032 h 487924"/>
                <a:gd name="connsiteX44" fmla="*/ 247779 w 459851"/>
                <a:gd name="connsiteY44" fmla="*/ 36032 h 487924"/>
                <a:gd name="connsiteX45" fmla="*/ 252563 w 459851"/>
                <a:gd name="connsiteY45" fmla="*/ 40820 h 487924"/>
                <a:gd name="connsiteX46" fmla="*/ 419222 w 459851"/>
                <a:gd name="connsiteY46" fmla="*/ 450296 h 487924"/>
                <a:gd name="connsiteX47" fmla="*/ 344994 w 459851"/>
                <a:gd name="connsiteY47" fmla="*/ 457279 h 487924"/>
                <a:gd name="connsiteX48" fmla="*/ 339340 w 459851"/>
                <a:gd name="connsiteY48" fmla="*/ 455230 h 487924"/>
                <a:gd name="connsiteX49" fmla="*/ 333846 w 459851"/>
                <a:gd name="connsiteY49" fmla="*/ 442941 h 487924"/>
                <a:gd name="connsiteX50" fmla="*/ 308513 w 459851"/>
                <a:gd name="connsiteY50" fmla="*/ 54820 h 487924"/>
                <a:gd name="connsiteX51" fmla="*/ 318482 w 459851"/>
                <a:gd name="connsiteY51" fmla="*/ 37619 h 487924"/>
                <a:gd name="connsiteX52" fmla="*/ 392709 w 459851"/>
                <a:gd name="connsiteY52" fmla="*/ 30639 h 487924"/>
                <a:gd name="connsiteX53" fmla="*/ 393318 w 459851"/>
                <a:gd name="connsiteY53" fmla="*/ 30608 h 487924"/>
                <a:gd name="connsiteX54" fmla="*/ 398360 w 459851"/>
                <a:gd name="connsiteY54" fmla="*/ 32696 h 487924"/>
                <a:gd name="connsiteX55" fmla="*/ 403857 w 459851"/>
                <a:gd name="connsiteY55" fmla="*/ 44984 h 487924"/>
                <a:gd name="connsiteX56" fmla="*/ 429187 w 459851"/>
                <a:gd name="connsiteY56" fmla="*/ 433101 h 487924"/>
                <a:gd name="connsiteX57" fmla="*/ 419218 w 459851"/>
                <a:gd name="connsiteY57" fmla="*/ 450296 h 48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9851" h="487924">
                  <a:moveTo>
                    <a:pt x="459738" y="431101"/>
                  </a:moveTo>
                  <a:lnTo>
                    <a:pt x="434409" y="42991"/>
                  </a:lnTo>
                  <a:cubicBezTo>
                    <a:pt x="433539" y="29669"/>
                    <a:pt x="427642" y="17425"/>
                    <a:pt x="418223" y="9395"/>
                  </a:cubicBezTo>
                  <a:cubicBezTo>
                    <a:pt x="410116" y="2485"/>
                    <a:pt x="400037" y="-796"/>
                    <a:pt x="389839" y="164"/>
                  </a:cubicBezTo>
                  <a:lnTo>
                    <a:pt x="315615" y="7154"/>
                  </a:lnTo>
                  <a:cubicBezTo>
                    <a:pt x="304216" y="8226"/>
                    <a:pt x="294019" y="14321"/>
                    <a:pt x="286904" y="24317"/>
                  </a:cubicBezTo>
                  <a:cubicBezTo>
                    <a:pt x="285066" y="26899"/>
                    <a:pt x="283491" y="29658"/>
                    <a:pt x="282203" y="32553"/>
                  </a:cubicBezTo>
                  <a:cubicBezTo>
                    <a:pt x="278362" y="16649"/>
                    <a:pt x="264140" y="5437"/>
                    <a:pt x="247779" y="5414"/>
                  </a:cubicBezTo>
                  <a:lnTo>
                    <a:pt x="161687" y="5414"/>
                  </a:lnTo>
                  <a:cubicBezTo>
                    <a:pt x="154507" y="5404"/>
                    <a:pt x="147496" y="7589"/>
                    <a:pt x="141594" y="11677"/>
                  </a:cubicBezTo>
                  <a:cubicBezTo>
                    <a:pt x="135691" y="7589"/>
                    <a:pt x="128680" y="5404"/>
                    <a:pt x="121501" y="5414"/>
                  </a:cubicBezTo>
                  <a:lnTo>
                    <a:pt x="35409" y="5414"/>
                  </a:lnTo>
                  <a:cubicBezTo>
                    <a:pt x="15859" y="5435"/>
                    <a:pt x="17" y="21280"/>
                    <a:pt x="0" y="40830"/>
                  </a:cubicBezTo>
                  <a:lnTo>
                    <a:pt x="0" y="452157"/>
                  </a:lnTo>
                  <a:cubicBezTo>
                    <a:pt x="23" y="471701"/>
                    <a:pt x="15862" y="487538"/>
                    <a:pt x="35405" y="487559"/>
                  </a:cubicBezTo>
                  <a:lnTo>
                    <a:pt x="121501" y="487559"/>
                  </a:lnTo>
                  <a:cubicBezTo>
                    <a:pt x="128680" y="487569"/>
                    <a:pt x="135691" y="485384"/>
                    <a:pt x="141594" y="481296"/>
                  </a:cubicBezTo>
                  <a:cubicBezTo>
                    <a:pt x="147496" y="485384"/>
                    <a:pt x="154507" y="487569"/>
                    <a:pt x="161687" y="487559"/>
                  </a:cubicBezTo>
                  <a:lnTo>
                    <a:pt x="247779" y="487559"/>
                  </a:lnTo>
                  <a:cubicBezTo>
                    <a:pt x="267322" y="487538"/>
                    <a:pt x="283160" y="471700"/>
                    <a:pt x="283181" y="452157"/>
                  </a:cubicBezTo>
                  <a:lnTo>
                    <a:pt x="283181" y="136807"/>
                  </a:lnTo>
                  <a:lnTo>
                    <a:pt x="303291" y="444934"/>
                  </a:lnTo>
                  <a:cubicBezTo>
                    <a:pt x="304157" y="458257"/>
                    <a:pt x="310058" y="470504"/>
                    <a:pt x="319477" y="478530"/>
                  </a:cubicBezTo>
                  <a:cubicBezTo>
                    <a:pt x="326658" y="484654"/>
                    <a:pt x="335388" y="487925"/>
                    <a:pt x="344378" y="487925"/>
                  </a:cubicBezTo>
                  <a:cubicBezTo>
                    <a:pt x="345533" y="487925"/>
                    <a:pt x="346695" y="487869"/>
                    <a:pt x="347857" y="487761"/>
                  </a:cubicBezTo>
                  <a:lnTo>
                    <a:pt x="422085" y="480778"/>
                  </a:lnTo>
                  <a:cubicBezTo>
                    <a:pt x="433484" y="479706"/>
                    <a:pt x="443678" y="473611"/>
                    <a:pt x="450796" y="463615"/>
                  </a:cubicBezTo>
                  <a:cubicBezTo>
                    <a:pt x="457331" y="454436"/>
                    <a:pt x="460507" y="442888"/>
                    <a:pt x="459738" y="431101"/>
                  </a:cubicBezTo>
                  <a:close/>
                  <a:moveTo>
                    <a:pt x="121501" y="456941"/>
                  </a:moveTo>
                  <a:lnTo>
                    <a:pt x="35409" y="456941"/>
                  </a:lnTo>
                  <a:cubicBezTo>
                    <a:pt x="32766" y="456941"/>
                    <a:pt x="30622" y="454801"/>
                    <a:pt x="30618" y="452157"/>
                  </a:cubicBezTo>
                  <a:lnTo>
                    <a:pt x="30618" y="40830"/>
                  </a:lnTo>
                  <a:cubicBezTo>
                    <a:pt x="30614" y="38184"/>
                    <a:pt x="32756" y="36036"/>
                    <a:pt x="35402" y="36032"/>
                  </a:cubicBezTo>
                  <a:cubicBezTo>
                    <a:pt x="35404" y="36032"/>
                    <a:pt x="35406" y="36032"/>
                    <a:pt x="35409" y="36032"/>
                  </a:cubicBezTo>
                  <a:lnTo>
                    <a:pt x="121501" y="36032"/>
                  </a:lnTo>
                  <a:cubicBezTo>
                    <a:pt x="124143" y="36030"/>
                    <a:pt x="126289" y="38167"/>
                    <a:pt x="126299" y="40809"/>
                  </a:cubicBezTo>
                  <a:lnTo>
                    <a:pt x="126299" y="452178"/>
                  </a:lnTo>
                  <a:cubicBezTo>
                    <a:pt x="126284" y="454816"/>
                    <a:pt x="124139" y="456945"/>
                    <a:pt x="121501" y="456941"/>
                  </a:cubicBezTo>
                  <a:close/>
                  <a:moveTo>
                    <a:pt x="252563" y="452157"/>
                  </a:moveTo>
                  <a:cubicBezTo>
                    <a:pt x="252559" y="454798"/>
                    <a:pt x="250419" y="456938"/>
                    <a:pt x="247779" y="456941"/>
                  </a:cubicBezTo>
                  <a:lnTo>
                    <a:pt x="161687" y="456941"/>
                  </a:lnTo>
                  <a:cubicBezTo>
                    <a:pt x="159059" y="456932"/>
                    <a:pt x="156930" y="454806"/>
                    <a:pt x="156917" y="452178"/>
                  </a:cubicBezTo>
                  <a:lnTo>
                    <a:pt x="156917" y="40809"/>
                  </a:lnTo>
                  <a:cubicBezTo>
                    <a:pt x="156925" y="38177"/>
                    <a:pt x="159054" y="36044"/>
                    <a:pt x="161687" y="36032"/>
                  </a:cubicBezTo>
                  <a:lnTo>
                    <a:pt x="247779" y="36032"/>
                  </a:lnTo>
                  <a:cubicBezTo>
                    <a:pt x="250421" y="36036"/>
                    <a:pt x="252561" y="38178"/>
                    <a:pt x="252563" y="40820"/>
                  </a:cubicBezTo>
                  <a:close/>
                  <a:moveTo>
                    <a:pt x="419222" y="450296"/>
                  </a:moveTo>
                  <a:lnTo>
                    <a:pt x="344994" y="457279"/>
                  </a:lnTo>
                  <a:cubicBezTo>
                    <a:pt x="343053" y="457460"/>
                    <a:pt x="341167" y="456771"/>
                    <a:pt x="339340" y="455230"/>
                  </a:cubicBezTo>
                  <a:cubicBezTo>
                    <a:pt x="336230" y="452575"/>
                    <a:pt x="334174" y="447982"/>
                    <a:pt x="333846" y="442941"/>
                  </a:cubicBezTo>
                  <a:lnTo>
                    <a:pt x="308513" y="54820"/>
                  </a:lnTo>
                  <a:cubicBezTo>
                    <a:pt x="307894" y="45294"/>
                    <a:pt x="313270" y="38120"/>
                    <a:pt x="318482" y="37619"/>
                  </a:cubicBezTo>
                  <a:lnTo>
                    <a:pt x="392709" y="30639"/>
                  </a:lnTo>
                  <a:cubicBezTo>
                    <a:pt x="392912" y="30618"/>
                    <a:pt x="393115" y="30608"/>
                    <a:pt x="393318" y="30608"/>
                  </a:cubicBezTo>
                  <a:cubicBezTo>
                    <a:pt x="395058" y="30608"/>
                    <a:pt x="396742" y="31304"/>
                    <a:pt x="398360" y="32696"/>
                  </a:cubicBezTo>
                  <a:cubicBezTo>
                    <a:pt x="401491" y="35350"/>
                    <a:pt x="403527" y="39943"/>
                    <a:pt x="403857" y="44984"/>
                  </a:cubicBezTo>
                  <a:lnTo>
                    <a:pt x="429187" y="433101"/>
                  </a:lnTo>
                  <a:cubicBezTo>
                    <a:pt x="429806" y="442621"/>
                    <a:pt x="424430" y="449805"/>
                    <a:pt x="419218" y="450296"/>
                  </a:cubicBezTo>
                  <a:close/>
                </a:path>
              </a:pathLst>
            </a:custGeom>
            <a:solidFill>
              <a:schemeClr val="accent3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69" name="图形 61">
            <a:extLst>
              <a:ext uri="{FF2B5EF4-FFF2-40B4-BE49-F238E27FC236}">
                <a16:creationId xmlns="" xmlns:a16="http://schemas.microsoft.com/office/drawing/2014/main" id="{2DED4B39-A7AC-403C-B505-9DF610F30FBD}"/>
              </a:ext>
            </a:extLst>
          </p:cNvPr>
          <p:cNvGrpSpPr/>
          <p:nvPr/>
        </p:nvGrpSpPr>
        <p:grpSpPr>
          <a:xfrm>
            <a:off x="4987722" y="2587656"/>
            <a:ext cx="521896" cy="521896"/>
            <a:chOff x="5806872" y="2544229"/>
            <a:chExt cx="521896" cy="521896"/>
          </a:xfrm>
        </p:grpSpPr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702949B1-05D8-44D6-AD9D-C2F98BB47F10}"/>
                </a:ext>
              </a:extLst>
            </p:cNvPr>
            <p:cNvSpPr/>
            <p:nvPr/>
          </p:nvSpPr>
          <p:spPr>
            <a:xfrm>
              <a:off x="6032943" y="2811506"/>
              <a:ext cx="95782" cy="95781"/>
            </a:xfrm>
            <a:custGeom>
              <a:avLst/>
              <a:gdLst>
                <a:gd name="connsiteX0" fmla="*/ 47893 w 95782"/>
                <a:gd name="connsiteY0" fmla="*/ 95782 h 95781"/>
                <a:gd name="connsiteX1" fmla="*/ 0 w 95782"/>
                <a:gd name="connsiteY1" fmla="*/ 47893 h 95781"/>
                <a:gd name="connsiteX2" fmla="*/ 47893 w 95782"/>
                <a:gd name="connsiteY2" fmla="*/ 0 h 95781"/>
                <a:gd name="connsiteX3" fmla="*/ 95782 w 95782"/>
                <a:gd name="connsiteY3" fmla="*/ 47893 h 95781"/>
                <a:gd name="connsiteX4" fmla="*/ 47893 w 95782"/>
                <a:gd name="connsiteY4" fmla="*/ 95782 h 95781"/>
                <a:gd name="connsiteX5" fmla="*/ 47893 w 95782"/>
                <a:gd name="connsiteY5" fmla="*/ 30618 h 95781"/>
                <a:gd name="connsiteX6" fmla="*/ 30614 w 95782"/>
                <a:gd name="connsiteY6" fmla="*/ 47889 h 95781"/>
                <a:gd name="connsiteX7" fmla="*/ 47886 w 95782"/>
                <a:gd name="connsiteY7" fmla="*/ 65167 h 95781"/>
                <a:gd name="connsiteX8" fmla="*/ 65164 w 95782"/>
                <a:gd name="connsiteY8" fmla="*/ 47896 h 95781"/>
                <a:gd name="connsiteX9" fmla="*/ 65164 w 95782"/>
                <a:gd name="connsiteY9" fmla="*/ 47893 h 95781"/>
                <a:gd name="connsiteX10" fmla="*/ 47893 w 95782"/>
                <a:gd name="connsiteY10" fmla="*/ 30618 h 9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782" h="95781">
                  <a:moveTo>
                    <a:pt x="47893" y="95782"/>
                  </a:moveTo>
                  <a:cubicBezTo>
                    <a:pt x="21485" y="95782"/>
                    <a:pt x="0" y="74300"/>
                    <a:pt x="0" y="47893"/>
                  </a:cubicBezTo>
                  <a:cubicBezTo>
                    <a:pt x="0" y="21484"/>
                    <a:pt x="21485" y="0"/>
                    <a:pt x="47893" y="0"/>
                  </a:cubicBezTo>
                  <a:cubicBezTo>
                    <a:pt x="74301" y="0"/>
                    <a:pt x="95782" y="21484"/>
                    <a:pt x="95782" y="47893"/>
                  </a:cubicBezTo>
                  <a:cubicBezTo>
                    <a:pt x="95782" y="74300"/>
                    <a:pt x="74301" y="95782"/>
                    <a:pt x="47893" y="95782"/>
                  </a:cubicBezTo>
                  <a:close/>
                  <a:moveTo>
                    <a:pt x="47893" y="30618"/>
                  </a:moveTo>
                  <a:cubicBezTo>
                    <a:pt x="38352" y="30616"/>
                    <a:pt x="30617" y="38349"/>
                    <a:pt x="30614" y="47889"/>
                  </a:cubicBezTo>
                  <a:cubicBezTo>
                    <a:pt x="30613" y="57429"/>
                    <a:pt x="38346" y="65165"/>
                    <a:pt x="47886" y="65167"/>
                  </a:cubicBezTo>
                  <a:cubicBezTo>
                    <a:pt x="57426" y="65169"/>
                    <a:pt x="65162" y="57437"/>
                    <a:pt x="65164" y="47896"/>
                  </a:cubicBezTo>
                  <a:cubicBezTo>
                    <a:pt x="65164" y="47895"/>
                    <a:pt x="65164" y="47894"/>
                    <a:pt x="65164" y="47893"/>
                  </a:cubicBezTo>
                  <a:cubicBezTo>
                    <a:pt x="65154" y="38357"/>
                    <a:pt x="57428" y="30629"/>
                    <a:pt x="47893" y="30618"/>
                  </a:cubicBezTo>
                  <a:close/>
                </a:path>
              </a:pathLst>
            </a:custGeom>
            <a:solidFill>
              <a:schemeClr val="accent1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0F487756-05CC-4E65-A33C-12A8224CD049}"/>
                </a:ext>
              </a:extLst>
            </p:cNvPr>
            <p:cNvSpPr/>
            <p:nvPr/>
          </p:nvSpPr>
          <p:spPr>
            <a:xfrm>
              <a:off x="5889306" y="2556472"/>
              <a:ext cx="383051" cy="500167"/>
            </a:xfrm>
            <a:custGeom>
              <a:avLst/>
              <a:gdLst>
                <a:gd name="connsiteX0" fmla="*/ 373845 w 383051"/>
                <a:gd name="connsiteY0" fmla="*/ 210341 h 500167"/>
                <a:gd name="connsiteX1" fmla="*/ 354242 w 383051"/>
                <a:gd name="connsiteY1" fmla="*/ 208084 h 500167"/>
                <a:gd name="connsiteX2" fmla="*/ 326248 w 383051"/>
                <a:gd name="connsiteY2" fmla="*/ 218956 h 500167"/>
                <a:gd name="connsiteX3" fmla="*/ 206838 w 383051"/>
                <a:gd name="connsiteY3" fmla="*/ 96634 h 500167"/>
                <a:gd name="connsiteX4" fmla="*/ 206838 w 383051"/>
                <a:gd name="connsiteY4" fmla="*/ 82046 h 500167"/>
                <a:gd name="connsiteX5" fmla="*/ 256610 w 383051"/>
                <a:gd name="connsiteY5" fmla="*/ 82046 h 500167"/>
                <a:gd name="connsiteX6" fmla="*/ 278637 w 383051"/>
                <a:gd name="connsiteY6" fmla="*/ 60018 h 500167"/>
                <a:gd name="connsiteX7" fmla="*/ 278637 w 383051"/>
                <a:gd name="connsiteY7" fmla="*/ 22028 h 500167"/>
                <a:gd name="connsiteX8" fmla="*/ 256610 w 383051"/>
                <a:gd name="connsiteY8" fmla="*/ 0 h 500167"/>
                <a:gd name="connsiteX9" fmla="*/ 198248 w 383051"/>
                <a:gd name="connsiteY9" fmla="*/ 0 h 500167"/>
                <a:gd name="connsiteX10" fmla="*/ 176220 w 383051"/>
                <a:gd name="connsiteY10" fmla="*/ 22028 h 500167"/>
                <a:gd name="connsiteX11" fmla="*/ 176220 w 383051"/>
                <a:gd name="connsiteY11" fmla="*/ 96634 h 500167"/>
                <a:gd name="connsiteX12" fmla="*/ 56807 w 383051"/>
                <a:gd name="connsiteY12" fmla="*/ 218956 h 500167"/>
                <a:gd name="connsiteX13" fmla="*/ 28813 w 383051"/>
                <a:gd name="connsiteY13" fmla="*/ 208084 h 500167"/>
                <a:gd name="connsiteX14" fmla="*/ 7307 w 383051"/>
                <a:gd name="connsiteY14" fmla="*/ 211824 h 500167"/>
                <a:gd name="connsiteX15" fmla="*/ 0 w 383051"/>
                <a:gd name="connsiteY15" fmla="*/ 228093 h 500167"/>
                <a:gd name="connsiteX16" fmla="*/ 0 w 383051"/>
                <a:gd name="connsiteY16" fmla="*/ 488241 h 500167"/>
                <a:gd name="connsiteX17" fmla="*/ 11928 w 383051"/>
                <a:gd name="connsiteY17" fmla="*/ 500168 h 500167"/>
                <a:gd name="connsiteX18" fmla="*/ 18695 w 383051"/>
                <a:gd name="connsiteY18" fmla="*/ 500168 h 500167"/>
                <a:gd name="connsiteX19" fmla="*/ 30643 w 383051"/>
                <a:gd name="connsiteY19" fmla="*/ 488268 h 500167"/>
                <a:gd name="connsiteX20" fmla="*/ 30643 w 383051"/>
                <a:gd name="connsiteY20" fmla="*/ 488227 h 500167"/>
                <a:gd name="connsiteX21" fmla="*/ 30643 w 383051"/>
                <a:gd name="connsiteY21" fmla="*/ 241634 h 500167"/>
                <a:gd name="connsiteX22" fmla="*/ 53213 w 383051"/>
                <a:gd name="connsiteY22" fmla="*/ 250402 h 500167"/>
                <a:gd name="connsiteX23" fmla="*/ 73132 w 383051"/>
                <a:gd name="connsiteY23" fmla="*/ 246085 h 500167"/>
                <a:gd name="connsiteX24" fmla="*/ 191530 w 383051"/>
                <a:gd name="connsiteY24" fmla="*/ 124782 h 500167"/>
                <a:gd name="connsiteX25" fmla="*/ 309940 w 383051"/>
                <a:gd name="connsiteY25" fmla="*/ 246085 h 500167"/>
                <a:gd name="connsiteX26" fmla="*/ 329863 w 383051"/>
                <a:gd name="connsiteY26" fmla="*/ 250402 h 500167"/>
                <a:gd name="connsiteX27" fmla="*/ 352434 w 383051"/>
                <a:gd name="connsiteY27" fmla="*/ 241634 h 500167"/>
                <a:gd name="connsiteX28" fmla="*/ 352434 w 383051"/>
                <a:gd name="connsiteY28" fmla="*/ 488227 h 500167"/>
                <a:gd name="connsiteX29" fmla="*/ 364360 w 383051"/>
                <a:gd name="connsiteY29" fmla="*/ 500152 h 500167"/>
                <a:gd name="connsiteX30" fmla="*/ 371124 w 383051"/>
                <a:gd name="connsiteY30" fmla="*/ 500152 h 500167"/>
                <a:gd name="connsiteX31" fmla="*/ 383051 w 383051"/>
                <a:gd name="connsiteY31" fmla="*/ 488227 h 500167"/>
                <a:gd name="connsiteX32" fmla="*/ 383051 w 383051"/>
                <a:gd name="connsiteY32" fmla="*/ 227794 h 500167"/>
                <a:gd name="connsiteX33" fmla="*/ 373845 w 383051"/>
                <a:gd name="connsiteY33" fmla="*/ 210341 h 500167"/>
                <a:gd name="connsiteX34" fmla="*/ 206838 w 383051"/>
                <a:gd name="connsiteY34" fmla="*/ 30618 h 500167"/>
                <a:gd name="connsiteX35" fmla="*/ 248019 w 383051"/>
                <a:gd name="connsiteY35" fmla="*/ 30618 h 500167"/>
                <a:gd name="connsiteX36" fmla="*/ 248019 w 383051"/>
                <a:gd name="connsiteY36" fmla="*/ 51428 h 500167"/>
                <a:gd name="connsiteX37" fmla="*/ 206838 w 383051"/>
                <a:gd name="connsiteY37" fmla="*/ 51428 h 500167"/>
                <a:gd name="connsiteX38" fmla="*/ 206838 w 383051"/>
                <a:gd name="connsiteY38" fmla="*/ 30618 h 50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83051" h="500167">
                  <a:moveTo>
                    <a:pt x="373845" y="210341"/>
                  </a:moveTo>
                  <a:cubicBezTo>
                    <a:pt x="368084" y="206399"/>
                    <a:pt x="360749" y="205554"/>
                    <a:pt x="354242" y="208084"/>
                  </a:cubicBezTo>
                  <a:lnTo>
                    <a:pt x="326248" y="218956"/>
                  </a:lnTo>
                  <a:lnTo>
                    <a:pt x="206838" y="96634"/>
                  </a:lnTo>
                  <a:lnTo>
                    <a:pt x="206838" y="82046"/>
                  </a:lnTo>
                  <a:lnTo>
                    <a:pt x="256610" y="82046"/>
                  </a:lnTo>
                  <a:cubicBezTo>
                    <a:pt x="268770" y="82032"/>
                    <a:pt x="278624" y="72178"/>
                    <a:pt x="278637" y="60018"/>
                  </a:cubicBezTo>
                  <a:lnTo>
                    <a:pt x="278637" y="22028"/>
                  </a:lnTo>
                  <a:cubicBezTo>
                    <a:pt x="278624" y="9868"/>
                    <a:pt x="268770" y="13"/>
                    <a:pt x="256610" y="0"/>
                  </a:cubicBezTo>
                  <a:lnTo>
                    <a:pt x="198248" y="0"/>
                  </a:lnTo>
                  <a:cubicBezTo>
                    <a:pt x="186088" y="13"/>
                    <a:pt x="176234" y="9868"/>
                    <a:pt x="176220" y="22028"/>
                  </a:cubicBezTo>
                  <a:lnTo>
                    <a:pt x="176220" y="96634"/>
                  </a:lnTo>
                  <a:lnTo>
                    <a:pt x="56807" y="218956"/>
                  </a:lnTo>
                  <a:lnTo>
                    <a:pt x="28813" y="208084"/>
                  </a:lnTo>
                  <a:cubicBezTo>
                    <a:pt x="21505" y="205248"/>
                    <a:pt x="13228" y="206688"/>
                    <a:pt x="7307" y="211824"/>
                  </a:cubicBezTo>
                  <a:cubicBezTo>
                    <a:pt x="2628" y="215931"/>
                    <a:pt x="-38" y="221867"/>
                    <a:pt x="0" y="228093"/>
                  </a:cubicBezTo>
                  <a:lnTo>
                    <a:pt x="0" y="488241"/>
                  </a:lnTo>
                  <a:cubicBezTo>
                    <a:pt x="0" y="494828"/>
                    <a:pt x="5341" y="500168"/>
                    <a:pt x="11928" y="500168"/>
                  </a:cubicBezTo>
                  <a:lnTo>
                    <a:pt x="18695" y="500168"/>
                  </a:lnTo>
                  <a:cubicBezTo>
                    <a:pt x="25280" y="500183"/>
                    <a:pt x="30629" y="494854"/>
                    <a:pt x="30643" y="488268"/>
                  </a:cubicBezTo>
                  <a:cubicBezTo>
                    <a:pt x="30643" y="488255"/>
                    <a:pt x="30643" y="488241"/>
                    <a:pt x="30643" y="488227"/>
                  </a:cubicBezTo>
                  <a:lnTo>
                    <a:pt x="30643" y="241634"/>
                  </a:lnTo>
                  <a:lnTo>
                    <a:pt x="53213" y="250402"/>
                  </a:lnTo>
                  <a:cubicBezTo>
                    <a:pt x="60117" y="253091"/>
                    <a:pt x="67961" y="251391"/>
                    <a:pt x="73132" y="246085"/>
                  </a:cubicBezTo>
                  <a:lnTo>
                    <a:pt x="191530" y="124782"/>
                  </a:lnTo>
                  <a:lnTo>
                    <a:pt x="309940" y="246085"/>
                  </a:lnTo>
                  <a:cubicBezTo>
                    <a:pt x="315113" y="251392"/>
                    <a:pt x="322958" y="253092"/>
                    <a:pt x="329863" y="250402"/>
                  </a:cubicBezTo>
                  <a:lnTo>
                    <a:pt x="352434" y="241634"/>
                  </a:lnTo>
                  <a:lnTo>
                    <a:pt x="352434" y="488227"/>
                  </a:lnTo>
                  <a:cubicBezTo>
                    <a:pt x="352434" y="494814"/>
                    <a:pt x="357773" y="500152"/>
                    <a:pt x="364360" y="500152"/>
                  </a:cubicBezTo>
                  <a:lnTo>
                    <a:pt x="371124" y="500152"/>
                  </a:lnTo>
                  <a:cubicBezTo>
                    <a:pt x="377711" y="500152"/>
                    <a:pt x="383051" y="494814"/>
                    <a:pt x="383051" y="488227"/>
                  </a:cubicBezTo>
                  <a:lnTo>
                    <a:pt x="383051" y="227794"/>
                  </a:lnTo>
                  <a:cubicBezTo>
                    <a:pt x="383052" y="220813"/>
                    <a:pt x="379606" y="214283"/>
                    <a:pt x="373845" y="210341"/>
                  </a:cubicBezTo>
                  <a:close/>
                  <a:moveTo>
                    <a:pt x="206838" y="30618"/>
                  </a:moveTo>
                  <a:lnTo>
                    <a:pt x="248019" y="30618"/>
                  </a:lnTo>
                  <a:lnTo>
                    <a:pt x="248019" y="51428"/>
                  </a:lnTo>
                  <a:lnTo>
                    <a:pt x="206838" y="51428"/>
                  </a:lnTo>
                  <a:lnTo>
                    <a:pt x="206838" y="30618"/>
                  </a:lnTo>
                  <a:close/>
                </a:path>
              </a:pathLst>
            </a:custGeom>
            <a:solidFill>
              <a:schemeClr val="accent3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56DA90FF-838B-4622-BB66-E900353EBAFE}"/>
                </a:ext>
              </a:extLst>
            </p:cNvPr>
            <p:cNvSpPr/>
            <p:nvPr/>
          </p:nvSpPr>
          <p:spPr>
            <a:xfrm>
              <a:off x="5956231" y="2729289"/>
              <a:ext cx="249191" cy="327335"/>
            </a:xfrm>
            <a:custGeom>
              <a:avLst/>
              <a:gdLst>
                <a:gd name="connsiteX0" fmla="*/ 142001 w 249191"/>
                <a:gd name="connsiteY0" fmla="*/ 7606 h 327335"/>
                <a:gd name="connsiteX1" fmla="*/ 108513 w 249191"/>
                <a:gd name="connsiteY1" fmla="*/ 6301 h 327335"/>
                <a:gd name="connsiteX2" fmla="*/ 107208 w 249191"/>
                <a:gd name="connsiteY2" fmla="*/ 7606 h 327335"/>
                <a:gd name="connsiteX3" fmla="*/ 11659 w 249191"/>
                <a:gd name="connsiteY3" fmla="*/ 110893 h 327335"/>
                <a:gd name="connsiteX4" fmla="*/ 0 w 249191"/>
                <a:gd name="connsiteY4" fmla="*/ 140665 h 327335"/>
                <a:gd name="connsiteX5" fmla="*/ 0 w 249191"/>
                <a:gd name="connsiteY5" fmla="*/ 315410 h 327335"/>
                <a:gd name="connsiteX6" fmla="*/ 11927 w 249191"/>
                <a:gd name="connsiteY6" fmla="*/ 327336 h 327335"/>
                <a:gd name="connsiteX7" fmla="*/ 18691 w 249191"/>
                <a:gd name="connsiteY7" fmla="*/ 327336 h 327335"/>
                <a:gd name="connsiteX8" fmla="*/ 30615 w 249191"/>
                <a:gd name="connsiteY8" fmla="*/ 315413 h 327335"/>
                <a:gd name="connsiteX9" fmla="*/ 30615 w 249191"/>
                <a:gd name="connsiteY9" fmla="*/ 315410 h 327335"/>
                <a:gd name="connsiteX10" fmla="*/ 30615 w 249191"/>
                <a:gd name="connsiteY10" fmla="*/ 140665 h 327335"/>
                <a:gd name="connsiteX11" fmla="*/ 34132 w 249191"/>
                <a:gd name="connsiteY11" fmla="*/ 131682 h 327335"/>
                <a:gd name="connsiteX12" fmla="*/ 124594 w 249191"/>
                <a:gd name="connsiteY12" fmla="*/ 33889 h 327335"/>
                <a:gd name="connsiteX13" fmla="*/ 215056 w 249191"/>
                <a:gd name="connsiteY13" fmla="*/ 131682 h 327335"/>
                <a:gd name="connsiteX14" fmla="*/ 218574 w 249191"/>
                <a:gd name="connsiteY14" fmla="*/ 140665 h 327335"/>
                <a:gd name="connsiteX15" fmla="*/ 218574 w 249191"/>
                <a:gd name="connsiteY15" fmla="*/ 315410 h 327335"/>
                <a:gd name="connsiteX16" fmla="*/ 230501 w 249191"/>
                <a:gd name="connsiteY16" fmla="*/ 327336 h 327335"/>
                <a:gd name="connsiteX17" fmla="*/ 237264 w 249191"/>
                <a:gd name="connsiteY17" fmla="*/ 327336 h 327335"/>
                <a:gd name="connsiteX18" fmla="*/ 249192 w 249191"/>
                <a:gd name="connsiteY18" fmla="*/ 315410 h 327335"/>
                <a:gd name="connsiteX19" fmla="*/ 249192 w 249191"/>
                <a:gd name="connsiteY19" fmla="*/ 140665 h 327335"/>
                <a:gd name="connsiteX20" fmla="*/ 237539 w 249191"/>
                <a:gd name="connsiteY20" fmla="*/ 110889 h 32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9191" h="327335">
                  <a:moveTo>
                    <a:pt x="142001" y="7606"/>
                  </a:moveTo>
                  <a:cubicBezTo>
                    <a:pt x="133114" y="-2002"/>
                    <a:pt x="118121" y="-2586"/>
                    <a:pt x="108513" y="6301"/>
                  </a:cubicBezTo>
                  <a:cubicBezTo>
                    <a:pt x="108061" y="6719"/>
                    <a:pt x="107626" y="7154"/>
                    <a:pt x="107208" y="7606"/>
                  </a:cubicBezTo>
                  <a:lnTo>
                    <a:pt x="11659" y="110893"/>
                  </a:lnTo>
                  <a:cubicBezTo>
                    <a:pt x="4153" y="118989"/>
                    <a:pt x="-12" y="129625"/>
                    <a:pt x="0" y="140665"/>
                  </a:cubicBezTo>
                  <a:lnTo>
                    <a:pt x="0" y="315410"/>
                  </a:lnTo>
                  <a:cubicBezTo>
                    <a:pt x="0" y="321997"/>
                    <a:pt x="5340" y="327336"/>
                    <a:pt x="11927" y="327336"/>
                  </a:cubicBezTo>
                  <a:lnTo>
                    <a:pt x="18691" y="327336"/>
                  </a:lnTo>
                  <a:cubicBezTo>
                    <a:pt x="25276" y="327336"/>
                    <a:pt x="30615" y="321999"/>
                    <a:pt x="30615" y="315413"/>
                  </a:cubicBezTo>
                  <a:cubicBezTo>
                    <a:pt x="30615" y="315412"/>
                    <a:pt x="30615" y="315411"/>
                    <a:pt x="30615" y="315410"/>
                  </a:cubicBezTo>
                  <a:lnTo>
                    <a:pt x="30615" y="140665"/>
                  </a:lnTo>
                  <a:cubicBezTo>
                    <a:pt x="30611" y="137334"/>
                    <a:pt x="31867" y="134125"/>
                    <a:pt x="34132" y="131682"/>
                  </a:cubicBezTo>
                  <a:lnTo>
                    <a:pt x="124594" y="33889"/>
                  </a:lnTo>
                  <a:lnTo>
                    <a:pt x="215056" y="131682"/>
                  </a:lnTo>
                  <a:cubicBezTo>
                    <a:pt x="217321" y="134125"/>
                    <a:pt x="218577" y="137334"/>
                    <a:pt x="218574" y="140665"/>
                  </a:cubicBezTo>
                  <a:lnTo>
                    <a:pt x="218574" y="315410"/>
                  </a:lnTo>
                  <a:cubicBezTo>
                    <a:pt x="218574" y="321997"/>
                    <a:pt x="223914" y="327336"/>
                    <a:pt x="230501" y="327336"/>
                  </a:cubicBezTo>
                  <a:lnTo>
                    <a:pt x="237264" y="327336"/>
                  </a:lnTo>
                  <a:cubicBezTo>
                    <a:pt x="243851" y="327336"/>
                    <a:pt x="249192" y="321997"/>
                    <a:pt x="249192" y="315410"/>
                  </a:cubicBezTo>
                  <a:lnTo>
                    <a:pt x="249192" y="140665"/>
                  </a:lnTo>
                  <a:cubicBezTo>
                    <a:pt x="249205" y="129625"/>
                    <a:pt x="245042" y="118988"/>
                    <a:pt x="237539" y="110889"/>
                  </a:cubicBezTo>
                  <a:close/>
                </a:path>
              </a:pathLst>
            </a:custGeom>
            <a:solidFill>
              <a:schemeClr val="accent3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8032CA81-26BD-4ED1-AB6B-606ED5DB4315}"/>
                </a:ext>
              </a:extLst>
            </p:cNvPr>
            <p:cNvSpPr/>
            <p:nvPr/>
          </p:nvSpPr>
          <p:spPr>
            <a:xfrm>
              <a:off x="6019607" y="2923797"/>
              <a:ext cx="123261" cy="132588"/>
            </a:xfrm>
            <a:custGeom>
              <a:avLst/>
              <a:gdLst>
                <a:gd name="connsiteX0" fmla="*/ 93903 w 123261"/>
                <a:gd name="connsiteY0" fmla="*/ 0 h 132588"/>
                <a:gd name="connsiteX1" fmla="*/ 29362 w 123261"/>
                <a:gd name="connsiteY1" fmla="*/ 0 h 132588"/>
                <a:gd name="connsiteX2" fmla="*/ 0 w 123261"/>
                <a:gd name="connsiteY2" fmla="*/ 29362 h 132588"/>
                <a:gd name="connsiteX3" fmla="*/ 0 w 123261"/>
                <a:gd name="connsiteY3" fmla="*/ 103227 h 132588"/>
                <a:gd name="connsiteX4" fmla="*/ 29362 w 123261"/>
                <a:gd name="connsiteY4" fmla="*/ 132588 h 132588"/>
                <a:gd name="connsiteX5" fmla="*/ 93903 w 123261"/>
                <a:gd name="connsiteY5" fmla="*/ 132588 h 132588"/>
                <a:gd name="connsiteX6" fmla="*/ 123261 w 123261"/>
                <a:gd name="connsiteY6" fmla="*/ 103227 h 132588"/>
                <a:gd name="connsiteX7" fmla="*/ 123261 w 123261"/>
                <a:gd name="connsiteY7" fmla="*/ 29362 h 132588"/>
                <a:gd name="connsiteX8" fmla="*/ 93903 w 123261"/>
                <a:gd name="connsiteY8" fmla="*/ 0 h 132588"/>
                <a:gd name="connsiteX9" fmla="*/ 92644 w 123261"/>
                <a:gd name="connsiteY9" fmla="*/ 101968 h 132588"/>
                <a:gd name="connsiteX10" fmla="*/ 30618 w 123261"/>
                <a:gd name="connsiteY10" fmla="*/ 101968 h 132588"/>
                <a:gd name="connsiteX11" fmla="*/ 30618 w 123261"/>
                <a:gd name="connsiteY11" fmla="*/ 30618 h 132588"/>
                <a:gd name="connsiteX12" fmla="*/ 92644 w 123261"/>
                <a:gd name="connsiteY12" fmla="*/ 30618 h 132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261" h="132588">
                  <a:moveTo>
                    <a:pt x="93903" y="0"/>
                  </a:moveTo>
                  <a:lnTo>
                    <a:pt x="29362" y="0"/>
                  </a:lnTo>
                  <a:cubicBezTo>
                    <a:pt x="13153" y="19"/>
                    <a:pt x="19" y="13153"/>
                    <a:pt x="0" y="29362"/>
                  </a:cubicBezTo>
                  <a:lnTo>
                    <a:pt x="0" y="103227"/>
                  </a:lnTo>
                  <a:cubicBezTo>
                    <a:pt x="19" y="119435"/>
                    <a:pt x="13154" y="132568"/>
                    <a:pt x="29362" y="132588"/>
                  </a:cubicBezTo>
                  <a:lnTo>
                    <a:pt x="93903" y="132588"/>
                  </a:lnTo>
                  <a:cubicBezTo>
                    <a:pt x="110109" y="132568"/>
                    <a:pt x="123242" y="119434"/>
                    <a:pt x="123261" y="103227"/>
                  </a:cubicBezTo>
                  <a:lnTo>
                    <a:pt x="123261" y="29362"/>
                  </a:lnTo>
                  <a:cubicBezTo>
                    <a:pt x="123242" y="13155"/>
                    <a:pt x="110110" y="21"/>
                    <a:pt x="93903" y="0"/>
                  </a:cubicBezTo>
                  <a:close/>
                  <a:moveTo>
                    <a:pt x="92644" y="101968"/>
                  </a:moveTo>
                  <a:lnTo>
                    <a:pt x="30618" y="101968"/>
                  </a:lnTo>
                  <a:lnTo>
                    <a:pt x="30618" y="30618"/>
                  </a:lnTo>
                  <a:lnTo>
                    <a:pt x="92644" y="30618"/>
                  </a:lnTo>
                  <a:close/>
                </a:path>
              </a:pathLst>
            </a:custGeom>
            <a:solidFill>
              <a:schemeClr val="accent3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74" name="图形 57">
            <a:extLst>
              <a:ext uri="{FF2B5EF4-FFF2-40B4-BE49-F238E27FC236}">
                <a16:creationId xmlns="" xmlns:a16="http://schemas.microsoft.com/office/drawing/2014/main" id="{D65B5B46-6750-4129-B6B6-FD17B4775BE0}"/>
              </a:ext>
            </a:extLst>
          </p:cNvPr>
          <p:cNvGrpSpPr/>
          <p:nvPr/>
        </p:nvGrpSpPr>
        <p:grpSpPr>
          <a:xfrm>
            <a:off x="4987722" y="3893291"/>
            <a:ext cx="521896" cy="521896"/>
            <a:chOff x="5806872" y="3849864"/>
            <a:chExt cx="521896" cy="521896"/>
          </a:xfrm>
        </p:grpSpPr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29388BE0-936B-4519-8723-CC60D1FCCEA4}"/>
                </a:ext>
              </a:extLst>
            </p:cNvPr>
            <p:cNvSpPr/>
            <p:nvPr/>
          </p:nvSpPr>
          <p:spPr>
            <a:xfrm>
              <a:off x="5870583" y="3854023"/>
              <a:ext cx="388904" cy="515763"/>
            </a:xfrm>
            <a:custGeom>
              <a:avLst/>
              <a:gdLst>
                <a:gd name="connsiteX0" fmla="*/ 375704 w 388904"/>
                <a:gd name="connsiteY0" fmla="*/ 261555 h 515763"/>
                <a:gd name="connsiteX1" fmla="*/ 286959 w 388904"/>
                <a:gd name="connsiteY1" fmla="*/ 42928 h 515763"/>
                <a:gd name="connsiteX2" fmla="*/ 140471 w 388904"/>
                <a:gd name="connsiteY2" fmla="*/ 51057 h 515763"/>
                <a:gd name="connsiteX3" fmla="*/ 127093 w 388904"/>
                <a:gd name="connsiteY3" fmla="*/ 31743 h 515763"/>
                <a:gd name="connsiteX4" fmla="*/ 108889 w 388904"/>
                <a:gd name="connsiteY4" fmla="*/ 5478 h 515763"/>
                <a:gd name="connsiteX5" fmla="*/ 91195 w 388904"/>
                <a:gd name="connsiteY5" fmla="*/ 2263 h 515763"/>
                <a:gd name="connsiteX6" fmla="*/ 91190 w 388904"/>
                <a:gd name="connsiteY6" fmla="*/ 2267 h 515763"/>
                <a:gd name="connsiteX7" fmla="*/ 85971 w 388904"/>
                <a:gd name="connsiteY7" fmla="*/ 5875 h 515763"/>
                <a:gd name="connsiteX8" fmla="*/ 82767 w 388904"/>
                <a:gd name="connsiteY8" fmla="*/ 23574 h 515763"/>
                <a:gd name="connsiteX9" fmla="*/ 82784 w 388904"/>
                <a:gd name="connsiteY9" fmla="*/ 23602 h 515763"/>
                <a:gd name="connsiteX10" fmla="*/ 64984 w 388904"/>
                <a:gd name="connsiteY10" fmla="*/ 39606 h 515763"/>
                <a:gd name="connsiteX11" fmla="*/ 65161 w 388904"/>
                <a:gd name="connsiteY11" fmla="*/ 353804 h 515763"/>
                <a:gd name="connsiteX12" fmla="*/ 135569 w 388904"/>
                <a:gd name="connsiteY12" fmla="*/ 401214 h 515763"/>
                <a:gd name="connsiteX13" fmla="*/ 206700 w 388904"/>
                <a:gd name="connsiteY13" fmla="*/ 418155 h 515763"/>
                <a:gd name="connsiteX14" fmla="*/ 206700 w 388904"/>
                <a:gd name="connsiteY14" fmla="*/ 435972 h 515763"/>
                <a:gd name="connsiteX15" fmla="*/ 146919 w 388904"/>
                <a:gd name="connsiteY15" fmla="*/ 435972 h 515763"/>
                <a:gd name="connsiteX16" fmla="*/ 117692 w 388904"/>
                <a:gd name="connsiteY16" fmla="*/ 465199 h 515763"/>
                <a:gd name="connsiteX17" fmla="*/ 117692 w 388904"/>
                <a:gd name="connsiteY17" fmla="*/ 483987 h 515763"/>
                <a:gd name="connsiteX18" fmla="*/ 105981 w 388904"/>
                <a:gd name="connsiteY18" fmla="*/ 483987 h 515763"/>
                <a:gd name="connsiteX19" fmla="*/ 93372 w 388904"/>
                <a:gd name="connsiteY19" fmla="*/ 496596 h 515763"/>
                <a:gd name="connsiteX20" fmla="*/ 93372 w 388904"/>
                <a:gd name="connsiteY20" fmla="*/ 496599 h 515763"/>
                <a:gd name="connsiteX21" fmla="*/ 93372 w 388904"/>
                <a:gd name="connsiteY21" fmla="*/ 503154 h 515763"/>
                <a:gd name="connsiteX22" fmla="*/ 105974 w 388904"/>
                <a:gd name="connsiteY22" fmla="*/ 515764 h 515763"/>
                <a:gd name="connsiteX23" fmla="*/ 105981 w 388904"/>
                <a:gd name="connsiteY23" fmla="*/ 515764 h 515763"/>
                <a:gd name="connsiteX24" fmla="*/ 336833 w 388904"/>
                <a:gd name="connsiteY24" fmla="*/ 515764 h 515763"/>
                <a:gd name="connsiteX25" fmla="*/ 349442 w 388904"/>
                <a:gd name="connsiteY25" fmla="*/ 503154 h 515763"/>
                <a:gd name="connsiteX26" fmla="*/ 349442 w 388904"/>
                <a:gd name="connsiteY26" fmla="*/ 496599 h 515763"/>
                <a:gd name="connsiteX27" fmla="*/ 336833 w 388904"/>
                <a:gd name="connsiteY27" fmla="*/ 483987 h 515763"/>
                <a:gd name="connsiteX28" fmla="*/ 324422 w 388904"/>
                <a:gd name="connsiteY28" fmla="*/ 483987 h 515763"/>
                <a:gd name="connsiteX29" fmla="*/ 324422 w 388904"/>
                <a:gd name="connsiteY29" fmla="*/ 465199 h 515763"/>
                <a:gd name="connsiteX30" fmla="*/ 295196 w 388904"/>
                <a:gd name="connsiteY30" fmla="*/ 435972 h 515763"/>
                <a:gd name="connsiteX31" fmla="*/ 237318 w 388904"/>
                <a:gd name="connsiteY31" fmla="*/ 435972 h 515763"/>
                <a:gd name="connsiteX32" fmla="*/ 237318 w 388904"/>
                <a:gd name="connsiteY32" fmla="*/ 418165 h 515763"/>
                <a:gd name="connsiteX33" fmla="*/ 335125 w 388904"/>
                <a:gd name="connsiteY33" fmla="*/ 387763 h 515763"/>
                <a:gd name="connsiteX34" fmla="*/ 352827 w 388904"/>
                <a:gd name="connsiteY34" fmla="*/ 390978 h 515763"/>
                <a:gd name="connsiteX35" fmla="*/ 358046 w 388904"/>
                <a:gd name="connsiteY35" fmla="*/ 387370 h 515763"/>
                <a:gd name="connsiteX36" fmla="*/ 361258 w 388904"/>
                <a:gd name="connsiteY36" fmla="*/ 369668 h 515763"/>
                <a:gd name="connsiteX37" fmla="*/ 361240 w 388904"/>
                <a:gd name="connsiteY37" fmla="*/ 369643 h 515763"/>
                <a:gd name="connsiteX38" fmla="*/ 343019 w 388904"/>
                <a:gd name="connsiteY38" fmla="*/ 343353 h 515763"/>
                <a:gd name="connsiteX39" fmla="*/ 329655 w 388904"/>
                <a:gd name="connsiteY39" fmla="*/ 324067 h 515763"/>
                <a:gd name="connsiteX40" fmla="*/ 339968 w 388904"/>
                <a:gd name="connsiteY40" fmla="*/ 314572 h 515763"/>
                <a:gd name="connsiteX41" fmla="*/ 375704 w 388904"/>
                <a:gd name="connsiteY41" fmla="*/ 261555 h 515763"/>
                <a:gd name="connsiteX42" fmla="*/ 293804 w 388904"/>
                <a:gd name="connsiteY42" fmla="*/ 483987 h 515763"/>
                <a:gd name="connsiteX43" fmla="*/ 148310 w 388904"/>
                <a:gd name="connsiteY43" fmla="*/ 483987 h 515763"/>
                <a:gd name="connsiteX44" fmla="*/ 148310 w 388904"/>
                <a:gd name="connsiteY44" fmla="*/ 466590 h 515763"/>
                <a:gd name="connsiteX45" fmla="*/ 293804 w 388904"/>
                <a:gd name="connsiteY45" fmla="*/ 466590 h 515763"/>
                <a:gd name="connsiteX46" fmla="*/ 316924 w 388904"/>
                <a:gd name="connsiteY46" fmla="*/ 361491 h 515763"/>
                <a:gd name="connsiteX47" fmla="*/ 222009 w 388904"/>
                <a:gd name="connsiteY47" fmla="*/ 386890 h 515763"/>
                <a:gd name="connsiteX48" fmla="*/ 31729 w 388904"/>
                <a:gd name="connsiteY48" fmla="*/ 196614 h 515763"/>
                <a:gd name="connsiteX49" fmla="*/ 101002 w 388904"/>
                <a:gd name="connsiteY49" fmla="*/ 49877 h 515763"/>
                <a:gd name="connsiteX50" fmla="*/ 114366 w 388904"/>
                <a:gd name="connsiteY50" fmla="*/ 69159 h 515763"/>
                <a:gd name="connsiteX51" fmla="*/ 104053 w 388904"/>
                <a:gd name="connsiteY51" fmla="*/ 78658 h 515763"/>
                <a:gd name="connsiteX52" fmla="*/ 104052 w 388904"/>
                <a:gd name="connsiteY52" fmla="*/ 314595 h 515763"/>
                <a:gd name="connsiteX53" fmla="*/ 303546 w 388904"/>
                <a:gd name="connsiteY53" fmla="*/ 342184 h 515763"/>
                <a:gd name="connsiteX54" fmla="*/ 311413 w 388904"/>
                <a:gd name="connsiteY54" fmla="*/ 297740 h 515763"/>
                <a:gd name="connsiteX55" fmla="*/ 285318 w 388904"/>
                <a:gd name="connsiteY55" fmla="*/ 315877 h 515763"/>
                <a:gd name="connsiteX56" fmla="*/ 222009 w 388904"/>
                <a:gd name="connsiteY56" fmla="*/ 331652 h 515763"/>
                <a:gd name="connsiteX57" fmla="*/ 86970 w 388904"/>
                <a:gd name="connsiteY57" fmla="*/ 196617 h 515763"/>
                <a:gd name="connsiteX58" fmla="*/ 132605 w 388904"/>
                <a:gd name="connsiteY58" fmla="*/ 95494 h 515763"/>
                <a:gd name="connsiteX59" fmla="*/ 158699 w 388904"/>
                <a:gd name="connsiteY59" fmla="*/ 77357 h 515763"/>
                <a:gd name="connsiteX60" fmla="*/ 222023 w 388904"/>
                <a:gd name="connsiteY60" fmla="*/ 61578 h 515763"/>
                <a:gd name="connsiteX61" fmla="*/ 357058 w 388904"/>
                <a:gd name="connsiteY61" fmla="*/ 196617 h 515763"/>
                <a:gd name="connsiteX62" fmla="*/ 311413 w 388904"/>
                <a:gd name="connsiteY62" fmla="*/ 297740 h 51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88904" h="515763">
                  <a:moveTo>
                    <a:pt x="375704" y="261555"/>
                  </a:moveTo>
                  <a:cubicBezTo>
                    <a:pt x="411570" y="176677"/>
                    <a:pt x="371837" y="78794"/>
                    <a:pt x="286959" y="42928"/>
                  </a:cubicBezTo>
                  <a:cubicBezTo>
                    <a:pt x="239494" y="22871"/>
                    <a:pt x="185426" y="25872"/>
                    <a:pt x="140471" y="51057"/>
                  </a:cubicBezTo>
                  <a:lnTo>
                    <a:pt x="127093" y="31743"/>
                  </a:lnTo>
                  <a:lnTo>
                    <a:pt x="108889" y="5478"/>
                  </a:lnTo>
                  <a:cubicBezTo>
                    <a:pt x="104891" y="-296"/>
                    <a:pt x="96969" y="-1735"/>
                    <a:pt x="91195" y="2263"/>
                  </a:cubicBezTo>
                  <a:cubicBezTo>
                    <a:pt x="91193" y="2264"/>
                    <a:pt x="91192" y="2265"/>
                    <a:pt x="91190" y="2267"/>
                  </a:cubicBezTo>
                  <a:lnTo>
                    <a:pt x="85971" y="5875"/>
                  </a:lnTo>
                  <a:cubicBezTo>
                    <a:pt x="80200" y="9878"/>
                    <a:pt x="78765" y="17801"/>
                    <a:pt x="82767" y="23574"/>
                  </a:cubicBezTo>
                  <a:lnTo>
                    <a:pt x="82784" y="23602"/>
                  </a:lnTo>
                  <a:cubicBezTo>
                    <a:pt x="76570" y="28615"/>
                    <a:pt x="70627" y="33957"/>
                    <a:pt x="64984" y="39606"/>
                  </a:cubicBezTo>
                  <a:cubicBezTo>
                    <a:pt x="-21730" y="126418"/>
                    <a:pt x="-21651" y="267089"/>
                    <a:pt x="65161" y="353804"/>
                  </a:cubicBezTo>
                  <a:cubicBezTo>
                    <a:pt x="85365" y="373985"/>
                    <a:pt x="109271" y="390083"/>
                    <a:pt x="135569" y="401214"/>
                  </a:cubicBezTo>
                  <a:cubicBezTo>
                    <a:pt x="158168" y="410789"/>
                    <a:pt x="182211" y="416515"/>
                    <a:pt x="206700" y="418155"/>
                  </a:cubicBezTo>
                  <a:lnTo>
                    <a:pt x="206700" y="435972"/>
                  </a:lnTo>
                  <a:lnTo>
                    <a:pt x="146919" y="435972"/>
                  </a:lnTo>
                  <a:cubicBezTo>
                    <a:pt x="130785" y="435990"/>
                    <a:pt x="117710" y="449065"/>
                    <a:pt x="117692" y="465199"/>
                  </a:cubicBezTo>
                  <a:lnTo>
                    <a:pt x="117692" y="483987"/>
                  </a:lnTo>
                  <a:lnTo>
                    <a:pt x="105981" y="483987"/>
                  </a:lnTo>
                  <a:cubicBezTo>
                    <a:pt x="99017" y="483987"/>
                    <a:pt x="93372" y="489632"/>
                    <a:pt x="93372" y="496596"/>
                  </a:cubicBezTo>
                  <a:cubicBezTo>
                    <a:pt x="93372" y="496597"/>
                    <a:pt x="93372" y="496598"/>
                    <a:pt x="93372" y="496599"/>
                  </a:cubicBezTo>
                  <a:lnTo>
                    <a:pt x="93372" y="503154"/>
                  </a:lnTo>
                  <a:cubicBezTo>
                    <a:pt x="93370" y="510117"/>
                    <a:pt x="99012" y="515764"/>
                    <a:pt x="105974" y="515764"/>
                  </a:cubicBezTo>
                  <a:cubicBezTo>
                    <a:pt x="105976" y="515764"/>
                    <a:pt x="105979" y="515764"/>
                    <a:pt x="105981" y="515764"/>
                  </a:cubicBezTo>
                  <a:lnTo>
                    <a:pt x="336833" y="515764"/>
                  </a:lnTo>
                  <a:cubicBezTo>
                    <a:pt x="343797" y="515764"/>
                    <a:pt x="349442" y="510117"/>
                    <a:pt x="349442" y="503154"/>
                  </a:cubicBezTo>
                  <a:lnTo>
                    <a:pt x="349442" y="496599"/>
                  </a:lnTo>
                  <a:cubicBezTo>
                    <a:pt x="349442" y="489635"/>
                    <a:pt x="343797" y="483989"/>
                    <a:pt x="336833" y="483987"/>
                  </a:cubicBezTo>
                  <a:lnTo>
                    <a:pt x="324422" y="483987"/>
                  </a:lnTo>
                  <a:lnTo>
                    <a:pt x="324422" y="465199"/>
                  </a:lnTo>
                  <a:cubicBezTo>
                    <a:pt x="324405" y="449065"/>
                    <a:pt x="311330" y="435990"/>
                    <a:pt x="295196" y="435972"/>
                  </a:cubicBezTo>
                  <a:lnTo>
                    <a:pt x="237318" y="435972"/>
                  </a:lnTo>
                  <a:lnTo>
                    <a:pt x="237318" y="418165"/>
                  </a:lnTo>
                  <a:cubicBezTo>
                    <a:pt x="271848" y="415817"/>
                    <a:pt x="305348" y="405405"/>
                    <a:pt x="335125" y="387763"/>
                  </a:cubicBezTo>
                  <a:cubicBezTo>
                    <a:pt x="339126" y="393539"/>
                    <a:pt x="347051" y="394978"/>
                    <a:pt x="352827" y="390978"/>
                  </a:cubicBezTo>
                  <a:lnTo>
                    <a:pt x="358046" y="387370"/>
                  </a:lnTo>
                  <a:cubicBezTo>
                    <a:pt x="363820" y="383368"/>
                    <a:pt x="365258" y="375443"/>
                    <a:pt x="361258" y="369668"/>
                  </a:cubicBezTo>
                  <a:lnTo>
                    <a:pt x="361240" y="369643"/>
                  </a:lnTo>
                  <a:lnTo>
                    <a:pt x="343019" y="343353"/>
                  </a:lnTo>
                  <a:lnTo>
                    <a:pt x="329655" y="324067"/>
                  </a:lnTo>
                  <a:cubicBezTo>
                    <a:pt x="333204" y="321052"/>
                    <a:pt x="336641" y="317887"/>
                    <a:pt x="339968" y="314572"/>
                  </a:cubicBezTo>
                  <a:cubicBezTo>
                    <a:pt x="355198" y="299379"/>
                    <a:pt x="367334" y="281373"/>
                    <a:pt x="375704" y="261555"/>
                  </a:cubicBezTo>
                  <a:close/>
                  <a:moveTo>
                    <a:pt x="293804" y="483987"/>
                  </a:moveTo>
                  <a:lnTo>
                    <a:pt x="148310" y="483987"/>
                  </a:lnTo>
                  <a:lnTo>
                    <a:pt x="148310" y="466590"/>
                  </a:lnTo>
                  <a:lnTo>
                    <a:pt x="293804" y="466590"/>
                  </a:lnTo>
                  <a:close/>
                  <a:moveTo>
                    <a:pt x="316924" y="361491"/>
                  </a:moveTo>
                  <a:cubicBezTo>
                    <a:pt x="288075" y="378169"/>
                    <a:pt x="255332" y="386931"/>
                    <a:pt x="222009" y="386890"/>
                  </a:cubicBezTo>
                  <a:cubicBezTo>
                    <a:pt x="117087" y="386890"/>
                    <a:pt x="31729" y="301532"/>
                    <a:pt x="31729" y="196614"/>
                  </a:cubicBezTo>
                  <a:cubicBezTo>
                    <a:pt x="31729" y="137615"/>
                    <a:pt x="58722" y="84799"/>
                    <a:pt x="101002" y="49877"/>
                  </a:cubicBezTo>
                  <a:lnTo>
                    <a:pt x="114366" y="69159"/>
                  </a:lnTo>
                  <a:cubicBezTo>
                    <a:pt x="110817" y="72175"/>
                    <a:pt x="107380" y="75341"/>
                    <a:pt x="104053" y="78658"/>
                  </a:cubicBezTo>
                  <a:cubicBezTo>
                    <a:pt x="38901" y="143810"/>
                    <a:pt x="38900" y="249443"/>
                    <a:pt x="104052" y="314595"/>
                  </a:cubicBezTo>
                  <a:cubicBezTo>
                    <a:pt x="156874" y="367418"/>
                    <a:pt x="238371" y="378688"/>
                    <a:pt x="303546" y="342184"/>
                  </a:cubicBezTo>
                  <a:close/>
                  <a:moveTo>
                    <a:pt x="311413" y="297740"/>
                  </a:moveTo>
                  <a:cubicBezTo>
                    <a:pt x="303453" y="304784"/>
                    <a:pt x="294696" y="310872"/>
                    <a:pt x="285318" y="315877"/>
                  </a:cubicBezTo>
                  <a:cubicBezTo>
                    <a:pt x="265833" y="326262"/>
                    <a:pt x="244088" y="331680"/>
                    <a:pt x="222009" y="331652"/>
                  </a:cubicBezTo>
                  <a:cubicBezTo>
                    <a:pt x="147552" y="331652"/>
                    <a:pt x="86970" y="271078"/>
                    <a:pt x="86970" y="196617"/>
                  </a:cubicBezTo>
                  <a:cubicBezTo>
                    <a:pt x="86970" y="156410"/>
                    <a:pt x="104631" y="120253"/>
                    <a:pt x="132605" y="95494"/>
                  </a:cubicBezTo>
                  <a:cubicBezTo>
                    <a:pt x="140562" y="88447"/>
                    <a:pt x="149321" y="82360"/>
                    <a:pt x="158699" y="77357"/>
                  </a:cubicBezTo>
                  <a:cubicBezTo>
                    <a:pt x="178188" y="66969"/>
                    <a:pt x="199938" y="61550"/>
                    <a:pt x="222023" y="61578"/>
                  </a:cubicBezTo>
                  <a:cubicBezTo>
                    <a:pt x="296480" y="61578"/>
                    <a:pt x="357058" y="122156"/>
                    <a:pt x="357058" y="196617"/>
                  </a:cubicBezTo>
                  <a:cubicBezTo>
                    <a:pt x="357044" y="236824"/>
                    <a:pt x="339387" y="272981"/>
                    <a:pt x="311413" y="297740"/>
                  </a:cubicBezTo>
                  <a:close/>
                </a:path>
              </a:pathLst>
            </a:custGeom>
            <a:solidFill>
              <a:schemeClr val="accent3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D505C42C-1616-4CE1-BBA2-ECFAD20FED2B}"/>
                </a:ext>
              </a:extLst>
            </p:cNvPr>
            <p:cNvSpPr/>
            <p:nvPr/>
          </p:nvSpPr>
          <p:spPr>
            <a:xfrm>
              <a:off x="6020879" y="3962142"/>
              <a:ext cx="184961" cy="177854"/>
            </a:xfrm>
            <a:custGeom>
              <a:avLst/>
              <a:gdLst>
                <a:gd name="connsiteX0" fmla="*/ 66140 w 184961"/>
                <a:gd name="connsiteY0" fmla="*/ 30618 h 177854"/>
                <a:gd name="connsiteX1" fmla="*/ 66225 w 184961"/>
                <a:gd name="connsiteY1" fmla="*/ 0 h 177854"/>
                <a:gd name="connsiteX2" fmla="*/ 149495 w 184961"/>
                <a:gd name="connsiteY2" fmla="*/ 233 h 177854"/>
                <a:gd name="connsiteX3" fmla="*/ 149409 w 184961"/>
                <a:gd name="connsiteY3" fmla="*/ 30851 h 177854"/>
                <a:gd name="connsiteX4" fmla="*/ 0 w 184961"/>
                <a:gd name="connsiteY4" fmla="*/ 177622 h 177854"/>
                <a:gd name="connsiteX5" fmla="*/ 86 w 184961"/>
                <a:gd name="connsiteY5" fmla="*/ 147004 h 177854"/>
                <a:gd name="connsiteX6" fmla="*/ 83359 w 184961"/>
                <a:gd name="connsiteY6" fmla="*/ 147237 h 177854"/>
                <a:gd name="connsiteX7" fmla="*/ 83274 w 184961"/>
                <a:gd name="connsiteY7" fmla="*/ 177854 h 177854"/>
                <a:gd name="connsiteX8" fmla="*/ 28469 w 184961"/>
                <a:gd name="connsiteY8" fmla="*/ 74814 h 177854"/>
                <a:gd name="connsiteX9" fmla="*/ 184961 w 184961"/>
                <a:gd name="connsiteY9" fmla="*/ 74814 h 177854"/>
                <a:gd name="connsiteX10" fmla="*/ 184961 w 184961"/>
                <a:gd name="connsiteY10" fmla="*/ 105432 h 177854"/>
                <a:gd name="connsiteX11" fmla="*/ 28469 w 184961"/>
                <a:gd name="connsiteY11" fmla="*/ 105432 h 1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961" h="177854">
                  <a:moveTo>
                    <a:pt x="66140" y="30618"/>
                  </a:moveTo>
                  <a:lnTo>
                    <a:pt x="66225" y="0"/>
                  </a:lnTo>
                  <a:lnTo>
                    <a:pt x="149495" y="233"/>
                  </a:lnTo>
                  <a:lnTo>
                    <a:pt x="149409" y="30851"/>
                  </a:lnTo>
                  <a:close/>
                  <a:moveTo>
                    <a:pt x="0" y="177622"/>
                  </a:moveTo>
                  <a:lnTo>
                    <a:pt x="86" y="147004"/>
                  </a:lnTo>
                  <a:lnTo>
                    <a:pt x="83359" y="147237"/>
                  </a:lnTo>
                  <a:lnTo>
                    <a:pt x="83274" y="177854"/>
                  </a:lnTo>
                  <a:close/>
                  <a:moveTo>
                    <a:pt x="28469" y="74814"/>
                  </a:moveTo>
                  <a:lnTo>
                    <a:pt x="184961" y="74814"/>
                  </a:lnTo>
                  <a:lnTo>
                    <a:pt x="184961" y="105432"/>
                  </a:lnTo>
                  <a:lnTo>
                    <a:pt x="28469" y="105432"/>
                  </a:lnTo>
                  <a:close/>
                </a:path>
              </a:pathLst>
            </a:custGeom>
            <a:solidFill>
              <a:schemeClr val="accent1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77" name="图形 59">
            <a:extLst>
              <a:ext uri="{FF2B5EF4-FFF2-40B4-BE49-F238E27FC236}">
                <a16:creationId xmlns="" xmlns:a16="http://schemas.microsoft.com/office/drawing/2014/main" id="{60684348-031F-4FA8-A333-C2528E2E8730}"/>
              </a:ext>
            </a:extLst>
          </p:cNvPr>
          <p:cNvGrpSpPr/>
          <p:nvPr/>
        </p:nvGrpSpPr>
        <p:grpSpPr>
          <a:xfrm>
            <a:off x="4987722" y="5198925"/>
            <a:ext cx="521896" cy="521896"/>
            <a:chOff x="5806872" y="5155498"/>
            <a:chExt cx="521896" cy="521896"/>
          </a:xfrm>
        </p:grpSpPr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911D772B-4F84-4AC1-9D9E-AE204806A29B}"/>
                </a:ext>
              </a:extLst>
            </p:cNvPr>
            <p:cNvSpPr/>
            <p:nvPr/>
          </p:nvSpPr>
          <p:spPr>
            <a:xfrm>
              <a:off x="5867037" y="5314979"/>
              <a:ext cx="119018" cy="306304"/>
            </a:xfrm>
            <a:custGeom>
              <a:avLst/>
              <a:gdLst>
                <a:gd name="connsiteX0" fmla="*/ 65844 w 119018"/>
                <a:gd name="connsiteY0" fmla="*/ 229996 h 306304"/>
                <a:gd name="connsiteX1" fmla="*/ 33608 w 119018"/>
                <a:gd name="connsiteY1" fmla="*/ 160650 h 306304"/>
                <a:gd name="connsiteX2" fmla="*/ 46694 w 119018"/>
                <a:gd name="connsiteY2" fmla="*/ 53706 h 306304"/>
                <a:gd name="connsiteX3" fmla="*/ 61554 w 119018"/>
                <a:gd name="connsiteY3" fmla="*/ 24324 h 306304"/>
                <a:gd name="connsiteX4" fmla="*/ 40678 w 119018"/>
                <a:gd name="connsiteY4" fmla="*/ 0 h 306304"/>
                <a:gd name="connsiteX5" fmla="*/ 18467 w 119018"/>
                <a:gd name="connsiteY5" fmla="*/ 41845 h 306304"/>
                <a:gd name="connsiteX6" fmla="*/ 3572 w 119018"/>
                <a:gd name="connsiteY6" fmla="*/ 166586 h 306304"/>
                <a:gd name="connsiteX7" fmla="*/ 41660 w 119018"/>
                <a:gd name="connsiteY7" fmla="*/ 248774 h 306304"/>
                <a:gd name="connsiteX8" fmla="*/ 104725 w 119018"/>
                <a:gd name="connsiteY8" fmla="*/ 306304 h 306304"/>
                <a:gd name="connsiteX9" fmla="*/ 119018 w 119018"/>
                <a:gd name="connsiteY9" fmla="*/ 278999 h 306304"/>
                <a:gd name="connsiteX10" fmla="*/ 65844 w 119018"/>
                <a:gd name="connsiteY10" fmla="*/ 229996 h 30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018" h="306304">
                  <a:moveTo>
                    <a:pt x="65844" y="229996"/>
                  </a:moveTo>
                  <a:cubicBezTo>
                    <a:pt x="49349" y="208751"/>
                    <a:pt x="38504" y="185419"/>
                    <a:pt x="33608" y="160650"/>
                  </a:cubicBezTo>
                  <a:cubicBezTo>
                    <a:pt x="26942" y="126929"/>
                    <a:pt x="31469" y="89947"/>
                    <a:pt x="46694" y="53706"/>
                  </a:cubicBezTo>
                  <a:cubicBezTo>
                    <a:pt x="50957" y="43578"/>
                    <a:pt x="55923" y="33760"/>
                    <a:pt x="61554" y="24324"/>
                  </a:cubicBezTo>
                  <a:lnTo>
                    <a:pt x="40678" y="0"/>
                  </a:lnTo>
                  <a:cubicBezTo>
                    <a:pt x="32035" y="13254"/>
                    <a:pt x="24601" y="27259"/>
                    <a:pt x="18467" y="41845"/>
                  </a:cubicBezTo>
                  <a:cubicBezTo>
                    <a:pt x="872" y="83723"/>
                    <a:pt x="-4281" y="126866"/>
                    <a:pt x="3572" y="166586"/>
                  </a:cubicBezTo>
                  <a:cubicBezTo>
                    <a:pt x="9399" y="196076"/>
                    <a:pt x="22214" y="223730"/>
                    <a:pt x="41660" y="248774"/>
                  </a:cubicBezTo>
                  <a:cubicBezTo>
                    <a:pt x="57978" y="269792"/>
                    <a:pt x="79129" y="289075"/>
                    <a:pt x="104725" y="306304"/>
                  </a:cubicBezTo>
                  <a:lnTo>
                    <a:pt x="119018" y="278999"/>
                  </a:lnTo>
                  <a:cubicBezTo>
                    <a:pt x="97405" y="264100"/>
                    <a:pt x="79577" y="247685"/>
                    <a:pt x="65844" y="229996"/>
                  </a:cubicBezTo>
                  <a:close/>
                </a:path>
              </a:pathLst>
            </a:custGeom>
            <a:solidFill>
              <a:schemeClr val="accent3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6A03B03B-B028-438C-8A66-42BBF240E96C}"/>
                </a:ext>
              </a:extLst>
            </p:cNvPr>
            <p:cNvSpPr/>
            <p:nvPr/>
          </p:nvSpPr>
          <p:spPr>
            <a:xfrm>
              <a:off x="5859681" y="5193136"/>
              <a:ext cx="48391" cy="57846"/>
            </a:xfrm>
            <a:custGeom>
              <a:avLst/>
              <a:gdLst>
                <a:gd name="connsiteX0" fmla="*/ 0 w 48391"/>
                <a:gd name="connsiteY0" fmla="*/ 45193 h 57846"/>
                <a:gd name="connsiteX1" fmla="*/ 20510 w 48391"/>
                <a:gd name="connsiteY1" fmla="*/ 0 h 57846"/>
                <a:gd name="connsiteX2" fmla="*/ 48391 w 48391"/>
                <a:gd name="connsiteY2" fmla="*/ 12653 h 57846"/>
                <a:gd name="connsiteX3" fmla="*/ 27881 w 48391"/>
                <a:gd name="connsiteY3" fmla="*/ 57846 h 5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91" h="57846">
                  <a:moveTo>
                    <a:pt x="0" y="45193"/>
                  </a:moveTo>
                  <a:lnTo>
                    <a:pt x="20510" y="0"/>
                  </a:lnTo>
                  <a:lnTo>
                    <a:pt x="48391" y="12653"/>
                  </a:lnTo>
                  <a:lnTo>
                    <a:pt x="27881" y="57846"/>
                  </a:lnTo>
                  <a:close/>
                </a:path>
              </a:pathLst>
            </a:custGeom>
            <a:solidFill>
              <a:schemeClr val="accent1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F2E96269-1DBF-4384-B461-0038165938C2}"/>
                </a:ext>
              </a:extLst>
            </p:cNvPr>
            <p:cNvSpPr/>
            <p:nvPr/>
          </p:nvSpPr>
          <p:spPr>
            <a:xfrm>
              <a:off x="5950459" y="5275050"/>
              <a:ext cx="42378" cy="42378"/>
            </a:xfrm>
            <a:custGeom>
              <a:avLst/>
              <a:gdLst>
                <a:gd name="connsiteX0" fmla="*/ 0 w 42378"/>
                <a:gd name="connsiteY0" fmla="*/ 21189 h 42378"/>
                <a:gd name="connsiteX1" fmla="*/ 21189 w 42378"/>
                <a:gd name="connsiteY1" fmla="*/ 42378 h 42378"/>
                <a:gd name="connsiteX2" fmla="*/ 42378 w 42378"/>
                <a:gd name="connsiteY2" fmla="*/ 21189 h 42378"/>
                <a:gd name="connsiteX3" fmla="*/ 21189 w 42378"/>
                <a:gd name="connsiteY3" fmla="*/ 0 h 42378"/>
                <a:gd name="connsiteX4" fmla="*/ 0 w 42378"/>
                <a:gd name="connsiteY4" fmla="*/ 21189 h 4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78" h="42378">
                  <a:moveTo>
                    <a:pt x="0" y="21189"/>
                  </a:moveTo>
                  <a:cubicBezTo>
                    <a:pt x="0" y="32891"/>
                    <a:pt x="9486" y="42378"/>
                    <a:pt x="21189" y="42378"/>
                  </a:cubicBezTo>
                  <a:cubicBezTo>
                    <a:pt x="32891" y="42378"/>
                    <a:pt x="42378" y="32891"/>
                    <a:pt x="42378" y="21189"/>
                  </a:cubicBezTo>
                  <a:cubicBezTo>
                    <a:pt x="42378" y="9487"/>
                    <a:pt x="32891" y="0"/>
                    <a:pt x="21189" y="0"/>
                  </a:cubicBezTo>
                  <a:cubicBezTo>
                    <a:pt x="9486" y="0"/>
                    <a:pt x="0" y="9487"/>
                    <a:pt x="0" y="21189"/>
                  </a:cubicBezTo>
                  <a:close/>
                </a:path>
              </a:pathLst>
            </a:custGeom>
            <a:solidFill>
              <a:schemeClr val="accent3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4723E07C-5D16-4C16-9C49-5D35F4C49D25}"/>
                </a:ext>
              </a:extLst>
            </p:cNvPr>
            <p:cNvSpPr/>
            <p:nvPr/>
          </p:nvSpPr>
          <p:spPr>
            <a:xfrm>
              <a:off x="5874065" y="5163194"/>
              <a:ext cx="437674" cy="509841"/>
            </a:xfrm>
            <a:custGeom>
              <a:avLst/>
              <a:gdLst>
                <a:gd name="connsiteX0" fmla="*/ 425619 w 437674"/>
                <a:gd name="connsiteY0" fmla="*/ 285658 h 509841"/>
                <a:gd name="connsiteX1" fmla="*/ 186448 w 437674"/>
                <a:gd name="connsiteY1" fmla="*/ 284979 h 509841"/>
                <a:gd name="connsiteX2" fmla="*/ 174319 w 437674"/>
                <a:gd name="connsiteY2" fmla="*/ 297038 h 509841"/>
                <a:gd name="connsiteX3" fmla="*/ 174298 w 437674"/>
                <a:gd name="connsiteY3" fmla="*/ 303941 h 509841"/>
                <a:gd name="connsiteX4" fmla="*/ 186361 w 437674"/>
                <a:gd name="connsiteY4" fmla="*/ 316070 h 509841"/>
                <a:gd name="connsiteX5" fmla="*/ 376529 w 437674"/>
                <a:gd name="connsiteY5" fmla="*/ 316610 h 509841"/>
                <a:gd name="connsiteX6" fmla="*/ 371150 w 437674"/>
                <a:gd name="connsiteY6" fmla="*/ 348762 h 509841"/>
                <a:gd name="connsiteX7" fmla="*/ 310551 w 437674"/>
                <a:gd name="connsiteY7" fmla="*/ 402980 h 509841"/>
                <a:gd name="connsiteX8" fmla="*/ 214756 w 437674"/>
                <a:gd name="connsiteY8" fmla="*/ 360636 h 509841"/>
                <a:gd name="connsiteX9" fmla="*/ 213249 w 437674"/>
                <a:gd name="connsiteY9" fmla="*/ 360636 h 509841"/>
                <a:gd name="connsiteX10" fmla="*/ 157465 w 437674"/>
                <a:gd name="connsiteY10" fmla="*/ 372171 h 509841"/>
                <a:gd name="connsiteX11" fmla="*/ 98724 w 437674"/>
                <a:gd name="connsiteY11" fmla="*/ 297919 h 509841"/>
                <a:gd name="connsiteX12" fmla="*/ 123281 w 437674"/>
                <a:gd name="connsiteY12" fmla="*/ 204353 h 509841"/>
                <a:gd name="connsiteX13" fmla="*/ 123587 w 437674"/>
                <a:gd name="connsiteY13" fmla="*/ 203949 h 509841"/>
                <a:gd name="connsiteX14" fmla="*/ 124112 w 437674"/>
                <a:gd name="connsiteY14" fmla="*/ 203135 h 509841"/>
                <a:gd name="connsiteX15" fmla="*/ 240095 w 437674"/>
                <a:gd name="connsiteY15" fmla="*/ 255899 h 509841"/>
                <a:gd name="connsiteX16" fmla="*/ 281648 w 437674"/>
                <a:gd name="connsiteY16" fmla="*/ 245531 h 509841"/>
                <a:gd name="connsiteX17" fmla="*/ 308579 w 437674"/>
                <a:gd name="connsiteY17" fmla="*/ 251306 h 509841"/>
                <a:gd name="connsiteX18" fmla="*/ 341799 w 437674"/>
                <a:gd name="connsiteY18" fmla="*/ 234463 h 509841"/>
                <a:gd name="connsiteX19" fmla="*/ 350410 w 437674"/>
                <a:gd name="connsiteY19" fmla="*/ 215223 h 509841"/>
                <a:gd name="connsiteX20" fmla="*/ 358927 w 437674"/>
                <a:gd name="connsiteY20" fmla="*/ 195738 h 509841"/>
                <a:gd name="connsiteX21" fmla="*/ 349053 w 437674"/>
                <a:gd name="connsiteY21" fmla="*/ 159825 h 509841"/>
                <a:gd name="connsiteX22" fmla="*/ 328139 w 437674"/>
                <a:gd name="connsiteY22" fmla="*/ 144836 h 509841"/>
                <a:gd name="connsiteX23" fmla="*/ 309573 w 437674"/>
                <a:gd name="connsiteY23" fmla="*/ 103136 h 509841"/>
                <a:gd name="connsiteX24" fmla="*/ 89646 w 437674"/>
                <a:gd name="connsiteY24" fmla="*/ 3089 h 509841"/>
                <a:gd name="connsiteX25" fmla="*/ 44067 w 437674"/>
                <a:gd name="connsiteY25" fmla="*/ 20162 h 509841"/>
                <a:gd name="connsiteX26" fmla="*/ 3088 w 437674"/>
                <a:gd name="connsiteY26" fmla="*/ 110252 h 509841"/>
                <a:gd name="connsiteX27" fmla="*/ 20165 w 437674"/>
                <a:gd name="connsiteY27" fmla="*/ 155830 h 509841"/>
                <a:gd name="connsiteX28" fmla="*/ 37286 w 437674"/>
                <a:gd name="connsiteY28" fmla="*/ 163621 h 509841"/>
                <a:gd name="connsiteX29" fmla="*/ 56245 w 437674"/>
                <a:gd name="connsiteY29" fmla="*/ 172243 h 509841"/>
                <a:gd name="connsiteX30" fmla="*/ 54537 w 437674"/>
                <a:gd name="connsiteY30" fmla="*/ 175054 h 509841"/>
                <a:gd name="connsiteX31" fmla="*/ 61690 w 437674"/>
                <a:gd name="connsiteY31" fmla="*/ 183383 h 509841"/>
                <a:gd name="connsiteX32" fmla="*/ 76383 w 437674"/>
                <a:gd name="connsiteY32" fmla="*/ 198344 h 509841"/>
                <a:gd name="connsiteX33" fmla="*/ 89017 w 437674"/>
                <a:gd name="connsiteY33" fmla="*/ 191149 h 509841"/>
                <a:gd name="connsiteX34" fmla="*/ 67417 w 437674"/>
                <a:gd name="connsiteY34" fmla="*/ 177319 h 509841"/>
                <a:gd name="connsiteX35" fmla="*/ 93265 w 437674"/>
                <a:gd name="connsiteY35" fmla="*/ 189075 h 509841"/>
                <a:gd name="connsiteX36" fmla="*/ 89017 w 437674"/>
                <a:gd name="connsiteY36" fmla="*/ 191511 h 509841"/>
                <a:gd name="connsiteX37" fmla="*/ 93248 w 437674"/>
                <a:gd name="connsiteY37" fmla="*/ 194221 h 509841"/>
                <a:gd name="connsiteX38" fmla="*/ 78983 w 437674"/>
                <a:gd name="connsiteY38" fmla="*/ 221903 h 509841"/>
                <a:gd name="connsiteX39" fmla="*/ 68172 w 437674"/>
                <a:gd name="connsiteY39" fmla="*/ 259055 h 509841"/>
                <a:gd name="connsiteX40" fmla="*/ 68732 w 437674"/>
                <a:gd name="connsiteY40" fmla="*/ 304004 h 509841"/>
                <a:gd name="connsiteX41" fmla="*/ 129892 w 437674"/>
                <a:gd name="connsiteY41" fmla="*/ 390249 h 509841"/>
                <a:gd name="connsiteX42" fmla="*/ 102694 w 437674"/>
                <a:gd name="connsiteY42" fmla="*/ 424346 h 509841"/>
                <a:gd name="connsiteX43" fmla="*/ 83502 w 437674"/>
                <a:gd name="connsiteY43" fmla="*/ 478741 h 509841"/>
                <a:gd name="connsiteX44" fmla="*/ 44388 w 437674"/>
                <a:gd name="connsiteY44" fmla="*/ 478741 h 509841"/>
                <a:gd name="connsiteX45" fmla="*/ 32398 w 437674"/>
                <a:gd name="connsiteY45" fmla="*/ 490731 h 509841"/>
                <a:gd name="connsiteX46" fmla="*/ 32398 w 437674"/>
                <a:gd name="connsiteY46" fmla="*/ 497847 h 509841"/>
                <a:gd name="connsiteX47" fmla="*/ 44388 w 437674"/>
                <a:gd name="connsiteY47" fmla="*/ 509842 h 509841"/>
                <a:gd name="connsiteX48" fmla="*/ 388627 w 437674"/>
                <a:gd name="connsiteY48" fmla="*/ 509842 h 509841"/>
                <a:gd name="connsiteX49" fmla="*/ 400620 w 437674"/>
                <a:gd name="connsiteY49" fmla="*/ 497847 h 509841"/>
                <a:gd name="connsiteX50" fmla="*/ 400620 w 437674"/>
                <a:gd name="connsiteY50" fmla="*/ 490738 h 509841"/>
                <a:gd name="connsiteX51" fmla="*/ 388630 w 437674"/>
                <a:gd name="connsiteY51" fmla="*/ 478748 h 509841"/>
                <a:gd name="connsiteX52" fmla="*/ 388627 w 437674"/>
                <a:gd name="connsiteY52" fmla="*/ 478748 h 509841"/>
                <a:gd name="connsiteX53" fmla="*/ 344523 w 437674"/>
                <a:gd name="connsiteY53" fmla="*/ 478748 h 509841"/>
                <a:gd name="connsiteX54" fmla="*/ 328205 w 437674"/>
                <a:gd name="connsiteY54" fmla="*/ 429690 h 509841"/>
                <a:gd name="connsiteX55" fmla="*/ 400623 w 437674"/>
                <a:gd name="connsiteY55" fmla="*/ 357157 h 509841"/>
                <a:gd name="connsiteX56" fmla="*/ 407158 w 437674"/>
                <a:gd name="connsiteY56" fmla="*/ 316696 h 509841"/>
                <a:gd name="connsiteX57" fmla="*/ 425528 w 437674"/>
                <a:gd name="connsiteY57" fmla="*/ 316749 h 509841"/>
                <a:gd name="connsiteX58" fmla="*/ 437654 w 437674"/>
                <a:gd name="connsiteY58" fmla="*/ 304689 h 509841"/>
                <a:gd name="connsiteX59" fmla="*/ 437674 w 437674"/>
                <a:gd name="connsiteY59" fmla="*/ 297786 h 509841"/>
                <a:gd name="connsiteX60" fmla="*/ 425619 w 437674"/>
                <a:gd name="connsiteY60" fmla="*/ 285658 h 509841"/>
                <a:gd name="connsiteX61" fmla="*/ 315436 w 437674"/>
                <a:gd name="connsiteY61" fmla="*/ 173401 h 509841"/>
                <a:gd name="connsiteX62" fmla="*/ 330554 w 437674"/>
                <a:gd name="connsiteY62" fmla="*/ 184239 h 509841"/>
                <a:gd name="connsiteX63" fmla="*/ 322552 w 437674"/>
                <a:gd name="connsiteY63" fmla="*/ 202557 h 509841"/>
                <a:gd name="connsiteX64" fmla="*/ 314201 w 437674"/>
                <a:gd name="connsiteY64" fmla="*/ 221200 h 509841"/>
                <a:gd name="connsiteX65" fmla="*/ 295524 w 437674"/>
                <a:gd name="connsiteY65" fmla="*/ 217195 h 509841"/>
                <a:gd name="connsiteX66" fmla="*/ 60862 w 437674"/>
                <a:gd name="connsiteY66" fmla="*/ 140205 h 509841"/>
                <a:gd name="connsiteX67" fmla="*/ 33010 w 437674"/>
                <a:gd name="connsiteY67" fmla="*/ 127544 h 509841"/>
                <a:gd name="connsiteX68" fmla="*/ 31375 w 437674"/>
                <a:gd name="connsiteY68" fmla="*/ 123133 h 509841"/>
                <a:gd name="connsiteX69" fmla="*/ 31378 w 437674"/>
                <a:gd name="connsiteY69" fmla="*/ 123125 h 509841"/>
                <a:gd name="connsiteX70" fmla="*/ 47547 w 437674"/>
                <a:gd name="connsiteY70" fmla="*/ 87601 h 509841"/>
                <a:gd name="connsiteX71" fmla="*/ 72368 w 437674"/>
                <a:gd name="connsiteY71" fmla="*/ 33035 h 509841"/>
                <a:gd name="connsiteX72" fmla="*/ 76770 w 437674"/>
                <a:gd name="connsiteY72" fmla="*/ 31383 h 509841"/>
                <a:gd name="connsiteX73" fmla="*/ 296714 w 437674"/>
                <a:gd name="connsiteY73" fmla="*/ 131444 h 509841"/>
                <a:gd name="connsiteX74" fmla="*/ 298363 w 437674"/>
                <a:gd name="connsiteY74" fmla="*/ 135849 h 509841"/>
                <a:gd name="connsiteX75" fmla="*/ 257370 w 437674"/>
                <a:gd name="connsiteY75" fmla="*/ 225963 h 509841"/>
                <a:gd name="connsiteX76" fmla="*/ 252969 w 437674"/>
                <a:gd name="connsiteY76" fmla="*/ 227616 h 509841"/>
                <a:gd name="connsiteX77" fmla="*/ 146850 w 437674"/>
                <a:gd name="connsiteY77" fmla="*/ 179340 h 509841"/>
                <a:gd name="connsiteX78" fmla="*/ 116298 w 437674"/>
                <a:gd name="connsiteY78" fmla="*/ 165423 h 509841"/>
                <a:gd name="connsiteX79" fmla="*/ 65206 w 437674"/>
                <a:gd name="connsiteY79" fmla="*/ 151807 h 509841"/>
                <a:gd name="connsiteX80" fmla="*/ 60859 w 437674"/>
                <a:gd name="connsiteY80" fmla="*/ 140205 h 509841"/>
                <a:gd name="connsiteX81" fmla="*/ 114670 w 437674"/>
                <a:gd name="connsiteY81" fmla="*/ 478741 h 509841"/>
                <a:gd name="connsiteX82" fmla="*/ 129363 w 437674"/>
                <a:gd name="connsiteY82" fmla="*/ 439373 h 509841"/>
                <a:gd name="connsiteX83" fmla="*/ 213273 w 437674"/>
                <a:gd name="connsiteY83" fmla="*/ 391262 h 509841"/>
                <a:gd name="connsiteX84" fmla="*/ 214745 w 437674"/>
                <a:gd name="connsiteY84" fmla="*/ 391262 h 509841"/>
                <a:gd name="connsiteX85" fmla="*/ 298196 w 437674"/>
                <a:gd name="connsiteY85" fmla="*/ 438562 h 509841"/>
                <a:gd name="connsiteX86" fmla="*/ 313320 w 437674"/>
                <a:gd name="connsiteY86" fmla="*/ 478741 h 509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437674" h="509841">
                  <a:moveTo>
                    <a:pt x="425619" y="285658"/>
                  </a:moveTo>
                  <a:lnTo>
                    <a:pt x="186448" y="284979"/>
                  </a:lnTo>
                  <a:cubicBezTo>
                    <a:pt x="179769" y="284960"/>
                    <a:pt x="174338" y="290359"/>
                    <a:pt x="174319" y="297038"/>
                  </a:cubicBezTo>
                  <a:lnTo>
                    <a:pt x="174298" y="303941"/>
                  </a:lnTo>
                  <a:cubicBezTo>
                    <a:pt x="174281" y="310621"/>
                    <a:pt x="179681" y="316051"/>
                    <a:pt x="186361" y="316070"/>
                  </a:cubicBezTo>
                  <a:lnTo>
                    <a:pt x="376529" y="316610"/>
                  </a:lnTo>
                  <a:cubicBezTo>
                    <a:pt x="376338" y="324852"/>
                    <a:pt x="375197" y="336566"/>
                    <a:pt x="371150" y="348762"/>
                  </a:cubicBezTo>
                  <a:cubicBezTo>
                    <a:pt x="361843" y="376819"/>
                    <a:pt x="341454" y="395036"/>
                    <a:pt x="310551" y="402980"/>
                  </a:cubicBezTo>
                  <a:cubicBezTo>
                    <a:pt x="291648" y="380611"/>
                    <a:pt x="261639" y="360636"/>
                    <a:pt x="214756" y="360636"/>
                  </a:cubicBezTo>
                  <a:lnTo>
                    <a:pt x="213249" y="360636"/>
                  </a:lnTo>
                  <a:cubicBezTo>
                    <a:pt x="191089" y="360636"/>
                    <a:pt x="172698" y="365101"/>
                    <a:pt x="157465" y="372171"/>
                  </a:cubicBezTo>
                  <a:cubicBezTo>
                    <a:pt x="123990" y="350091"/>
                    <a:pt x="104253" y="325162"/>
                    <a:pt x="98724" y="297919"/>
                  </a:cubicBezTo>
                  <a:cubicBezTo>
                    <a:pt x="89219" y="251094"/>
                    <a:pt x="122460" y="205459"/>
                    <a:pt x="123281" y="204353"/>
                  </a:cubicBezTo>
                  <a:lnTo>
                    <a:pt x="123587" y="203949"/>
                  </a:lnTo>
                  <a:lnTo>
                    <a:pt x="124112" y="203135"/>
                  </a:lnTo>
                  <a:lnTo>
                    <a:pt x="240095" y="255899"/>
                  </a:lnTo>
                  <a:cubicBezTo>
                    <a:pt x="254672" y="262527"/>
                    <a:pt x="271894" y="258230"/>
                    <a:pt x="281648" y="245531"/>
                  </a:cubicBezTo>
                  <a:lnTo>
                    <a:pt x="308579" y="251306"/>
                  </a:lnTo>
                  <a:cubicBezTo>
                    <a:pt x="322239" y="254236"/>
                    <a:pt x="336089" y="247214"/>
                    <a:pt x="341799" y="234463"/>
                  </a:cubicBezTo>
                  <a:lnTo>
                    <a:pt x="350410" y="215223"/>
                  </a:lnTo>
                  <a:lnTo>
                    <a:pt x="358927" y="195738"/>
                  </a:lnTo>
                  <a:cubicBezTo>
                    <a:pt x="364525" y="182937"/>
                    <a:pt x="360408" y="167965"/>
                    <a:pt x="349053" y="159825"/>
                  </a:cubicBezTo>
                  <a:lnTo>
                    <a:pt x="328139" y="144836"/>
                  </a:lnTo>
                  <a:cubicBezTo>
                    <a:pt x="333370" y="128242"/>
                    <a:pt x="325406" y="110353"/>
                    <a:pt x="309573" y="103136"/>
                  </a:cubicBezTo>
                  <a:lnTo>
                    <a:pt x="89646" y="3089"/>
                  </a:lnTo>
                  <a:cubicBezTo>
                    <a:pt x="72345" y="-4765"/>
                    <a:pt x="51951" y="2874"/>
                    <a:pt x="44067" y="20162"/>
                  </a:cubicBezTo>
                  <a:lnTo>
                    <a:pt x="3088" y="110252"/>
                  </a:lnTo>
                  <a:cubicBezTo>
                    <a:pt x="-4765" y="127554"/>
                    <a:pt x="2875" y="147948"/>
                    <a:pt x="20165" y="155830"/>
                  </a:cubicBezTo>
                  <a:lnTo>
                    <a:pt x="37286" y="163621"/>
                  </a:lnTo>
                  <a:lnTo>
                    <a:pt x="56245" y="172243"/>
                  </a:lnTo>
                  <a:cubicBezTo>
                    <a:pt x="55688" y="173140"/>
                    <a:pt x="55119" y="174077"/>
                    <a:pt x="54537" y="175054"/>
                  </a:cubicBezTo>
                  <a:lnTo>
                    <a:pt x="61690" y="183383"/>
                  </a:lnTo>
                  <a:lnTo>
                    <a:pt x="76383" y="198344"/>
                  </a:lnTo>
                  <a:lnTo>
                    <a:pt x="89017" y="191149"/>
                  </a:lnTo>
                  <a:lnTo>
                    <a:pt x="67417" y="177319"/>
                  </a:lnTo>
                  <a:lnTo>
                    <a:pt x="93265" y="189075"/>
                  </a:lnTo>
                  <a:lnTo>
                    <a:pt x="89017" y="191511"/>
                  </a:lnTo>
                  <a:lnTo>
                    <a:pt x="93248" y="194221"/>
                  </a:lnTo>
                  <a:cubicBezTo>
                    <a:pt x="87755" y="203049"/>
                    <a:pt x="82985" y="212307"/>
                    <a:pt x="78983" y="221903"/>
                  </a:cubicBezTo>
                  <a:cubicBezTo>
                    <a:pt x="73784" y="234358"/>
                    <a:pt x="70149" y="246859"/>
                    <a:pt x="68172" y="259055"/>
                  </a:cubicBezTo>
                  <a:cubicBezTo>
                    <a:pt x="65650" y="274628"/>
                    <a:pt x="65838" y="289753"/>
                    <a:pt x="68732" y="304004"/>
                  </a:cubicBezTo>
                  <a:cubicBezTo>
                    <a:pt x="75277" y="336254"/>
                    <a:pt x="95812" y="365170"/>
                    <a:pt x="129892" y="390249"/>
                  </a:cubicBezTo>
                  <a:cubicBezTo>
                    <a:pt x="117881" y="400868"/>
                    <a:pt x="109068" y="413018"/>
                    <a:pt x="102694" y="424346"/>
                  </a:cubicBezTo>
                  <a:cubicBezTo>
                    <a:pt x="90551" y="445897"/>
                    <a:pt x="85485" y="467406"/>
                    <a:pt x="83502" y="478741"/>
                  </a:cubicBezTo>
                  <a:lnTo>
                    <a:pt x="44388" y="478741"/>
                  </a:lnTo>
                  <a:cubicBezTo>
                    <a:pt x="37766" y="478741"/>
                    <a:pt x="32398" y="484110"/>
                    <a:pt x="32398" y="490731"/>
                  </a:cubicBezTo>
                  <a:lnTo>
                    <a:pt x="32398" y="497847"/>
                  </a:lnTo>
                  <a:cubicBezTo>
                    <a:pt x="32398" y="504470"/>
                    <a:pt x="37765" y="509836"/>
                    <a:pt x="44388" y="509842"/>
                  </a:cubicBezTo>
                  <a:lnTo>
                    <a:pt x="388627" y="509842"/>
                  </a:lnTo>
                  <a:cubicBezTo>
                    <a:pt x="395251" y="509842"/>
                    <a:pt x="400620" y="504470"/>
                    <a:pt x="400620" y="497847"/>
                  </a:cubicBezTo>
                  <a:lnTo>
                    <a:pt x="400620" y="490738"/>
                  </a:lnTo>
                  <a:cubicBezTo>
                    <a:pt x="400620" y="484116"/>
                    <a:pt x="395252" y="478748"/>
                    <a:pt x="388630" y="478748"/>
                  </a:cubicBezTo>
                  <a:cubicBezTo>
                    <a:pt x="388629" y="478748"/>
                    <a:pt x="388628" y="478748"/>
                    <a:pt x="388627" y="478748"/>
                  </a:cubicBezTo>
                  <a:lnTo>
                    <a:pt x="344523" y="478748"/>
                  </a:lnTo>
                  <a:cubicBezTo>
                    <a:pt x="342707" y="468352"/>
                    <a:pt x="338291" y="449400"/>
                    <a:pt x="328205" y="429690"/>
                  </a:cubicBezTo>
                  <a:cubicBezTo>
                    <a:pt x="373342" y="414604"/>
                    <a:pt x="392506" y="382497"/>
                    <a:pt x="400623" y="357157"/>
                  </a:cubicBezTo>
                  <a:cubicBezTo>
                    <a:pt x="405571" y="341716"/>
                    <a:pt x="406963" y="327134"/>
                    <a:pt x="407158" y="316696"/>
                  </a:cubicBezTo>
                  <a:lnTo>
                    <a:pt x="425528" y="316749"/>
                  </a:lnTo>
                  <a:cubicBezTo>
                    <a:pt x="432206" y="316766"/>
                    <a:pt x="437635" y="311367"/>
                    <a:pt x="437654" y="304689"/>
                  </a:cubicBezTo>
                  <a:lnTo>
                    <a:pt x="437674" y="297786"/>
                  </a:lnTo>
                  <a:cubicBezTo>
                    <a:pt x="437694" y="291109"/>
                    <a:pt x="432297" y="285679"/>
                    <a:pt x="425619" y="285658"/>
                  </a:cubicBezTo>
                  <a:close/>
                  <a:moveTo>
                    <a:pt x="315436" y="173401"/>
                  </a:moveTo>
                  <a:lnTo>
                    <a:pt x="330554" y="184239"/>
                  </a:lnTo>
                  <a:lnTo>
                    <a:pt x="322552" y="202557"/>
                  </a:lnTo>
                  <a:lnTo>
                    <a:pt x="314201" y="221200"/>
                  </a:lnTo>
                  <a:lnTo>
                    <a:pt x="295524" y="217195"/>
                  </a:lnTo>
                  <a:close/>
                  <a:moveTo>
                    <a:pt x="60862" y="140205"/>
                  </a:moveTo>
                  <a:lnTo>
                    <a:pt x="33010" y="127544"/>
                  </a:lnTo>
                  <a:cubicBezTo>
                    <a:pt x="31341" y="126778"/>
                    <a:pt x="30608" y="124803"/>
                    <a:pt x="31375" y="123133"/>
                  </a:cubicBezTo>
                  <a:cubicBezTo>
                    <a:pt x="31376" y="123130"/>
                    <a:pt x="31377" y="123128"/>
                    <a:pt x="31378" y="123125"/>
                  </a:cubicBezTo>
                  <a:lnTo>
                    <a:pt x="47547" y="87601"/>
                  </a:lnTo>
                  <a:lnTo>
                    <a:pt x="72368" y="33035"/>
                  </a:lnTo>
                  <a:cubicBezTo>
                    <a:pt x="73130" y="31366"/>
                    <a:pt x="75098" y="30627"/>
                    <a:pt x="76770" y="31383"/>
                  </a:cubicBezTo>
                  <a:lnTo>
                    <a:pt x="296714" y="131444"/>
                  </a:lnTo>
                  <a:cubicBezTo>
                    <a:pt x="298383" y="132208"/>
                    <a:pt x="299120" y="134177"/>
                    <a:pt x="298363" y="135849"/>
                  </a:cubicBezTo>
                  <a:lnTo>
                    <a:pt x="257370" y="225963"/>
                  </a:lnTo>
                  <a:cubicBezTo>
                    <a:pt x="256609" y="227632"/>
                    <a:pt x="254640" y="228371"/>
                    <a:pt x="252969" y="227616"/>
                  </a:cubicBezTo>
                  <a:lnTo>
                    <a:pt x="146850" y="179340"/>
                  </a:lnTo>
                  <a:lnTo>
                    <a:pt x="116298" y="165423"/>
                  </a:lnTo>
                  <a:cubicBezTo>
                    <a:pt x="98429" y="175772"/>
                    <a:pt x="75555" y="169675"/>
                    <a:pt x="65206" y="151807"/>
                  </a:cubicBezTo>
                  <a:cubicBezTo>
                    <a:pt x="63122" y="148208"/>
                    <a:pt x="61652" y="144287"/>
                    <a:pt x="60859" y="140205"/>
                  </a:cubicBezTo>
                  <a:close/>
                  <a:moveTo>
                    <a:pt x="114670" y="478741"/>
                  </a:moveTo>
                  <a:cubicBezTo>
                    <a:pt x="116757" y="469069"/>
                    <a:pt x="120999" y="454219"/>
                    <a:pt x="129363" y="439373"/>
                  </a:cubicBezTo>
                  <a:cubicBezTo>
                    <a:pt x="147347" y="407443"/>
                    <a:pt x="175578" y="391262"/>
                    <a:pt x="213273" y="391262"/>
                  </a:cubicBezTo>
                  <a:lnTo>
                    <a:pt x="214745" y="391262"/>
                  </a:lnTo>
                  <a:cubicBezTo>
                    <a:pt x="252113" y="391262"/>
                    <a:pt x="280187" y="407176"/>
                    <a:pt x="298196" y="438562"/>
                  </a:cubicBezTo>
                  <a:cubicBezTo>
                    <a:pt x="306790" y="453524"/>
                    <a:pt x="311177" y="468832"/>
                    <a:pt x="313320" y="478741"/>
                  </a:cubicBezTo>
                  <a:close/>
                </a:path>
              </a:pathLst>
            </a:custGeom>
            <a:solidFill>
              <a:schemeClr val="accent3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9FB60E1B-5760-4F82-A940-2E39C52BB8D2}"/>
                </a:ext>
              </a:extLst>
            </p:cNvPr>
            <p:cNvSpPr/>
            <p:nvPr/>
          </p:nvSpPr>
          <p:spPr>
            <a:xfrm>
              <a:off x="5825206" y="5159201"/>
              <a:ext cx="64271" cy="101750"/>
            </a:xfrm>
            <a:custGeom>
              <a:avLst/>
              <a:gdLst>
                <a:gd name="connsiteX0" fmla="*/ 1560 w 64271"/>
                <a:gd name="connsiteY0" fmla="*/ 81688 h 101750"/>
                <a:gd name="connsiteX1" fmla="*/ 35195 w 64271"/>
                <a:gd name="connsiteY1" fmla="*/ 7575 h 101750"/>
                <a:gd name="connsiteX2" fmla="*/ 51206 w 64271"/>
                <a:gd name="connsiteY2" fmla="*/ 1560 h 101750"/>
                <a:gd name="connsiteX3" fmla="*/ 56697 w 64271"/>
                <a:gd name="connsiteY3" fmla="*/ 4052 h 101750"/>
                <a:gd name="connsiteX4" fmla="*/ 62712 w 64271"/>
                <a:gd name="connsiteY4" fmla="*/ 20063 h 101750"/>
                <a:gd name="connsiteX5" fmla="*/ 29077 w 64271"/>
                <a:gd name="connsiteY5" fmla="*/ 94176 h 101750"/>
                <a:gd name="connsiteX6" fmla="*/ 13066 w 64271"/>
                <a:gd name="connsiteY6" fmla="*/ 100191 h 101750"/>
                <a:gd name="connsiteX7" fmla="*/ 7575 w 64271"/>
                <a:gd name="connsiteY7" fmla="*/ 97699 h 101750"/>
                <a:gd name="connsiteX8" fmla="*/ 1560 w 64271"/>
                <a:gd name="connsiteY8" fmla="*/ 81688 h 10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71" h="101750">
                  <a:moveTo>
                    <a:pt x="1560" y="81688"/>
                  </a:moveTo>
                  <a:lnTo>
                    <a:pt x="35195" y="7575"/>
                  </a:lnTo>
                  <a:cubicBezTo>
                    <a:pt x="38527" y="233"/>
                    <a:pt x="43864" y="-1772"/>
                    <a:pt x="51206" y="1560"/>
                  </a:cubicBezTo>
                  <a:lnTo>
                    <a:pt x="56697" y="4052"/>
                  </a:lnTo>
                  <a:cubicBezTo>
                    <a:pt x="64038" y="7384"/>
                    <a:pt x="66043" y="12721"/>
                    <a:pt x="62712" y="20063"/>
                  </a:cubicBezTo>
                  <a:lnTo>
                    <a:pt x="29077" y="94176"/>
                  </a:lnTo>
                  <a:cubicBezTo>
                    <a:pt x="25745" y="101518"/>
                    <a:pt x="20408" y="103523"/>
                    <a:pt x="13066" y="100191"/>
                  </a:cubicBezTo>
                  <a:lnTo>
                    <a:pt x="7575" y="97699"/>
                  </a:lnTo>
                  <a:cubicBezTo>
                    <a:pt x="233" y="94367"/>
                    <a:pt x="-1772" y="89030"/>
                    <a:pt x="1560" y="81688"/>
                  </a:cubicBezTo>
                  <a:close/>
                </a:path>
              </a:pathLst>
            </a:custGeom>
            <a:solidFill>
              <a:schemeClr val="accent3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0158EBE3-F93E-4E34-A1D3-90770321358A}"/>
                </a:ext>
              </a:extLst>
            </p:cNvPr>
            <p:cNvSpPr/>
            <p:nvPr/>
          </p:nvSpPr>
          <p:spPr>
            <a:xfrm>
              <a:off x="5903822" y="5228413"/>
              <a:ext cx="135651" cy="135654"/>
            </a:xfrm>
            <a:custGeom>
              <a:avLst/>
              <a:gdLst>
                <a:gd name="connsiteX0" fmla="*/ 67826 w 135651"/>
                <a:gd name="connsiteY0" fmla="*/ 135655 h 135654"/>
                <a:gd name="connsiteX1" fmla="*/ 0 w 135651"/>
                <a:gd name="connsiteY1" fmla="*/ 67808 h 135654"/>
                <a:gd name="connsiteX2" fmla="*/ 67826 w 135651"/>
                <a:gd name="connsiteY2" fmla="*/ 0 h 135654"/>
                <a:gd name="connsiteX3" fmla="*/ 135651 w 135651"/>
                <a:gd name="connsiteY3" fmla="*/ 67826 h 135654"/>
                <a:gd name="connsiteX4" fmla="*/ 67826 w 135651"/>
                <a:gd name="connsiteY4" fmla="*/ 135655 h 135654"/>
                <a:gd name="connsiteX5" fmla="*/ 67826 w 135651"/>
                <a:gd name="connsiteY5" fmla="*/ 30618 h 135654"/>
                <a:gd name="connsiteX6" fmla="*/ 30611 w 135651"/>
                <a:gd name="connsiteY6" fmla="*/ 67826 h 135654"/>
                <a:gd name="connsiteX7" fmla="*/ 67818 w 135651"/>
                <a:gd name="connsiteY7" fmla="*/ 105041 h 135654"/>
                <a:gd name="connsiteX8" fmla="*/ 105034 w 135651"/>
                <a:gd name="connsiteY8" fmla="*/ 67833 h 135654"/>
                <a:gd name="connsiteX9" fmla="*/ 105034 w 135651"/>
                <a:gd name="connsiteY9" fmla="*/ 67826 h 135654"/>
                <a:gd name="connsiteX10" fmla="*/ 67826 w 135651"/>
                <a:gd name="connsiteY10" fmla="*/ 30618 h 13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5651" h="135654">
                  <a:moveTo>
                    <a:pt x="67826" y="135655"/>
                  </a:moveTo>
                  <a:cubicBezTo>
                    <a:pt x="30426" y="135655"/>
                    <a:pt x="0" y="105228"/>
                    <a:pt x="0" y="67808"/>
                  </a:cubicBezTo>
                  <a:cubicBezTo>
                    <a:pt x="0" y="30389"/>
                    <a:pt x="30426" y="0"/>
                    <a:pt x="67826" y="0"/>
                  </a:cubicBezTo>
                  <a:cubicBezTo>
                    <a:pt x="105225" y="0"/>
                    <a:pt x="135651" y="30420"/>
                    <a:pt x="135651" y="67826"/>
                  </a:cubicBezTo>
                  <a:cubicBezTo>
                    <a:pt x="135651" y="105232"/>
                    <a:pt x="105225" y="135655"/>
                    <a:pt x="67826" y="135655"/>
                  </a:cubicBezTo>
                  <a:close/>
                  <a:moveTo>
                    <a:pt x="67826" y="30618"/>
                  </a:moveTo>
                  <a:cubicBezTo>
                    <a:pt x="47274" y="30616"/>
                    <a:pt x="30613" y="47275"/>
                    <a:pt x="30611" y="67826"/>
                  </a:cubicBezTo>
                  <a:cubicBezTo>
                    <a:pt x="30609" y="88377"/>
                    <a:pt x="47267" y="105039"/>
                    <a:pt x="67818" y="105041"/>
                  </a:cubicBezTo>
                  <a:cubicBezTo>
                    <a:pt x="88370" y="105042"/>
                    <a:pt x="105032" y="88384"/>
                    <a:pt x="105034" y="67833"/>
                  </a:cubicBezTo>
                  <a:cubicBezTo>
                    <a:pt x="105034" y="67831"/>
                    <a:pt x="105034" y="67828"/>
                    <a:pt x="105034" y="67826"/>
                  </a:cubicBezTo>
                  <a:cubicBezTo>
                    <a:pt x="105010" y="47286"/>
                    <a:pt x="88366" y="30641"/>
                    <a:pt x="67826" y="30618"/>
                  </a:cubicBezTo>
                  <a:close/>
                </a:path>
              </a:pathLst>
            </a:custGeom>
            <a:solidFill>
              <a:schemeClr val="accent1"/>
            </a:solidFill>
            <a:ln w="50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716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2BBAA5E-8D34-4AF7-B4CA-F906856D623B}"/>
              </a:ext>
            </a:extLst>
          </p:cNvPr>
          <p:cNvSpPr/>
          <p:nvPr/>
        </p:nvSpPr>
        <p:spPr>
          <a:xfrm>
            <a:off x="515938" y="1266826"/>
            <a:ext cx="11160125" cy="39568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FF32AFD-16BF-4EEC-AFC1-1D9A5A953707}"/>
              </a:ext>
            </a:extLst>
          </p:cNvPr>
          <p:cNvSpPr/>
          <p:nvPr/>
        </p:nvSpPr>
        <p:spPr>
          <a:xfrm>
            <a:off x="515938" y="5223674"/>
            <a:ext cx="11160125" cy="12231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C338C942-F456-4988-ACCE-561C601A7E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研究结果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4DF4253-88A8-427E-927F-967826C9E8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FINDINGS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205D8EAA-D4D1-4EDE-8F3B-B1515E049053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959" y="411170"/>
            <a:ext cx="417324" cy="3937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BC9F39C-7DFF-43EE-B322-DCAF840DF995}"/>
              </a:ext>
            </a:extLst>
          </p:cNvPr>
          <p:cNvGrpSpPr/>
          <p:nvPr/>
        </p:nvGrpSpPr>
        <p:grpSpPr>
          <a:xfrm>
            <a:off x="1152524" y="2760823"/>
            <a:ext cx="9886952" cy="3425504"/>
            <a:chOff x="941483" y="2352808"/>
            <a:chExt cx="10309033" cy="3571741"/>
          </a:xfrm>
        </p:grpSpPr>
        <p:pic>
          <p:nvPicPr>
            <p:cNvPr id="10" name="图片 9" descr="手机屏幕截图&#10;&#10;描述已自动生成">
              <a:extLst>
                <a:ext uri="{FF2B5EF4-FFF2-40B4-BE49-F238E27FC236}">
                  <a16:creationId xmlns="" xmlns:a16="http://schemas.microsoft.com/office/drawing/2014/main" id="{F6A72EF0-8EB6-480E-9888-36533F5A9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1483" y="2352808"/>
              <a:ext cx="2678019" cy="3571741"/>
            </a:xfrm>
            <a:prstGeom prst="rect">
              <a:avLst/>
            </a:prstGeom>
            <a:scene3d>
              <a:camera prst="perspectiveRight">
                <a:rot lat="0" lon="20099999" rev="0"/>
              </a:camera>
              <a:lightRig rig="threePt" dir="t"/>
            </a:scene3d>
          </p:spPr>
        </p:pic>
        <p:pic>
          <p:nvPicPr>
            <p:cNvPr id="9" name="图片 8" descr="手机屏幕截图&#10;&#10;描述已自动生成">
              <a:extLst>
                <a:ext uri="{FF2B5EF4-FFF2-40B4-BE49-F238E27FC236}">
                  <a16:creationId xmlns="" xmlns:a16="http://schemas.microsoft.com/office/drawing/2014/main" id="{47732C35-5F6C-44DF-92EC-3A85AE1811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2497" y="2352808"/>
              <a:ext cx="2678019" cy="3571741"/>
            </a:xfrm>
            <a:prstGeom prst="rect">
              <a:avLst/>
            </a:prstGeom>
            <a:scene3d>
              <a:camera prst="perspectiveLeft">
                <a:rot lat="0" lon="1500000" rev="0"/>
              </a:camera>
              <a:lightRig rig="threePt" dir="t"/>
            </a:scene3d>
          </p:spPr>
        </p:pic>
        <p:pic>
          <p:nvPicPr>
            <p:cNvPr id="7" name="图片 6" descr="手机屏幕截图&#10;&#10;描述已自动生成">
              <a:extLst>
                <a:ext uri="{FF2B5EF4-FFF2-40B4-BE49-F238E27FC236}">
                  <a16:creationId xmlns="" xmlns:a16="http://schemas.microsoft.com/office/drawing/2014/main" id="{E8017BE2-0CD5-4625-8D86-1A4CB5264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0064" y="2352808"/>
              <a:ext cx="2678019" cy="3571741"/>
            </a:xfrm>
            <a:prstGeom prst="rect">
              <a:avLst/>
            </a:prstGeom>
            <a:effectLst>
              <a:outerShdw blurRad="190500" sx="102000" sy="102000" algn="ctr" rotWithShape="0">
                <a:schemeClr val="accent1">
                  <a:lumMod val="50000"/>
                  <a:alpha val="25000"/>
                </a:schemeClr>
              </a:outerShdw>
            </a:effectLst>
            <a:scene3d>
              <a:camera prst="perspectiveRight"/>
              <a:lightRig rig="threePt" dir="t"/>
            </a:scene3d>
          </p:spPr>
        </p:pic>
        <p:pic>
          <p:nvPicPr>
            <p:cNvPr id="8" name="图片 7" descr="手机屏幕截图&#10;&#10;描述已自动生成">
              <a:extLst>
                <a:ext uri="{FF2B5EF4-FFF2-40B4-BE49-F238E27FC236}">
                  <a16:creationId xmlns="" xmlns:a16="http://schemas.microsoft.com/office/drawing/2014/main" id="{EAA7D562-9C44-4306-B477-5440A58F4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3917" y="2352808"/>
              <a:ext cx="2678019" cy="3571741"/>
            </a:xfrm>
            <a:prstGeom prst="rect">
              <a:avLst/>
            </a:prstGeom>
            <a:effectLst>
              <a:outerShdw blurRad="190500" sx="102000" sy="102000" algn="ctr" rotWithShape="0">
                <a:schemeClr val="accent1">
                  <a:lumMod val="50000"/>
                  <a:alpha val="25000"/>
                </a:schemeClr>
              </a:outerShdw>
            </a:effectLst>
            <a:scene3d>
              <a:camera prst="perspectiveLeft"/>
              <a:lightRig rig="threePt" dir="t"/>
            </a:scene3d>
          </p:spPr>
        </p:pic>
        <p:pic>
          <p:nvPicPr>
            <p:cNvPr id="6" name="图片 5" descr="手机屏幕截图&#10;&#10;描述已自动生成">
              <a:extLst>
                <a:ext uri="{FF2B5EF4-FFF2-40B4-BE49-F238E27FC236}">
                  <a16:creationId xmlns="" xmlns:a16="http://schemas.microsoft.com/office/drawing/2014/main" id="{F9DABDBD-EA52-40E1-B0C2-C2F62B97F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6990" y="2352808"/>
              <a:ext cx="2678019" cy="3571741"/>
            </a:xfrm>
            <a:prstGeom prst="rect">
              <a:avLst/>
            </a:prstGeom>
            <a:effectLst>
              <a:outerShdw blurRad="190500" sx="102000" sy="102000" algn="ctr" rotWithShape="0">
                <a:schemeClr val="accent1">
                  <a:lumMod val="50000"/>
                  <a:alpha val="25000"/>
                </a:schemeClr>
              </a:outerShdw>
            </a:effectLst>
          </p:spPr>
        </p:pic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A9F7A494-DC56-4778-9E4B-3C64A3C1C616}"/>
              </a:ext>
            </a:extLst>
          </p:cNvPr>
          <p:cNvGrpSpPr/>
          <p:nvPr/>
        </p:nvGrpSpPr>
        <p:grpSpPr>
          <a:xfrm>
            <a:off x="283937" y="1634326"/>
            <a:ext cx="2683598" cy="590843"/>
            <a:chOff x="382997" y="1634326"/>
            <a:chExt cx="2683598" cy="590843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05CFF00E-301D-414D-B784-62536766AB7D}"/>
                </a:ext>
              </a:extLst>
            </p:cNvPr>
            <p:cNvGrpSpPr/>
            <p:nvPr/>
          </p:nvGrpSpPr>
          <p:grpSpPr>
            <a:xfrm>
              <a:off x="722578" y="1698600"/>
              <a:ext cx="2004436" cy="462297"/>
              <a:chOff x="663481" y="4775946"/>
              <a:chExt cx="2004436" cy="462297"/>
            </a:xfrm>
          </p:grpSpPr>
          <p:pic>
            <p:nvPicPr>
              <p:cNvPr id="15" name="图片 14">
                <a:extLst>
                  <a:ext uri="{FF2B5EF4-FFF2-40B4-BE49-F238E27FC236}">
                    <a16:creationId xmlns="" xmlns:a16="http://schemas.microsoft.com/office/drawing/2014/main" id="{039DB45A-E8A0-4242-976A-37DEB83107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r="50356"/>
              <a:stretch/>
            </p:blipFill>
            <p:spPr>
              <a:xfrm>
                <a:off x="663481" y="4775946"/>
                <a:ext cx="299521" cy="462297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="" xmlns:a16="http://schemas.microsoft.com/office/drawing/2014/main" id="{90D29894-0BA1-4E3C-8FA5-48D8BC28BB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0356"/>
              <a:stretch/>
            </p:blipFill>
            <p:spPr>
              <a:xfrm>
                <a:off x="2368396" y="4775946"/>
                <a:ext cx="299521" cy="462297"/>
              </a:xfrm>
              <a:prstGeom prst="rect">
                <a:avLst/>
              </a:prstGeom>
            </p:spPr>
          </p:pic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C6B9B8F7-A943-4831-8F83-3DB204C0FA49}"/>
                </a:ext>
              </a:extLst>
            </p:cNvPr>
            <p:cNvGrpSpPr/>
            <p:nvPr/>
          </p:nvGrpSpPr>
          <p:grpSpPr>
            <a:xfrm>
              <a:off x="382997" y="1634326"/>
              <a:ext cx="2683598" cy="590843"/>
              <a:chOff x="342986" y="4711673"/>
              <a:chExt cx="2683598" cy="590843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260C6683-0F44-4054-8F7C-0B790452BD80}"/>
                  </a:ext>
                </a:extLst>
              </p:cNvPr>
              <p:cNvSpPr txBox="1"/>
              <p:nvPr/>
            </p:nvSpPr>
            <p:spPr>
              <a:xfrm>
                <a:off x="813242" y="4711673"/>
                <a:ext cx="174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1270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rPr>
                  <a:t>某某奖项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F4AAE893-7233-47A2-AA6B-EB0DAE520B7B}"/>
                  </a:ext>
                </a:extLst>
              </p:cNvPr>
              <p:cNvSpPr txBox="1"/>
              <p:nvPr/>
            </p:nvSpPr>
            <p:spPr>
              <a:xfrm>
                <a:off x="342986" y="5048600"/>
                <a:ext cx="268359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思源黑体 CN Normal"/>
                    <a:ea typeface="思源黑体 CN Normal"/>
                    <a:cs typeface="+mn-cs"/>
                  </a:rPr>
                  <a:t>对奖项的一个简要说明</a:t>
                </a: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A414E571-3BCB-4760-BB2C-3523575FE2D3}"/>
              </a:ext>
            </a:extLst>
          </p:cNvPr>
          <p:cNvGrpSpPr/>
          <p:nvPr/>
        </p:nvGrpSpPr>
        <p:grpSpPr>
          <a:xfrm>
            <a:off x="2522312" y="1634326"/>
            <a:ext cx="2683598" cy="590843"/>
            <a:chOff x="382997" y="1634326"/>
            <a:chExt cx="2683598" cy="590843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54CDA3A1-26BD-44C2-91A9-770EDB63BA71}"/>
                </a:ext>
              </a:extLst>
            </p:cNvPr>
            <p:cNvGrpSpPr/>
            <p:nvPr/>
          </p:nvGrpSpPr>
          <p:grpSpPr>
            <a:xfrm>
              <a:off x="722578" y="1698600"/>
              <a:ext cx="2004436" cy="462297"/>
              <a:chOff x="663481" y="4775946"/>
              <a:chExt cx="2004436" cy="462297"/>
            </a:xfrm>
          </p:grpSpPr>
          <p:pic>
            <p:nvPicPr>
              <p:cNvPr id="56" name="图片 55">
                <a:extLst>
                  <a:ext uri="{FF2B5EF4-FFF2-40B4-BE49-F238E27FC236}">
                    <a16:creationId xmlns="" xmlns:a16="http://schemas.microsoft.com/office/drawing/2014/main" id="{73995BEF-D556-470A-A49D-1805F69FD7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r="50356"/>
              <a:stretch/>
            </p:blipFill>
            <p:spPr>
              <a:xfrm>
                <a:off x="663481" y="4775946"/>
                <a:ext cx="299521" cy="462297"/>
              </a:xfrm>
              <a:prstGeom prst="rect">
                <a:avLst/>
              </a:prstGeom>
            </p:spPr>
          </p:pic>
          <p:pic>
            <p:nvPicPr>
              <p:cNvPr id="57" name="图片 56">
                <a:extLst>
                  <a:ext uri="{FF2B5EF4-FFF2-40B4-BE49-F238E27FC236}">
                    <a16:creationId xmlns="" xmlns:a16="http://schemas.microsoft.com/office/drawing/2014/main" id="{C3577E6A-BA97-4504-A2E4-2D3C6350B9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0356"/>
              <a:stretch/>
            </p:blipFill>
            <p:spPr>
              <a:xfrm>
                <a:off x="2368396" y="4775946"/>
                <a:ext cx="299521" cy="462297"/>
              </a:xfrm>
              <a:prstGeom prst="rect">
                <a:avLst/>
              </a:prstGeom>
            </p:spPr>
          </p:pic>
        </p:grpSp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87735171-732B-4304-887F-5C05131194F0}"/>
                </a:ext>
              </a:extLst>
            </p:cNvPr>
            <p:cNvGrpSpPr/>
            <p:nvPr/>
          </p:nvGrpSpPr>
          <p:grpSpPr>
            <a:xfrm>
              <a:off x="382997" y="1634326"/>
              <a:ext cx="2683598" cy="590843"/>
              <a:chOff x="342986" y="4711673"/>
              <a:chExt cx="2683598" cy="590843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ACC27514-5BCC-4BCB-84FB-FBD4AC4CB1D1}"/>
                  </a:ext>
                </a:extLst>
              </p:cNvPr>
              <p:cNvSpPr txBox="1"/>
              <p:nvPr/>
            </p:nvSpPr>
            <p:spPr>
              <a:xfrm>
                <a:off x="813242" y="4711673"/>
                <a:ext cx="174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1270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rPr>
                  <a:t>某某奖项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A066815A-4A58-4D55-B40F-5A31E0A7516B}"/>
                  </a:ext>
                </a:extLst>
              </p:cNvPr>
              <p:cNvSpPr txBox="1"/>
              <p:nvPr/>
            </p:nvSpPr>
            <p:spPr>
              <a:xfrm>
                <a:off x="342986" y="5048600"/>
                <a:ext cx="268359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思源黑体 CN Normal"/>
                    <a:ea typeface="思源黑体 CN Normal"/>
                    <a:cs typeface="+mn-cs"/>
                  </a:rPr>
                  <a:t>对奖项的一个简要说明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5BEDC5D1-A68D-4E5A-8A5F-98C6C0B7C5AC}"/>
              </a:ext>
            </a:extLst>
          </p:cNvPr>
          <p:cNvGrpSpPr/>
          <p:nvPr/>
        </p:nvGrpSpPr>
        <p:grpSpPr>
          <a:xfrm>
            <a:off x="4760687" y="1634326"/>
            <a:ext cx="2683598" cy="590843"/>
            <a:chOff x="382997" y="1634326"/>
            <a:chExt cx="2683598" cy="590843"/>
          </a:xfrm>
        </p:grpSpPr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AC58A79D-7615-443C-ACAE-F7589704535B}"/>
                </a:ext>
              </a:extLst>
            </p:cNvPr>
            <p:cNvGrpSpPr/>
            <p:nvPr/>
          </p:nvGrpSpPr>
          <p:grpSpPr>
            <a:xfrm>
              <a:off x="722578" y="1698600"/>
              <a:ext cx="2004436" cy="462297"/>
              <a:chOff x="663481" y="4775946"/>
              <a:chExt cx="2004436" cy="462297"/>
            </a:xfrm>
          </p:grpSpPr>
          <p:pic>
            <p:nvPicPr>
              <p:cNvPr id="63" name="图片 62">
                <a:extLst>
                  <a:ext uri="{FF2B5EF4-FFF2-40B4-BE49-F238E27FC236}">
                    <a16:creationId xmlns="" xmlns:a16="http://schemas.microsoft.com/office/drawing/2014/main" id="{61CFD557-E2C7-4CF4-BC3F-7765454023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r="50356"/>
              <a:stretch/>
            </p:blipFill>
            <p:spPr>
              <a:xfrm>
                <a:off x="663481" y="4775946"/>
                <a:ext cx="299521" cy="462297"/>
              </a:xfrm>
              <a:prstGeom prst="rect">
                <a:avLst/>
              </a:prstGeom>
            </p:spPr>
          </p:pic>
          <p:pic>
            <p:nvPicPr>
              <p:cNvPr id="64" name="图片 63">
                <a:extLst>
                  <a:ext uri="{FF2B5EF4-FFF2-40B4-BE49-F238E27FC236}">
                    <a16:creationId xmlns="" xmlns:a16="http://schemas.microsoft.com/office/drawing/2014/main" id="{5DB92629-4F22-4C45-85CF-B5CCC8A968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0356"/>
              <a:stretch/>
            </p:blipFill>
            <p:spPr>
              <a:xfrm>
                <a:off x="2368396" y="4775946"/>
                <a:ext cx="299521" cy="462297"/>
              </a:xfrm>
              <a:prstGeom prst="rect">
                <a:avLst/>
              </a:prstGeom>
            </p:spPr>
          </p:pic>
        </p:grpSp>
        <p:grpSp>
          <p:nvGrpSpPr>
            <p:cNvPr id="60" name="组合 59">
              <a:extLst>
                <a:ext uri="{FF2B5EF4-FFF2-40B4-BE49-F238E27FC236}">
                  <a16:creationId xmlns="" xmlns:a16="http://schemas.microsoft.com/office/drawing/2014/main" id="{280F720D-0228-4743-9295-9B35EB9FCA70}"/>
                </a:ext>
              </a:extLst>
            </p:cNvPr>
            <p:cNvGrpSpPr/>
            <p:nvPr/>
          </p:nvGrpSpPr>
          <p:grpSpPr>
            <a:xfrm>
              <a:off x="382997" y="1634326"/>
              <a:ext cx="2683598" cy="590843"/>
              <a:chOff x="342986" y="4711673"/>
              <a:chExt cx="2683598" cy="590843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="" xmlns:a16="http://schemas.microsoft.com/office/drawing/2014/main" id="{A3577DC8-5C96-4F72-9F1D-65A06AA7BB79}"/>
                  </a:ext>
                </a:extLst>
              </p:cNvPr>
              <p:cNvSpPr txBox="1"/>
              <p:nvPr/>
            </p:nvSpPr>
            <p:spPr>
              <a:xfrm>
                <a:off x="813242" y="4711673"/>
                <a:ext cx="174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1270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rPr>
                  <a:t>某某奖项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="" xmlns:a16="http://schemas.microsoft.com/office/drawing/2014/main" id="{60063CCC-D5B0-4CF9-A157-F9F0F28E178E}"/>
                  </a:ext>
                </a:extLst>
              </p:cNvPr>
              <p:cNvSpPr txBox="1"/>
              <p:nvPr/>
            </p:nvSpPr>
            <p:spPr>
              <a:xfrm>
                <a:off x="342986" y="5048600"/>
                <a:ext cx="268359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思源黑体 CN Normal"/>
                    <a:ea typeface="思源黑体 CN Normal"/>
                    <a:cs typeface="+mn-cs"/>
                  </a:rPr>
                  <a:t>对奖项的一个简要说明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564A946F-4B21-4EF5-9395-1329F4CA621D}"/>
              </a:ext>
            </a:extLst>
          </p:cNvPr>
          <p:cNvGrpSpPr/>
          <p:nvPr/>
        </p:nvGrpSpPr>
        <p:grpSpPr>
          <a:xfrm>
            <a:off x="6999062" y="1634326"/>
            <a:ext cx="2683598" cy="590843"/>
            <a:chOff x="382997" y="1634326"/>
            <a:chExt cx="2683598" cy="590843"/>
          </a:xfrm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2B614DCB-6B89-4C68-8EC1-1AC7373DC8B2}"/>
                </a:ext>
              </a:extLst>
            </p:cNvPr>
            <p:cNvGrpSpPr/>
            <p:nvPr/>
          </p:nvGrpSpPr>
          <p:grpSpPr>
            <a:xfrm>
              <a:off x="722578" y="1698600"/>
              <a:ext cx="2004436" cy="462297"/>
              <a:chOff x="663481" y="4775946"/>
              <a:chExt cx="2004436" cy="462297"/>
            </a:xfrm>
          </p:grpSpPr>
          <p:pic>
            <p:nvPicPr>
              <p:cNvPr id="70" name="图片 69">
                <a:extLst>
                  <a:ext uri="{FF2B5EF4-FFF2-40B4-BE49-F238E27FC236}">
                    <a16:creationId xmlns="" xmlns:a16="http://schemas.microsoft.com/office/drawing/2014/main" id="{3DA2D0AB-5AB2-4ED2-ACB8-6282891A5F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r="50356"/>
              <a:stretch/>
            </p:blipFill>
            <p:spPr>
              <a:xfrm>
                <a:off x="663481" y="4775946"/>
                <a:ext cx="299521" cy="462297"/>
              </a:xfrm>
              <a:prstGeom prst="rect">
                <a:avLst/>
              </a:prstGeom>
            </p:spPr>
          </p:pic>
          <p:pic>
            <p:nvPicPr>
              <p:cNvPr id="71" name="图片 70">
                <a:extLst>
                  <a:ext uri="{FF2B5EF4-FFF2-40B4-BE49-F238E27FC236}">
                    <a16:creationId xmlns="" xmlns:a16="http://schemas.microsoft.com/office/drawing/2014/main" id="{E1C3F52C-1CB4-4EA1-A35E-99F4CDA6B4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0356"/>
              <a:stretch/>
            </p:blipFill>
            <p:spPr>
              <a:xfrm>
                <a:off x="2368396" y="4775946"/>
                <a:ext cx="299521" cy="462297"/>
              </a:xfrm>
              <a:prstGeom prst="rect">
                <a:avLst/>
              </a:prstGeom>
            </p:spPr>
          </p:pic>
        </p:grp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6735379B-E06F-4412-A58F-E2B4E0369866}"/>
                </a:ext>
              </a:extLst>
            </p:cNvPr>
            <p:cNvGrpSpPr/>
            <p:nvPr/>
          </p:nvGrpSpPr>
          <p:grpSpPr>
            <a:xfrm>
              <a:off x="382997" y="1634326"/>
              <a:ext cx="2683598" cy="590843"/>
              <a:chOff x="342986" y="4711673"/>
              <a:chExt cx="2683598" cy="590843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="" xmlns:a16="http://schemas.microsoft.com/office/drawing/2014/main" id="{316CBB78-CA71-4566-BDBE-606C7067DCDC}"/>
                  </a:ext>
                </a:extLst>
              </p:cNvPr>
              <p:cNvSpPr txBox="1"/>
              <p:nvPr/>
            </p:nvSpPr>
            <p:spPr>
              <a:xfrm>
                <a:off x="813242" y="4711673"/>
                <a:ext cx="174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1270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rPr>
                  <a:t>某某奖项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="" xmlns:a16="http://schemas.microsoft.com/office/drawing/2014/main" id="{38FDE504-1FE8-4B49-811D-12A70675861D}"/>
                  </a:ext>
                </a:extLst>
              </p:cNvPr>
              <p:cNvSpPr txBox="1"/>
              <p:nvPr/>
            </p:nvSpPr>
            <p:spPr>
              <a:xfrm>
                <a:off x="342986" y="5048600"/>
                <a:ext cx="268359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思源黑体 CN Normal"/>
                    <a:ea typeface="思源黑体 CN Normal"/>
                    <a:cs typeface="+mn-cs"/>
                  </a:rPr>
                  <a:t>对奖项的一个简要说明</a:t>
                </a: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909228AF-0176-4D64-A0F2-1DFE0AF04351}"/>
              </a:ext>
            </a:extLst>
          </p:cNvPr>
          <p:cNvGrpSpPr/>
          <p:nvPr/>
        </p:nvGrpSpPr>
        <p:grpSpPr>
          <a:xfrm>
            <a:off x="9237437" y="1634326"/>
            <a:ext cx="2683598" cy="590843"/>
            <a:chOff x="382997" y="1634326"/>
            <a:chExt cx="2683598" cy="590843"/>
          </a:xfrm>
        </p:grpSpPr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2879A57B-9FCC-4D69-AC30-07B209698472}"/>
                </a:ext>
              </a:extLst>
            </p:cNvPr>
            <p:cNvGrpSpPr/>
            <p:nvPr/>
          </p:nvGrpSpPr>
          <p:grpSpPr>
            <a:xfrm>
              <a:off x="722578" y="1698600"/>
              <a:ext cx="2004436" cy="462297"/>
              <a:chOff x="663481" y="4775946"/>
              <a:chExt cx="2004436" cy="462297"/>
            </a:xfrm>
          </p:grpSpPr>
          <p:pic>
            <p:nvPicPr>
              <p:cNvPr id="77" name="图片 76">
                <a:extLst>
                  <a:ext uri="{FF2B5EF4-FFF2-40B4-BE49-F238E27FC236}">
                    <a16:creationId xmlns="" xmlns:a16="http://schemas.microsoft.com/office/drawing/2014/main" id="{DDBD2798-A0EB-4791-BDA2-D79F6BDBD0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r="50356"/>
              <a:stretch/>
            </p:blipFill>
            <p:spPr>
              <a:xfrm>
                <a:off x="663481" y="4775946"/>
                <a:ext cx="299521" cy="462297"/>
              </a:xfrm>
              <a:prstGeom prst="rect">
                <a:avLst/>
              </a:prstGeom>
            </p:spPr>
          </p:pic>
          <p:pic>
            <p:nvPicPr>
              <p:cNvPr id="78" name="图片 77">
                <a:extLst>
                  <a:ext uri="{FF2B5EF4-FFF2-40B4-BE49-F238E27FC236}">
                    <a16:creationId xmlns="" xmlns:a16="http://schemas.microsoft.com/office/drawing/2014/main" id="{EDEF20C6-3847-429B-9AC7-3D0C9286FD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0356"/>
              <a:stretch/>
            </p:blipFill>
            <p:spPr>
              <a:xfrm>
                <a:off x="2368396" y="4775946"/>
                <a:ext cx="299521" cy="462297"/>
              </a:xfrm>
              <a:prstGeom prst="rect">
                <a:avLst/>
              </a:prstGeom>
            </p:spPr>
          </p:pic>
        </p:grpSp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2FC9E79A-4C62-4216-9C84-1B22DCEA1DE1}"/>
                </a:ext>
              </a:extLst>
            </p:cNvPr>
            <p:cNvGrpSpPr/>
            <p:nvPr/>
          </p:nvGrpSpPr>
          <p:grpSpPr>
            <a:xfrm>
              <a:off x="382997" y="1634326"/>
              <a:ext cx="2683598" cy="590843"/>
              <a:chOff x="342986" y="4711673"/>
              <a:chExt cx="2683598" cy="590843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="" xmlns:a16="http://schemas.microsoft.com/office/drawing/2014/main" id="{61B98CFD-E2C3-4DE8-AFA0-42A3A645B79C}"/>
                  </a:ext>
                </a:extLst>
              </p:cNvPr>
              <p:cNvSpPr txBox="1"/>
              <p:nvPr/>
            </p:nvSpPr>
            <p:spPr>
              <a:xfrm>
                <a:off x="813242" y="4711673"/>
                <a:ext cx="174308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61270"/>
                    </a:solidFill>
                    <a:effectLst/>
                    <a:uLnTx/>
                    <a:uFillTx/>
                    <a:latin typeface="思源黑体 CN Bold"/>
                    <a:ea typeface="思源黑体 CN Bold"/>
                    <a:cs typeface="+mn-cs"/>
                  </a:rPr>
                  <a:t>某某奖项</a:t>
                </a: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="" xmlns:a16="http://schemas.microsoft.com/office/drawing/2014/main" id="{9AF531BD-1202-4E83-9C77-DD0873555EEB}"/>
                  </a:ext>
                </a:extLst>
              </p:cNvPr>
              <p:cNvSpPr txBox="1"/>
              <p:nvPr/>
            </p:nvSpPr>
            <p:spPr>
              <a:xfrm>
                <a:off x="342986" y="5048600"/>
                <a:ext cx="268359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思源黑体 CN Normal"/>
                    <a:ea typeface="思源黑体 CN Normal"/>
                    <a:cs typeface="+mn-cs"/>
                  </a:rPr>
                  <a:t>对奖项的一个简要说明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451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CAD5A15-4610-4E32-9483-16B2AD5C5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研究结果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4CC53E6-3327-492C-9C8C-6F08E79C4A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FINDINGS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19C01940-6204-4D58-9FB1-2EE86EF8DE1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959" y="411170"/>
            <a:ext cx="417324" cy="3937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2D79AA8-5852-4751-AAD7-46084970B4DB}"/>
              </a:ext>
            </a:extLst>
          </p:cNvPr>
          <p:cNvSpPr/>
          <p:nvPr/>
        </p:nvSpPr>
        <p:spPr>
          <a:xfrm>
            <a:off x="560959" y="1270000"/>
            <a:ext cx="113917" cy="5156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6105600-756D-4742-ABB1-03E243B4504C}"/>
              </a:ext>
            </a:extLst>
          </p:cNvPr>
          <p:cNvSpPr/>
          <p:nvPr/>
        </p:nvSpPr>
        <p:spPr>
          <a:xfrm>
            <a:off x="662176" y="1270000"/>
            <a:ext cx="5460617" cy="51562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62C6DAB-8C13-4CBA-A5A3-5FBC83C04D41}"/>
              </a:ext>
            </a:extLst>
          </p:cNvPr>
          <p:cNvSpPr/>
          <p:nvPr/>
        </p:nvSpPr>
        <p:spPr>
          <a:xfrm>
            <a:off x="11517124" y="1270000"/>
            <a:ext cx="113917" cy="5156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7488489-BF4E-402F-9DC1-3B5E46370C0F}"/>
              </a:ext>
            </a:extLst>
          </p:cNvPr>
          <p:cNvSpPr/>
          <p:nvPr/>
        </p:nvSpPr>
        <p:spPr>
          <a:xfrm flipH="1">
            <a:off x="6069207" y="1270000"/>
            <a:ext cx="5460617" cy="51562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pic>
        <p:nvPicPr>
          <p:cNvPr id="10" name="图片 9" descr="墙上挂着一幅画&#10;&#10;描述已自动生成">
            <a:extLst>
              <a:ext uri="{FF2B5EF4-FFF2-40B4-BE49-F238E27FC236}">
                <a16:creationId xmlns="" xmlns:a16="http://schemas.microsoft.com/office/drawing/2014/main" id="{E1EAF363-9610-4EB3-B13D-FBC1686A98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654" y="4486535"/>
            <a:ext cx="1976619" cy="1976619"/>
          </a:xfrm>
          <a:prstGeom prst="rect">
            <a:avLst/>
          </a:prstGeom>
        </p:spPr>
      </p:pic>
      <p:pic>
        <p:nvPicPr>
          <p:cNvPr id="15" name="图片 14" descr="墙上挂着一幅画&#10;&#10;描述已自动生成">
            <a:extLst>
              <a:ext uri="{FF2B5EF4-FFF2-40B4-BE49-F238E27FC236}">
                <a16:creationId xmlns="" xmlns:a16="http://schemas.microsoft.com/office/drawing/2014/main" id="{4BC3A3B6-3FF8-438E-8E28-4ED3EBF6EE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773" y="4486535"/>
            <a:ext cx="1976619" cy="1976619"/>
          </a:xfrm>
          <a:prstGeom prst="rect">
            <a:avLst/>
          </a:prstGeom>
        </p:spPr>
      </p:pic>
      <p:pic>
        <p:nvPicPr>
          <p:cNvPr id="16" name="图片 15" descr="墙上挂着一幅画&#10;&#10;描述已自动生成">
            <a:extLst>
              <a:ext uri="{FF2B5EF4-FFF2-40B4-BE49-F238E27FC236}">
                <a16:creationId xmlns="" xmlns:a16="http://schemas.microsoft.com/office/drawing/2014/main" id="{6B78006A-70D5-4E21-877E-FA6B958FA6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892" y="4486535"/>
            <a:ext cx="1976619" cy="1976619"/>
          </a:xfrm>
          <a:prstGeom prst="rect">
            <a:avLst/>
          </a:prstGeom>
        </p:spPr>
      </p:pic>
      <p:pic>
        <p:nvPicPr>
          <p:cNvPr id="17" name="图片 16" descr="墙上挂着一幅画&#10;&#10;描述已自动生成">
            <a:extLst>
              <a:ext uri="{FF2B5EF4-FFF2-40B4-BE49-F238E27FC236}">
                <a16:creationId xmlns="" xmlns:a16="http://schemas.microsoft.com/office/drawing/2014/main" id="{F5E87614-45F3-48DF-BC5C-814B5D3C48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011" y="4486535"/>
            <a:ext cx="1976619" cy="1976619"/>
          </a:xfrm>
          <a:prstGeom prst="rect">
            <a:avLst/>
          </a:prstGeom>
        </p:spPr>
      </p:pic>
      <p:pic>
        <p:nvPicPr>
          <p:cNvPr id="18" name="图片 17" descr="墙上挂着一幅画&#10;&#10;描述已自动生成">
            <a:extLst>
              <a:ext uri="{FF2B5EF4-FFF2-40B4-BE49-F238E27FC236}">
                <a16:creationId xmlns="" xmlns:a16="http://schemas.microsoft.com/office/drawing/2014/main" id="{DA751EDA-990E-40AF-8FD2-B2A719F688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130" y="4486535"/>
            <a:ext cx="1976619" cy="1976619"/>
          </a:xfrm>
          <a:prstGeom prst="rect">
            <a:avLst/>
          </a:prstGeom>
        </p:spPr>
      </p:pic>
      <p:pic>
        <p:nvPicPr>
          <p:cNvPr id="19" name="图片 18" descr="图片包含 游戏机, 食物&#10;&#10;描述已自动生成">
            <a:extLst>
              <a:ext uri="{FF2B5EF4-FFF2-40B4-BE49-F238E27FC236}">
                <a16:creationId xmlns="" xmlns:a16="http://schemas.microsoft.com/office/drawing/2014/main" id="{949BC0E8-BAE7-47F6-9D78-986DF2FAC9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01" y="2158783"/>
            <a:ext cx="1694287" cy="2397962"/>
          </a:xfrm>
          <a:prstGeom prst="rect">
            <a:avLst/>
          </a:prstGeom>
          <a:scene3d>
            <a:camera prst="perspectiveRight">
              <a:rot lat="0" lon="20099999" rev="0"/>
            </a:camera>
            <a:lightRig rig="threePt" dir="t"/>
          </a:scene3d>
        </p:spPr>
      </p:pic>
      <p:pic>
        <p:nvPicPr>
          <p:cNvPr id="12" name="图片 11" descr="图片包含 游戏机, 食物&#10;&#10;描述已自动生成">
            <a:extLst>
              <a:ext uri="{FF2B5EF4-FFF2-40B4-BE49-F238E27FC236}">
                <a16:creationId xmlns="" xmlns:a16="http://schemas.microsoft.com/office/drawing/2014/main" id="{D5417B72-0F27-4ED7-ACBD-D8249EB7F9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410" y="2158783"/>
            <a:ext cx="1694287" cy="2397962"/>
          </a:xfrm>
          <a:prstGeom prst="rect">
            <a:avLst/>
          </a:prstGeom>
          <a:effectLst>
            <a:outerShdw blurRad="190500" sx="102000" sy="102000" algn="ctr" rotWithShape="0">
              <a:schemeClr val="accent1">
                <a:lumMod val="50000"/>
                <a:alpha val="15000"/>
              </a:scheme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21" name="图片 20" descr="图片包含 游戏机, 食物&#10;&#10;描述已自动生成">
            <a:extLst>
              <a:ext uri="{FF2B5EF4-FFF2-40B4-BE49-F238E27FC236}">
                <a16:creationId xmlns="" xmlns:a16="http://schemas.microsoft.com/office/drawing/2014/main" id="{A5763851-B0F6-4FF3-B5FC-954ABAB2EE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812" y="2158783"/>
            <a:ext cx="1694287" cy="2397962"/>
          </a:xfrm>
          <a:prstGeom prst="rect">
            <a:avLst/>
          </a:prstGeom>
          <a:scene3d>
            <a:camera prst="perspectiveLeft">
              <a:rot lat="0" lon="1500000" rev="0"/>
            </a:camera>
            <a:lightRig rig="threePt" dir="t"/>
          </a:scene3d>
        </p:spPr>
      </p:pic>
      <p:pic>
        <p:nvPicPr>
          <p:cNvPr id="20" name="图片 19" descr="图片包含 游戏机, 食物&#10;&#10;描述已自动生成">
            <a:extLst>
              <a:ext uri="{FF2B5EF4-FFF2-40B4-BE49-F238E27FC236}">
                <a16:creationId xmlns="" xmlns:a16="http://schemas.microsoft.com/office/drawing/2014/main" id="{0A9B7C6E-C1F7-432E-8B93-30432BB983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303" y="2158783"/>
            <a:ext cx="1694287" cy="2397962"/>
          </a:xfrm>
          <a:prstGeom prst="rect">
            <a:avLst/>
          </a:prstGeom>
          <a:effectLst>
            <a:outerShdw blurRad="190500" sx="102000" sy="102000" algn="ctr" rotWithShape="0">
              <a:schemeClr val="accent1">
                <a:lumMod val="50000"/>
                <a:alpha val="15000"/>
              </a:schemeClr>
            </a:outerShdw>
          </a:effectLst>
          <a:scene3d>
            <a:camera prst="perspectiveLeft"/>
            <a:lightRig rig="threePt" dir="t"/>
          </a:scene3d>
        </p:spPr>
      </p:pic>
      <p:pic>
        <p:nvPicPr>
          <p:cNvPr id="14" name="图片 13" descr="图片包含 游戏机, 截图&#10;&#10;描述已自动生成">
            <a:extLst>
              <a:ext uri="{FF2B5EF4-FFF2-40B4-BE49-F238E27FC236}">
                <a16:creationId xmlns="" xmlns:a16="http://schemas.microsoft.com/office/drawing/2014/main" id="{03DAE49E-DE2E-4DE4-B631-02B5AE925F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853" y="2164022"/>
            <a:ext cx="3392294" cy="2398713"/>
          </a:xfrm>
          <a:prstGeom prst="rect">
            <a:avLst/>
          </a:prstGeom>
          <a:effectLst>
            <a:outerShdw blurRad="190500" sx="102000" sy="102000" algn="ctr" rotWithShape="0">
              <a:schemeClr val="accent1">
                <a:lumMod val="50000"/>
                <a:alpha val="15000"/>
              </a:schemeClr>
            </a:outerShdw>
          </a:effectLst>
        </p:spPr>
      </p:pic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A821B417-3B5B-4E18-8454-AFA58A5E7A79}"/>
              </a:ext>
            </a:extLst>
          </p:cNvPr>
          <p:cNvSpPr/>
          <p:nvPr/>
        </p:nvSpPr>
        <p:spPr>
          <a:xfrm>
            <a:off x="2951549" y="1347440"/>
            <a:ext cx="6288901" cy="5732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这里是一个标题，里面含有所有的荣誉</a:t>
            </a:r>
          </a:p>
        </p:txBody>
      </p:sp>
    </p:spTree>
    <p:extLst>
      <p:ext uri="{BB962C8B-B14F-4D97-AF65-F5344CB8AC3E}">
        <p14:creationId xmlns:p14="http://schemas.microsoft.com/office/powerpoint/2010/main" val="143950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E4F32373-6481-4437-8A56-881B677B85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902757" y="2897882"/>
            <a:ext cx="16002000" cy="923330"/>
          </a:xfrm>
        </p:spPr>
        <p:txBody>
          <a:bodyPr/>
          <a:lstStyle/>
          <a:p>
            <a:r>
              <a:rPr lang="zh-CN" altLang="en-US" dirty="0"/>
              <a:t>请各位导师批评指正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6CCB649-1EBA-4922-81E6-CFFC3B3F78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1905001" y="4151825"/>
            <a:ext cx="16002000" cy="480131"/>
          </a:xfrm>
        </p:spPr>
        <p:txBody>
          <a:bodyPr/>
          <a:lstStyle/>
          <a:p>
            <a:r>
              <a:rPr lang="en-US" altLang="zh-CN" dirty="0"/>
              <a:t>THANK YOU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62E51AA-DCF6-471C-A269-C73614099761}"/>
              </a:ext>
            </a:extLst>
          </p:cNvPr>
          <p:cNvSpPr/>
          <p:nvPr/>
        </p:nvSpPr>
        <p:spPr>
          <a:xfrm>
            <a:off x="3851704" y="5261284"/>
            <a:ext cx="1800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导师：长江学者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E3F35F6-F54E-4A20-8CE7-7A8544E957A5}"/>
              </a:ext>
            </a:extLst>
          </p:cNvPr>
          <p:cNvSpPr/>
          <p:nvPr/>
        </p:nvSpPr>
        <p:spPr>
          <a:xfrm>
            <a:off x="6748596" y="525864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汇报人：长小大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658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11EF3044-650E-4901-9B5B-DB4BCB362D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模板说明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F59B9E9-4741-42AB-A5FA-E2CAB8EC66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TEMPLATE DESCRIPTION</a:t>
            </a:r>
            <a:endParaRPr lang="zh-CN" altLang="en-US" dirty="0"/>
          </a:p>
        </p:txBody>
      </p:sp>
      <p:pic>
        <p:nvPicPr>
          <p:cNvPr id="5" name="图形 4">
            <a:extLst>
              <a:ext uri="{FF2B5EF4-FFF2-40B4-BE49-F238E27FC236}">
                <a16:creationId xmlns="" xmlns:a16="http://schemas.microsoft.com/office/drawing/2014/main" id="{5DD3A2E1-CAF6-41AC-A866-9ECA7DFE57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8156" y="426299"/>
            <a:ext cx="352438" cy="35243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B197BBE-8B24-4692-AF28-DA16D45FDCCA}"/>
              </a:ext>
            </a:extLst>
          </p:cNvPr>
          <p:cNvSpPr txBox="1"/>
          <p:nvPr/>
        </p:nvSpPr>
        <p:spPr>
          <a:xfrm>
            <a:off x="1805894" y="1697002"/>
            <a:ext cx="365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模板主题颜色：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1C7221C-16D1-4490-B711-F895C2FA3561}"/>
              </a:ext>
            </a:extLst>
          </p:cNvPr>
          <p:cNvSpPr/>
          <p:nvPr/>
        </p:nvSpPr>
        <p:spPr>
          <a:xfrm>
            <a:off x="5224463" y="1717928"/>
            <a:ext cx="466725" cy="466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F8802B9-CA2A-4C0A-8D21-C0E88ADCC244}"/>
              </a:ext>
            </a:extLst>
          </p:cNvPr>
          <p:cNvSpPr/>
          <p:nvPr/>
        </p:nvSpPr>
        <p:spPr>
          <a:xfrm>
            <a:off x="6248400" y="1717928"/>
            <a:ext cx="466725" cy="466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0B83381-EB0F-4AB1-953D-FA5B61FA7AD8}"/>
              </a:ext>
            </a:extLst>
          </p:cNvPr>
          <p:cNvSpPr/>
          <p:nvPr/>
        </p:nvSpPr>
        <p:spPr>
          <a:xfrm>
            <a:off x="7353300" y="1717928"/>
            <a:ext cx="466725" cy="466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83DCBA3-1C67-40FF-B725-5A2CCE572A42}"/>
              </a:ext>
            </a:extLst>
          </p:cNvPr>
          <p:cNvSpPr txBox="1"/>
          <p:nvPr/>
        </p:nvSpPr>
        <p:spPr>
          <a:xfrm>
            <a:off x="1805894" y="2907473"/>
            <a:ext cx="365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模板主题字体：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D094EAE-47C7-4DAD-954C-51C0E0A1F2A3}"/>
              </a:ext>
            </a:extLst>
          </p:cNvPr>
          <p:cNvSpPr txBox="1"/>
          <p:nvPr/>
        </p:nvSpPr>
        <p:spPr>
          <a:xfrm>
            <a:off x="5130119" y="2907473"/>
            <a:ext cx="365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思源黑体（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Bold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EFB3D98-B461-4A6F-BDC4-2B47E2C362A6}"/>
              </a:ext>
            </a:extLst>
          </p:cNvPr>
          <p:cNvSpPr txBox="1"/>
          <p:nvPr/>
        </p:nvSpPr>
        <p:spPr>
          <a:xfrm>
            <a:off x="5130119" y="3640898"/>
            <a:ext cx="365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思源黑体（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Normal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BF25A5C-1DEB-4B48-B610-12B892C16326}"/>
              </a:ext>
            </a:extLst>
          </p:cNvPr>
          <p:cNvSpPr txBox="1"/>
          <p:nvPr/>
        </p:nvSpPr>
        <p:spPr>
          <a:xfrm>
            <a:off x="1805894" y="4583873"/>
            <a:ext cx="365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模板使用素材：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04ABB2E-12BF-4B97-9173-07252640F513}"/>
              </a:ext>
            </a:extLst>
          </p:cNvPr>
          <p:cNvSpPr txBox="1"/>
          <p:nvPr/>
        </p:nvSpPr>
        <p:spPr>
          <a:xfrm>
            <a:off x="5130119" y="4583872"/>
            <a:ext cx="4785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图片：长大官网、大作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F2985FB-7B10-4E5A-A6B6-047319DB1DF2}"/>
              </a:ext>
            </a:extLst>
          </p:cNvPr>
          <p:cNvSpPr txBox="1"/>
          <p:nvPr/>
        </p:nvSpPr>
        <p:spPr>
          <a:xfrm>
            <a:off x="5130118" y="5317297"/>
            <a:ext cx="6852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ICON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：阿里巴巴矢量图库</a:t>
            </a:r>
          </a:p>
        </p:txBody>
      </p:sp>
    </p:spTree>
    <p:extLst>
      <p:ext uri="{BB962C8B-B14F-4D97-AF65-F5344CB8AC3E}">
        <p14:creationId xmlns:p14="http://schemas.microsoft.com/office/powerpoint/2010/main" val="8980819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A05773C2-E5E8-4789-8FD2-FBDCBFA18A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5402" y="439957"/>
            <a:ext cx="2122648" cy="387798"/>
          </a:xfrm>
        </p:spPr>
        <p:txBody>
          <a:bodyPr/>
          <a:lstStyle/>
          <a:p>
            <a:r>
              <a:rPr lang="zh-CN" altLang="en-US" dirty="0"/>
              <a:t>模板说明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1E8AC57-AA88-4A41-BA3B-CF42D5C411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85480" y="587606"/>
            <a:ext cx="2600922" cy="258532"/>
          </a:xfrm>
        </p:spPr>
        <p:txBody>
          <a:bodyPr/>
          <a:lstStyle/>
          <a:p>
            <a:r>
              <a:rPr lang="en-US" altLang="zh-CN" dirty="0"/>
              <a:t>TEMPLATE DESCRIPTION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C73B58F9-FB04-4284-96AC-C612D49F50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5306" y="392962"/>
            <a:ext cx="352438" cy="352438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="" xmlns:a16="http://schemas.microsoft.com/office/drawing/2014/main" id="{60BC4D3A-860E-4D68-AE44-10E3EC3434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00" y="1237622"/>
            <a:ext cx="612775" cy="612775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="" xmlns:a16="http://schemas.microsoft.com/office/drawing/2014/main" id="{9F510A9C-A937-4132-86EA-732E967FA1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47175" y="1149972"/>
            <a:ext cx="700425" cy="700425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="" xmlns:a16="http://schemas.microsoft.com/office/drawing/2014/main" id="{3E25BD23-A743-4C08-850B-2F91DB49784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07781" y="4332637"/>
            <a:ext cx="579211" cy="57921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A24E772-8767-496F-A8C2-4B93AB96FE56}"/>
              </a:ext>
            </a:extLst>
          </p:cNvPr>
          <p:cNvSpPr txBox="1"/>
          <p:nvPr/>
        </p:nvSpPr>
        <p:spPr>
          <a:xfrm>
            <a:off x="1833791" y="1265622"/>
            <a:ext cx="365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关于作者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0C2A0EE-052C-4FE4-AD56-4E30EEC60A26}"/>
              </a:ext>
            </a:extLst>
          </p:cNvPr>
          <p:cNvSpPr/>
          <p:nvPr/>
        </p:nvSpPr>
        <p:spPr>
          <a:xfrm>
            <a:off x="997744" y="1917048"/>
            <a:ext cx="4755356" cy="263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作者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『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小敏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』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，全名：何敏，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2005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年入学长江大学，就读于电子信息学院，后于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2011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年跨专业考研至长江大学地球科学学院。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因为喜爱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设计，利用业余时间成了一名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定制设计师和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培训师。去年是毕业十年的日子，没有为母校做过什么。这次趁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比赛，为母校送上一份模板。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1FB1F04-36AB-4954-AD17-476D839F6AC7}"/>
              </a:ext>
            </a:extLst>
          </p:cNvPr>
          <p:cNvSpPr txBox="1"/>
          <p:nvPr/>
        </p:nvSpPr>
        <p:spPr>
          <a:xfrm>
            <a:off x="997744" y="4555591"/>
            <a:ext cx="36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本人微信：</a:t>
            </a:r>
          </a:p>
        </p:txBody>
      </p:sp>
      <p:pic>
        <p:nvPicPr>
          <p:cNvPr id="15" name="图片 14" descr="图片包含 纵横字谜, 文字, 室内&#10;&#10;描述已自动生成">
            <a:extLst>
              <a:ext uri="{FF2B5EF4-FFF2-40B4-BE49-F238E27FC236}">
                <a16:creationId xmlns="" xmlns:a16="http://schemas.microsoft.com/office/drawing/2014/main" id="{E7879520-E4C5-4B82-B238-C37E06AADB3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4941283"/>
            <a:ext cx="1328271" cy="13282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A70F72A-AF5C-430E-8266-A7BA0B3B5C65}"/>
              </a:ext>
            </a:extLst>
          </p:cNvPr>
          <p:cNvSpPr txBox="1"/>
          <p:nvPr/>
        </p:nvSpPr>
        <p:spPr>
          <a:xfrm>
            <a:off x="7147600" y="1265622"/>
            <a:ext cx="365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关于感谢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5DBAAFBE-2A77-49B0-881C-47F402604D90}"/>
              </a:ext>
            </a:extLst>
          </p:cNvPr>
          <p:cNvSpPr/>
          <p:nvPr/>
        </p:nvSpPr>
        <p:spPr>
          <a:xfrm>
            <a:off x="6447174" y="1917048"/>
            <a:ext cx="4755356" cy="226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这次的模板大赛需要大家帮忙点赞。在这里首先感谢所有帮我点赞小伙伴。无论是否得奖，你们都是我最宝贵的财富。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最终也要感谢主办方秋叶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、微软听听文档、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islide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、和云彩。这里再特比感谢下小可老师。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的缘分一切的起点是你。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568E3C4-4D10-4B71-A424-0F8E3DB1E574}"/>
              </a:ext>
            </a:extLst>
          </p:cNvPr>
          <p:cNvSpPr txBox="1"/>
          <p:nvPr/>
        </p:nvSpPr>
        <p:spPr>
          <a:xfrm>
            <a:off x="7147600" y="4332637"/>
            <a:ext cx="3652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关于版权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158337B-7490-4950-933A-61B32C3F345C}"/>
              </a:ext>
            </a:extLst>
          </p:cNvPr>
          <p:cNvSpPr/>
          <p:nvPr/>
        </p:nvSpPr>
        <p:spPr>
          <a:xfrm>
            <a:off x="6447174" y="5058226"/>
            <a:ext cx="4755356" cy="1161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该模板作为送个母校的礼物，免费提供给长大的老师和学弟学妹们。也送给那些为我点赞的伙伴，方便大家下载学习。禁止商业用途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774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="" xmlns:a16="http://schemas.microsoft.com/office/drawing/2014/main" id="{BCB3831B-5E45-435E-97AC-D408B94A1E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613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小敏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23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BF41491D-12FA-460C-9252-C3A8AE77A7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研究背景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79A0AA5-8011-4FB3-9021-390E614390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RESEARCH BACKGROUND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3AD20AC3-BC12-4EFC-81B8-A78E071D314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1117" y="1771592"/>
            <a:ext cx="962072" cy="90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7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665C6D15-1503-4DF5-91AE-B2398F7FDE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研究背景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D30DA60-1822-4486-AA63-24FF7163F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RESEARCH BACKGROUND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4167D25C-386E-4FF9-966C-19DD2A59468B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4978" y="464725"/>
            <a:ext cx="333985" cy="315079"/>
          </a:xfrm>
          <a:prstGeom prst="rect">
            <a:avLst/>
          </a:prstGeom>
        </p:spPr>
      </p:pic>
      <p:pic>
        <p:nvPicPr>
          <p:cNvPr id="10" name="图片 9" descr="花园里有石头路&#10;&#10;描述已自动生成">
            <a:extLst>
              <a:ext uri="{FF2B5EF4-FFF2-40B4-BE49-F238E27FC236}">
                <a16:creationId xmlns="" xmlns:a16="http://schemas.microsoft.com/office/drawing/2014/main" id="{16E93DFD-2AD1-4F39-8AB7-064F0F4C00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96" b="31812"/>
          <a:stretch/>
        </p:blipFill>
        <p:spPr>
          <a:xfrm>
            <a:off x="515936" y="1286497"/>
            <a:ext cx="11160125" cy="324492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3C0638F-0D59-4601-ACAE-C02CEECFC173}"/>
              </a:ext>
            </a:extLst>
          </p:cNvPr>
          <p:cNvSpPr/>
          <p:nvPr/>
        </p:nvSpPr>
        <p:spPr>
          <a:xfrm>
            <a:off x="515937" y="1286496"/>
            <a:ext cx="11160125" cy="3244925"/>
          </a:xfrm>
          <a:prstGeom prst="rect">
            <a:avLst/>
          </a:prstGeom>
          <a:gradFill>
            <a:gsLst>
              <a:gs pos="0">
                <a:schemeClr val="accent1">
                  <a:alpha val="15000"/>
                </a:schemeClr>
              </a:gs>
              <a:gs pos="78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593C879-EC9A-4B17-9DE4-92C20BA049A0}"/>
              </a:ext>
            </a:extLst>
          </p:cNvPr>
          <p:cNvSpPr txBox="1"/>
          <p:nvPr/>
        </p:nvSpPr>
        <p:spPr>
          <a:xfrm>
            <a:off x="801969" y="3419614"/>
            <a:ext cx="4846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长江大学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4E9B505-7C76-4BBA-8E1D-E3B335EBAE64}"/>
              </a:ext>
            </a:extLst>
          </p:cNvPr>
          <p:cNvSpPr/>
          <p:nvPr/>
        </p:nvSpPr>
        <p:spPr>
          <a:xfrm>
            <a:off x="851565" y="3918664"/>
            <a:ext cx="2175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Yangtze  University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DF2A395D-DBF5-4FCB-93A6-46AA302ACD07}"/>
              </a:ext>
            </a:extLst>
          </p:cNvPr>
          <p:cNvGrpSpPr/>
          <p:nvPr/>
        </p:nvGrpSpPr>
        <p:grpSpPr>
          <a:xfrm>
            <a:off x="514328" y="4909335"/>
            <a:ext cx="2099614" cy="462297"/>
            <a:chOff x="634978" y="4775946"/>
            <a:chExt cx="2099614" cy="462297"/>
          </a:xfrm>
        </p:grpSpPr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6E2A115D-2686-4393-AF43-79E5942CF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356"/>
            <a:stretch/>
          </p:blipFill>
          <p:spPr>
            <a:xfrm>
              <a:off x="634978" y="4775946"/>
              <a:ext cx="299521" cy="462297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CAFA39C7-B7A8-485A-A0B4-7BA61521A3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0356"/>
            <a:stretch/>
          </p:blipFill>
          <p:spPr>
            <a:xfrm>
              <a:off x="2435071" y="4775946"/>
              <a:ext cx="299521" cy="462297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9F2C762A-79C9-4BF3-A927-7170E9A100E7}"/>
              </a:ext>
            </a:extLst>
          </p:cNvPr>
          <p:cNvGrpSpPr/>
          <p:nvPr/>
        </p:nvGrpSpPr>
        <p:grpSpPr>
          <a:xfrm>
            <a:off x="222336" y="4845061"/>
            <a:ext cx="2683598" cy="590843"/>
            <a:chOff x="342986" y="4711673"/>
            <a:chExt cx="2683598" cy="590843"/>
          </a:xfrm>
        </p:grpSpPr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80C00A50-0BD6-4DD8-9B72-72150C26EB19}"/>
                </a:ext>
              </a:extLst>
            </p:cNvPr>
            <p:cNvSpPr txBox="1"/>
            <p:nvPr/>
          </p:nvSpPr>
          <p:spPr>
            <a:xfrm>
              <a:off x="813242" y="4711673"/>
              <a:ext cx="1743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某某奖项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B5DF34FE-5E67-4EE8-9838-9972A4A65CFB}"/>
                </a:ext>
              </a:extLst>
            </p:cNvPr>
            <p:cNvSpPr txBox="1"/>
            <p:nvPr/>
          </p:nvSpPr>
          <p:spPr>
            <a:xfrm>
              <a:off x="342986" y="5048600"/>
              <a:ext cx="26835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对奖项的一个简要说明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EE3030F6-1334-4236-972F-FBAB4FFD9493}"/>
              </a:ext>
            </a:extLst>
          </p:cNvPr>
          <p:cNvGrpSpPr/>
          <p:nvPr/>
        </p:nvGrpSpPr>
        <p:grpSpPr>
          <a:xfrm>
            <a:off x="2881338" y="4909335"/>
            <a:ext cx="2099614" cy="462297"/>
            <a:chOff x="634978" y="4775946"/>
            <a:chExt cx="2099614" cy="462297"/>
          </a:xfrm>
        </p:grpSpPr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E238F785-99C8-49B1-9B4B-13A4180EBE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356"/>
            <a:stretch/>
          </p:blipFill>
          <p:spPr>
            <a:xfrm>
              <a:off x="634978" y="4775946"/>
              <a:ext cx="299521" cy="462297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3E878B5F-D795-4B7D-964B-24C965A917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0356"/>
            <a:stretch/>
          </p:blipFill>
          <p:spPr>
            <a:xfrm>
              <a:off x="2435071" y="4775946"/>
              <a:ext cx="299521" cy="462297"/>
            </a:xfrm>
            <a:prstGeom prst="rect">
              <a:avLst/>
            </a:prstGeom>
          </p:spPr>
        </p:pic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ADEBF31B-0486-42BC-9FA1-5814958363DA}"/>
              </a:ext>
            </a:extLst>
          </p:cNvPr>
          <p:cNvGrpSpPr/>
          <p:nvPr/>
        </p:nvGrpSpPr>
        <p:grpSpPr>
          <a:xfrm>
            <a:off x="2589346" y="4845061"/>
            <a:ext cx="2683598" cy="590843"/>
            <a:chOff x="342986" y="4711673"/>
            <a:chExt cx="2683598" cy="590843"/>
          </a:xfrm>
        </p:grpSpPr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903ADC89-2ACE-4015-B5B8-F4E98D1198DD}"/>
                </a:ext>
              </a:extLst>
            </p:cNvPr>
            <p:cNvSpPr txBox="1"/>
            <p:nvPr/>
          </p:nvSpPr>
          <p:spPr>
            <a:xfrm>
              <a:off x="813242" y="4711673"/>
              <a:ext cx="1743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某某奖项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F002322E-A863-4EF6-94AA-CFF6374F65B8}"/>
                </a:ext>
              </a:extLst>
            </p:cNvPr>
            <p:cNvSpPr txBox="1"/>
            <p:nvPr/>
          </p:nvSpPr>
          <p:spPr>
            <a:xfrm>
              <a:off x="342986" y="5048600"/>
              <a:ext cx="26835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对奖项的一个简要说明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3FD73D7E-DD1A-486B-A0AE-18E6A014B4FB}"/>
              </a:ext>
            </a:extLst>
          </p:cNvPr>
          <p:cNvGrpSpPr/>
          <p:nvPr/>
        </p:nvGrpSpPr>
        <p:grpSpPr>
          <a:xfrm>
            <a:off x="514328" y="5819554"/>
            <a:ext cx="2099614" cy="462297"/>
            <a:chOff x="634978" y="4775946"/>
            <a:chExt cx="2099614" cy="462297"/>
          </a:xfrm>
        </p:grpSpPr>
        <p:pic>
          <p:nvPicPr>
            <p:cNvPr id="66" name="图片 65">
              <a:extLst>
                <a:ext uri="{FF2B5EF4-FFF2-40B4-BE49-F238E27FC236}">
                  <a16:creationId xmlns="" xmlns:a16="http://schemas.microsoft.com/office/drawing/2014/main" id="{7D9EA7F7-79F6-4F2B-A952-E723F83DC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356"/>
            <a:stretch/>
          </p:blipFill>
          <p:spPr>
            <a:xfrm>
              <a:off x="634978" y="4775946"/>
              <a:ext cx="299521" cy="462297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="" xmlns:a16="http://schemas.microsoft.com/office/drawing/2014/main" id="{04966178-972F-45C8-BBC2-AEADE71B78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0356"/>
            <a:stretch/>
          </p:blipFill>
          <p:spPr>
            <a:xfrm>
              <a:off x="2435071" y="4775946"/>
              <a:ext cx="299521" cy="462297"/>
            </a:xfrm>
            <a:prstGeom prst="rect">
              <a:avLst/>
            </a:prstGeom>
          </p:spPr>
        </p:pic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A531E635-1CEF-4B29-BB34-6AF4BAD6C035}"/>
              </a:ext>
            </a:extLst>
          </p:cNvPr>
          <p:cNvGrpSpPr/>
          <p:nvPr/>
        </p:nvGrpSpPr>
        <p:grpSpPr>
          <a:xfrm>
            <a:off x="222336" y="5755280"/>
            <a:ext cx="2683598" cy="590843"/>
            <a:chOff x="342986" y="4711673"/>
            <a:chExt cx="2683598" cy="590843"/>
          </a:xfrm>
        </p:grpSpPr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8CA373A4-9818-47A8-A560-EA7D85233FE3}"/>
                </a:ext>
              </a:extLst>
            </p:cNvPr>
            <p:cNvSpPr txBox="1"/>
            <p:nvPr/>
          </p:nvSpPr>
          <p:spPr>
            <a:xfrm>
              <a:off x="813242" y="4711673"/>
              <a:ext cx="1743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某某奖项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="" xmlns:a16="http://schemas.microsoft.com/office/drawing/2014/main" id="{CD64E14D-83FE-48B8-9F64-B15B800C1239}"/>
                </a:ext>
              </a:extLst>
            </p:cNvPr>
            <p:cNvSpPr txBox="1"/>
            <p:nvPr/>
          </p:nvSpPr>
          <p:spPr>
            <a:xfrm>
              <a:off x="342986" y="5048600"/>
              <a:ext cx="26835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对奖项的一个简要说明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23AC8EB9-8BC1-4FFE-8C28-F936930A39BC}"/>
              </a:ext>
            </a:extLst>
          </p:cNvPr>
          <p:cNvGrpSpPr/>
          <p:nvPr/>
        </p:nvGrpSpPr>
        <p:grpSpPr>
          <a:xfrm>
            <a:off x="2881338" y="5819554"/>
            <a:ext cx="2099614" cy="462297"/>
            <a:chOff x="634978" y="4775946"/>
            <a:chExt cx="2099614" cy="462297"/>
          </a:xfrm>
        </p:grpSpPr>
        <p:pic>
          <p:nvPicPr>
            <p:cNvPr id="72" name="图片 71">
              <a:extLst>
                <a:ext uri="{FF2B5EF4-FFF2-40B4-BE49-F238E27FC236}">
                  <a16:creationId xmlns="" xmlns:a16="http://schemas.microsoft.com/office/drawing/2014/main" id="{9D54748F-6A99-4444-9946-C1BEEACE2F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356"/>
            <a:stretch/>
          </p:blipFill>
          <p:spPr>
            <a:xfrm>
              <a:off x="634978" y="4775946"/>
              <a:ext cx="299521" cy="462297"/>
            </a:xfrm>
            <a:prstGeom prst="rect">
              <a:avLst/>
            </a:prstGeom>
          </p:spPr>
        </p:pic>
        <p:pic>
          <p:nvPicPr>
            <p:cNvPr id="73" name="图片 72">
              <a:extLst>
                <a:ext uri="{FF2B5EF4-FFF2-40B4-BE49-F238E27FC236}">
                  <a16:creationId xmlns="" xmlns:a16="http://schemas.microsoft.com/office/drawing/2014/main" id="{381A7A65-F832-4095-BF6C-29CA1A41B6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0356"/>
            <a:stretch/>
          </p:blipFill>
          <p:spPr>
            <a:xfrm>
              <a:off x="2435071" y="4775946"/>
              <a:ext cx="299521" cy="462297"/>
            </a:xfrm>
            <a:prstGeom prst="rect">
              <a:avLst/>
            </a:prstGeom>
          </p:spPr>
        </p:pic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2F78AE3F-FB79-4D73-872A-8D1839648502}"/>
              </a:ext>
            </a:extLst>
          </p:cNvPr>
          <p:cNvGrpSpPr/>
          <p:nvPr/>
        </p:nvGrpSpPr>
        <p:grpSpPr>
          <a:xfrm>
            <a:off x="2589346" y="5755280"/>
            <a:ext cx="2683598" cy="590843"/>
            <a:chOff x="342986" y="4711673"/>
            <a:chExt cx="2683598" cy="590843"/>
          </a:xfrm>
        </p:grpSpPr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873D1FCC-44AD-424D-8328-6EF5FD5FE992}"/>
                </a:ext>
              </a:extLst>
            </p:cNvPr>
            <p:cNvSpPr txBox="1"/>
            <p:nvPr/>
          </p:nvSpPr>
          <p:spPr>
            <a:xfrm>
              <a:off x="813242" y="4711673"/>
              <a:ext cx="1743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某某奖项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3BC7CF70-963A-48E0-9124-E88BEFAC7875}"/>
                </a:ext>
              </a:extLst>
            </p:cNvPr>
            <p:cNvSpPr txBox="1"/>
            <p:nvPr/>
          </p:nvSpPr>
          <p:spPr>
            <a:xfrm>
              <a:off x="342986" y="5048600"/>
              <a:ext cx="26835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对奖项的一个简要说明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7065B55F-7D17-4E18-AD2C-C3996340FF94}"/>
              </a:ext>
            </a:extLst>
          </p:cNvPr>
          <p:cNvGrpSpPr/>
          <p:nvPr/>
        </p:nvGrpSpPr>
        <p:grpSpPr>
          <a:xfrm>
            <a:off x="5272944" y="4909335"/>
            <a:ext cx="2099614" cy="462297"/>
            <a:chOff x="634978" y="4775946"/>
            <a:chExt cx="2099614" cy="462297"/>
          </a:xfrm>
        </p:grpSpPr>
        <p:pic>
          <p:nvPicPr>
            <p:cNvPr id="78" name="图片 77">
              <a:extLst>
                <a:ext uri="{FF2B5EF4-FFF2-40B4-BE49-F238E27FC236}">
                  <a16:creationId xmlns="" xmlns:a16="http://schemas.microsoft.com/office/drawing/2014/main" id="{BE244E17-3622-4906-9D2B-D965CAF320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356"/>
            <a:stretch/>
          </p:blipFill>
          <p:spPr>
            <a:xfrm>
              <a:off x="634978" y="4775946"/>
              <a:ext cx="299521" cy="462297"/>
            </a:xfrm>
            <a:prstGeom prst="rect">
              <a:avLst/>
            </a:prstGeom>
          </p:spPr>
        </p:pic>
        <p:pic>
          <p:nvPicPr>
            <p:cNvPr id="79" name="图片 78">
              <a:extLst>
                <a:ext uri="{FF2B5EF4-FFF2-40B4-BE49-F238E27FC236}">
                  <a16:creationId xmlns="" xmlns:a16="http://schemas.microsoft.com/office/drawing/2014/main" id="{965E4370-AF85-47D0-896A-D01CBE157A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0356"/>
            <a:stretch/>
          </p:blipFill>
          <p:spPr>
            <a:xfrm>
              <a:off x="2435071" y="4775946"/>
              <a:ext cx="299521" cy="462297"/>
            </a:xfrm>
            <a:prstGeom prst="rect">
              <a:avLst/>
            </a:prstGeom>
          </p:spPr>
        </p:pic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DD82C66E-3C2C-459F-8D01-43091825BE2B}"/>
              </a:ext>
            </a:extLst>
          </p:cNvPr>
          <p:cNvGrpSpPr/>
          <p:nvPr/>
        </p:nvGrpSpPr>
        <p:grpSpPr>
          <a:xfrm>
            <a:off x="4980952" y="4845061"/>
            <a:ext cx="2683598" cy="590843"/>
            <a:chOff x="342986" y="4711673"/>
            <a:chExt cx="2683598" cy="590843"/>
          </a:xfrm>
        </p:grpSpPr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F08686AA-9D59-4ACE-B2BA-8202063D2BB3}"/>
                </a:ext>
              </a:extLst>
            </p:cNvPr>
            <p:cNvSpPr txBox="1"/>
            <p:nvPr/>
          </p:nvSpPr>
          <p:spPr>
            <a:xfrm>
              <a:off x="813242" y="4711673"/>
              <a:ext cx="1743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某某奖项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="" xmlns:a16="http://schemas.microsoft.com/office/drawing/2014/main" id="{2D89D999-2417-4E44-AF98-89706EE92AFB}"/>
                </a:ext>
              </a:extLst>
            </p:cNvPr>
            <p:cNvSpPr txBox="1"/>
            <p:nvPr/>
          </p:nvSpPr>
          <p:spPr>
            <a:xfrm>
              <a:off x="342986" y="5048600"/>
              <a:ext cx="26835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对奖项的一个简要说明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3EE1ED65-A8A8-4FDC-B2CA-C765B5E61680}"/>
              </a:ext>
            </a:extLst>
          </p:cNvPr>
          <p:cNvGrpSpPr/>
          <p:nvPr/>
        </p:nvGrpSpPr>
        <p:grpSpPr>
          <a:xfrm>
            <a:off x="5272944" y="5819554"/>
            <a:ext cx="2099614" cy="462297"/>
            <a:chOff x="634978" y="4775946"/>
            <a:chExt cx="2099614" cy="462297"/>
          </a:xfrm>
        </p:grpSpPr>
        <p:pic>
          <p:nvPicPr>
            <p:cNvPr id="84" name="图片 83">
              <a:extLst>
                <a:ext uri="{FF2B5EF4-FFF2-40B4-BE49-F238E27FC236}">
                  <a16:creationId xmlns="" xmlns:a16="http://schemas.microsoft.com/office/drawing/2014/main" id="{08FDE97B-9387-4EA3-AA5A-4D839EC1B3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356"/>
            <a:stretch/>
          </p:blipFill>
          <p:spPr>
            <a:xfrm>
              <a:off x="634978" y="4775946"/>
              <a:ext cx="299521" cy="462297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="" xmlns:a16="http://schemas.microsoft.com/office/drawing/2014/main" id="{C4A0B42C-3647-4BAC-A2AF-E34FE2CA5D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0356"/>
            <a:stretch/>
          </p:blipFill>
          <p:spPr>
            <a:xfrm>
              <a:off x="2435071" y="4775946"/>
              <a:ext cx="299521" cy="462297"/>
            </a:xfrm>
            <a:prstGeom prst="rect">
              <a:avLst/>
            </a:prstGeom>
          </p:spPr>
        </p:pic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61FA1CB5-9789-45CB-83FF-B09FBFD6005B}"/>
              </a:ext>
            </a:extLst>
          </p:cNvPr>
          <p:cNvGrpSpPr/>
          <p:nvPr/>
        </p:nvGrpSpPr>
        <p:grpSpPr>
          <a:xfrm>
            <a:off x="4980952" y="5755280"/>
            <a:ext cx="2683598" cy="590843"/>
            <a:chOff x="342986" y="4711673"/>
            <a:chExt cx="2683598" cy="590843"/>
          </a:xfrm>
        </p:grpSpPr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DF7E04B5-3085-4BCA-A5EC-A64B5E3992EA}"/>
                </a:ext>
              </a:extLst>
            </p:cNvPr>
            <p:cNvSpPr txBox="1"/>
            <p:nvPr/>
          </p:nvSpPr>
          <p:spPr>
            <a:xfrm>
              <a:off x="813242" y="4711673"/>
              <a:ext cx="1743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某某奖项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="" xmlns:a16="http://schemas.microsoft.com/office/drawing/2014/main" id="{4693B8A9-90E3-4176-AE67-4BDFCDC7ECFF}"/>
                </a:ext>
              </a:extLst>
            </p:cNvPr>
            <p:cNvSpPr txBox="1"/>
            <p:nvPr/>
          </p:nvSpPr>
          <p:spPr>
            <a:xfrm>
              <a:off x="342986" y="5048600"/>
              <a:ext cx="268359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对奖项的一个简要说明</a:t>
              </a:r>
            </a:p>
          </p:txBody>
        </p:sp>
      </p:grpSp>
      <p:cxnSp>
        <p:nvCxnSpPr>
          <p:cNvPr id="90" name="直接连接符 89">
            <a:extLst>
              <a:ext uri="{FF2B5EF4-FFF2-40B4-BE49-F238E27FC236}">
                <a16:creationId xmlns="" xmlns:a16="http://schemas.microsoft.com/office/drawing/2014/main" id="{0831131E-07CC-42D9-B389-87F7B56CA303}"/>
              </a:ext>
            </a:extLst>
          </p:cNvPr>
          <p:cNvCxnSpPr>
            <a:cxnSpLocks/>
          </p:cNvCxnSpPr>
          <p:nvPr/>
        </p:nvCxnSpPr>
        <p:spPr>
          <a:xfrm>
            <a:off x="7820025" y="4724400"/>
            <a:ext cx="0" cy="1647825"/>
          </a:xfrm>
          <a:prstGeom prst="line">
            <a:avLst/>
          </a:prstGeom>
          <a:ln w="1270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79E7EA50-41FA-42A4-9621-CB8F600A5DC0}"/>
              </a:ext>
            </a:extLst>
          </p:cNvPr>
          <p:cNvGrpSpPr/>
          <p:nvPr/>
        </p:nvGrpSpPr>
        <p:grpSpPr>
          <a:xfrm>
            <a:off x="9924815" y="4845061"/>
            <a:ext cx="1952622" cy="1599706"/>
            <a:chOff x="9924815" y="4682145"/>
            <a:chExt cx="1952622" cy="1599706"/>
          </a:xfrm>
        </p:grpSpPr>
        <p:sp>
          <p:nvSpPr>
            <p:cNvPr id="102" name="图形 100">
              <a:extLst>
                <a:ext uri="{FF2B5EF4-FFF2-40B4-BE49-F238E27FC236}">
                  <a16:creationId xmlns="" xmlns:a16="http://schemas.microsoft.com/office/drawing/2014/main" id="{E61D1E72-0193-42B5-A075-E703E61B751C}"/>
                </a:ext>
              </a:extLst>
            </p:cNvPr>
            <p:cNvSpPr/>
            <p:nvPr/>
          </p:nvSpPr>
          <p:spPr>
            <a:xfrm>
              <a:off x="10483071" y="4682145"/>
              <a:ext cx="836111" cy="792100"/>
            </a:xfrm>
            <a:custGeom>
              <a:avLst/>
              <a:gdLst>
                <a:gd name="connsiteX0" fmla="*/ 698868 w 836111"/>
                <a:gd name="connsiteY0" fmla="*/ 140329 h 792100"/>
                <a:gd name="connsiteX1" fmla="*/ 449624 w 836111"/>
                <a:gd name="connsiteY1" fmla="*/ 140329 h 792100"/>
                <a:gd name="connsiteX2" fmla="*/ 426428 w 836111"/>
                <a:gd name="connsiteY2" fmla="*/ 166543 h 792100"/>
                <a:gd name="connsiteX3" fmla="*/ 449624 w 836111"/>
                <a:gd name="connsiteY3" fmla="*/ 192766 h 792100"/>
                <a:gd name="connsiteX4" fmla="*/ 698868 w 836111"/>
                <a:gd name="connsiteY4" fmla="*/ 192766 h 792100"/>
                <a:gd name="connsiteX5" fmla="*/ 722063 w 836111"/>
                <a:gd name="connsiteY5" fmla="*/ 166543 h 792100"/>
                <a:gd name="connsiteX6" fmla="*/ 698868 w 836111"/>
                <a:gd name="connsiteY6" fmla="*/ 140328 h 792100"/>
                <a:gd name="connsiteX7" fmla="*/ 574022 w 836111"/>
                <a:gd name="connsiteY7" fmla="*/ 266084 h 792100"/>
                <a:gd name="connsiteX8" fmla="*/ 550840 w 836111"/>
                <a:gd name="connsiteY8" fmla="*/ 292312 h 792100"/>
                <a:gd name="connsiteX9" fmla="*/ 574022 w 836111"/>
                <a:gd name="connsiteY9" fmla="*/ 318526 h 792100"/>
                <a:gd name="connsiteX10" fmla="*/ 698867 w 836111"/>
                <a:gd name="connsiteY10" fmla="*/ 318526 h 792100"/>
                <a:gd name="connsiteX11" fmla="*/ 722062 w 836111"/>
                <a:gd name="connsiteY11" fmla="*/ 292311 h 792100"/>
                <a:gd name="connsiteX12" fmla="*/ 698871 w 836111"/>
                <a:gd name="connsiteY12" fmla="*/ 266084 h 792100"/>
                <a:gd name="connsiteX13" fmla="*/ 574022 w 836111"/>
                <a:gd name="connsiteY13" fmla="*/ 266084 h 792100"/>
                <a:gd name="connsiteX14" fmla="*/ 577538 w 836111"/>
                <a:gd name="connsiteY14" fmla="*/ 383307 h 792100"/>
                <a:gd name="connsiteX15" fmla="*/ 551558 w 836111"/>
                <a:gd name="connsiteY15" fmla="*/ 398238 h 792100"/>
                <a:gd name="connsiteX16" fmla="*/ 489675 w 836111"/>
                <a:gd name="connsiteY16" fmla="*/ 619213 h 792100"/>
                <a:gd name="connsiteX17" fmla="*/ 354488 w 836111"/>
                <a:gd name="connsiteY17" fmla="*/ 477101 h 792100"/>
                <a:gd name="connsiteX18" fmla="*/ 425144 w 836111"/>
                <a:gd name="connsiteY18" fmla="*/ 339473 h 792100"/>
                <a:gd name="connsiteX19" fmla="*/ 255088 w 836111"/>
                <a:gd name="connsiteY19" fmla="*/ 169747 h 792100"/>
                <a:gd name="connsiteX20" fmla="*/ 85045 w 836111"/>
                <a:gd name="connsiteY20" fmla="*/ 339473 h 792100"/>
                <a:gd name="connsiteX21" fmla="*/ 155692 w 836111"/>
                <a:gd name="connsiteY21" fmla="*/ 477101 h 792100"/>
                <a:gd name="connsiteX22" fmla="*/ 0 w 836111"/>
                <a:gd name="connsiteY22" fmla="*/ 707231 h 792100"/>
                <a:gd name="connsiteX23" fmla="*/ 28348 w 836111"/>
                <a:gd name="connsiteY23" fmla="*/ 735522 h 792100"/>
                <a:gd name="connsiteX24" fmla="*/ 56697 w 836111"/>
                <a:gd name="connsiteY24" fmla="*/ 707231 h 792100"/>
                <a:gd name="connsiteX25" fmla="*/ 255088 w 836111"/>
                <a:gd name="connsiteY25" fmla="*/ 509202 h 792100"/>
                <a:gd name="connsiteX26" fmla="*/ 453483 w 836111"/>
                <a:gd name="connsiteY26" fmla="*/ 707231 h 792100"/>
                <a:gd name="connsiteX27" fmla="*/ 472187 w 836111"/>
                <a:gd name="connsiteY27" fmla="*/ 733838 h 792100"/>
                <a:gd name="connsiteX28" fmla="*/ 481084 w 836111"/>
                <a:gd name="connsiteY28" fmla="*/ 737022 h 792100"/>
                <a:gd name="connsiteX29" fmla="*/ 486654 w 836111"/>
                <a:gd name="connsiteY29" fmla="*/ 737022 h 792100"/>
                <a:gd name="connsiteX30" fmla="*/ 507055 w 836111"/>
                <a:gd name="connsiteY30" fmla="*/ 722100 h 792100"/>
                <a:gd name="connsiteX31" fmla="*/ 508685 w 836111"/>
                <a:gd name="connsiteY31" fmla="*/ 716279 h 792100"/>
                <a:gd name="connsiteX32" fmla="*/ 509500 w 836111"/>
                <a:gd name="connsiteY32" fmla="*/ 713369 h 792100"/>
                <a:gd name="connsiteX33" fmla="*/ 596091 w 836111"/>
                <a:gd name="connsiteY33" fmla="*/ 404199 h 792100"/>
                <a:gd name="connsiteX34" fmla="*/ 577539 w 836111"/>
                <a:gd name="connsiteY34" fmla="*/ 383307 h 792100"/>
                <a:gd name="connsiteX35" fmla="*/ 255087 w 836111"/>
                <a:gd name="connsiteY35" fmla="*/ 452628 h 792100"/>
                <a:gd name="connsiteX36" fmla="*/ 141719 w 836111"/>
                <a:gd name="connsiteY36" fmla="*/ 339472 h 792100"/>
                <a:gd name="connsiteX37" fmla="*/ 255087 w 836111"/>
                <a:gd name="connsiteY37" fmla="*/ 226321 h 792100"/>
                <a:gd name="connsiteX38" fmla="*/ 368462 w 836111"/>
                <a:gd name="connsiteY38" fmla="*/ 339472 h 792100"/>
                <a:gd name="connsiteX39" fmla="*/ 255087 w 836111"/>
                <a:gd name="connsiteY39" fmla="*/ 452628 h 792100"/>
                <a:gd name="connsiteX40" fmla="*/ 694401 w 836111"/>
                <a:gd name="connsiteY40" fmla="*/ 0 h 792100"/>
                <a:gd name="connsiteX41" fmla="*/ 184244 w 836111"/>
                <a:gd name="connsiteY41" fmla="*/ 0 h 792100"/>
                <a:gd name="connsiteX42" fmla="*/ 42528 w 836111"/>
                <a:gd name="connsiteY42" fmla="*/ 150837 h 792100"/>
                <a:gd name="connsiteX43" fmla="*/ 42528 w 836111"/>
                <a:gd name="connsiteY43" fmla="*/ 198042 h 792100"/>
                <a:gd name="connsiteX44" fmla="*/ 70859 w 836111"/>
                <a:gd name="connsiteY44" fmla="*/ 226321 h 792100"/>
                <a:gd name="connsiteX45" fmla="*/ 99207 w 836111"/>
                <a:gd name="connsiteY45" fmla="*/ 198043 h 792100"/>
                <a:gd name="connsiteX46" fmla="*/ 99207 w 836111"/>
                <a:gd name="connsiteY46" fmla="*/ 150838 h 792100"/>
                <a:gd name="connsiteX47" fmla="*/ 184244 w 836111"/>
                <a:gd name="connsiteY47" fmla="*/ 56583 h 792100"/>
                <a:gd name="connsiteX48" fmla="*/ 694401 w 836111"/>
                <a:gd name="connsiteY48" fmla="*/ 56583 h 792100"/>
                <a:gd name="connsiteX49" fmla="*/ 779428 w 836111"/>
                <a:gd name="connsiteY49" fmla="*/ 150837 h 792100"/>
                <a:gd name="connsiteX50" fmla="*/ 779428 w 836111"/>
                <a:gd name="connsiteY50" fmla="*/ 641262 h 792100"/>
                <a:gd name="connsiteX51" fmla="*/ 694401 w 836111"/>
                <a:gd name="connsiteY51" fmla="*/ 735523 h 792100"/>
                <a:gd name="connsiteX52" fmla="*/ 581033 w 836111"/>
                <a:gd name="connsiteY52" fmla="*/ 735523 h 792100"/>
                <a:gd name="connsiteX53" fmla="*/ 552680 w 836111"/>
                <a:gd name="connsiteY53" fmla="*/ 763809 h 792100"/>
                <a:gd name="connsiteX54" fmla="*/ 581033 w 836111"/>
                <a:gd name="connsiteY54" fmla="*/ 792100 h 792100"/>
                <a:gd name="connsiteX55" fmla="*/ 694401 w 836111"/>
                <a:gd name="connsiteY55" fmla="*/ 792100 h 792100"/>
                <a:gd name="connsiteX56" fmla="*/ 836112 w 836111"/>
                <a:gd name="connsiteY56" fmla="*/ 641262 h 792100"/>
                <a:gd name="connsiteX57" fmla="*/ 836112 w 836111"/>
                <a:gd name="connsiteY57" fmla="*/ 150838 h 792100"/>
                <a:gd name="connsiteX58" fmla="*/ 694401 w 836111"/>
                <a:gd name="connsiteY58" fmla="*/ 0 h 7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36111" h="792100">
                  <a:moveTo>
                    <a:pt x="698868" y="140329"/>
                  </a:moveTo>
                  <a:lnTo>
                    <a:pt x="449624" y="140329"/>
                  </a:lnTo>
                  <a:cubicBezTo>
                    <a:pt x="436818" y="140329"/>
                    <a:pt x="426428" y="152065"/>
                    <a:pt x="426428" y="166543"/>
                  </a:cubicBezTo>
                  <a:cubicBezTo>
                    <a:pt x="426428" y="181025"/>
                    <a:pt x="436817" y="192766"/>
                    <a:pt x="449624" y="192766"/>
                  </a:cubicBezTo>
                  <a:lnTo>
                    <a:pt x="698868" y="192766"/>
                  </a:lnTo>
                  <a:cubicBezTo>
                    <a:pt x="711681" y="192766"/>
                    <a:pt x="722063" y="181026"/>
                    <a:pt x="722063" y="166543"/>
                  </a:cubicBezTo>
                  <a:cubicBezTo>
                    <a:pt x="722062" y="152069"/>
                    <a:pt x="711681" y="140333"/>
                    <a:pt x="698868" y="140328"/>
                  </a:cubicBezTo>
                  <a:close/>
                  <a:moveTo>
                    <a:pt x="574022" y="266084"/>
                  </a:moveTo>
                  <a:cubicBezTo>
                    <a:pt x="561213" y="266084"/>
                    <a:pt x="550840" y="277825"/>
                    <a:pt x="550840" y="292312"/>
                  </a:cubicBezTo>
                  <a:cubicBezTo>
                    <a:pt x="550840" y="306786"/>
                    <a:pt x="561213" y="318526"/>
                    <a:pt x="574022" y="318526"/>
                  </a:cubicBezTo>
                  <a:lnTo>
                    <a:pt x="698867" y="318526"/>
                  </a:lnTo>
                  <a:cubicBezTo>
                    <a:pt x="711681" y="318526"/>
                    <a:pt x="722062" y="306786"/>
                    <a:pt x="722062" y="292311"/>
                  </a:cubicBezTo>
                  <a:cubicBezTo>
                    <a:pt x="722062" y="277829"/>
                    <a:pt x="711681" y="266088"/>
                    <a:pt x="698871" y="266084"/>
                  </a:cubicBezTo>
                  <a:lnTo>
                    <a:pt x="574022" y="266084"/>
                  </a:lnTo>
                  <a:close/>
                  <a:moveTo>
                    <a:pt x="577538" y="383307"/>
                  </a:moveTo>
                  <a:cubicBezTo>
                    <a:pt x="568271" y="383307"/>
                    <a:pt x="553432" y="387791"/>
                    <a:pt x="551558" y="398238"/>
                  </a:cubicBezTo>
                  <a:lnTo>
                    <a:pt x="489675" y="619213"/>
                  </a:lnTo>
                  <a:cubicBezTo>
                    <a:pt x="463553" y="561210"/>
                    <a:pt x="414510" y="507115"/>
                    <a:pt x="354488" y="477101"/>
                  </a:cubicBezTo>
                  <a:cubicBezTo>
                    <a:pt x="397256" y="446240"/>
                    <a:pt x="425144" y="396047"/>
                    <a:pt x="425144" y="339473"/>
                  </a:cubicBezTo>
                  <a:cubicBezTo>
                    <a:pt x="425144" y="245891"/>
                    <a:pt x="348841" y="169747"/>
                    <a:pt x="255088" y="169747"/>
                  </a:cubicBezTo>
                  <a:cubicBezTo>
                    <a:pt x="161334" y="169747"/>
                    <a:pt x="85045" y="245891"/>
                    <a:pt x="85045" y="339473"/>
                  </a:cubicBezTo>
                  <a:cubicBezTo>
                    <a:pt x="85045" y="396047"/>
                    <a:pt x="112927" y="446239"/>
                    <a:pt x="155692" y="477101"/>
                  </a:cubicBezTo>
                  <a:cubicBezTo>
                    <a:pt x="65437" y="522232"/>
                    <a:pt x="0" y="621790"/>
                    <a:pt x="0" y="707231"/>
                  </a:cubicBezTo>
                  <a:cubicBezTo>
                    <a:pt x="0" y="722831"/>
                    <a:pt x="12709" y="735522"/>
                    <a:pt x="28348" y="735522"/>
                  </a:cubicBezTo>
                  <a:cubicBezTo>
                    <a:pt x="44006" y="735522"/>
                    <a:pt x="56697" y="722839"/>
                    <a:pt x="56697" y="707231"/>
                  </a:cubicBezTo>
                  <a:cubicBezTo>
                    <a:pt x="56697" y="628985"/>
                    <a:pt x="145571" y="509202"/>
                    <a:pt x="255088" y="509202"/>
                  </a:cubicBezTo>
                  <a:cubicBezTo>
                    <a:pt x="364605" y="509202"/>
                    <a:pt x="453483" y="628986"/>
                    <a:pt x="453483" y="707231"/>
                  </a:cubicBezTo>
                  <a:cubicBezTo>
                    <a:pt x="453483" y="719457"/>
                    <a:pt x="461281" y="729893"/>
                    <a:pt x="472187" y="733838"/>
                  </a:cubicBezTo>
                  <a:cubicBezTo>
                    <a:pt x="474642" y="735460"/>
                    <a:pt x="477591" y="736621"/>
                    <a:pt x="481084" y="737022"/>
                  </a:cubicBezTo>
                  <a:lnTo>
                    <a:pt x="486654" y="737022"/>
                  </a:lnTo>
                  <a:cubicBezTo>
                    <a:pt x="495926" y="737022"/>
                    <a:pt x="505194" y="728063"/>
                    <a:pt x="507055" y="722100"/>
                  </a:cubicBezTo>
                  <a:lnTo>
                    <a:pt x="508685" y="716279"/>
                  </a:lnTo>
                  <a:cubicBezTo>
                    <a:pt x="509009" y="715324"/>
                    <a:pt x="509281" y="714353"/>
                    <a:pt x="509500" y="713369"/>
                  </a:cubicBezTo>
                  <a:lnTo>
                    <a:pt x="596091" y="404199"/>
                  </a:lnTo>
                  <a:cubicBezTo>
                    <a:pt x="596092" y="396736"/>
                    <a:pt x="590530" y="384794"/>
                    <a:pt x="577539" y="383307"/>
                  </a:cubicBezTo>
                  <a:close/>
                  <a:moveTo>
                    <a:pt x="255087" y="452628"/>
                  </a:moveTo>
                  <a:cubicBezTo>
                    <a:pt x="192511" y="452628"/>
                    <a:pt x="141719" y="401934"/>
                    <a:pt x="141719" y="339472"/>
                  </a:cubicBezTo>
                  <a:cubicBezTo>
                    <a:pt x="141719" y="277068"/>
                    <a:pt x="192511" y="226321"/>
                    <a:pt x="255087" y="226321"/>
                  </a:cubicBezTo>
                  <a:cubicBezTo>
                    <a:pt x="317658" y="226321"/>
                    <a:pt x="368462" y="277068"/>
                    <a:pt x="368462" y="339472"/>
                  </a:cubicBezTo>
                  <a:cubicBezTo>
                    <a:pt x="368463" y="401934"/>
                    <a:pt x="317658" y="452628"/>
                    <a:pt x="255087" y="452628"/>
                  </a:cubicBezTo>
                  <a:close/>
                  <a:moveTo>
                    <a:pt x="694401" y="0"/>
                  </a:moveTo>
                  <a:lnTo>
                    <a:pt x="184244" y="0"/>
                  </a:lnTo>
                  <a:cubicBezTo>
                    <a:pt x="106067" y="0"/>
                    <a:pt x="42528" y="67685"/>
                    <a:pt x="42528" y="150837"/>
                  </a:cubicBezTo>
                  <a:lnTo>
                    <a:pt x="42528" y="198042"/>
                  </a:lnTo>
                  <a:cubicBezTo>
                    <a:pt x="42528" y="213638"/>
                    <a:pt x="55219" y="226321"/>
                    <a:pt x="70859" y="226321"/>
                  </a:cubicBezTo>
                  <a:cubicBezTo>
                    <a:pt x="86507" y="226321"/>
                    <a:pt x="99207" y="213638"/>
                    <a:pt x="99207" y="198043"/>
                  </a:cubicBezTo>
                  <a:lnTo>
                    <a:pt x="99207" y="150838"/>
                  </a:lnTo>
                  <a:cubicBezTo>
                    <a:pt x="99207" y="98907"/>
                    <a:pt x="137364" y="56583"/>
                    <a:pt x="184244" y="56583"/>
                  </a:cubicBezTo>
                  <a:lnTo>
                    <a:pt x="694401" y="56583"/>
                  </a:lnTo>
                  <a:cubicBezTo>
                    <a:pt x="741284" y="56583"/>
                    <a:pt x="779428" y="98907"/>
                    <a:pt x="779428" y="150837"/>
                  </a:cubicBezTo>
                  <a:lnTo>
                    <a:pt x="779428" y="641262"/>
                  </a:lnTo>
                  <a:cubicBezTo>
                    <a:pt x="779428" y="693206"/>
                    <a:pt x="741284" y="735523"/>
                    <a:pt x="694401" y="735523"/>
                  </a:cubicBezTo>
                  <a:lnTo>
                    <a:pt x="581033" y="735523"/>
                  </a:lnTo>
                  <a:cubicBezTo>
                    <a:pt x="565384" y="735523"/>
                    <a:pt x="552680" y="748196"/>
                    <a:pt x="552680" y="763809"/>
                  </a:cubicBezTo>
                  <a:cubicBezTo>
                    <a:pt x="552680" y="779423"/>
                    <a:pt x="565385" y="792100"/>
                    <a:pt x="581033" y="792100"/>
                  </a:cubicBezTo>
                  <a:lnTo>
                    <a:pt x="694401" y="792100"/>
                  </a:lnTo>
                  <a:cubicBezTo>
                    <a:pt x="772506" y="792100"/>
                    <a:pt x="836112" y="724481"/>
                    <a:pt x="836112" y="641262"/>
                  </a:cubicBezTo>
                  <a:lnTo>
                    <a:pt x="836112" y="150838"/>
                  </a:lnTo>
                  <a:cubicBezTo>
                    <a:pt x="836112" y="67685"/>
                    <a:pt x="772506" y="0"/>
                    <a:pt x="694401" y="0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accent1">
                    <a:alpha val="15000"/>
                  </a:schemeClr>
                </a:gs>
                <a:gs pos="50000">
                  <a:schemeClr val="accent1"/>
                </a:gs>
              </a:gsLst>
              <a:lin ang="16200000" scaled="1"/>
              <a:tileRect/>
            </a:gradFill>
            <a:ln w="8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B777A607-4844-42E1-A3E2-CF478083BB84}"/>
                </a:ext>
              </a:extLst>
            </p:cNvPr>
            <p:cNvSpPr txBox="1"/>
            <p:nvPr/>
          </p:nvSpPr>
          <p:spPr>
            <a:xfrm>
              <a:off x="9924815" y="5259101"/>
              <a:ext cx="19526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思源黑体 CN Normal"/>
                  <a:cs typeface="+mn-cs"/>
                </a:rPr>
                <a:t>目前师资力量</a:t>
              </a:r>
            </a:p>
          </p:txBody>
        </p:sp>
        <p:sp>
          <p:nvSpPr>
            <p:cNvPr id="95" name="矩形 94">
              <a:extLst>
                <a:ext uri="{FF2B5EF4-FFF2-40B4-BE49-F238E27FC236}">
                  <a16:creationId xmlns="" xmlns:a16="http://schemas.microsoft.com/office/drawing/2014/main" id="{6BEFEEDD-AC60-414C-AC7E-1962698F7112}"/>
                </a:ext>
              </a:extLst>
            </p:cNvPr>
            <p:cNvSpPr/>
            <p:nvPr/>
          </p:nvSpPr>
          <p:spPr>
            <a:xfrm>
              <a:off x="10145150" y="5512410"/>
              <a:ext cx="151195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3124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DBB1DFA5-9D23-4F52-A19C-8CBD07A88534}"/>
              </a:ext>
            </a:extLst>
          </p:cNvPr>
          <p:cNvGrpSpPr/>
          <p:nvPr/>
        </p:nvGrpSpPr>
        <p:grpSpPr>
          <a:xfrm>
            <a:off x="8001910" y="4845183"/>
            <a:ext cx="1952622" cy="1599584"/>
            <a:chOff x="7782893" y="4845183"/>
            <a:chExt cx="1952622" cy="1599584"/>
          </a:xfrm>
        </p:grpSpPr>
        <p:sp>
          <p:nvSpPr>
            <p:cNvPr id="93" name="文本框 92">
              <a:extLst>
                <a:ext uri="{FF2B5EF4-FFF2-40B4-BE49-F238E27FC236}">
                  <a16:creationId xmlns="" xmlns:a16="http://schemas.microsoft.com/office/drawing/2014/main" id="{7A497B5A-2EA1-4A6C-9EEE-6E83779B773E}"/>
                </a:ext>
              </a:extLst>
            </p:cNvPr>
            <p:cNvSpPr txBox="1"/>
            <p:nvPr/>
          </p:nvSpPr>
          <p:spPr>
            <a:xfrm>
              <a:off x="7782893" y="5422017"/>
              <a:ext cx="19526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/>
                  <a:ea typeface="思源黑体 CN Normal"/>
                  <a:cs typeface="+mn-cs"/>
                </a:rPr>
                <a:t>同时在校人数</a:t>
              </a:r>
            </a:p>
          </p:txBody>
        </p:sp>
        <p:sp>
          <p:nvSpPr>
            <p:cNvPr id="96" name="矩形 95">
              <a:extLst>
                <a:ext uri="{FF2B5EF4-FFF2-40B4-BE49-F238E27FC236}">
                  <a16:creationId xmlns="" xmlns:a16="http://schemas.microsoft.com/office/drawing/2014/main" id="{E9E470A7-A5F0-47C8-9EF9-61203B36F952}"/>
                </a:ext>
              </a:extLst>
            </p:cNvPr>
            <p:cNvSpPr/>
            <p:nvPr/>
          </p:nvSpPr>
          <p:spPr>
            <a:xfrm>
              <a:off x="7837317" y="5675326"/>
              <a:ext cx="184377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261270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34400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endParaRPr>
            </a:p>
          </p:txBody>
        </p:sp>
        <p:sp>
          <p:nvSpPr>
            <p:cNvPr id="104" name="图形 98">
              <a:extLst>
                <a:ext uri="{FF2B5EF4-FFF2-40B4-BE49-F238E27FC236}">
                  <a16:creationId xmlns="" xmlns:a16="http://schemas.microsoft.com/office/drawing/2014/main" id="{F97E035A-929F-437A-A62F-871CD5F9019D}"/>
                </a:ext>
              </a:extLst>
            </p:cNvPr>
            <p:cNvSpPr/>
            <p:nvPr/>
          </p:nvSpPr>
          <p:spPr>
            <a:xfrm>
              <a:off x="8419064" y="4845183"/>
              <a:ext cx="680281" cy="835934"/>
            </a:xfrm>
            <a:custGeom>
              <a:avLst/>
              <a:gdLst>
                <a:gd name="connsiteX0" fmla="*/ 664413 w 680281"/>
                <a:gd name="connsiteY0" fmla="*/ 552460 h 835934"/>
                <a:gd name="connsiteX1" fmla="*/ 648683 w 680281"/>
                <a:gd name="connsiteY1" fmla="*/ 552460 h 835934"/>
                <a:gd name="connsiteX2" fmla="*/ 648683 w 680281"/>
                <a:gd name="connsiteY2" fmla="*/ 455105 h 835934"/>
                <a:gd name="connsiteX3" fmla="*/ 637901 w 680281"/>
                <a:gd name="connsiteY3" fmla="*/ 434777 h 835934"/>
                <a:gd name="connsiteX4" fmla="*/ 613880 w 680281"/>
                <a:gd name="connsiteY4" fmla="*/ 429691 h 835934"/>
                <a:gd name="connsiteX5" fmla="*/ 340820 w 680281"/>
                <a:gd name="connsiteY5" fmla="*/ 499036 h 835934"/>
                <a:gd name="connsiteX6" fmla="*/ 67220 w 680281"/>
                <a:gd name="connsiteY6" fmla="*/ 430178 h 835934"/>
                <a:gd name="connsiteX7" fmla="*/ 43217 w 680281"/>
                <a:gd name="connsiteY7" fmla="*/ 435247 h 835934"/>
                <a:gd name="connsiteX8" fmla="*/ 32416 w 680281"/>
                <a:gd name="connsiteY8" fmla="*/ 455575 h 835934"/>
                <a:gd name="connsiteX9" fmla="*/ 32416 w 680281"/>
                <a:gd name="connsiteY9" fmla="*/ 553105 h 835934"/>
                <a:gd name="connsiteX10" fmla="*/ 29978 w 680281"/>
                <a:gd name="connsiteY10" fmla="*/ 552635 h 835934"/>
                <a:gd name="connsiteX11" fmla="*/ 16200 w 680281"/>
                <a:gd name="connsiteY11" fmla="*/ 552635 h 835934"/>
                <a:gd name="connsiteX12" fmla="*/ 0 w 680281"/>
                <a:gd name="connsiteY12" fmla="*/ 567876 h 835934"/>
                <a:gd name="connsiteX13" fmla="*/ 0 w 680281"/>
                <a:gd name="connsiteY13" fmla="*/ 625167 h 835934"/>
                <a:gd name="connsiteX14" fmla="*/ 16200 w 680281"/>
                <a:gd name="connsiteY14" fmla="*/ 640426 h 835934"/>
                <a:gd name="connsiteX15" fmla="*/ 29978 w 680281"/>
                <a:gd name="connsiteY15" fmla="*/ 640426 h 835934"/>
                <a:gd name="connsiteX16" fmla="*/ 32416 w 680281"/>
                <a:gd name="connsiteY16" fmla="*/ 639938 h 835934"/>
                <a:gd name="connsiteX17" fmla="*/ 32416 w 680281"/>
                <a:gd name="connsiteY17" fmla="*/ 732869 h 835934"/>
                <a:gd name="connsiteX18" fmla="*/ 59433 w 680281"/>
                <a:gd name="connsiteY18" fmla="*/ 763369 h 835934"/>
                <a:gd name="connsiteX19" fmla="*/ 64346 w 680281"/>
                <a:gd name="connsiteY19" fmla="*/ 764293 h 835934"/>
                <a:gd name="connsiteX20" fmla="*/ 320736 w 680281"/>
                <a:gd name="connsiteY20" fmla="*/ 829931 h 835934"/>
                <a:gd name="connsiteX21" fmla="*/ 340385 w 680281"/>
                <a:gd name="connsiteY21" fmla="*/ 835916 h 835934"/>
                <a:gd name="connsiteX22" fmla="*/ 341395 w 680281"/>
                <a:gd name="connsiteY22" fmla="*/ 835916 h 835934"/>
                <a:gd name="connsiteX23" fmla="*/ 360034 w 680281"/>
                <a:gd name="connsiteY23" fmla="*/ 829931 h 835934"/>
                <a:gd name="connsiteX24" fmla="*/ 616424 w 680281"/>
                <a:gd name="connsiteY24" fmla="*/ 764293 h 835934"/>
                <a:gd name="connsiteX25" fmla="*/ 621353 w 680281"/>
                <a:gd name="connsiteY25" fmla="*/ 763369 h 835934"/>
                <a:gd name="connsiteX26" fmla="*/ 648370 w 680281"/>
                <a:gd name="connsiteY26" fmla="*/ 732869 h 835934"/>
                <a:gd name="connsiteX27" fmla="*/ 648370 w 680281"/>
                <a:gd name="connsiteY27" fmla="*/ 639938 h 835934"/>
                <a:gd name="connsiteX28" fmla="*/ 664082 w 680281"/>
                <a:gd name="connsiteY28" fmla="*/ 639938 h 835934"/>
                <a:gd name="connsiteX29" fmla="*/ 680282 w 680281"/>
                <a:gd name="connsiteY29" fmla="*/ 624697 h 835934"/>
                <a:gd name="connsiteX30" fmla="*/ 680282 w 680281"/>
                <a:gd name="connsiteY30" fmla="*/ 567162 h 835934"/>
                <a:gd name="connsiteX31" fmla="*/ 664961 w 680281"/>
                <a:gd name="connsiteY31" fmla="*/ 552459 h 835934"/>
                <a:gd name="connsiteX32" fmla="*/ 664901 w 680281"/>
                <a:gd name="connsiteY32" fmla="*/ 552460 h 835934"/>
                <a:gd name="connsiteX33" fmla="*/ 664413 w 680281"/>
                <a:gd name="connsiteY33" fmla="*/ 552460 h 835934"/>
                <a:gd name="connsiteX34" fmla="*/ 312114 w 680281"/>
                <a:gd name="connsiteY34" fmla="*/ 775197 h 835934"/>
                <a:gd name="connsiteX35" fmla="*/ 82043 w 680281"/>
                <a:gd name="connsiteY35" fmla="*/ 718777 h 835934"/>
                <a:gd name="connsiteX36" fmla="*/ 82043 w 680281"/>
                <a:gd name="connsiteY36" fmla="*/ 479509 h 835934"/>
                <a:gd name="connsiteX37" fmla="*/ 312114 w 680281"/>
                <a:gd name="connsiteY37" fmla="*/ 539866 h 835934"/>
                <a:gd name="connsiteX38" fmla="*/ 312114 w 680281"/>
                <a:gd name="connsiteY38" fmla="*/ 775197 h 835934"/>
                <a:gd name="connsiteX39" fmla="*/ 598169 w 680281"/>
                <a:gd name="connsiteY39" fmla="*/ 718010 h 835934"/>
                <a:gd name="connsiteX40" fmla="*/ 372139 w 680281"/>
                <a:gd name="connsiteY40" fmla="*/ 772932 h 835934"/>
                <a:gd name="connsiteX41" fmla="*/ 372139 w 680281"/>
                <a:gd name="connsiteY41" fmla="*/ 537985 h 835934"/>
                <a:gd name="connsiteX42" fmla="*/ 598169 w 680281"/>
                <a:gd name="connsiteY42" fmla="*/ 479109 h 835934"/>
                <a:gd name="connsiteX43" fmla="*/ 598169 w 680281"/>
                <a:gd name="connsiteY43" fmla="*/ 718010 h 835934"/>
                <a:gd name="connsiteX44" fmla="*/ 214567 w 680281"/>
                <a:gd name="connsiteY44" fmla="*/ 330420 h 835934"/>
                <a:gd name="connsiteX45" fmla="*/ 183840 w 680281"/>
                <a:gd name="connsiteY45" fmla="*/ 345226 h 835934"/>
                <a:gd name="connsiteX46" fmla="*/ 174066 w 680281"/>
                <a:gd name="connsiteY46" fmla="*/ 370948 h 835934"/>
                <a:gd name="connsiteX47" fmla="*/ 175113 w 680281"/>
                <a:gd name="connsiteY47" fmla="*/ 372957 h 835934"/>
                <a:gd name="connsiteX48" fmla="*/ 205840 w 680281"/>
                <a:gd name="connsiteY48" fmla="*/ 380952 h 835934"/>
                <a:gd name="connsiteX49" fmla="*/ 259107 w 680281"/>
                <a:gd name="connsiteY49" fmla="*/ 355068 h 835934"/>
                <a:gd name="connsiteX50" fmla="*/ 342109 w 680281"/>
                <a:gd name="connsiteY50" fmla="*/ 370797 h 835934"/>
                <a:gd name="connsiteX51" fmla="*/ 417934 w 680281"/>
                <a:gd name="connsiteY51" fmla="*/ 357384 h 835934"/>
                <a:gd name="connsiteX52" fmla="*/ 470191 w 680281"/>
                <a:gd name="connsiteY52" fmla="*/ 384663 h 835934"/>
                <a:gd name="connsiteX53" fmla="*/ 500396 w 680281"/>
                <a:gd name="connsiteY53" fmla="*/ 376337 h 835934"/>
                <a:gd name="connsiteX54" fmla="*/ 493721 w 680281"/>
                <a:gd name="connsiteY54" fmla="*/ 349668 h 835934"/>
                <a:gd name="connsiteX55" fmla="*/ 491686 w 680281"/>
                <a:gd name="connsiteY55" fmla="*/ 348605 h 835934"/>
                <a:gd name="connsiteX56" fmla="*/ 464025 w 680281"/>
                <a:gd name="connsiteY56" fmla="*/ 333799 h 835934"/>
                <a:gd name="connsiteX57" fmla="*/ 547026 w 680281"/>
                <a:gd name="connsiteY57" fmla="*/ 184954 h 835934"/>
                <a:gd name="connsiteX58" fmla="*/ 321015 w 680281"/>
                <a:gd name="connsiteY58" fmla="*/ 1096 h 835934"/>
                <a:gd name="connsiteX59" fmla="*/ 137157 w 680281"/>
                <a:gd name="connsiteY59" fmla="*/ 184954 h 835934"/>
                <a:gd name="connsiteX60" fmla="*/ 214567 w 680281"/>
                <a:gd name="connsiteY60" fmla="*/ 330420 h 835934"/>
                <a:gd name="connsiteX61" fmla="*/ 340559 w 680281"/>
                <a:gd name="connsiteY61" fmla="*/ 54311 h 835934"/>
                <a:gd name="connsiteX62" fmla="*/ 446658 w 680281"/>
                <a:gd name="connsiteY62" fmla="*/ 95560 h 835934"/>
                <a:gd name="connsiteX63" fmla="*/ 486669 w 680281"/>
                <a:gd name="connsiteY63" fmla="*/ 185720 h 835934"/>
                <a:gd name="connsiteX64" fmla="*/ 474668 w 680281"/>
                <a:gd name="connsiteY64" fmla="*/ 237107 h 835934"/>
                <a:gd name="connsiteX65" fmla="*/ 340454 w 680281"/>
                <a:gd name="connsiteY65" fmla="*/ 317547 h 835934"/>
                <a:gd name="connsiteX66" fmla="*/ 196819 w 680281"/>
                <a:gd name="connsiteY66" fmla="*/ 198155 h 835934"/>
                <a:gd name="connsiteX67" fmla="*/ 316212 w 680281"/>
                <a:gd name="connsiteY67" fmla="*/ 54521 h 835934"/>
                <a:gd name="connsiteX68" fmla="*/ 340454 w 680281"/>
                <a:gd name="connsiteY68" fmla="*/ 54521 h 835934"/>
                <a:gd name="connsiteX69" fmla="*/ 340559 w 680281"/>
                <a:gd name="connsiteY69" fmla="*/ 54311 h 83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80281" h="835934">
                  <a:moveTo>
                    <a:pt x="664413" y="552460"/>
                  </a:moveTo>
                  <a:lnTo>
                    <a:pt x="648683" y="552460"/>
                  </a:lnTo>
                  <a:lnTo>
                    <a:pt x="648683" y="455105"/>
                  </a:lnTo>
                  <a:cubicBezTo>
                    <a:pt x="648544" y="446995"/>
                    <a:pt x="644537" y="439441"/>
                    <a:pt x="637901" y="434777"/>
                  </a:cubicBezTo>
                  <a:cubicBezTo>
                    <a:pt x="630837" y="430078"/>
                    <a:pt x="622243" y="428258"/>
                    <a:pt x="613880" y="429691"/>
                  </a:cubicBezTo>
                  <a:cubicBezTo>
                    <a:pt x="518440" y="429175"/>
                    <a:pt x="424449" y="453044"/>
                    <a:pt x="340820" y="499036"/>
                  </a:cubicBezTo>
                  <a:cubicBezTo>
                    <a:pt x="256859" y="453447"/>
                    <a:pt x="162759" y="429764"/>
                    <a:pt x="67220" y="430178"/>
                  </a:cubicBezTo>
                  <a:cubicBezTo>
                    <a:pt x="58864" y="428694"/>
                    <a:pt x="50259" y="430512"/>
                    <a:pt x="43217" y="435247"/>
                  </a:cubicBezTo>
                  <a:cubicBezTo>
                    <a:pt x="36570" y="439904"/>
                    <a:pt x="32554" y="447462"/>
                    <a:pt x="32416" y="455575"/>
                  </a:cubicBezTo>
                  <a:lnTo>
                    <a:pt x="32416" y="553105"/>
                  </a:lnTo>
                  <a:cubicBezTo>
                    <a:pt x="31406" y="553105"/>
                    <a:pt x="30936" y="552635"/>
                    <a:pt x="29978" y="552635"/>
                  </a:cubicBezTo>
                  <a:lnTo>
                    <a:pt x="16200" y="552635"/>
                  </a:lnTo>
                  <a:cubicBezTo>
                    <a:pt x="7572" y="552512"/>
                    <a:pt x="403" y="559256"/>
                    <a:pt x="0" y="567876"/>
                  </a:cubicBezTo>
                  <a:lnTo>
                    <a:pt x="0" y="625167"/>
                  </a:lnTo>
                  <a:cubicBezTo>
                    <a:pt x="394" y="633793"/>
                    <a:pt x="7566" y="640548"/>
                    <a:pt x="16200" y="640426"/>
                  </a:cubicBezTo>
                  <a:lnTo>
                    <a:pt x="29978" y="640426"/>
                  </a:lnTo>
                  <a:cubicBezTo>
                    <a:pt x="30820" y="640484"/>
                    <a:pt x="31662" y="640316"/>
                    <a:pt x="32416" y="639938"/>
                  </a:cubicBezTo>
                  <a:lnTo>
                    <a:pt x="32416" y="732869"/>
                  </a:lnTo>
                  <a:cubicBezTo>
                    <a:pt x="33720" y="747877"/>
                    <a:pt x="44692" y="760264"/>
                    <a:pt x="59433" y="763369"/>
                  </a:cubicBezTo>
                  <a:cubicBezTo>
                    <a:pt x="60915" y="763839"/>
                    <a:pt x="62865" y="763839"/>
                    <a:pt x="64346" y="764293"/>
                  </a:cubicBezTo>
                  <a:cubicBezTo>
                    <a:pt x="153427" y="768214"/>
                    <a:pt x="240728" y="790562"/>
                    <a:pt x="320736" y="829931"/>
                  </a:cubicBezTo>
                  <a:cubicBezTo>
                    <a:pt x="326432" y="834038"/>
                    <a:pt x="333347" y="836144"/>
                    <a:pt x="340385" y="835916"/>
                  </a:cubicBezTo>
                  <a:lnTo>
                    <a:pt x="341395" y="835916"/>
                  </a:lnTo>
                  <a:cubicBezTo>
                    <a:pt x="348119" y="836161"/>
                    <a:pt x="354703" y="834038"/>
                    <a:pt x="360034" y="829931"/>
                  </a:cubicBezTo>
                  <a:cubicBezTo>
                    <a:pt x="440063" y="790620"/>
                    <a:pt x="527352" y="768275"/>
                    <a:pt x="616424" y="764293"/>
                  </a:cubicBezTo>
                  <a:cubicBezTo>
                    <a:pt x="618106" y="764257"/>
                    <a:pt x="619772" y="763946"/>
                    <a:pt x="621353" y="763369"/>
                  </a:cubicBezTo>
                  <a:cubicBezTo>
                    <a:pt x="636089" y="760253"/>
                    <a:pt x="647056" y="747872"/>
                    <a:pt x="648370" y="732869"/>
                  </a:cubicBezTo>
                  <a:lnTo>
                    <a:pt x="648370" y="639938"/>
                  </a:lnTo>
                  <a:lnTo>
                    <a:pt x="664082" y="639938"/>
                  </a:lnTo>
                  <a:cubicBezTo>
                    <a:pt x="672713" y="640069"/>
                    <a:pt x="679887" y="633320"/>
                    <a:pt x="680282" y="624697"/>
                  </a:cubicBezTo>
                  <a:lnTo>
                    <a:pt x="680282" y="567162"/>
                  </a:lnTo>
                  <a:cubicBezTo>
                    <a:pt x="680111" y="558871"/>
                    <a:pt x="673251" y="552288"/>
                    <a:pt x="664961" y="552459"/>
                  </a:cubicBezTo>
                  <a:cubicBezTo>
                    <a:pt x="664941" y="552459"/>
                    <a:pt x="664921" y="552460"/>
                    <a:pt x="664901" y="552460"/>
                  </a:cubicBezTo>
                  <a:lnTo>
                    <a:pt x="664413" y="552460"/>
                  </a:lnTo>
                  <a:close/>
                  <a:moveTo>
                    <a:pt x="312114" y="775197"/>
                  </a:moveTo>
                  <a:cubicBezTo>
                    <a:pt x="239523" y="742466"/>
                    <a:pt x="161540" y="723343"/>
                    <a:pt x="82043" y="718777"/>
                  </a:cubicBezTo>
                  <a:lnTo>
                    <a:pt x="82043" y="479509"/>
                  </a:lnTo>
                  <a:cubicBezTo>
                    <a:pt x="162532" y="480388"/>
                    <a:pt x="241560" y="501121"/>
                    <a:pt x="312114" y="539866"/>
                  </a:cubicBezTo>
                  <a:lnTo>
                    <a:pt x="312114" y="775197"/>
                  </a:lnTo>
                  <a:close/>
                  <a:moveTo>
                    <a:pt x="598169" y="718010"/>
                  </a:moveTo>
                  <a:cubicBezTo>
                    <a:pt x="520122" y="722485"/>
                    <a:pt x="443537" y="741094"/>
                    <a:pt x="372139" y="772932"/>
                  </a:cubicBezTo>
                  <a:lnTo>
                    <a:pt x="372139" y="537985"/>
                  </a:lnTo>
                  <a:cubicBezTo>
                    <a:pt x="441547" y="500204"/>
                    <a:pt x="519149" y="479991"/>
                    <a:pt x="598169" y="479109"/>
                  </a:cubicBezTo>
                  <a:lnTo>
                    <a:pt x="598169" y="718010"/>
                  </a:lnTo>
                  <a:close/>
                  <a:moveTo>
                    <a:pt x="214567" y="330420"/>
                  </a:moveTo>
                  <a:lnTo>
                    <a:pt x="183840" y="345226"/>
                  </a:lnTo>
                  <a:cubicBezTo>
                    <a:pt x="174038" y="349630"/>
                    <a:pt x="169662" y="361146"/>
                    <a:pt x="174066" y="370948"/>
                  </a:cubicBezTo>
                  <a:cubicBezTo>
                    <a:pt x="174376" y="371637"/>
                    <a:pt x="174725" y="372309"/>
                    <a:pt x="175113" y="372957"/>
                  </a:cubicBezTo>
                  <a:cubicBezTo>
                    <a:pt x="181878" y="382983"/>
                    <a:pt x="195046" y="386410"/>
                    <a:pt x="205840" y="380952"/>
                  </a:cubicBezTo>
                  <a:lnTo>
                    <a:pt x="259107" y="355068"/>
                  </a:lnTo>
                  <a:cubicBezTo>
                    <a:pt x="285515" y="365589"/>
                    <a:pt x="313682" y="370937"/>
                    <a:pt x="342109" y="370797"/>
                  </a:cubicBezTo>
                  <a:cubicBezTo>
                    <a:pt x="367982" y="370893"/>
                    <a:pt x="393663" y="366350"/>
                    <a:pt x="417934" y="357384"/>
                  </a:cubicBezTo>
                  <a:lnTo>
                    <a:pt x="470191" y="384663"/>
                  </a:lnTo>
                  <a:cubicBezTo>
                    <a:pt x="480932" y="389755"/>
                    <a:pt x="493781" y="386212"/>
                    <a:pt x="500396" y="376337"/>
                  </a:cubicBezTo>
                  <a:cubicBezTo>
                    <a:pt x="505917" y="367129"/>
                    <a:pt x="502928" y="355189"/>
                    <a:pt x="493721" y="349668"/>
                  </a:cubicBezTo>
                  <a:cubicBezTo>
                    <a:pt x="493064" y="349274"/>
                    <a:pt x="492384" y="348919"/>
                    <a:pt x="491686" y="348605"/>
                  </a:cubicBezTo>
                  <a:lnTo>
                    <a:pt x="464025" y="333799"/>
                  </a:lnTo>
                  <a:cubicBezTo>
                    <a:pt x="514914" y="301254"/>
                    <a:pt x="546086" y="245353"/>
                    <a:pt x="547026" y="184954"/>
                  </a:cubicBezTo>
                  <a:cubicBezTo>
                    <a:pt x="535373" y="71765"/>
                    <a:pt x="434186" y="-10539"/>
                    <a:pt x="321015" y="1096"/>
                  </a:cubicBezTo>
                  <a:cubicBezTo>
                    <a:pt x="223910" y="11083"/>
                    <a:pt x="147143" y="87848"/>
                    <a:pt x="137157" y="184954"/>
                  </a:cubicBezTo>
                  <a:cubicBezTo>
                    <a:pt x="137616" y="243185"/>
                    <a:pt x="166525" y="297511"/>
                    <a:pt x="214567" y="330420"/>
                  </a:cubicBezTo>
                  <a:close/>
                  <a:moveTo>
                    <a:pt x="340559" y="54311"/>
                  </a:moveTo>
                  <a:cubicBezTo>
                    <a:pt x="379899" y="53986"/>
                    <a:pt x="417868" y="68747"/>
                    <a:pt x="446658" y="95560"/>
                  </a:cubicBezTo>
                  <a:cubicBezTo>
                    <a:pt x="471838" y="118824"/>
                    <a:pt x="486313" y="151440"/>
                    <a:pt x="486669" y="185720"/>
                  </a:cubicBezTo>
                  <a:cubicBezTo>
                    <a:pt x="486632" y="203539"/>
                    <a:pt x="482527" y="221114"/>
                    <a:pt x="474668" y="237107"/>
                  </a:cubicBezTo>
                  <a:cubicBezTo>
                    <a:pt x="449157" y="287532"/>
                    <a:pt x="396952" y="318822"/>
                    <a:pt x="340454" y="317547"/>
                  </a:cubicBezTo>
                  <a:cubicBezTo>
                    <a:pt x="267821" y="324242"/>
                    <a:pt x="203514" y="270788"/>
                    <a:pt x="196819" y="198155"/>
                  </a:cubicBezTo>
                  <a:cubicBezTo>
                    <a:pt x="190126" y="125523"/>
                    <a:pt x="243579" y="61215"/>
                    <a:pt x="316212" y="54521"/>
                  </a:cubicBezTo>
                  <a:cubicBezTo>
                    <a:pt x="324276" y="53777"/>
                    <a:pt x="332390" y="53777"/>
                    <a:pt x="340454" y="54521"/>
                  </a:cubicBezTo>
                  <a:lnTo>
                    <a:pt x="340559" y="54311"/>
                  </a:lnTo>
                  <a:close/>
                </a:path>
              </a:pathLst>
            </a:custGeom>
            <a:gradFill>
              <a:gsLst>
                <a:gs pos="15000">
                  <a:schemeClr val="accent1">
                    <a:alpha val="15000"/>
                  </a:schemeClr>
                </a:gs>
                <a:gs pos="50000">
                  <a:schemeClr val="accent1"/>
                </a:gs>
              </a:gsLst>
              <a:lin ang="16200000" scaled="1"/>
            </a:gradFill>
            <a:ln w="8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64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A2A02E93-D06C-4969-8C1F-593D76F298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研究背景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C88F300-CAE3-45D8-AA9A-7A8B10D1F4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BACKGROUND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57C133F-4FC3-4074-AB36-86F1BAB0D21A}"/>
              </a:ext>
            </a:extLst>
          </p:cNvPr>
          <p:cNvSpPr/>
          <p:nvPr/>
        </p:nvSpPr>
        <p:spPr>
          <a:xfrm>
            <a:off x="515938" y="1304925"/>
            <a:ext cx="11160123" cy="3519372"/>
          </a:xfrm>
          <a:prstGeom prst="rect">
            <a:avLst/>
          </a:pr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" name="图片 12" descr="建筑的摆设布局&#10;&#10;描述已自动生成">
            <a:extLst>
              <a:ext uri="{FF2B5EF4-FFF2-40B4-BE49-F238E27FC236}">
                <a16:creationId xmlns="" xmlns:a16="http://schemas.microsoft.com/office/drawing/2014/main" id="{5C88D082-48C6-49FB-A071-A4738A50AE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7" b="25926"/>
          <a:stretch/>
        </p:blipFill>
        <p:spPr>
          <a:xfrm>
            <a:off x="515938" y="3029572"/>
            <a:ext cx="11160122" cy="324492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C163A1E-F0AC-4109-97C7-AF13CA62B79A}"/>
              </a:ext>
            </a:extLst>
          </p:cNvPr>
          <p:cNvSpPr/>
          <p:nvPr/>
        </p:nvSpPr>
        <p:spPr>
          <a:xfrm>
            <a:off x="1019175" y="1304925"/>
            <a:ext cx="2766955" cy="2715075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11C1011-1D9E-4ADF-8095-485B46348BEC}"/>
              </a:ext>
            </a:extLst>
          </p:cNvPr>
          <p:cNvSpPr/>
          <p:nvPr/>
        </p:nvSpPr>
        <p:spPr>
          <a:xfrm>
            <a:off x="4599884" y="1398064"/>
            <a:ext cx="6812971" cy="1538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再此填入你想要填入的相关背景以及研究内容一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再此填入你想要填入的相关背景以及研究内容二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再此填入你想要填入的相关背景以及研究内容三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再此填入你想要填入的相关背景以及研究内容四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5D499F4-63AD-44E2-AD89-037A929132EF}"/>
              </a:ext>
            </a:extLst>
          </p:cNvPr>
          <p:cNvSpPr/>
          <p:nvPr/>
        </p:nvSpPr>
        <p:spPr>
          <a:xfrm>
            <a:off x="4273435" y="1304923"/>
            <a:ext cx="45719" cy="2715075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91DEE92-ADCA-4814-9C47-6FC4D46A856F}"/>
              </a:ext>
            </a:extLst>
          </p:cNvPr>
          <p:cNvSpPr txBox="1"/>
          <p:nvPr/>
        </p:nvSpPr>
        <p:spPr>
          <a:xfrm>
            <a:off x="1347075" y="1733057"/>
            <a:ext cx="3097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长江大学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E1E642E-24AB-47A3-8F68-BA68893FA563}"/>
              </a:ext>
            </a:extLst>
          </p:cNvPr>
          <p:cNvSpPr/>
          <p:nvPr/>
        </p:nvSpPr>
        <p:spPr>
          <a:xfrm>
            <a:off x="1396671" y="2232107"/>
            <a:ext cx="2175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Yangtze  University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pic>
        <p:nvPicPr>
          <p:cNvPr id="12" name="图形 11">
            <a:extLst>
              <a:ext uri="{FF2B5EF4-FFF2-40B4-BE49-F238E27FC236}">
                <a16:creationId xmlns="" xmlns:a16="http://schemas.microsoft.com/office/drawing/2014/main" id="{EAD6B799-FF99-4CD7-8F21-162BC8AD639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978" y="464725"/>
            <a:ext cx="333985" cy="31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5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F35E8FCB-5647-4529-A3AB-7271E00C16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研究背景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96CDC5E-CD83-4614-BB02-F29768ABF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BACKGROUND</a:t>
            </a:r>
          </a:p>
        </p:txBody>
      </p:sp>
      <p:pic>
        <p:nvPicPr>
          <p:cNvPr id="5" name="图形 4">
            <a:extLst>
              <a:ext uri="{FF2B5EF4-FFF2-40B4-BE49-F238E27FC236}">
                <a16:creationId xmlns="" xmlns:a16="http://schemas.microsoft.com/office/drawing/2014/main" id="{D8C2A64C-7670-4C30-BBC5-2DB1A9427B0F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4978" y="464725"/>
            <a:ext cx="333985" cy="31507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D826FA0-7D07-4F7E-83C8-1830EA4C408E}"/>
              </a:ext>
            </a:extLst>
          </p:cNvPr>
          <p:cNvSpPr/>
          <p:nvPr/>
        </p:nvSpPr>
        <p:spPr>
          <a:xfrm>
            <a:off x="515937" y="1691369"/>
            <a:ext cx="11160125" cy="26114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4AEE116-FB95-43F3-AD7F-6FE8FF4A0006}"/>
              </a:ext>
            </a:extLst>
          </p:cNvPr>
          <p:cNvGrpSpPr/>
          <p:nvPr/>
        </p:nvGrpSpPr>
        <p:grpSpPr>
          <a:xfrm>
            <a:off x="903087" y="2215091"/>
            <a:ext cx="1622046" cy="1622047"/>
            <a:chOff x="867857" y="2107898"/>
            <a:chExt cx="1778377" cy="1778378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A6ECB34B-4323-4EC6-BF87-E7C9056EEA25}"/>
                </a:ext>
              </a:extLst>
            </p:cNvPr>
            <p:cNvSpPr/>
            <p:nvPr/>
          </p:nvSpPr>
          <p:spPr>
            <a:xfrm>
              <a:off x="867857" y="2107898"/>
              <a:ext cx="1778377" cy="1778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A0F67105-659A-4AC3-9E4D-58E74478EFE6}"/>
                </a:ext>
              </a:extLst>
            </p:cNvPr>
            <p:cNvSpPr/>
            <p:nvPr/>
          </p:nvSpPr>
          <p:spPr>
            <a:xfrm>
              <a:off x="1360075" y="2471024"/>
              <a:ext cx="793940" cy="1415252"/>
            </a:xfrm>
            <a:custGeom>
              <a:avLst/>
              <a:gdLst>
                <a:gd name="connsiteX0" fmla="*/ 396970 w 793940"/>
                <a:gd name="connsiteY0" fmla="*/ 0 h 1415252"/>
                <a:gd name="connsiteX1" fmla="*/ 793940 w 793940"/>
                <a:gd name="connsiteY1" fmla="*/ 396970 h 1415252"/>
                <a:gd name="connsiteX2" fmla="*/ 618920 w 793940"/>
                <a:gd name="connsiteY2" fmla="*/ 726144 h 1415252"/>
                <a:gd name="connsiteX3" fmla="*/ 585394 w 793940"/>
                <a:gd name="connsiteY3" fmla="*/ 744341 h 1415252"/>
                <a:gd name="connsiteX4" fmla="*/ 791983 w 793940"/>
                <a:gd name="connsiteY4" fmla="*/ 1318834 h 1415252"/>
                <a:gd name="connsiteX5" fmla="*/ 743084 w 793940"/>
                <a:gd name="connsiteY5" fmla="*/ 1345375 h 1415252"/>
                <a:gd name="connsiteX6" fmla="*/ 396971 w 793940"/>
                <a:gd name="connsiteY6" fmla="*/ 1415252 h 1415252"/>
                <a:gd name="connsiteX7" fmla="*/ 50858 w 793940"/>
                <a:gd name="connsiteY7" fmla="*/ 1345375 h 1415252"/>
                <a:gd name="connsiteX8" fmla="*/ 1958 w 793940"/>
                <a:gd name="connsiteY8" fmla="*/ 1318833 h 1415252"/>
                <a:gd name="connsiteX9" fmla="*/ 208546 w 793940"/>
                <a:gd name="connsiteY9" fmla="*/ 744341 h 1415252"/>
                <a:gd name="connsiteX10" fmla="*/ 175021 w 793940"/>
                <a:gd name="connsiteY10" fmla="*/ 726144 h 1415252"/>
                <a:gd name="connsiteX11" fmla="*/ 0 w 793940"/>
                <a:gd name="connsiteY11" fmla="*/ 396970 h 1415252"/>
                <a:gd name="connsiteX12" fmla="*/ 396970 w 793940"/>
                <a:gd name="connsiteY12" fmla="*/ 0 h 14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3940" h="1415252">
                  <a:moveTo>
                    <a:pt x="396970" y="0"/>
                  </a:moveTo>
                  <a:cubicBezTo>
                    <a:pt x="616210" y="0"/>
                    <a:pt x="793940" y="177730"/>
                    <a:pt x="793940" y="396970"/>
                  </a:cubicBezTo>
                  <a:cubicBezTo>
                    <a:pt x="793940" y="533995"/>
                    <a:pt x="724514" y="654805"/>
                    <a:pt x="618920" y="726144"/>
                  </a:cubicBezTo>
                  <a:lnTo>
                    <a:pt x="585394" y="744341"/>
                  </a:lnTo>
                  <a:lnTo>
                    <a:pt x="791983" y="1318834"/>
                  </a:lnTo>
                  <a:lnTo>
                    <a:pt x="743084" y="1345375"/>
                  </a:lnTo>
                  <a:cubicBezTo>
                    <a:pt x="636703" y="1390371"/>
                    <a:pt x="519743" y="1415252"/>
                    <a:pt x="396971" y="1415252"/>
                  </a:cubicBezTo>
                  <a:cubicBezTo>
                    <a:pt x="274200" y="1415252"/>
                    <a:pt x="157240" y="1390371"/>
                    <a:pt x="50858" y="1345375"/>
                  </a:cubicBezTo>
                  <a:lnTo>
                    <a:pt x="1958" y="1318833"/>
                  </a:lnTo>
                  <a:lnTo>
                    <a:pt x="208546" y="744341"/>
                  </a:lnTo>
                  <a:lnTo>
                    <a:pt x="175021" y="726144"/>
                  </a:lnTo>
                  <a:cubicBezTo>
                    <a:pt x="69426" y="654805"/>
                    <a:pt x="0" y="533995"/>
                    <a:pt x="0" y="396970"/>
                  </a:cubicBezTo>
                  <a:cubicBezTo>
                    <a:pt x="0" y="177730"/>
                    <a:pt x="177730" y="0"/>
                    <a:pt x="39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629068E6-702B-4FCD-9D61-3EED8AF64F15}"/>
              </a:ext>
            </a:extLst>
          </p:cNvPr>
          <p:cNvGrpSpPr/>
          <p:nvPr/>
        </p:nvGrpSpPr>
        <p:grpSpPr>
          <a:xfrm>
            <a:off x="3095583" y="2215091"/>
            <a:ext cx="1622046" cy="1622047"/>
            <a:chOff x="3037334" y="2107898"/>
            <a:chExt cx="1778377" cy="1778378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12C8228F-3CE6-472F-B5F2-E186C8B887E1}"/>
                </a:ext>
              </a:extLst>
            </p:cNvPr>
            <p:cNvSpPr/>
            <p:nvPr/>
          </p:nvSpPr>
          <p:spPr>
            <a:xfrm>
              <a:off x="3037334" y="2107898"/>
              <a:ext cx="1778377" cy="1778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81F62A01-2D1D-4045-A46C-46DF177030C4}"/>
                </a:ext>
              </a:extLst>
            </p:cNvPr>
            <p:cNvSpPr/>
            <p:nvPr/>
          </p:nvSpPr>
          <p:spPr>
            <a:xfrm>
              <a:off x="3529552" y="2471024"/>
              <a:ext cx="793940" cy="1415252"/>
            </a:xfrm>
            <a:custGeom>
              <a:avLst/>
              <a:gdLst>
                <a:gd name="connsiteX0" fmla="*/ 396970 w 793940"/>
                <a:gd name="connsiteY0" fmla="*/ 0 h 1415252"/>
                <a:gd name="connsiteX1" fmla="*/ 793940 w 793940"/>
                <a:gd name="connsiteY1" fmla="*/ 396970 h 1415252"/>
                <a:gd name="connsiteX2" fmla="*/ 618920 w 793940"/>
                <a:gd name="connsiteY2" fmla="*/ 726144 h 1415252"/>
                <a:gd name="connsiteX3" fmla="*/ 585394 w 793940"/>
                <a:gd name="connsiteY3" fmla="*/ 744341 h 1415252"/>
                <a:gd name="connsiteX4" fmla="*/ 791983 w 793940"/>
                <a:gd name="connsiteY4" fmla="*/ 1318834 h 1415252"/>
                <a:gd name="connsiteX5" fmla="*/ 743084 w 793940"/>
                <a:gd name="connsiteY5" fmla="*/ 1345375 h 1415252"/>
                <a:gd name="connsiteX6" fmla="*/ 396971 w 793940"/>
                <a:gd name="connsiteY6" fmla="*/ 1415252 h 1415252"/>
                <a:gd name="connsiteX7" fmla="*/ 50858 w 793940"/>
                <a:gd name="connsiteY7" fmla="*/ 1345375 h 1415252"/>
                <a:gd name="connsiteX8" fmla="*/ 1958 w 793940"/>
                <a:gd name="connsiteY8" fmla="*/ 1318833 h 1415252"/>
                <a:gd name="connsiteX9" fmla="*/ 208546 w 793940"/>
                <a:gd name="connsiteY9" fmla="*/ 744341 h 1415252"/>
                <a:gd name="connsiteX10" fmla="*/ 175021 w 793940"/>
                <a:gd name="connsiteY10" fmla="*/ 726144 h 1415252"/>
                <a:gd name="connsiteX11" fmla="*/ 0 w 793940"/>
                <a:gd name="connsiteY11" fmla="*/ 396970 h 1415252"/>
                <a:gd name="connsiteX12" fmla="*/ 396970 w 793940"/>
                <a:gd name="connsiteY12" fmla="*/ 0 h 14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3940" h="1415252">
                  <a:moveTo>
                    <a:pt x="396970" y="0"/>
                  </a:moveTo>
                  <a:cubicBezTo>
                    <a:pt x="616210" y="0"/>
                    <a:pt x="793940" y="177730"/>
                    <a:pt x="793940" y="396970"/>
                  </a:cubicBezTo>
                  <a:cubicBezTo>
                    <a:pt x="793940" y="533995"/>
                    <a:pt x="724514" y="654805"/>
                    <a:pt x="618920" y="726144"/>
                  </a:cubicBezTo>
                  <a:lnTo>
                    <a:pt x="585394" y="744341"/>
                  </a:lnTo>
                  <a:lnTo>
                    <a:pt x="791983" y="1318834"/>
                  </a:lnTo>
                  <a:lnTo>
                    <a:pt x="743084" y="1345375"/>
                  </a:lnTo>
                  <a:cubicBezTo>
                    <a:pt x="636703" y="1390371"/>
                    <a:pt x="519743" y="1415252"/>
                    <a:pt x="396971" y="1415252"/>
                  </a:cubicBezTo>
                  <a:cubicBezTo>
                    <a:pt x="274200" y="1415252"/>
                    <a:pt x="157240" y="1390371"/>
                    <a:pt x="50858" y="1345375"/>
                  </a:cubicBezTo>
                  <a:lnTo>
                    <a:pt x="1958" y="1318833"/>
                  </a:lnTo>
                  <a:lnTo>
                    <a:pt x="208546" y="744341"/>
                  </a:lnTo>
                  <a:lnTo>
                    <a:pt x="175021" y="726144"/>
                  </a:lnTo>
                  <a:cubicBezTo>
                    <a:pt x="69426" y="654805"/>
                    <a:pt x="0" y="533995"/>
                    <a:pt x="0" y="396970"/>
                  </a:cubicBezTo>
                  <a:cubicBezTo>
                    <a:pt x="0" y="177730"/>
                    <a:pt x="177730" y="0"/>
                    <a:pt x="39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E7081513-E799-4085-AF75-0E5A039C649E}"/>
              </a:ext>
            </a:extLst>
          </p:cNvPr>
          <p:cNvGrpSpPr/>
          <p:nvPr/>
        </p:nvGrpSpPr>
        <p:grpSpPr>
          <a:xfrm>
            <a:off x="5288079" y="2215091"/>
            <a:ext cx="1622046" cy="1622047"/>
            <a:chOff x="5206811" y="2107898"/>
            <a:chExt cx="1778377" cy="1778378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FC0C470C-5E18-47DE-AB76-ED688FC470E2}"/>
                </a:ext>
              </a:extLst>
            </p:cNvPr>
            <p:cNvSpPr/>
            <p:nvPr/>
          </p:nvSpPr>
          <p:spPr>
            <a:xfrm>
              <a:off x="5206811" y="2107898"/>
              <a:ext cx="1778377" cy="1778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F1893FB0-39DA-4212-8150-0170600D5833}"/>
                </a:ext>
              </a:extLst>
            </p:cNvPr>
            <p:cNvSpPr/>
            <p:nvPr/>
          </p:nvSpPr>
          <p:spPr>
            <a:xfrm>
              <a:off x="5699029" y="2471024"/>
              <a:ext cx="793940" cy="1415252"/>
            </a:xfrm>
            <a:custGeom>
              <a:avLst/>
              <a:gdLst>
                <a:gd name="connsiteX0" fmla="*/ 396970 w 793940"/>
                <a:gd name="connsiteY0" fmla="*/ 0 h 1415252"/>
                <a:gd name="connsiteX1" fmla="*/ 793940 w 793940"/>
                <a:gd name="connsiteY1" fmla="*/ 396970 h 1415252"/>
                <a:gd name="connsiteX2" fmla="*/ 618920 w 793940"/>
                <a:gd name="connsiteY2" fmla="*/ 726144 h 1415252"/>
                <a:gd name="connsiteX3" fmla="*/ 585394 w 793940"/>
                <a:gd name="connsiteY3" fmla="*/ 744341 h 1415252"/>
                <a:gd name="connsiteX4" fmla="*/ 791983 w 793940"/>
                <a:gd name="connsiteY4" fmla="*/ 1318834 h 1415252"/>
                <a:gd name="connsiteX5" fmla="*/ 743084 w 793940"/>
                <a:gd name="connsiteY5" fmla="*/ 1345375 h 1415252"/>
                <a:gd name="connsiteX6" fmla="*/ 396971 w 793940"/>
                <a:gd name="connsiteY6" fmla="*/ 1415252 h 1415252"/>
                <a:gd name="connsiteX7" fmla="*/ 50858 w 793940"/>
                <a:gd name="connsiteY7" fmla="*/ 1345375 h 1415252"/>
                <a:gd name="connsiteX8" fmla="*/ 1958 w 793940"/>
                <a:gd name="connsiteY8" fmla="*/ 1318833 h 1415252"/>
                <a:gd name="connsiteX9" fmla="*/ 208546 w 793940"/>
                <a:gd name="connsiteY9" fmla="*/ 744341 h 1415252"/>
                <a:gd name="connsiteX10" fmla="*/ 175021 w 793940"/>
                <a:gd name="connsiteY10" fmla="*/ 726144 h 1415252"/>
                <a:gd name="connsiteX11" fmla="*/ 0 w 793940"/>
                <a:gd name="connsiteY11" fmla="*/ 396970 h 1415252"/>
                <a:gd name="connsiteX12" fmla="*/ 396970 w 793940"/>
                <a:gd name="connsiteY12" fmla="*/ 0 h 14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3940" h="1415252">
                  <a:moveTo>
                    <a:pt x="396970" y="0"/>
                  </a:moveTo>
                  <a:cubicBezTo>
                    <a:pt x="616210" y="0"/>
                    <a:pt x="793940" y="177730"/>
                    <a:pt x="793940" y="396970"/>
                  </a:cubicBezTo>
                  <a:cubicBezTo>
                    <a:pt x="793940" y="533995"/>
                    <a:pt x="724514" y="654805"/>
                    <a:pt x="618920" y="726144"/>
                  </a:cubicBezTo>
                  <a:lnTo>
                    <a:pt x="585394" y="744341"/>
                  </a:lnTo>
                  <a:lnTo>
                    <a:pt x="791983" y="1318834"/>
                  </a:lnTo>
                  <a:lnTo>
                    <a:pt x="743084" y="1345375"/>
                  </a:lnTo>
                  <a:cubicBezTo>
                    <a:pt x="636703" y="1390371"/>
                    <a:pt x="519743" y="1415252"/>
                    <a:pt x="396971" y="1415252"/>
                  </a:cubicBezTo>
                  <a:cubicBezTo>
                    <a:pt x="274200" y="1415252"/>
                    <a:pt x="157240" y="1390371"/>
                    <a:pt x="50858" y="1345375"/>
                  </a:cubicBezTo>
                  <a:lnTo>
                    <a:pt x="1958" y="1318833"/>
                  </a:lnTo>
                  <a:lnTo>
                    <a:pt x="208546" y="744341"/>
                  </a:lnTo>
                  <a:lnTo>
                    <a:pt x="175021" y="726144"/>
                  </a:lnTo>
                  <a:cubicBezTo>
                    <a:pt x="69426" y="654805"/>
                    <a:pt x="0" y="533995"/>
                    <a:pt x="0" y="396970"/>
                  </a:cubicBezTo>
                  <a:cubicBezTo>
                    <a:pt x="0" y="177730"/>
                    <a:pt x="177730" y="0"/>
                    <a:pt x="39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39402471-8B26-4C84-878A-A6A3C3C9B471}"/>
              </a:ext>
            </a:extLst>
          </p:cNvPr>
          <p:cNvGrpSpPr/>
          <p:nvPr/>
        </p:nvGrpSpPr>
        <p:grpSpPr>
          <a:xfrm>
            <a:off x="7480575" y="2215091"/>
            <a:ext cx="1622046" cy="1622047"/>
            <a:chOff x="7376288" y="2107898"/>
            <a:chExt cx="1778377" cy="1778378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DD88799-9A5F-48B8-865A-78CC72D43CA8}"/>
                </a:ext>
              </a:extLst>
            </p:cNvPr>
            <p:cNvSpPr/>
            <p:nvPr/>
          </p:nvSpPr>
          <p:spPr>
            <a:xfrm>
              <a:off x="7376288" y="2107898"/>
              <a:ext cx="1778377" cy="1778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A82AA3ED-95E0-4AA7-BF55-EEFBB4F3480A}"/>
                </a:ext>
              </a:extLst>
            </p:cNvPr>
            <p:cNvSpPr/>
            <p:nvPr/>
          </p:nvSpPr>
          <p:spPr>
            <a:xfrm>
              <a:off x="7868506" y="2471024"/>
              <a:ext cx="793940" cy="1415252"/>
            </a:xfrm>
            <a:custGeom>
              <a:avLst/>
              <a:gdLst>
                <a:gd name="connsiteX0" fmla="*/ 396970 w 793940"/>
                <a:gd name="connsiteY0" fmla="*/ 0 h 1415252"/>
                <a:gd name="connsiteX1" fmla="*/ 793940 w 793940"/>
                <a:gd name="connsiteY1" fmla="*/ 396970 h 1415252"/>
                <a:gd name="connsiteX2" fmla="*/ 618920 w 793940"/>
                <a:gd name="connsiteY2" fmla="*/ 726144 h 1415252"/>
                <a:gd name="connsiteX3" fmla="*/ 585394 w 793940"/>
                <a:gd name="connsiteY3" fmla="*/ 744341 h 1415252"/>
                <a:gd name="connsiteX4" fmla="*/ 791983 w 793940"/>
                <a:gd name="connsiteY4" fmla="*/ 1318834 h 1415252"/>
                <a:gd name="connsiteX5" fmla="*/ 743084 w 793940"/>
                <a:gd name="connsiteY5" fmla="*/ 1345375 h 1415252"/>
                <a:gd name="connsiteX6" fmla="*/ 396971 w 793940"/>
                <a:gd name="connsiteY6" fmla="*/ 1415252 h 1415252"/>
                <a:gd name="connsiteX7" fmla="*/ 50858 w 793940"/>
                <a:gd name="connsiteY7" fmla="*/ 1345375 h 1415252"/>
                <a:gd name="connsiteX8" fmla="*/ 1958 w 793940"/>
                <a:gd name="connsiteY8" fmla="*/ 1318833 h 1415252"/>
                <a:gd name="connsiteX9" fmla="*/ 208546 w 793940"/>
                <a:gd name="connsiteY9" fmla="*/ 744341 h 1415252"/>
                <a:gd name="connsiteX10" fmla="*/ 175021 w 793940"/>
                <a:gd name="connsiteY10" fmla="*/ 726144 h 1415252"/>
                <a:gd name="connsiteX11" fmla="*/ 0 w 793940"/>
                <a:gd name="connsiteY11" fmla="*/ 396970 h 1415252"/>
                <a:gd name="connsiteX12" fmla="*/ 396970 w 793940"/>
                <a:gd name="connsiteY12" fmla="*/ 0 h 14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3940" h="1415252">
                  <a:moveTo>
                    <a:pt x="396970" y="0"/>
                  </a:moveTo>
                  <a:cubicBezTo>
                    <a:pt x="616210" y="0"/>
                    <a:pt x="793940" y="177730"/>
                    <a:pt x="793940" y="396970"/>
                  </a:cubicBezTo>
                  <a:cubicBezTo>
                    <a:pt x="793940" y="533995"/>
                    <a:pt x="724514" y="654805"/>
                    <a:pt x="618920" y="726144"/>
                  </a:cubicBezTo>
                  <a:lnTo>
                    <a:pt x="585394" y="744341"/>
                  </a:lnTo>
                  <a:lnTo>
                    <a:pt x="791983" y="1318834"/>
                  </a:lnTo>
                  <a:lnTo>
                    <a:pt x="743084" y="1345375"/>
                  </a:lnTo>
                  <a:cubicBezTo>
                    <a:pt x="636703" y="1390371"/>
                    <a:pt x="519743" y="1415252"/>
                    <a:pt x="396971" y="1415252"/>
                  </a:cubicBezTo>
                  <a:cubicBezTo>
                    <a:pt x="274200" y="1415252"/>
                    <a:pt x="157240" y="1390371"/>
                    <a:pt x="50858" y="1345375"/>
                  </a:cubicBezTo>
                  <a:lnTo>
                    <a:pt x="1958" y="1318833"/>
                  </a:lnTo>
                  <a:lnTo>
                    <a:pt x="208546" y="744341"/>
                  </a:lnTo>
                  <a:lnTo>
                    <a:pt x="175021" y="726144"/>
                  </a:lnTo>
                  <a:cubicBezTo>
                    <a:pt x="69426" y="654805"/>
                    <a:pt x="0" y="533995"/>
                    <a:pt x="0" y="396970"/>
                  </a:cubicBezTo>
                  <a:cubicBezTo>
                    <a:pt x="0" y="177730"/>
                    <a:pt x="177730" y="0"/>
                    <a:pt x="39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C819062C-B777-4DD9-9DD4-47B541EC023F}"/>
              </a:ext>
            </a:extLst>
          </p:cNvPr>
          <p:cNvGrpSpPr/>
          <p:nvPr/>
        </p:nvGrpSpPr>
        <p:grpSpPr>
          <a:xfrm>
            <a:off x="9673069" y="2215091"/>
            <a:ext cx="1622046" cy="1622047"/>
            <a:chOff x="9545766" y="2107898"/>
            <a:chExt cx="1778377" cy="1778378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CA783FEA-3713-4713-80E9-7CF6B27CB470}"/>
                </a:ext>
              </a:extLst>
            </p:cNvPr>
            <p:cNvSpPr/>
            <p:nvPr/>
          </p:nvSpPr>
          <p:spPr>
            <a:xfrm>
              <a:off x="9545766" y="2107898"/>
              <a:ext cx="1778377" cy="1778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038CB70E-7B6A-4E00-B26D-4A38203BEC58}"/>
                </a:ext>
              </a:extLst>
            </p:cNvPr>
            <p:cNvSpPr/>
            <p:nvPr/>
          </p:nvSpPr>
          <p:spPr>
            <a:xfrm>
              <a:off x="10037983" y="2471024"/>
              <a:ext cx="793940" cy="1415252"/>
            </a:xfrm>
            <a:custGeom>
              <a:avLst/>
              <a:gdLst>
                <a:gd name="connsiteX0" fmla="*/ 396970 w 793940"/>
                <a:gd name="connsiteY0" fmla="*/ 0 h 1415252"/>
                <a:gd name="connsiteX1" fmla="*/ 793940 w 793940"/>
                <a:gd name="connsiteY1" fmla="*/ 396970 h 1415252"/>
                <a:gd name="connsiteX2" fmla="*/ 618920 w 793940"/>
                <a:gd name="connsiteY2" fmla="*/ 726144 h 1415252"/>
                <a:gd name="connsiteX3" fmla="*/ 585394 w 793940"/>
                <a:gd name="connsiteY3" fmla="*/ 744341 h 1415252"/>
                <a:gd name="connsiteX4" fmla="*/ 791983 w 793940"/>
                <a:gd name="connsiteY4" fmla="*/ 1318834 h 1415252"/>
                <a:gd name="connsiteX5" fmla="*/ 743084 w 793940"/>
                <a:gd name="connsiteY5" fmla="*/ 1345375 h 1415252"/>
                <a:gd name="connsiteX6" fmla="*/ 396971 w 793940"/>
                <a:gd name="connsiteY6" fmla="*/ 1415252 h 1415252"/>
                <a:gd name="connsiteX7" fmla="*/ 50858 w 793940"/>
                <a:gd name="connsiteY7" fmla="*/ 1345375 h 1415252"/>
                <a:gd name="connsiteX8" fmla="*/ 1958 w 793940"/>
                <a:gd name="connsiteY8" fmla="*/ 1318833 h 1415252"/>
                <a:gd name="connsiteX9" fmla="*/ 208546 w 793940"/>
                <a:gd name="connsiteY9" fmla="*/ 744341 h 1415252"/>
                <a:gd name="connsiteX10" fmla="*/ 175021 w 793940"/>
                <a:gd name="connsiteY10" fmla="*/ 726144 h 1415252"/>
                <a:gd name="connsiteX11" fmla="*/ 0 w 793940"/>
                <a:gd name="connsiteY11" fmla="*/ 396970 h 1415252"/>
                <a:gd name="connsiteX12" fmla="*/ 396970 w 793940"/>
                <a:gd name="connsiteY12" fmla="*/ 0 h 14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3940" h="1415252">
                  <a:moveTo>
                    <a:pt x="396970" y="0"/>
                  </a:moveTo>
                  <a:cubicBezTo>
                    <a:pt x="616210" y="0"/>
                    <a:pt x="793940" y="177730"/>
                    <a:pt x="793940" y="396970"/>
                  </a:cubicBezTo>
                  <a:cubicBezTo>
                    <a:pt x="793940" y="533995"/>
                    <a:pt x="724514" y="654805"/>
                    <a:pt x="618920" y="726144"/>
                  </a:cubicBezTo>
                  <a:lnTo>
                    <a:pt x="585394" y="744341"/>
                  </a:lnTo>
                  <a:lnTo>
                    <a:pt x="791983" y="1318834"/>
                  </a:lnTo>
                  <a:lnTo>
                    <a:pt x="743084" y="1345375"/>
                  </a:lnTo>
                  <a:cubicBezTo>
                    <a:pt x="636703" y="1390371"/>
                    <a:pt x="519743" y="1415252"/>
                    <a:pt x="396971" y="1415252"/>
                  </a:cubicBezTo>
                  <a:cubicBezTo>
                    <a:pt x="274200" y="1415252"/>
                    <a:pt x="157240" y="1390371"/>
                    <a:pt x="50858" y="1345375"/>
                  </a:cubicBezTo>
                  <a:lnTo>
                    <a:pt x="1958" y="1318833"/>
                  </a:lnTo>
                  <a:lnTo>
                    <a:pt x="208546" y="744341"/>
                  </a:lnTo>
                  <a:lnTo>
                    <a:pt x="175021" y="726144"/>
                  </a:lnTo>
                  <a:cubicBezTo>
                    <a:pt x="69426" y="654805"/>
                    <a:pt x="0" y="533995"/>
                    <a:pt x="0" y="396970"/>
                  </a:cubicBezTo>
                  <a:cubicBezTo>
                    <a:pt x="0" y="177730"/>
                    <a:pt x="177730" y="0"/>
                    <a:pt x="39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思源黑体 CN Normal"/>
                <a:cs typeface="+mn-cs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AD3675E9-9B9C-4E49-9773-7CECBEB57ABD}"/>
              </a:ext>
            </a:extLst>
          </p:cNvPr>
          <p:cNvSpPr txBox="1"/>
          <p:nvPr/>
        </p:nvSpPr>
        <p:spPr>
          <a:xfrm>
            <a:off x="885588" y="4484855"/>
            <a:ext cx="174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某某院士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CEA3E1A-69F4-4CFE-BADA-958636E78F01}"/>
              </a:ext>
            </a:extLst>
          </p:cNvPr>
          <p:cNvSpPr txBox="1"/>
          <p:nvPr/>
        </p:nvSpPr>
        <p:spPr>
          <a:xfrm>
            <a:off x="793141" y="5188435"/>
            <a:ext cx="2172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BB6FD01-841C-49BD-A613-7EAF9EE861B3}"/>
              </a:ext>
            </a:extLst>
          </p:cNvPr>
          <p:cNvSpPr/>
          <p:nvPr/>
        </p:nvSpPr>
        <p:spPr>
          <a:xfrm>
            <a:off x="1398944" y="5018306"/>
            <a:ext cx="71637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0D8B48D2-8C8C-4061-A767-A38F289B1749}"/>
              </a:ext>
            </a:extLst>
          </p:cNvPr>
          <p:cNvSpPr txBox="1"/>
          <p:nvPr/>
        </p:nvSpPr>
        <p:spPr>
          <a:xfrm>
            <a:off x="3072625" y="4484855"/>
            <a:ext cx="174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某某院士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B5DE4F8-9B2B-417B-B6AA-22A1CD0E92A5}"/>
              </a:ext>
            </a:extLst>
          </p:cNvPr>
          <p:cNvSpPr txBox="1"/>
          <p:nvPr/>
        </p:nvSpPr>
        <p:spPr>
          <a:xfrm>
            <a:off x="2967008" y="5188435"/>
            <a:ext cx="2172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76710F21-2531-4C57-964E-9A9007BB99C8}"/>
              </a:ext>
            </a:extLst>
          </p:cNvPr>
          <p:cNvSpPr/>
          <p:nvPr/>
        </p:nvSpPr>
        <p:spPr>
          <a:xfrm>
            <a:off x="3585981" y="5018306"/>
            <a:ext cx="71637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16FDAB3E-9430-4CFF-8FB4-AF085DEFAAD0}"/>
              </a:ext>
            </a:extLst>
          </p:cNvPr>
          <p:cNvSpPr txBox="1"/>
          <p:nvPr/>
        </p:nvSpPr>
        <p:spPr>
          <a:xfrm>
            <a:off x="5229548" y="4484855"/>
            <a:ext cx="174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某某院士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FA371B89-2CB4-4490-AC45-F64146E0BE02}"/>
              </a:ext>
            </a:extLst>
          </p:cNvPr>
          <p:cNvSpPr txBox="1"/>
          <p:nvPr/>
        </p:nvSpPr>
        <p:spPr>
          <a:xfrm>
            <a:off x="5140875" y="5188435"/>
            <a:ext cx="2172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9AA8F0C-A83E-40A0-81E5-A09878459E22}"/>
              </a:ext>
            </a:extLst>
          </p:cNvPr>
          <p:cNvSpPr/>
          <p:nvPr/>
        </p:nvSpPr>
        <p:spPr>
          <a:xfrm>
            <a:off x="5742904" y="5018306"/>
            <a:ext cx="71637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C9B27DB9-0F98-4AED-98B8-CFEACA744BCE}"/>
              </a:ext>
            </a:extLst>
          </p:cNvPr>
          <p:cNvSpPr txBox="1"/>
          <p:nvPr/>
        </p:nvSpPr>
        <p:spPr>
          <a:xfrm>
            <a:off x="7411579" y="4484855"/>
            <a:ext cx="174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某某院士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0EF6CDF-B29C-4CFE-B584-8EACF0C28B6F}"/>
              </a:ext>
            </a:extLst>
          </p:cNvPr>
          <p:cNvSpPr txBox="1"/>
          <p:nvPr/>
        </p:nvSpPr>
        <p:spPr>
          <a:xfrm>
            <a:off x="7314742" y="5188435"/>
            <a:ext cx="2172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7351911E-5332-491B-BBA1-B01A2B001E63}"/>
              </a:ext>
            </a:extLst>
          </p:cNvPr>
          <p:cNvSpPr/>
          <p:nvPr/>
        </p:nvSpPr>
        <p:spPr>
          <a:xfrm>
            <a:off x="7924935" y="5018306"/>
            <a:ext cx="71637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D518A08-FEE5-47C6-B8BE-B74DA71BADCB}"/>
              </a:ext>
            </a:extLst>
          </p:cNvPr>
          <p:cNvSpPr txBox="1"/>
          <p:nvPr/>
        </p:nvSpPr>
        <p:spPr>
          <a:xfrm>
            <a:off x="9581057" y="4484855"/>
            <a:ext cx="1743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某某院士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9E5B9B0-F6F2-4464-9302-75DCB16852AD}"/>
              </a:ext>
            </a:extLst>
          </p:cNvPr>
          <p:cNvSpPr txBox="1"/>
          <p:nvPr/>
        </p:nvSpPr>
        <p:spPr>
          <a:xfrm>
            <a:off x="9488610" y="5188435"/>
            <a:ext cx="2172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  <a:p>
            <a:pPr marL="126000" marR="0" lvl="0" indent="-12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对人物的一个简要说明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2D4C3A8F-0CCB-442D-8DCE-4594D115E61D}"/>
              </a:ext>
            </a:extLst>
          </p:cNvPr>
          <p:cNvSpPr/>
          <p:nvPr/>
        </p:nvSpPr>
        <p:spPr>
          <a:xfrm>
            <a:off x="10094413" y="5018306"/>
            <a:ext cx="71637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思源黑体 CN Norm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171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09F0EEB4-3D2A-4071-85F3-A479289F88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研究背景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1EC93A-A102-47C1-A07B-43E5015260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BACKGROUND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84D1CD7-798C-4C46-B7F1-1B2489EDA15E}"/>
              </a:ext>
            </a:extLst>
          </p:cNvPr>
          <p:cNvSpPr/>
          <p:nvPr/>
        </p:nvSpPr>
        <p:spPr>
          <a:xfrm>
            <a:off x="877051" y="2401412"/>
            <a:ext cx="2379382" cy="1219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20XX.xx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这里填入你要表达信息，和你要阐述的相关内容，这里填入你要表达信息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A268D4A-9F63-4E8B-A563-0B6EF45EA6F0}"/>
              </a:ext>
            </a:extLst>
          </p:cNvPr>
          <p:cNvSpPr/>
          <p:nvPr/>
        </p:nvSpPr>
        <p:spPr>
          <a:xfrm>
            <a:off x="3541119" y="1608930"/>
            <a:ext cx="2628087" cy="1216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20XX.xx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这里填入你要表达信息，和你要阐述的相关内容，这里填入你要表达信息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F6C6264-BCCD-42CF-B4D7-AE638BEEFEEA}"/>
              </a:ext>
            </a:extLst>
          </p:cNvPr>
          <p:cNvSpPr/>
          <p:nvPr/>
        </p:nvSpPr>
        <p:spPr>
          <a:xfrm>
            <a:off x="4435352" y="3177009"/>
            <a:ext cx="1911603" cy="1219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20XX.xx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224F900-7F8B-4CF5-82C1-E875DF341602}"/>
              </a:ext>
            </a:extLst>
          </p:cNvPr>
          <p:cNvSpPr/>
          <p:nvPr/>
        </p:nvSpPr>
        <p:spPr>
          <a:xfrm>
            <a:off x="6629403" y="1608930"/>
            <a:ext cx="2542985" cy="1216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20XX.xx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这里填入你要表达信息，和你要阐述的相关内容，这里填入你要表达信息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BF8CACD-AD18-4FE4-9C59-B11611A0CCCB}"/>
              </a:ext>
            </a:extLst>
          </p:cNvPr>
          <p:cNvSpPr/>
          <p:nvPr/>
        </p:nvSpPr>
        <p:spPr>
          <a:xfrm>
            <a:off x="7267340" y="3177009"/>
            <a:ext cx="2349188" cy="1219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20XX.xx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这里填入你要表达信息，和你要阐述的相关内容，这里填入你要表达信息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075B8DC-E511-4C63-A079-94F6197F9477}"/>
              </a:ext>
            </a:extLst>
          </p:cNvPr>
          <p:cNvSpPr/>
          <p:nvPr/>
        </p:nvSpPr>
        <p:spPr>
          <a:xfrm>
            <a:off x="9809568" y="1608930"/>
            <a:ext cx="1802136" cy="1219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20XX.xx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这里填入你要表达信息，和你要阐述的相关内容</a:t>
            </a:r>
          </a:p>
        </p:txBody>
      </p:sp>
      <p:sp>
        <p:nvSpPr>
          <p:cNvPr id="10" name="矩形: 圆顶角 9">
            <a:extLst>
              <a:ext uri="{FF2B5EF4-FFF2-40B4-BE49-F238E27FC236}">
                <a16:creationId xmlns="" xmlns:a16="http://schemas.microsoft.com/office/drawing/2014/main" id="{4442B145-C4CF-4EC6-A2CB-8A6FC44DC00A}"/>
              </a:ext>
            </a:extLst>
          </p:cNvPr>
          <p:cNvSpPr/>
          <p:nvPr/>
        </p:nvSpPr>
        <p:spPr>
          <a:xfrm>
            <a:off x="515938" y="5529506"/>
            <a:ext cx="11160125" cy="591765"/>
          </a:xfrm>
          <a:prstGeom prst="round2SameRect">
            <a:avLst>
              <a:gd name="adj1" fmla="val 26447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72D00C9-70EE-48DA-8DAD-D4392048AB79}"/>
              </a:ext>
            </a:extLst>
          </p:cNvPr>
          <p:cNvGrpSpPr/>
          <p:nvPr/>
        </p:nvGrpSpPr>
        <p:grpSpPr>
          <a:xfrm>
            <a:off x="877051" y="5652387"/>
            <a:ext cx="10442575" cy="346002"/>
            <a:chOff x="874713" y="3126214"/>
            <a:chExt cx="10442575" cy="605572"/>
          </a:xfrm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89337F22-A371-4B79-9849-B63B92124BAB}"/>
                </a:ext>
              </a:extLst>
            </p:cNvPr>
            <p:cNvCxnSpPr>
              <a:cxnSpLocks/>
            </p:cNvCxnSpPr>
            <p:nvPr/>
          </p:nvCxnSpPr>
          <p:spPr>
            <a:xfrm>
              <a:off x="874713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D69F7CB1-B2E9-4286-BEBD-5A3FC6F40DA0}"/>
                </a:ext>
              </a:extLst>
            </p:cNvPr>
            <p:cNvCxnSpPr>
              <a:cxnSpLocks/>
            </p:cNvCxnSpPr>
            <p:nvPr/>
          </p:nvCxnSpPr>
          <p:spPr>
            <a:xfrm>
              <a:off x="99902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E2BA3B36-137B-4A1E-A445-7803E36A5EC8}"/>
                </a:ext>
              </a:extLst>
            </p:cNvPr>
            <p:cNvCxnSpPr>
              <a:cxnSpLocks/>
            </p:cNvCxnSpPr>
            <p:nvPr/>
          </p:nvCxnSpPr>
          <p:spPr>
            <a:xfrm>
              <a:off x="112334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9EA59C7A-80C4-4AD5-98A9-3D3E2C129170}"/>
                </a:ext>
              </a:extLst>
            </p:cNvPr>
            <p:cNvCxnSpPr>
              <a:cxnSpLocks/>
            </p:cNvCxnSpPr>
            <p:nvPr/>
          </p:nvCxnSpPr>
          <p:spPr>
            <a:xfrm>
              <a:off x="124766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C0B21DD0-5BE9-44DE-8594-9BF0358D4B94}"/>
                </a:ext>
              </a:extLst>
            </p:cNvPr>
            <p:cNvCxnSpPr>
              <a:cxnSpLocks/>
            </p:cNvCxnSpPr>
            <p:nvPr/>
          </p:nvCxnSpPr>
          <p:spPr>
            <a:xfrm>
              <a:off x="137197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D828F5E5-ACE7-4870-9EA5-04225491A1A6}"/>
                </a:ext>
              </a:extLst>
            </p:cNvPr>
            <p:cNvCxnSpPr>
              <a:cxnSpLocks/>
            </p:cNvCxnSpPr>
            <p:nvPr/>
          </p:nvCxnSpPr>
          <p:spPr>
            <a:xfrm>
              <a:off x="162060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6F058A7E-CB4C-4AC0-8C05-678720463233}"/>
                </a:ext>
              </a:extLst>
            </p:cNvPr>
            <p:cNvCxnSpPr>
              <a:cxnSpLocks/>
            </p:cNvCxnSpPr>
            <p:nvPr/>
          </p:nvCxnSpPr>
          <p:spPr>
            <a:xfrm>
              <a:off x="186924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CA9E9838-D205-45D9-AB95-2AA37FE383F1}"/>
                </a:ext>
              </a:extLst>
            </p:cNvPr>
            <p:cNvCxnSpPr>
              <a:cxnSpLocks/>
            </p:cNvCxnSpPr>
            <p:nvPr/>
          </p:nvCxnSpPr>
          <p:spPr>
            <a:xfrm>
              <a:off x="149629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DA2FA167-C53F-43AE-BBCB-136CAE7602E4}"/>
                </a:ext>
              </a:extLst>
            </p:cNvPr>
            <p:cNvCxnSpPr>
              <a:cxnSpLocks/>
            </p:cNvCxnSpPr>
            <p:nvPr/>
          </p:nvCxnSpPr>
          <p:spPr>
            <a:xfrm>
              <a:off x="174492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28CB047D-A086-4D37-9371-9C2D8E09E414}"/>
                </a:ext>
              </a:extLst>
            </p:cNvPr>
            <p:cNvCxnSpPr>
              <a:cxnSpLocks/>
            </p:cNvCxnSpPr>
            <p:nvPr/>
          </p:nvCxnSpPr>
          <p:spPr>
            <a:xfrm>
              <a:off x="199355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F1FA2A80-FF3C-4144-B64F-E5B0365244E0}"/>
                </a:ext>
              </a:extLst>
            </p:cNvPr>
            <p:cNvCxnSpPr>
              <a:cxnSpLocks/>
            </p:cNvCxnSpPr>
            <p:nvPr/>
          </p:nvCxnSpPr>
          <p:spPr>
            <a:xfrm>
              <a:off x="211787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B243CC53-35D9-417B-AE5F-CCACCDF5C48C}"/>
                </a:ext>
              </a:extLst>
            </p:cNvPr>
            <p:cNvCxnSpPr>
              <a:cxnSpLocks/>
            </p:cNvCxnSpPr>
            <p:nvPr/>
          </p:nvCxnSpPr>
          <p:spPr>
            <a:xfrm>
              <a:off x="224218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D710F0B6-D7FC-4F86-8CA8-80291F126B1C}"/>
                </a:ext>
              </a:extLst>
            </p:cNvPr>
            <p:cNvCxnSpPr>
              <a:cxnSpLocks/>
            </p:cNvCxnSpPr>
            <p:nvPr/>
          </p:nvCxnSpPr>
          <p:spPr>
            <a:xfrm>
              <a:off x="2366505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1F25669B-C185-409F-8FC0-43A29768078C}"/>
                </a:ext>
              </a:extLst>
            </p:cNvPr>
            <p:cNvCxnSpPr>
              <a:cxnSpLocks/>
            </p:cNvCxnSpPr>
            <p:nvPr/>
          </p:nvCxnSpPr>
          <p:spPr>
            <a:xfrm>
              <a:off x="249082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8BDC5F58-5BED-4FD6-9DFC-43A7C9D9FE0B}"/>
                </a:ext>
              </a:extLst>
            </p:cNvPr>
            <p:cNvCxnSpPr>
              <a:cxnSpLocks/>
            </p:cNvCxnSpPr>
            <p:nvPr/>
          </p:nvCxnSpPr>
          <p:spPr>
            <a:xfrm>
              <a:off x="261513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D16AFCF9-6F4A-4819-806E-DAF8AF8024B7}"/>
                </a:ext>
              </a:extLst>
            </p:cNvPr>
            <p:cNvCxnSpPr>
              <a:cxnSpLocks/>
            </p:cNvCxnSpPr>
            <p:nvPr/>
          </p:nvCxnSpPr>
          <p:spPr>
            <a:xfrm>
              <a:off x="273945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B76E7BB9-4B66-4D26-BF29-B01FB35AD9D0}"/>
                </a:ext>
              </a:extLst>
            </p:cNvPr>
            <p:cNvCxnSpPr>
              <a:cxnSpLocks/>
            </p:cNvCxnSpPr>
            <p:nvPr/>
          </p:nvCxnSpPr>
          <p:spPr>
            <a:xfrm>
              <a:off x="286376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5520CF21-B882-4D04-B36C-C0E81A9CD59C}"/>
                </a:ext>
              </a:extLst>
            </p:cNvPr>
            <p:cNvCxnSpPr>
              <a:cxnSpLocks/>
            </p:cNvCxnSpPr>
            <p:nvPr/>
          </p:nvCxnSpPr>
          <p:spPr>
            <a:xfrm>
              <a:off x="298808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11D639FA-B17B-4C1B-AFE6-C74CF7F8ADCE}"/>
                </a:ext>
              </a:extLst>
            </p:cNvPr>
            <p:cNvCxnSpPr>
              <a:cxnSpLocks/>
            </p:cNvCxnSpPr>
            <p:nvPr/>
          </p:nvCxnSpPr>
          <p:spPr>
            <a:xfrm>
              <a:off x="311240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FBEF1F59-2185-4130-BD4E-BA7E376B65F1}"/>
                </a:ext>
              </a:extLst>
            </p:cNvPr>
            <p:cNvCxnSpPr>
              <a:cxnSpLocks/>
            </p:cNvCxnSpPr>
            <p:nvPr/>
          </p:nvCxnSpPr>
          <p:spPr>
            <a:xfrm>
              <a:off x="323671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AB48AF4-6DC8-4471-AE4C-D353AB6D8411}"/>
                </a:ext>
              </a:extLst>
            </p:cNvPr>
            <p:cNvCxnSpPr>
              <a:cxnSpLocks/>
            </p:cNvCxnSpPr>
            <p:nvPr/>
          </p:nvCxnSpPr>
          <p:spPr>
            <a:xfrm>
              <a:off x="336103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5AFF6ADE-CC5C-4808-B61D-22BE847687AE}"/>
                </a:ext>
              </a:extLst>
            </p:cNvPr>
            <p:cNvCxnSpPr>
              <a:cxnSpLocks/>
            </p:cNvCxnSpPr>
            <p:nvPr/>
          </p:nvCxnSpPr>
          <p:spPr>
            <a:xfrm>
              <a:off x="348534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FF313715-6EDF-40DC-8A60-D223A3543E22}"/>
                </a:ext>
              </a:extLst>
            </p:cNvPr>
            <p:cNvCxnSpPr>
              <a:cxnSpLocks/>
            </p:cNvCxnSpPr>
            <p:nvPr/>
          </p:nvCxnSpPr>
          <p:spPr>
            <a:xfrm>
              <a:off x="360966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E19B6611-C37D-4B2E-BFE4-32734A002F1E}"/>
                </a:ext>
              </a:extLst>
            </p:cNvPr>
            <p:cNvCxnSpPr>
              <a:cxnSpLocks/>
            </p:cNvCxnSpPr>
            <p:nvPr/>
          </p:nvCxnSpPr>
          <p:spPr>
            <a:xfrm>
              <a:off x="373398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014A766D-CE97-425D-9617-43D2085659A4}"/>
                </a:ext>
              </a:extLst>
            </p:cNvPr>
            <p:cNvCxnSpPr>
              <a:cxnSpLocks/>
            </p:cNvCxnSpPr>
            <p:nvPr/>
          </p:nvCxnSpPr>
          <p:spPr>
            <a:xfrm>
              <a:off x="3858297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C47D0236-827E-4559-98C5-1681F6978652}"/>
                </a:ext>
              </a:extLst>
            </p:cNvPr>
            <p:cNvCxnSpPr>
              <a:cxnSpLocks/>
            </p:cNvCxnSpPr>
            <p:nvPr/>
          </p:nvCxnSpPr>
          <p:spPr>
            <a:xfrm>
              <a:off x="398261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D1C6D112-90F4-4FE9-927D-27B877B42AE5}"/>
                </a:ext>
              </a:extLst>
            </p:cNvPr>
            <p:cNvCxnSpPr>
              <a:cxnSpLocks/>
            </p:cNvCxnSpPr>
            <p:nvPr/>
          </p:nvCxnSpPr>
          <p:spPr>
            <a:xfrm>
              <a:off x="410692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B8AEE9E3-FD84-40C7-8529-2085075B508D}"/>
                </a:ext>
              </a:extLst>
            </p:cNvPr>
            <p:cNvCxnSpPr>
              <a:cxnSpLocks/>
            </p:cNvCxnSpPr>
            <p:nvPr/>
          </p:nvCxnSpPr>
          <p:spPr>
            <a:xfrm>
              <a:off x="423124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95165D5D-3CC7-4DE3-9FA6-FA2E0D0B3472}"/>
                </a:ext>
              </a:extLst>
            </p:cNvPr>
            <p:cNvCxnSpPr>
              <a:cxnSpLocks/>
            </p:cNvCxnSpPr>
            <p:nvPr/>
          </p:nvCxnSpPr>
          <p:spPr>
            <a:xfrm>
              <a:off x="435556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E9501AB3-7F32-4D1F-BF1B-33DA5C1D84E5}"/>
                </a:ext>
              </a:extLst>
            </p:cNvPr>
            <p:cNvCxnSpPr>
              <a:cxnSpLocks/>
            </p:cNvCxnSpPr>
            <p:nvPr/>
          </p:nvCxnSpPr>
          <p:spPr>
            <a:xfrm>
              <a:off x="447987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4F6448F6-EF9F-41E3-9ABB-FAF76996B820}"/>
                </a:ext>
              </a:extLst>
            </p:cNvPr>
            <p:cNvCxnSpPr>
              <a:cxnSpLocks/>
            </p:cNvCxnSpPr>
            <p:nvPr/>
          </p:nvCxnSpPr>
          <p:spPr>
            <a:xfrm>
              <a:off x="460419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EAD0B23A-FE8A-4163-8746-5BE08CE6DEF7}"/>
                </a:ext>
              </a:extLst>
            </p:cNvPr>
            <p:cNvCxnSpPr>
              <a:cxnSpLocks/>
            </p:cNvCxnSpPr>
            <p:nvPr/>
          </p:nvCxnSpPr>
          <p:spPr>
            <a:xfrm>
              <a:off x="472850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0AA77020-87C7-4680-A0CA-C5DA9129981F}"/>
                </a:ext>
              </a:extLst>
            </p:cNvPr>
            <p:cNvCxnSpPr>
              <a:cxnSpLocks/>
            </p:cNvCxnSpPr>
            <p:nvPr/>
          </p:nvCxnSpPr>
          <p:spPr>
            <a:xfrm>
              <a:off x="485282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CA3B5BCD-4676-4607-A98B-DBF0DBD37FDE}"/>
                </a:ext>
              </a:extLst>
            </p:cNvPr>
            <p:cNvCxnSpPr>
              <a:cxnSpLocks/>
            </p:cNvCxnSpPr>
            <p:nvPr/>
          </p:nvCxnSpPr>
          <p:spPr>
            <a:xfrm>
              <a:off x="497714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A8AA8350-A969-4409-89F2-F481112B2BA7}"/>
                </a:ext>
              </a:extLst>
            </p:cNvPr>
            <p:cNvCxnSpPr>
              <a:cxnSpLocks/>
            </p:cNvCxnSpPr>
            <p:nvPr/>
          </p:nvCxnSpPr>
          <p:spPr>
            <a:xfrm>
              <a:off x="510145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FC68EB05-F109-49A3-BB8E-E735E7F46EFE}"/>
                </a:ext>
              </a:extLst>
            </p:cNvPr>
            <p:cNvCxnSpPr>
              <a:cxnSpLocks/>
            </p:cNvCxnSpPr>
            <p:nvPr/>
          </p:nvCxnSpPr>
          <p:spPr>
            <a:xfrm>
              <a:off x="522577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91C27AC8-6261-4824-8D70-FB8B4B00DD15}"/>
                </a:ext>
              </a:extLst>
            </p:cNvPr>
            <p:cNvCxnSpPr>
              <a:cxnSpLocks/>
            </p:cNvCxnSpPr>
            <p:nvPr/>
          </p:nvCxnSpPr>
          <p:spPr>
            <a:xfrm>
              <a:off x="5350089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55D91588-08CF-4ED5-AFC7-E01D3DA4FC97}"/>
                </a:ext>
              </a:extLst>
            </p:cNvPr>
            <p:cNvCxnSpPr>
              <a:cxnSpLocks/>
            </p:cNvCxnSpPr>
            <p:nvPr/>
          </p:nvCxnSpPr>
          <p:spPr>
            <a:xfrm>
              <a:off x="547440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5A2D91F1-30CA-411E-941A-CE6BBC07FF51}"/>
                </a:ext>
              </a:extLst>
            </p:cNvPr>
            <p:cNvCxnSpPr>
              <a:cxnSpLocks/>
            </p:cNvCxnSpPr>
            <p:nvPr/>
          </p:nvCxnSpPr>
          <p:spPr>
            <a:xfrm>
              <a:off x="559872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D661D697-5C0E-47B6-A4E0-16388CD276E9}"/>
                </a:ext>
              </a:extLst>
            </p:cNvPr>
            <p:cNvCxnSpPr>
              <a:cxnSpLocks/>
            </p:cNvCxnSpPr>
            <p:nvPr/>
          </p:nvCxnSpPr>
          <p:spPr>
            <a:xfrm>
              <a:off x="572303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393E3E6A-765E-4E6F-A7AB-0F83AA22A046}"/>
                </a:ext>
              </a:extLst>
            </p:cNvPr>
            <p:cNvCxnSpPr>
              <a:cxnSpLocks/>
            </p:cNvCxnSpPr>
            <p:nvPr/>
          </p:nvCxnSpPr>
          <p:spPr>
            <a:xfrm>
              <a:off x="584735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721A389D-CE6E-455C-A72B-9A6BC9A427A8}"/>
                </a:ext>
              </a:extLst>
            </p:cNvPr>
            <p:cNvCxnSpPr>
              <a:cxnSpLocks/>
            </p:cNvCxnSpPr>
            <p:nvPr/>
          </p:nvCxnSpPr>
          <p:spPr>
            <a:xfrm>
              <a:off x="597166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1293705C-D7B6-4126-ACCA-396744D111A8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8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B9E6DA87-606B-454D-8348-F3D85CDCC4C9}"/>
                </a:ext>
              </a:extLst>
            </p:cNvPr>
            <p:cNvCxnSpPr>
              <a:cxnSpLocks/>
            </p:cNvCxnSpPr>
            <p:nvPr/>
          </p:nvCxnSpPr>
          <p:spPr>
            <a:xfrm>
              <a:off x="622030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862F519-C62C-44A6-936D-FDD0597E2A53}"/>
                </a:ext>
              </a:extLst>
            </p:cNvPr>
            <p:cNvCxnSpPr>
              <a:cxnSpLocks/>
            </p:cNvCxnSpPr>
            <p:nvPr/>
          </p:nvCxnSpPr>
          <p:spPr>
            <a:xfrm>
              <a:off x="634461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8E98EBF4-53F5-400C-979C-536B009602F0}"/>
                </a:ext>
              </a:extLst>
            </p:cNvPr>
            <p:cNvCxnSpPr>
              <a:cxnSpLocks/>
            </p:cNvCxnSpPr>
            <p:nvPr/>
          </p:nvCxnSpPr>
          <p:spPr>
            <a:xfrm>
              <a:off x="646893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311DC78D-615B-44CD-850A-D7C58EF693DE}"/>
                </a:ext>
              </a:extLst>
            </p:cNvPr>
            <p:cNvCxnSpPr>
              <a:cxnSpLocks/>
            </p:cNvCxnSpPr>
            <p:nvPr/>
          </p:nvCxnSpPr>
          <p:spPr>
            <a:xfrm>
              <a:off x="659324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B0F80548-6562-4D97-8A04-D3779EFD2AC3}"/>
                </a:ext>
              </a:extLst>
            </p:cNvPr>
            <p:cNvCxnSpPr>
              <a:cxnSpLocks/>
            </p:cNvCxnSpPr>
            <p:nvPr/>
          </p:nvCxnSpPr>
          <p:spPr>
            <a:xfrm>
              <a:off x="671756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AC83CE66-A99E-4796-B87F-4036445B183B}"/>
                </a:ext>
              </a:extLst>
            </p:cNvPr>
            <p:cNvCxnSpPr>
              <a:cxnSpLocks/>
            </p:cNvCxnSpPr>
            <p:nvPr/>
          </p:nvCxnSpPr>
          <p:spPr>
            <a:xfrm>
              <a:off x="6841881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58783262-DFE2-42AE-8223-8DF8805DCCF5}"/>
                </a:ext>
              </a:extLst>
            </p:cNvPr>
            <p:cNvCxnSpPr>
              <a:cxnSpLocks/>
            </p:cNvCxnSpPr>
            <p:nvPr/>
          </p:nvCxnSpPr>
          <p:spPr>
            <a:xfrm>
              <a:off x="696619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265E9AA4-0B9A-4B1F-84F9-F02C609EA25D}"/>
                </a:ext>
              </a:extLst>
            </p:cNvPr>
            <p:cNvCxnSpPr>
              <a:cxnSpLocks/>
            </p:cNvCxnSpPr>
            <p:nvPr/>
          </p:nvCxnSpPr>
          <p:spPr>
            <a:xfrm>
              <a:off x="709051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="" xmlns:a16="http://schemas.microsoft.com/office/drawing/2014/main" id="{F38E0664-61BA-4DDC-87A5-9877A4275A0D}"/>
                </a:ext>
              </a:extLst>
            </p:cNvPr>
            <p:cNvCxnSpPr>
              <a:cxnSpLocks/>
            </p:cNvCxnSpPr>
            <p:nvPr/>
          </p:nvCxnSpPr>
          <p:spPr>
            <a:xfrm>
              <a:off x="721482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1C9DAAFE-60A9-4418-8E49-6EB1EE92ECCC}"/>
                </a:ext>
              </a:extLst>
            </p:cNvPr>
            <p:cNvCxnSpPr>
              <a:cxnSpLocks/>
            </p:cNvCxnSpPr>
            <p:nvPr/>
          </p:nvCxnSpPr>
          <p:spPr>
            <a:xfrm>
              <a:off x="733914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276CFB0A-6A76-4509-A12F-240BF50DF2A0}"/>
                </a:ext>
              </a:extLst>
            </p:cNvPr>
            <p:cNvCxnSpPr>
              <a:cxnSpLocks/>
            </p:cNvCxnSpPr>
            <p:nvPr/>
          </p:nvCxnSpPr>
          <p:spPr>
            <a:xfrm>
              <a:off x="746346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9639E22C-7D4E-42F7-AF28-E223674CFABA}"/>
                </a:ext>
              </a:extLst>
            </p:cNvPr>
            <p:cNvCxnSpPr>
              <a:cxnSpLocks/>
            </p:cNvCxnSpPr>
            <p:nvPr/>
          </p:nvCxnSpPr>
          <p:spPr>
            <a:xfrm>
              <a:off x="758777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="" xmlns:a16="http://schemas.microsoft.com/office/drawing/2014/main" id="{0B899DA4-220B-457F-8E37-965001EE515A}"/>
                </a:ext>
              </a:extLst>
            </p:cNvPr>
            <p:cNvCxnSpPr>
              <a:cxnSpLocks/>
            </p:cNvCxnSpPr>
            <p:nvPr/>
          </p:nvCxnSpPr>
          <p:spPr>
            <a:xfrm>
              <a:off x="771209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53513168-5822-46CB-9D9D-C937ED8871DB}"/>
                </a:ext>
              </a:extLst>
            </p:cNvPr>
            <p:cNvCxnSpPr>
              <a:cxnSpLocks/>
            </p:cNvCxnSpPr>
            <p:nvPr/>
          </p:nvCxnSpPr>
          <p:spPr>
            <a:xfrm>
              <a:off x="783640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F4A24314-FE83-4FBB-A9DE-DCEE7C174053}"/>
                </a:ext>
              </a:extLst>
            </p:cNvPr>
            <p:cNvCxnSpPr>
              <a:cxnSpLocks/>
            </p:cNvCxnSpPr>
            <p:nvPr/>
          </p:nvCxnSpPr>
          <p:spPr>
            <a:xfrm>
              <a:off x="796072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A50AD88C-5F0D-4FFD-945E-C9340D5FA707}"/>
                </a:ext>
              </a:extLst>
            </p:cNvPr>
            <p:cNvCxnSpPr>
              <a:cxnSpLocks/>
            </p:cNvCxnSpPr>
            <p:nvPr/>
          </p:nvCxnSpPr>
          <p:spPr>
            <a:xfrm>
              <a:off x="808504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6DC824E4-F11F-4AA6-8EF4-DA861DD29FE9}"/>
                </a:ext>
              </a:extLst>
            </p:cNvPr>
            <p:cNvCxnSpPr>
              <a:cxnSpLocks/>
            </p:cNvCxnSpPr>
            <p:nvPr/>
          </p:nvCxnSpPr>
          <p:spPr>
            <a:xfrm>
              <a:off x="820935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="" xmlns:a16="http://schemas.microsoft.com/office/drawing/2014/main" id="{9B1B539F-B5B5-4CC3-9338-CCE1BE1867F1}"/>
                </a:ext>
              </a:extLst>
            </p:cNvPr>
            <p:cNvCxnSpPr>
              <a:cxnSpLocks/>
            </p:cNvCxnSpPr>
            <p:nvPr/>
          </p:nvCxnSpPr>
          <p:spPr>
            <a:xfrm>
              <a:off x="8333673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D63A59AC-EBED-42EE-9725-551ED7D13133}"/>
                </a:ext>
              </a:extLst>
            </p:cNvPr>
            <p:cNvCxnSpPr>
              <a:cxnSpLocks/>
            </p:cNvCxnSpPr>
            <p:nvPr/>
          </p:nvCxnSpPr>
          <p:spPr>
            <a:xfrm>
              <a:off x="845798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="" xmlns:a16="http://schemas.microsoft.com/office/drawing/2014/main" id="{5E09AB80-AF59-40D9-BF9A-2E83251AFFDB}"/>
                </a:ext>
              </a:extLst>
            </p:cNvPr>
            <p:cNvCxnSpPr>
              <a:cxnSpLocks/>
            </p:cNvCxnSpPr>
            <p:nvPr/>
          </p:nvCxnSpPr>
          <p:spPr>
            <a:xfrm>
              <a:off x="858230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="" xmlns:a16="http://schemas.microsoft.com/office/drawing/2014/main" id="{3534A2E0-C483-4145-8079-03FA58F35B96}"/>
                </a:ext>
              </a:extLst>
            </p:cNvPr>
            <p:cNvCxnSpPr>
              <a:cxnSpLocks/>
            </p:cNvCxnSpPr>
            <p:nvPr/>
          </p:nvCxnSpPr>
          <p:spPr>
            <a:xfrm>
              <a:off x="870662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179F9F9E-0D96-48B2-893C-AA36A86B530B}"/>
                </a:ext>
              </a:extLst>
            </p:cNvPr>
            <p:cNvCxnSpPr>
              <a:cxnSpLocks/>
            </p:cNvCxnSpPr>
            <p:nvPr/>
          </p:nvCxnSpPr>
          <p:spPr>
            <a:xfrm>
              <a:off x="883093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1E88E2FE-D712-4888-B790-41899DBAC674}"/>
                </a:ext>
              </a:extLst>
            </p:cNvPr>
            <p:cNvCxnSpPr>
              <a:cxnSpLocks/>
            </p:cNvCxnSpPr>
            <p:nvPr/>
          </p:nvCxnSpPr>
          <p:spPr>
            <a:xfrm>
              <a:off x="895525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="" xmlns:a16="http://schemas.microsoft.com/office/drawing/2014/main" id="{5FED9F88-0630-4132-9B96-D4EA98276A60}"/>
                </a:ext>
              </a:extLst>
            </p:cNvPr>
            <p:cNvCxnSpPr>
              <a:cxnSpLocks/>
            </p:cNvCxnSpPr>
            <p:nvPr/>
          </p:nvCxnSpPr>
          <p:spPr>
            <a:xfrm>
              <a:off x="907956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03C22B96-075D-457C-B48E-9F56B6FB9571}"/>
                </a:ext>
              </a:extLst>
            </p:cNvPr>
            <p:cNvCxnSpPr>
              <a:cxnSpLocks/>
            </p:cNvCxnSpPr>
            <p:nvPr/>
          </p:nvCxnSpPr>
          <p:spPr>
            <a:xfrm>
              <a:off x="920388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FF5721AE-7C90-422B-A151-0847E3727DE2}"/>
                </a:ext>
              </a:extLst>
            </p:cNvPr>
            <p:cNvCxnSpPr>
              <a:cxnSpLocks/>
            </p:cNvCxnSpPr>
            <p:nvPr/>
          </p:nvCxnSpPr>
          <p:spPr>
            <a:xfrm>
              <a:off x="932820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A9DF421A-2C34-4103-8FBE-2696DD1854CE}"/>
                </a:ext>
              </a:extLst>
            </p:cNvPr>
            <p:cNvCxnSpPr>
              <a:cxnSpLocks/>
            </p:cNvCxnSpPr>
            <p:nvPr/>
          </p:nvCxnSpPr>
          <p:spPr>
            <a:xfrm>
              <a:off x="945251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57A08411-CB29-42F3-BEF2-91CAFE8B04FF}"/>
                </a:ext>
              </a:extLst>
            </p:cNvPr>
            <p:cNvCxnSpPr>
              <a:cxnSpLocks/>
            </p:cNvCxnSpPr>
            <p:nvPr/>
          </p:nvCxnSpPr>
          <p:spPr>
            <a:xfrm>
              <a:off x="957683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C11FEBCC-D949-4200-9B53-E07FF115B035}"/>
                </a:ext>
              </a:extLst>
            </p:cNvPr>
            <p:cNvCxnSpPr>
              <a:cxnSpLocks/>
            </p:cNvCxnSpPr>
            <p:nvPr/>
          </p:nvCxnSpPr>
          <p:spPr>
            <a:xfrm>
              <a:off x="970114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="" xmlns:a16="http://schemas.microsoft.com/office/drawing/2014/main" id="{07B8EF75-B06E-44FF-A599-85AB9760E917}"/>
                </a:ext>
              </a:extLst>
            </p:cNvPr>
            <p:cNvCxnSpPr>
              <a:cxnSpLocks/>
            </p:cNvCxnSpPr>
            <p:nvPr/>
          </p:nvCxnSpPr>
          <p:spPr>
            <a:xfrm>
              <a:off x="9825465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C14AE73A-C2CB-4AD1-8373-184258AA8F47}"/>
                </a:ext>
              </a:extLst>
            </p:cNvPr>
            <p:cNvCxnSpPr>
              <a:cxnSpLocks/>
            </p:cNvCxnSpPr>
            <p:nvPr/>
          </p:nvCxnSpPr>
          <p:spPr>
            <a:xfrm>
              <a:off x="994978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="" xmlns:a16="http://schemas.microsoft.com/office/drawing/2014/main" id="{EB61897E-088B-4CDC-BA09-24614773EFAD}"/>
                </a:ext>
              </a:extLst>
            </p:cNvPr>
            <p:cNvCxnSpPr>
              <a:cxnSpLocks/>
            </p:cNvCxnSpPr>
            <p:nvPr/>
          </p:nvCxnSpPr>
          <p:spPr>
            <a:xfrm>
              <a:off x="1007409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6AF4D28A-35E3-47A2-A590-1188F71E4365}"/>
                </a:ext>
              </a:extLst>
            </p:cNvPr>
            <p:cNvCxnSpPr>
              <a:cxnSpLocks/>
            </p:cNvCxnSpPr>
            <p:nvPr/>
          </p:nvCxnSpPr>
          <p:spPr>
            <a:xfrm>
              <a:off x="1019841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="" xmlns:a16="http://schemas.microsoft.com/office/drawing/2014/main" id="{DADA8550-34A2-4FEF-8C73-D869E63E55E4}"/>
                </a:ext>
              </a:extLst>
            </p:cNvPr>
            <p:cNvCxnSpPr>
              <a:cxnSpLocks/>
            </p:cNvCxnSpPr>
            <p:nvPr/>
          </p:nvCxnSpPr>
          <p:spPr>
            <a:xfrm>
              <a:off x="1044704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="" xmlns:a16="http://schemas.microsoft.com/office/drawing/2014/main" id="{57FA1EA6-2869-44C4-8A52-0BA086FD8F4D}"/>
                </a:ext>
              </a:extLst>
            </p:cNvPr>
            <p:cNvCxnSpPr>
              <a:cxnSpLocks/>
            </p:cNvCxnSpPr>
            <p:nvPr/>
          </p:nvCxnSpPr>
          <p:spPr>
            <a:xfrm>
              <a:off x="10695677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="" xmlns:a16="http://schemas.microsoft.com/office/drawing/2014/main" id="{46D35118-0999-42E9-A0DF-70BBFB8DBEEA}"/>
                </a:ext>
              </a:extLst>
            </p:cNvPr>
            <p:cNvCxnSpPr>
              <a:cxnSpLocks/>
            </p:cNvCxnSpPr>
            <p:nvPr/>
          </p:nvCxnSpPr>
          <p:spPr>
            <a:xfrm>
              <a:off x="1032272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="" xmlns:a16="http://schemas.microsoft.com/office/drawing/2014/main" id="{FE1FAAE6-F66D-4894-B687-0D720F56BE60}"/>
                </a:ext>
              </a:extLst>
            </p:cNvPr>
            <p:cNvCxnSpPr>
              <a:cxnSpLocks/>
            </p:cNvCxnSpPr>
            <p:nvPr/>
          </p:nvCxnSpPr>
          <p:spPr>
            <a:xfrm>
              <a:off x="1057136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="" xmlns:a16="http://schemas.microsoft.com/office/drawing/2014/main" id="{98312365-7E6E-4209-8AFB-848CE9067BBE}"/>
                </a:ext>
              </a:extLst>
            </p:cNvPr>
            <p:cNvCxnSpPr>
              <a:cxnSpLocks/>
            </p:cNvCxnSpPr>
            <p:nvPr/>
          </p:nvCxnSpPr>
          <p:spPr>
            <a:xfrm>
              <a:off x="10819993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="" xmlns:a16="http://schemas.microsoft.com/office/drawing/2014/main" id="{A09906EC-176E-4EA2-92FA-7BD047BD5B0E}"/>
                </a:ext>
              </a:extLst>
            </p:cNvPr>
            <p:cNvCxnSpPr>
              <a:cxnSpLocks/>
            </p:cNvCxnSpPr>
            <p:nvPr/>
          </p:nvCxnSpPr>
          <p:spPr>
            <a:xfrm>
              <a:off x="10944309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37F3EEA0-BED8-43E9-ADEF-EAE73EFC916F}"/>
                </a:ext>
              </a:extLst>
            </p:cNvPr>
            <p:cNvCxnSpPr>
              <a:cxnSpLocks/>
            </p:cNvCxnSpPr>
            <p:nvPr/>
          </p:nvCxnSpPr>
          <p:spPr>
            <a:xfrm>
              <a:off x="11068625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25281E3A-5144-4035-8729-8C2E066232B2}"/>
                </a:ext>
              </a:extLst>
            </p:cNvPr>
            <p:cNvCxnSpPr>
              <a:cxnSpLocks/>
            </p:cNvCxnSpPr>
            <p:nvPr/>
          </p:nvCxnSpPr>
          <p:spPr>
            <a:xfrm>
              <a:off x="11192941" y="3388886"/>
              <a:ext cx="0" cy="342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="" xmlns:a16="http://schemas.microsoft.com/office/drawing/2014/main" id="{B1535209-25C8-474B-9E26-212D14256EFA}"/>
                </a:ext>
              </a:extLst>
            </p:cNvPr>
            <p:cNvCxnSpPr>
              <a:cxnSpLocks/>
            </p:cNvCxnSpPr>
            <p:nvPr/>
          </p:nvCxnSpPr>
          <p:spPr>
            <a:xfrm>
              <a:off x="11317288" y="3126214"/>
              <a:ext cx="0" cy="605572"/>
            </a:xfrm>
            <a:prstGeom prst="line">
              <a:avLst/>
            </a:pr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7" name="图形 96">
            <a:extLst>
              <a:ext uri="{FF2B5EF4-FFF2-40B4-BE49-F238E27FC236}">
                <a16:creationId xmlns="" xmlns:a16="http://schemas.microsoft.com/office/drawing/2014/main" id="{FCB3BA1F-12A5-400A-A612-A1E23C54272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4978" y="464725"/>
            <a:ext cx="333985" cy="315079"/>
          </a:xfrm>
          <a:prstGeom prst="rect">
            <a:avLst/>
          </a:prstGeom>
        </p:spPr>
      </p:pic>
      <p:cxnSp>
        <p:nvCxnSpPr>
          <p:cNvPr id="98" name="直接连接符 97">
            <a:extLst>
              <a:ext uri="{FF2B5EF4-FFF2-40B4-BE49-F238E27FC236}">
                <a16:creationId xmlns="" xmlns:a16="http://schemas.microsoft.com/office/drawing/2014/main" id="{5B2D5A58-C442-487C-9E61-CEED7A6CAE63}"/>
              </a:ext>
            </a:extLst>
          </p:cNvPr>
          <p:cNvCxnSpPr>
            <a:cxnSpLocks/>
          </p:cNvCxnSpPr>
          <p:nvPr/>
        </p:nvCxnSpPr>
        <p:spPr>
          <a:xfrm>
            <a:off x="877051" y="2566500"/>
            <a:ext cx="0" cy="2957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="" xmlns:a16="http://schemas.microsoft.com/office/drawing/2014/main" id="{2996354A-7E03-4EA5-972A-65CE0F043655}"/>
              </a:ext>
            </a:extLst>
          </p:cNvPr>
          <p:cNvCxnSpPr>
            <a:cxnSpLocks/>
          </p:cNvCxnSpPr>
          <p:nvPr/>
        </p:nvCxnSpPr>
        <p:spPr>
          <a:xfrm>
            <a:off x="3541119" y="1739900"/>
            <a:ext cx="0" cy="37840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="" xmlns:a16="http://schemas.microsoft.com/office/drawing/2014/main" id="{A3A2044F-2AD5-4A4C-8B9E-02FDBBB0B589}"/>
              </a:ext>
            </a:extLst>
          </p:cNvPr>
          <p:cNvCxnSpPr>
            <a:cxnSpLocks/>
          </p:cNvCxnSpPr>
          <p:nvPr/>
        </p:nvCxnSpPr>
        <p:spPr>
          <a:xfrm>
            <a:off x="4435352" y="3177009"/>
            <a:ext cx="0" cy="2346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="" xmlns:a16="http://schemas.microsoft.com/office/drawing/2014/main" id="{4FE18C24-E075-4F1B-9944-0695FA8D66A2}"/>
              </a:ext>
            </a:extLst>
          </p:cNvPr>
          <p:cNvCxnSpPr>
            <a:cxnSpLocks/>
          </p:cNvCxnSpPr>
          <p:nvPr/>
        </p:nvCxnSpPr>
        <p:spPr>
          <a:xfrm>
            <a:off x="6629403" y="1739900"/>
            <a:ext cx="0" cy="37840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="" xmlns:a16="http://schemas.microsoft.com/office/drawing/2014/main" id="{D8174602-39CF-41D1-9BDC-B6F5EBBFC22C}"/>
              </a:ext>
            </a:extLst>
          </p:cNvPr>
          <p:cNvCxnSpPr>
            <a:cxnSpLocks/>
          </p:cNvCxnSpPr>
          <p:nvPr/>
        </p:nvCxnSpPr>
        <p:spPr>
          <a:xfrm>
            <a:off x="7267340" y="3276600"/>
            <a:ext cx="0" cy="22473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="" xmlns:a16="http://schemas.microsoft.com/office/drawing/2014/main" id="{586A6A10-84B8-45D1-8F30-8C46983C6FC8}"/>
              </a:ext>
            </a:extLst>
          </p:cNvPr>
          <p:cNvCxnSpPr>
            <a:cxnSpLocks/>
          </p:cNvCxnSpPr>
          <p:nvPr/>
        </p:nvCxnSpPr>
        <p:spPr>
          <a:xfrm>
            <a:off x="9809568" y="1739900"/>
            <a:ext cx="0" cy="37840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59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5893D3BB-278F-42EA-826E-387249C216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915" y="3620718"/>
            <a:ext cx="12039600" cy="923330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E74CD6F-D045-4D88-B4D6-3AF9B4644A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79925" y="4570007"/>
            <a:ext cx="3237230" cy="341632"/>
          </a:xfrm>
        </p:spPr>
        <p:txBody>
          <a:bodyPr/>
          <a:lstStyle/>
          <a:p>
            <a:r>
              <a:rPr lang="en-US" altLang="zh-CN" dirty="0"/>
              <a:t>RESEARCH CONTENTS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BFACFEBD-2CA3-4A8C-AE81-F91B82F11FB9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27874" y="1665763"/>
            <a:ext cx="1181972" cy="111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11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E403F03-44E5-4B44-BAC5-2985A4ECE2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41412" y="472851"/>
            <a:ext cx="2143138" cy="387798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9AB856C-4E9A-40EE-8E36-B5849831F4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36276" y="655110"/>
            <a:ext cx="2602512" cy="166199"/>
          </a:xfrm>
        </p:spPr>
        <p:txBody>
          <a:bodyPr/>
          <a:lstStyle/>
          <a:p>
            <a:r>
              <a:rPr lang="en-US" altLang="zh-CN" dirty="0"/>
              <a:t>RESEARCH CONTENTS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7B618D8-A0CB-4719-ADDA-A2B8B1F4C5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84"/>
          <a:stretch/>
        </p:blipFill>
        <p:spPr>
          <a:xfrm>
            <a:off x="6203168" y="3359559"/>
            <a:ext cx="5283132" cy="242025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7196961-4530-4E0B-B752-5046F06D6529}"/>
              </a:ext>
            </a:extLst>
          </p:cNvPr>
          <p:cNvSpPr/>
          <p:nvPr/>
        </p:nvSpPr>
        <p:spPr>
          <a:xfrm>
            <a:off x="6203168" y="3363216"/>
            <a:ext cx="5283132" cy="2420257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BEAA5B6-B010-4C04-A7D7-CC110AFC5111}"/>
              </a:ext>
            </a:extLst>
          </p:cNvPr>
          <p:cNvSpPr/>
          <p:nvPr/>
        </p:nvSpPr>
        <p:spPr>
          <a:xfrm>
            <a:off x="6810182" y="1586848"/>
            <a:ext cx="4078517" cy="25923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C99F65B-6B0F-4FB9-819A-389F7CDDA51D}"/>
              </a:ext>
            </a:extLst>
          </p:cNvPr>
          <p:cNvSpPr/>
          <p:nvPr/>
        </p:nvSpPr>
        <p:spPr>
          <a:xfrm>
            <a:off x="7679889" y="194838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这里填入标题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A023417-81A5-44A2-8E4C-501C1976EE5B}"/>
              </a:ext>
            </a:extLst>
          </p:cNvPr>
          <p:cNvSpPr/>
          <p:nvPr/>
        </p:nvSpPr>
        <p:spPr>
          <a:xfrm>
            <a:off x="7640455" y="2833140"/>
            <a:ext cx="2417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0000" marR="0" lvl="0" indent="-1800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9C80477-9C79-4573-81AB-A1A52A06804D}"/>
              </a:ext>
            </a:extLst>
          </p:cNvPr>
          <p:cNvSpPr/>
          <p:nvPr/>
        </p:nvSpPr>
        <p:spPr>
          <a:xfrm>
            <a:off x="7640455" y="3359564"/>
            <a:ext cx="2417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0000" marR="0" lvl="0" indent="-1800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这里填入你要表达信息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A434E7D7-6546-4B09-8203-60AB8FEFA696}"/>
              </a:ext>
            </a:extLst>
          </p:cNvPr>
          <p:cNvCxnSpPr/>
          <p:nvPr/>
        </p:nvCxnSpPr>
        <p:spPr>
          <a:xfrm>
            <a:off x="7358432" y="2639386"/>
            <a:ext cx="2982017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5E0198C-7628-4788-BA12-93744314C8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07" b="33466"/>
          <a:stretch/>
        </p:blipFill>
        <p:spPr>
          <a:xfrm>
            <a:off x="700996" y="3363217"/>
            <a:ext cx="5277461" cy="24166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DDB30A5-7ED8-4095-A7A6-CD0D6F159D67}"/>
              </a:ext>
            </a:extLst>
          </p:cNvPr>
          <p:cNvSpPr/>
          <p:nvPr/>
        </p:nvSpPr>
        <p:spPr>
          <a:xfrm>
            <a:off x="695325" y="3363217"/>
            <a:ext cx="5283132" cy="2420257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281102A-4462-4FA8-9986-66AD0EBA8022}"/>
              </a:ext>
            </a:extLst>
          </p:cNvPr>
          <p:cNvSpPr/>
          <p:nvPr/>
        </p:nvSpPr>
        <p:spPr>
          <a:xfrm>
            <a:off x="1303301" y="1586848"/>
            <a:ext cx="4078517" cy="25923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93EC6CF-EB4C-445E-9948-A6E2EFA8BDA4}"/>
              </a:ext>
            </a:extLst>
          </p:cNvPr>
          <p:cNvSpPr/>
          <p:nvPr/>
        </p:nvSpPr>
        <p:spPr>
          <a:xfrm>
            <a:off x="2173007" y="1948384"/>
            <a:ext cx="2339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61270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这里填入标题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CC7965CA-B7F2-449D-B80A-E97E4BDD2F14}"/>
              </a:ext>
            </a:extLst>
          </p:cNvPr>
          <p:cNvGrpSpPr/>
          <p:nvPr/>
        </p:nvGrpSpPr>
        <p:grpSpPr>
          <a:xfrm>
            <a:off x="1758343" y="2833140"/>
            <a:ext cx="3168433" cy="887202"/>
            <a:chOff x="1740139" y="2833140"/>
            <a:chExt cx="3168433" cy="887202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D30FA3B6-F3BB-423D-80E8-6C18CE0AB7E9}"/>
                </a:ext>
              </a:extLst>
            </p:cNvPr>
            <p:cNvSpPr/>
            <p:nvPr/>
          </p:nvSpPr>
          <p:spPr>
            <a:xfrm>
              <a:off x="1740140" y="2833140"/>
              <a:ext cx="15972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000" marR="0" lvl="0" indent="-1800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这里填入信息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6E5054AC-341B-4566-8675-72E7AA2D6D39}"/>
                </a:ext>
              </a:extLst>
            </p:cNvPr>
            <p:cNvSpPr/>
            <p:nvPr/>
          </p:nvSpPr>
          <p:spPr>
            <a:xfrm>
              <a:off x="3311339" y="2833140"/>
              <a:ext cx="15972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000" marR="0" lvl="0" indent="-1800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这里填入信息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25823B26-F43D-484E-9423-3C139A129A54}"/>
                </a:ext>
              </a:extLst>
            </p:cNvPr>
            <p:cNvSpPr/>
            <p:nvPr/>
          </p:nvSpPr>
          <p:spPr>
            <a:xfrm>
              <a:off x="1740139" y="3381788"/>
              <a:ext cx="15972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000" marR="0" lvl="0" indent="-1800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这里填入信息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94DAA3FB-2FE6-4CF8-9C8E-0448D0954A98}"/>
                </a:ext>
              </a:extLst>
            </p:cNvPr>
            <p:cNvSpPr/>
            <p:nvPr/>
          </p:nvSpPr>
          <p:spPr>
            <a:xfrm>
              <a:off x="3311339" y="3359564"/>
              <a:ext cx="15972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000" marR="0" lvl="0" indent="-18000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这里填入信息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CD173271-9137-442A-AFD2-A4EC449A1C00}"/>
              </a:ext>
            </a:extLst>
          </p:cNvPr>
          <p:cNvCxnSpPr/>
          <p:nvPr/>
        </p:nvCxnSpPr>
        <p:spPr>
          <a:xfrm>
            <a:off x="1851551" y="2639386"/>
            <a:ext cx="2982017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形 23">
            <a:extLst>
              <a:ext uri="{FF2B5EF4-FFF2-40B4-BE49-F238E27FC236}">
                <a16:creationId xmlns="" xmlns:a16="http://schemas.microsoft.com/office/drawing/2014/main" id="{F8208DB4-E481-4746-9D9B-16FC75EF53C9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1668" y="395242"/>
            <a:ext cx="433964" cy="40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7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1270"/>
      </a:accent1>
      <a:accent2>
        <a:srgbClr val="D7CEF6"/>
      </a:accent2>
      <a:accent3>
        <a:srgbClr val="3F3F3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等线 Light"/>
        <a:ea typeface="思源黑体 CN Bold"/>
        <a:cs typeface=""/>
      </a:majorFont>
      <a:minorFont>
        <a:latin typeface="等线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2700</Words>
  <Application>Microsoft Office PowerPoint</Application>
  <PresentationFormat>宽屏</PresentationFormat>
  <Paragraphs>298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Gill Sans</vt:lpstr>
      <vt:lpstr>Source Han Sans Regular</vt:lpstr>
      <vt:lpstr>等线</vt:lpstr>
      <vt:lpstr>汉仪雅酷黑 45W</vt:lpstr>
      <vt:lpstr>思源黑体 CN Bold</vt:lpstr>
      <vt:lpstr>思源黑体 CN Normal</vt:lpstr>
      <vt:lpstr>微软雅黑</vt:lpstr>
      <vt:lpstr>微软雅黑 Light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长江大学学术答辩ppt模板</dc:title>
  <dc:creator>小敏</dc:creator>
  <cp:keywords>P界达人</cp:keywords>
  <dc:description>www.51pptmoban.com</dc:description>
  <cp:lastModifiedBy>YANGs</cp:lastModifiedBy>
  <cp:revision>6</cp:revision>
  <dcterms:created xsi:type="dcterms:W3CDTF">2021-07-12T03:22:29Z</dcterms:created>
  <dcterms:modified xsi:type="dcterms:W3CDTF">2021-08-28T15:08:24Z</dcterms:modified>
</cp:coreProperties>
</file>