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59" r:id="rId4"/>
    <p:sldId id="258" r:id="rId5"/>
    <p:sldId id="261" r:id="rId6"/>
    <p:sldId id="257" r:id="rId7"/>
    <p:sldId id="260" r:id="rId8"/>
    <p:sldId id="264" r:id="rId9"/>
    <p:sldId id="263" r:id="rId10"/>
    <p:sldId id="265" r:id="rId11"/>
    <p:sldId id="262" r:id="rId12"/>
    <p:sldId id="267" r:id="rId13"/>
    <p:sldId id="26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1027401F-BCE9-4899-B4AD-CB119114E052}">
          <p14:sldIdLst>
            <p14:sldId id="266"/>
            <p14:sldId id="256"/>
            <p14:sldId id="259"/>
            <p14:sldId id="258"/>
            <p14:sldId id="261"/>
            <p14:sldId id="257"/>
            <p14:sldId id="260"/>
            <p14:sldId id="264"/>
            <p14:sldId id="263"/>
            <p14:sldId id="265"/>
            <p14:sldId id="262"/>
          </p14:sldIdLst>
        </p14:section>
        <p14:section name="作者信息" id="{04274A03-3293-48B3-83A3-EC52B96D1F93}">
          <p14:sldIdLst>
            <p14:sldId id="267"/>
            <p14:sldId id="26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91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84" y="726"/>
      </p:cViewPr>
      <p:guideLst>
        <p:guide orient="horz" pos="2160"/>
        <p:guide pos="3840"/>
        <p:guide orient="horz" pos="527"/>
        <p:guide orient="horz" pos="379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205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屏幕&#10;&#10;描述已自动生成">
            <a:extLst>
              <a:ext uri="{FF2B5EF4-FFF2-40B4-BE49-F238E27FC236}">
                <a16:creationId xmlns:a16="http://schemas.microsoft.com/office/drawing/2014/main" xmlns="" id="{1190DEED-614A-40C3-AEF1-D92F62FF6D5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801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wangchiyaodexiaogongz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8.png"/><Relationship Id="rId7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2.png"/><Relationship Id="rId5" Type="http://schemas.openxmlformats.org/officeDocument/2006/relationships/image" Target="../media/image9.png"/><Relationship Id="rId10" Type="http://schemas.microsoft.com/office/2007/relationships/hdphoto" Target="../media/hdphoto4.wdp"/><Relationship Id="rId4" Type="http://schemas.microsoft.com/office/2007/relationships/hdphoto" Target="../media/hdphoto3.wdp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日程表&#10;&#10;描述已自动生成">
            <a:extLst>
              <a:ext uri="{FF2B5EF4-FFF2-40B4-BE49-F238E27FC236}">
                <a16:creationId xmlns:a16="http://schemas.microsoft.com/office/drawing/2014/main" xmlns="" id="{C719F028-E540-4DCF-8074-8B40DA42A5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008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3E2840AD-D0CB-4AC5-9E68-100B5CBA2D3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1B8CA44-F605-49FC-993C-994E9764E6BE}"/>
              </a:ext>
            </a:extLst>
          </p:cNvPr>
          <p:cNvSpPr/>
          <p:nvPr/>
        </p:nvSpPr>
        <p:spPr>
          <a:xfrm>
            <a:off x="1892300" y="0"/>
            <a:ext cx="84074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4DF23A1-59E7-410A-9C35-22C98254041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8889"/>
          <a:stretch/>
        </p:blipFill>
        <p:spPr>
          <a:xfrm>
            <a:off x="6591300" y="0"/>
            <a:ext cx="3708400" cy="6858000"/>
          </a:xfrm>
          <a:prstGeom prst="rect">
            <a:avLst/>
          </a:prstGeom>
        </p:spPr>
      </p:pic>
      <p:pic>
        <p:nvPicPr>
          <p:cNvPr id="7" name="图片 6" descr="人在沙滩上&#10;&#10;描述已自动生成">
            <a:extLst>
              <a:ext uri="{FF2B5EF4-FFF2-40B4-BE49-F238E27FC236}">
                <a16:creationId xmlns:a16="http://schemas.microsoft.com/office/drawing/2014/main" xmlns="" id="{10420717-8378-4EBC-AAB4-1B0FA45B65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300" y="3543365"/>
            <a:ext cx="3708399" cy="2666935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E8740F5-74B5-415F-84D4-2A38F1653966}"/>
              </a:ext>
            </a:extLst>
          </p:cNvPr>
          <p:cNvSpPr txBox="1"/>
          <p:nvPr/>
        </p:nvSpPr>
        <p:spPr>
          <a:xfrm>
            <a:off x="2207912" y="1713995"/>
            <a:ext cx="3077174" cy="1181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Lorem ipsum dolor sit amet, consectetuer adipiscing elit. Maecenas porttitor congue massa. Fusce posuere, magna sed pulvinar ultricies, purus lectus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D4BE88B-E74C-4616-9E2C-399584C0A9DC}"/>
              </a:ext>
            </a:extLst>
          </p:cNvPr>
          <p:cNvSpPr txBox="1"/>
          <p:nvPr/>
        </p:nvSpPr>
        <p:spPr>
          <a:xfrm>
            <a:off x="4707236" y="3250977"/>
            <a:ext cx="1155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XGZ</a:t>
            </a:r>
            <a:endParaRPr lang="zh-CN" altLang="en-US" sz="320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B727D68D-C615-48BD-A1BF-DCAD0679F865}"/>
              </a:ext>
            </a:extLst>
          </p:cNvPr>
          <p:cNvSpPr txBox="1"/>
          <p:nvPr/>
        </p:nvSpPr>
        <p:spPr>
          <a:xfrm>
            <a:off x="2590799" y="4615222"/>
            <a:ext cx="11557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2021/08/27</a:t>
            </a:r>
            <a:endParaRPr lang="zh-CN" altLang="en-US" sz="1100"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29983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B27C9F7D-9077-447E-90F9-861A36DFB4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ED7F8EF5-7C18-4E68-A89D-6662F4D0EC22}"/>
              </a:ext>
            </a:extLst>
          </p:cNvPr>
          <p:cNvSpPr txBox="1"/>
          <p:nvPr/>
        </p:nvSpPr>
        <p:spPr>
          <a:xfrm>
            <a:off x="5518150" y="1214209"/>
            <a:ext cx="1155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XGZ</a:t>
            </a:r>
            <a:endParaRPr lang="zh-CN" altLang="en-US" sz="320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0D7C7E2F-5568-41D5-9C10-D8FE244F5C2A}"/>
              </a:ext>
            </a:extLst>
          </p:cNvPr>
          <p:cNvGrpSpPr/>
          <p:nvPr/>
        </p:nvGrpSpPr>
        <p:grpSpPr>
          <a:xfrm>
            <a:off x="5173134" y="2229338"/>
            <a:ext cx="1845733" cy="2294466"/>
            <a:chOff x="5173134" y="2256367"/>
            <a:chExt cx="1845733" cy="2294466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24E4DE62-2A98-46B9-A03F-985CCC9F3625}"/>
                </a:ext>
              </a:extLst>
            </p:cNvPr>
            <p:cNvSpPr/>
            <p:nvPr/>
          </p:nvSpPr>
          <p:spPr>
            <a:xfrm>
              <a:off x="5173134" y="2256367"/>
              <a:ext cx="1845733" cy="22944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9C87FE6F-6B5D-426B-A108-412253AB85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9065" r="19698"/>
            <a:stretch/>
          </p:blipFill>
          <p:spPr>
            <a:xfrm>
              <a:off x="5308600" y="2379927"/>
              <a:ext cx="1574801" cy="2047347"/>
            </a:xfrm>
            <a:prstGeom prst="rect">
              <a:avLst/>
            </a:prstGeom>
          </p:spPr>
        </p:pic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B57F140-243C-4C29-B87D-6241FA5093FE}"/>
              </a:ext>
            </a:extLst>
          </p:cNvPr>
          <p:cNvSpPr txBox="1"/>
          <p:nvPr/>
        </p:nvSpPr>
        <p:spPr>
          <a:xfrm>
            <a:off x="4254500" y="4992257"/>
            <a:ext cx="3683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POWERPOINT TEMPLET</a:t>
            </a:r>
            <a:endParaRPr lang="zh-CN" altLang="en-US" sz="160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ECB7DBCA-9212-4D8B-8FC5-C217C4D7A32E}"/>
              </a:ext>
            </a:extLst>
          </p:cNvPr>
          <p:cNvSpPr txBox="1"/>
          <p:nvPr/>
        </p:nvSpPr>
        <p:spPr>
          <a:xfrm>
            <a:off x="5518150" y="5366792"/>
            <a:ext cx="1155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2021/08/27</a:t>
            </a:r>
            <a:endParaRPr lang="zh-CN" altLang="en-US" sz="120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41382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70224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95753" y="3244334"/>
            <a:ext cx="509787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忘吃药的晓公</a:t>
            </a:r>
            <a:r>
              <a:rPr lang="zh-CN" altLang="en-US" dirty="0" smtClean="0">
                <a:hlinkClick r:id="rId2"/>
              </a:rPr>
              <a:t>子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57227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E88DFD2B-7766-44C3-A92D-FC51DC14F52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ED7F8EF5-7C18-4E68-A89D-6662F4D0EC22}"/>
              </a:ext>
            </a:extLst>
          </p:cNvPr>
          <p:cNvSpPr txBox="1"/>
          <p:nvPr/>
        </p:nvSpPr>
        <p:spPr>
          <a:xfrm>
            <a:off x="5518150" y="1214209"/>
            <a:ext cx="1155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XGZ</a:t>
            </a:r>
            <a:endParaRPr lang="zh-CN" altLang="en-US" sz="320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0D7C7E2F-5568-41D5-9C10-D8FE244F5C2A}"/>
              </a:ext>
            </a:extLst>
          </p:cNvPr>
          <p:cNvGrpSpPr/>
          <p:nvPr/>
        </p:nvGrpSpPr>
        <p:grpSpPr>
          <a:xfrm>
            <a:off x="5173134" y="2229338"/>
            <a:ext cx="1845733" cy="2294466"/>
            <a:chOff x="5173134" y="2256367"/>
            <a:chExt cx="1845733" cy="2294466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24E4DE62-2A98-46B9-A03F-985CCC9F3625}"/>
                </a:ext>
              </a:extLst>
            </p:cNvPr>
            <p:cNvSpPr/>
            <p:nvPr/>
          </p:nvSpPr>
          <p:spPr>
            <a:xfrm>
              <a:off x="5173134" y="2256367"/>
              <a:ext cx="1845733" cy="22944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9C87FE6F-6B5D-426B-A108-412253AB85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9065" r="19698"/>
            <a:stretch/>
          </p:blipFill>
          <p:spPr>
            <a:xfrm>
              <a:off x="5308600" y="2379927"/>
              <a:ext cx="1574801" cy="2047347"/>
            </a:xfrm>
            <a:prstGeom prst="rect">
              <a:avLst/>
            </a:prstGeom>
          </p:spPr>
        </p:pic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B57F140-243C-4C29-B87D-6241FA5093FE}"/>
              </a:ext>
            </a:extLst>
          </p:cNvPr>
          <p:cNvSpPr txBox="1"/>
          <p:nvPr/>
        </p:nvSpPr>
        <p:spPr>
          <a:xfrm>
            <a:off x="4254500" y="4992257"/>
            <a:ext cx="3683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POWERPOINT TEMPLET</a:t>
            </a:r>
            <a:endParaRPr lang="zh-CN" altLang="en-US" sz="160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ECB7DBCA-9212-4D8B-8FC5-C217C4D7A32E}"/>
              </a:ext>
            </a:extLst>
          </p:cNvPr>
          <p:cNvSpPr txBox="1"/>
          <p:nvPr/>
        </p:nvSpPr>
        <p:spPr>
          <a:xfrm>
            <a:off x="5518150" y="5366792"/>
            <a:ext cx="1155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2021/08/27</a:t>
            </a:r>
            <a:endParaRPr lang="zh-CN" altLang="en-US" sz="120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2654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1CA40894-0686-4FA2-B5B6-ED239FF00CB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49F57D5-E100-4B16-B068-9500F7AF7BCC}"/>
              </a:ext>
            </a:extLst>
          </p:cNvPr>
          <p:cNvSpPr/>
          <p:nvPr/>
        </p:nvSpPr>
        <p:spPr>
          <a:xfrm>
            <a:off x="1892300" y="0"/>
            <a:ext cx="84074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人的脸&#10;&#10;描述已自动生成">
            <a:extLst>
              <a:ext uri="{FF2B5EF4-FFF2-40B4-BE49-F238E27FC236}">
                <a16:creationId xmlns:a16="http://schemas.microsoft.com/office/drawing/2014/main" xmlns="" id="{2B459B68-6CFD-4CE7-AC78-15B2F8185E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700" y="0"/>
            <a:ext cx="4572000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BEE12F94-D17A-4C41-B619-766CDB144B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2675763" y="1911716"/>
            <a:ext cx="1912874" cy="275516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4F75B555-D805-42F3-8EFA-91713F43D505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8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1400673">
            <a:off x="2502551" y="3112032"/>
            <a:ext cx="1741162" cy="348996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16958A3-3A84-4AAF-B8E0-C62F6EDE169A}"/>
              </a:ext>
            </a:extLst>
          </p:cNvPr>
          <p:cNvSpPr txBox="1"/>
          <p:nvPr/>
        </p:nvSpPr>
        <p:spPr>
          <a:xfrm>
            <a:off x="3885075" y="5158752"/>
            <a:ext cx="1762723" cy="1184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Lorem ipsum dolor sit amet, consectetuer adipiscing elit. Maecenas porttitor congue massa. Fusce posuere, magna sed pulvinar ultricies, 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F1B7120-8F83-463E-8919-6130319E872B}"/>
              </a:ext>
            </a:extLst>
          </p:cNvPr>
          <p:cNvSpPr txBox="1"/>
          <p:nvPr/>
        </p:nvSpPr>
        <p:spPr>
          <a:xfrm>
            <a:off x="4492098" y="887209"/>
            <a:ext cx="1155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2021/08/27</a:t>
            </a:r>
            <a:endParaRPr lang="zh-CN" altLang="en-US" sz="1200"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72BFD906-0897-4839-A163-63669A8BB435}"/>
              </a:ext>
            </a:extLst>
          </p:cNvPr>
          <p:cNvSpPr txBox="1"/>
          <p:nvPr/>
        </p:nvSpPr>
        <p:spPr>
          <a:xfrm>
            <a:off x="2090432" y="1168700"/>
            <a:ext cx="1155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XGZ</a:t>
            </a:r>
            <a:endParaRPr lang="zh-CN" altLang="en-US" sz="320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76721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117824F7-DA8B-4A40-91C7-6C73E9E3ED9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63A0D2E-8BF9-414E-AB20-E212B15A1F5A}"/>
              </a:ext>
            </a:extLst>
          </p:cNvPr>
          <p:cNvSpPr/>
          <p:nvPr/>
        </p:nvSpPr>
        <p:spPr>
          <a:xfrm>
            <a:off x="1892300" y="0"/>
            <a:ext cx="84074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FA03600D-DB30-4F0E-BFAE-3A38FDFE3C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0154" y="1192695"/>
            <a:ext cx="4017612" cy="267637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3F6528C4-2BF1-4BC4-87BF-B35E30FE2E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77042" y="3843671"/>
            <a:ext cx="2170364" cy="1444877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996DD6-E5C0-4D69-8433-778D6E6D4133}"/>
              </a:ext>
            </a:extLst>
          </p:cNvPr>
          <p:cNvSpPr/>
          <p:nvPr/>
        </p:nvSpPr>
        <p:spPr>
          <a:xfrm>
            <a:off x="7024370" y="1878547"/>
            <a:ext cx="2297430" cy="32486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D2C92C7D-B751-4F39-8F64-02B5A133BC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48942" y="1444407"/>
            <a:ext cx="1572904" cy="235935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912E89BA-B87D-4CF6-8EB5-A3AA764498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97600" y="3180456"/>
            <a:ext cx="1700931" cy="255444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C4899887-26D0-487E-B3BF-5B3BF326141E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8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912274">
            <a:off x="7472594" y="1748942"/>
            <a:ext cx="879532" cy="249693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77F9EBC1-BD6F-4E33-9653-691E15DD56CD}"/>
              </a:ext>
            </a:extLst>
          </p:cNvPr>
          <p:cNvPicPr>
            <a:picLocks/>
          </p:cNvPicPr>
          <p:nvPr/>
        </p:nvPicPr>
        <p:blipFill>
          <a:blip r:embed="rId9">
            <a:alphaModFix amt="80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0594482" flipV="1">
            <a:off x="6013655" y="3180497"/>
            <a:ext cx="1127592" cy="250343"/>
          </a:xfrm>
          <a:prstGeom prst="rect">
            <a:avLst/>
          </a:prstGeom>
        </p:spPr>
      </p:pic>
      <p:pic>
        <p:nvPicPr>
          <p:cNvPr id="25" name="图片 24" descr="雪地上&#10;&#10;中度可信度描述已自动生成">
            <a:extLst>
              <a:ext uri="{FF2B5EF4-FFF2-40B4-BE49-F238E27FC236}">
                <a16:creationId xmlns:a16="http://schemas.microsoft.com/office/drawing/2014/main" xmlns="" id="{22A43A37-79A9-4B14-AD96-CC1DF4D50D4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508" r="51348"/>
          <a:stretch>
            <a:fillRect/>
          </a:stretch>
        </p:blipFill>
        <p:spPr>
          <a:xfrm>
            <a:off x="7878290" y="4790760"/>
            <a:ext cx="1779503" cy="586189"/>
          </a:xfrm>
          <a:custGeom>
            <a:avLst/>
            <a:gdLst>
              <a:gd name="connsiteX0" fmla="*/ 1082149 w 1779503"/>
              <a:gd name="connsiteY0" fmla="*/ 0 h 586189"/>
              <a:gd name="connsiteX1" fmla="*/ 1209149 w 1779503"/>
              <a:gd name="connsiteY1" fmla="*/ 10160 h 586189"/>
              <a:gd name="connsiteX2" fmla="*/ 1254869 w 1779503"/>
              <a:gd name="connsiteY2" fmla="*/ 5080 h 586189"/>
              <a:gd name="connsiteX3" fmla="*/ 1300589 w 1779503"/>
              <a:gd name="connsiteY3" fmla="*/ 15240 h 586189"/>
              <a:gd name="connsiteX4" fmla="*/ 1336149 w 1779503"/>
              <a:gd name="connsiteY4" fmla="*/ 20320 h 586189"/>
              <a:gd name="connsiteX5" fmla="*/ 1351389 w 1779503"/>
              <a:gd name="connsiteY5" fmla="*/ 25400 h 586189"/>
              <a:gd name="connsiteX6" fmla="*/ 1376789 w 1779503"/>
              <a:gd name="connsiteY6" fmla="*/ 35560 h 586189"/>
              <a:gd name="connsiteX7" fmla="*/ 1397109 w 1779503"/>
              <a:gd name="connsiteY7" fmla="*/ 40640 h 586189"/>
              <a:gd name="connsiteX8" fmla="*/ 1468229 w 1779503"/>
              <a:gd name="connsiteY8" fmla="*/ 30480 h 586189"/>
              <a:gd name="connsiteX9" fmla="*/ 1493629 w 1779503"/>
              <a:gd name="connsiteY9" fmla="*/ 15240 h 586189"/>
              <a:gd name="connsiteX10" fmla="*/ 1549509 w 1779503"/>
              <a:gd name="connsiteY10" fmla="*/ 20320 h 586189"/>
              <a:gd name="connsiteX11" fmla="*/ 1646029 w 1779503"/>
              <a:gd name="connsiteY11" fmla="*/ 35560 h 586189"/>
              <a:gd name="connsiteX12" fmla="*/ 1666349 w 1779503"/>
              <a:gd name="connsiteY12" fmla="*/ 45720 h 586189"/>
              <a:gd name="connsiteX13" fmla="*/ 1742549 w 1779503"/>
              <a:gd name="connsiteY13" fmla="*/ 35560 h 586189"/>
              <a:gd name="connsiteX14" fmla="*/ 1757789 w 1779503"/>
              <a:gd name="connsiteY14" fmla="*/ 111760 h 586189"/>
              <a:gd name="connsiteX15" fmla="*/ 1773029 w 1779503"/>
              <a:gd name="connsiteY15" fmla="*/ 335280 h 586189"/>
              <a:gd name="connsiteX16" fmla="*/ 1767949 w 1779503"/>
              <a:gd name="connsiteY16" fmla="*/ 492760 h 586189"/>
              <a:gd name="connsiteX17" fmla="*/ 1722229 w 1779503"/>
              <a:gd name="connsiteY17" fmla="*/ 487680 h 586189"/>
              <a:gd name="connsiteX18" fmla="*/ 1630789 w 1779503"/>
              <a:gd name="connsiteY18" fmla="*/ 467360 h 586189"/>
              <a:gd name="connsiteX19" fmla="*/ 1564749 w 1779503"/>
              <a:gd name="connsiteY19" fmla="*/ 457200 h 586189"/>
              <a:gd name="connsiteX20" fmla="*/ 1503789 w 1779503"/>
              <a:gd name="connsiteY20" fmla="*/ 462280 h 586189"/>
              <a:gd name="connsiteX21" fmla="*/ 1473309 w 1779503"/>
              <a:gd name="connsiteY21" fmla="*/ 472440 h 586189"/>
              <a:gd name="connsiteX22" fmla="*/ 1412349 w 1779503"/>
              <a:gd name="connsiteY22" fmla="*/ 477520 h 586189"/>
              <a:gd name="connsiteX23" fmla="*/ 1198989 w 1779503"/>
              <a:gd name="connsiteY23" fmla="*/ 508000 h 586189"/>
              <a:gd name="connsiteX24" fmla="*/ 1168509 w 1779503"/>
              <a:gd name="connsiteY24" fmla="*/ 518160 h 586189"/>
              <a:gd name="connsiteX25" fmla="*/ 1138029 w 1779503"/>
              <a:gd name="connsiteY25" fmla="*/ 523240 h 586189"/>
              <a:gd name="connsiteX26" fmla="*/ 1112629 w 1779503"/>
              <a:gd name="connsiteY26" fmla="*/ 528320 h 586189"/>
              <a:gd name="connsiteX27" fmla="*/ 1082149 w 1779503"/>
              <a:gd name="connsiteY27" fmla="*/ 533400 h 586189"/>
              <a:gd name="connsiteX28" fmla="*/ 1061829 w 1779503"/>
              <a:gd name="connsiteY28" fmla="*/ 538480 h 586189"/>
              <a:gd name="connsiteX29" fmla="*/ 1021189 w 1779503"/>
              <a:gd name="connsiteY29" fmla="*/ 553720 h 586189"/>
              <a:gd name="connsiteX30" fmla="*/ 944989 w 1779503"/>
              <a:gd name="connsiteY30" fmla="*/ 563880 h 586189"/>
              <a:gd name="connsiteX31" fmla="*/ 807829 w 1779503"/>
              <a:gd name="connsiteY31" fmla="*/ 574040 h 586189"/>
              <a:gd name="connsiteX32" fmla="*/ 746869 w 1779503"/>
              <a:gd name="connsiteY32" fmla="*/ 568960 h 586189"/>
              <a:gd name="connsiteX33" fmla="*/ 711309 w 1779503"/>
              <a:gd name="connsiteY33" fmla="*/ 558800 h 586189"/>
              <a:gd name="connsiteX34" fmla="*/ 696069 w 1779503"/>
              <a:gd name="connsiteY34" fmla="*/ 548640 h 586189"/>
              <a:gd name="connsiteX35" fmla="*/ 523349 w 1779503"/>
              <a:gd name="connsiteY35" fmla="*/ 543560 h 586189"/>
              <a:gd name="connsiteX36" fmla="*/ 457309 w 1779503"/>
              <a:gd name="connsiteY36" fmla="*/ 528320 h 586189"/>
              <a:gd name="connsiteX37" fmla="*/ 436989 w 1779503"/>
              <a:gd name="connsiteY37" fmla="*/ 523240 h 586189"/>
              <a:gd name="connsiteX38" fmla="*/ 401429 w 1779503"/>
              <a:gd name="connsiteY38" fmla="*/ 518160 h 586189"/>
              <a:gd name="connsiteX39" fmla="*/ 376029 w 1779503"/>
              <a:gd name="connsiteY39" fmla="*/ 508000 h 586189"/>
              <a:gd name="connsiteX40" fmla="*/ 177909 w 1779503"/>
              <a:gd name="connsiteY40" fmla="*/ 497840 h 586189"/>
              <a:gd name="connsiteX41" fmla="*/ 157589 w 1779503"/>
              <a:gd name="connsiteY41" fmla="*/ 482600 h 586189"/>
              <a:gd name="connsiteX42" fmla="*/ 142349 w 1779503"/>
              <a:gd name="connsiteY42" fmla="*/ 472440 h 586189"/>
              <a:gd name="connsiteX43" fmla="*/ 45829 w 1779503"/>
              <a:gd name="connsiteY43" fmla="*/ 457200 h 586189"/>
              <a:gd name="connsiteX44" fmla="*/ 25509 w 1779503"/>
              <a:gd name="connsiteY44" fmla="*/ 447040 h 586189"/>
              <a:gd name="connsiteX45" fmla="*/ 20429 w 1779503"/>
              <a:gd name="connsiteY45" fmla="*/ 431800 h 586189"/>
              <a:gd name="connsiteX46" fmla="*/ 15349 w 1779503"/>
              <a:gd name="connsiteY46" fmla="*/ 391160 h 586189"/>
              <a:gd name="connsiteX47" fmla="*/ 5189 w 1779503"/>
              <a:gd name="connsiteY47" fmla="*/ 213360 h 586189"/>
              <a:gd name="connsiteX48" fmla="*/ 109 w 1779503"/>
              <a:gd name="connsiteY48" fmla="*/ 177800 h 586189"/>
              <a:gd name="connsiteX49" fmla="*/ 15349 w 1779503"/>
              <a:gd name="connsiteY49" fmla="*/ 81280 h 586189"/>
              <a:gd name="connsiteX50" fmla="*/ 40749 w 1779503"/>
              <a:gd name="connsiteY50" fmla="*/ 91440 h 586189"/>
              <a:gd name="connsiteX51" fmla="*/ 76309 w 1779503"/>
              <a:gd name="connsiteY51" fmla="*/ 121920 h 586189"/>
              <a:gd name="connsiteX52" fmla="*/ 116949 w 1779503"/>
              <a:gd name="connsiteY52" fmla="*/ 96520 h 586189"/>
              <a:gd name="connsiteX53" fmla="*/ 106789 w 1779503"/>
              <a:gd name="connsiteY53" fmla="*/ 81280 h 586189"/>
              <a:gd name="connsiteX54" fmla="*/ 132189 w 1779503"/>
              <a:gd name="connsiteY54" fmla="*/ 96520 h 586189"/>
              <a:gd name="connsiteX55" fmla="*/ 147429 w 1779503"/>
              <a:gd name="connsiteY55" fmla="*/ 81280 h 586189"/>
              <a:gd name="connsiteX56" fmla="*/ 198229 w 1779503"/>
              <a:gd name="connsiteY56" fmla="*/ 71120 h 586189"/>
              <a:gd name="connsiteX57" fmla="*/ 309989 w 1779503"/>
              <a:gd name="connsiteY57" fmla="*/ 71120 h 586189"/>
              <a:gd name="connsiteX58" fmla="*/ 345549 w 1779503"/>
              <a:gd name="connsiteY58" fmla="*/ 50800 h 586189"/>
              <a:gd name="connsiteX59" fmla="*/ 365869 w 1779503"/>
              <a:gd name="connsiteY59" fmla="*/ 45720 h 586189"/>
              <a:gd name="connsiteX60" fmla="*/ 411589 w 1779503"/>
              <a:gd name="connsiteY60" fmla="*/ 35560 h 586189"/>
              <a:gd name="connsiteX61" fmla="*/ 431909 w 1779503"/>
              <a:gd name="connsiteY61" fmla="*/ 30480 h 586189"/>
              <a:gd name="connsiteX62" fmla="*/ 528429 w 1779503"/>
              <a:gd name="connsiteY62" fmla="*/ 20320 h 586189"/>
              <a:gd name="connsiteX63" fmla="*/ 624949 w 1779503"/>
              <a:gd name="connsiteY63" fmla="*/ 15240 h 586189"/>
              <a:gd name="connsiteX64" fmla="*/ 670669 w 1779503"/>
              <a:gd name="connsiteY64" fmla="*/ 5080 h 586189"/>
              <a:gd name="connsiteX65" fmla="*/ 787509 w 1779503"/>
              <a:gd name="connsiteY65" fmla="*/ 15240 h 586189"/>
              <a:gd name="connsiteX66" fmla="*/ 807829 w 1779503"/>
              <a:gd name="connsiteY66" fmla="*/ 20320 h 586189"/>
              <a:gd name="connsiteX67" fmla="*/ 868789 w 1779503"/>
              <a:gd name="connsiteY67" fmla="*/ 25400 h 586189"/>
              <a:gd name="connsiteX68" fmla="*/ 955149 w 1779503"/>
              <a:gd name="connsiteY68" fmla="*/ 10160 h 586189"/>
              <a:gd name="connsiteX69" fmla="*/ 990709 w 1779503"/>
              <a:gd name="connsiteY69" fmla="*/ 5080 h 586189"/>
              <a:gd name="connsiteX70" fmla="*/ 1082149 w 1779503"/>
              <a:gd name="connsiteY70" fmla="*/ 0 h 586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779503" h="586189">
                <a:moveTo>
                  <a:pt x="1082149" y="0"/>
                </a:moveTo>
                <a:cubicBezTo>
                  <a:pt x="1124482" y="3387"/>
                  <a:pt x="1166699" y="8911"/>
                  <a:pt x="1209149" y="10160"/>
                </a:cubicBezTo>
                <a:cubicBezTo>
                  <a:pt x="1224476" y="10611"/>
                  <a:pt x="1239559" y="4229"/>
                  <a:pt x="1254869" y="5080"/>
                </a:cubicBezTo>
                <a:cubicBezTo>
                  <a:pt x="1270457" y="5946"/>
                  <a:pt x="1285245" y="12363"/>
                  <a:pt x="1300589" y="15240"/>
                </a:cubicBezTo>
                <a:cubicBezTo>
                  <a:pt x="1312358" y="17447"/>
                  <a:pt x="1324296" y="18627"/>
                  <a:pt x="1336149" y="20320"/>
                </a:cubicBezTo>
                <a:cubicBezTo>
                  <a:pt x="1341229" y="22013"/>
                  <a:pt x="1346375" y="23520"/>
                  <a:pt x="1351389" y="25400"/>
                </a:cubicBezTo>
                <a:cubicBezTo>
                  <a:pt x="1359927" y="28602"/>
                  <a:pt x="1368138" y="32676"/>
                  <a:pt x="1376789" y="35560"/>
                </a:cubicBezTo>
                <a:cubicBezTo>
                  <a:pt x="1383413" y="37768"/>
                  <a:pt x="1390336" y="38947"/>
                  <a:pt x="1397109" y="40640"/>
                </a:cubicBezTo>
                <a:cubicBezTo>
                  <a:pt x="1420816" y="37253"/>
                  <a:pt x="1445070" y="36574"/>
                  <a:pt x="1468229" y="30480"/>
                </a:cubicBezTo>
                <a:cubicBezTo>
                  <a:pt x="1477778" y="27967"/>
                  <a:pt x="1483832" y="16465"/>
                  <a:pt x="1493629" y="15240"/>
                </a:cubicBezTo>
                <a:cubicBezTo>
                  <a:pt x="1512188" y="12920"/>
                  <a:pt x="1530970" y="17848"/>
                  <a:pt x="1549509" y="20320"/>
                </a:cubicBezTo>
                <a:cubicBezTo>
                  <a:pt x="1581795" y="24625"/>
                  <a:pt x="1613856" y="30480"/>
                  <a:pt x="1646029" y="35560"/>
                </a:cubicBezTo>
                <a:cubicBezTo>
                  <a:pt x="1652802" y="38947"/>
                  <a:pt x="1658791" y="46192"/>
                  <a:pt x="1666349" y="45720"/>
                </a:cubicBezTo>
                <a:cubicBezTo>
                  <a:pt x="1763840" y="39627"/>
                  <a:pt x="1699427" y="21186"/>
                  <a:pt x="1742549" y="35560"/>
                </a:cubicBezTo>
                <a:cubicBezTo>
                  <a:pt x="1747629" y="60960"/>
                  <a:pt x="1757142" y="85865"/>
                  <a:pt x="1757789" y="111760"/>
                </a:cubicBezTo>
                <a:cubicBezTo>
                  <a:pt x="1763058" y="322530"/>
                  <a:pt x="1732568" y="254359"/>
                  <a:pt x="1773029" y="335280"/>
                </a:cubicBezTo>
                <a:cubicBezTo>
                  <a:pt x="1776897" y="377824"/>
                  <a:pt x="1787784" y="458500"/>
                  <a:pt x="1767949" y="492760"/>
                </a:cubicBezTo>
                <a:cubicBezTo>
                  <a:pt x="1760266" y="506030"/>
                  <a:pt x="1737469" y="489373"/>
                  <a:pt x="1722229" y="487680"/>
                </a:cubicBezTo>
                <a:cubicBezTo>
                  <a:pt x="1681135" y="456859"/>
                  <a:pt x="1715296" y="476750"/>
                  <a:pt x="1630789" y="467360"/>
                </a:cubicBezTo>
                <a:cubicBezTo>
                  <a:pt x="1608653" y="464900"/>
                  <a:pt x="1586762" y="460587"/>
                  <a:pt x="1564749" y="457200"/>
                </a:cubicBezTo>
                <a:cubicBezTo>
                  <a:pt x="1544429" y="458893"/>
                  <a:pt x="1523902" y="458928"/>
                  <a:pt x="1503789" y="462280"/>
                </a:cubicBezTo>
                <a:cubicBezTo>
                  <a:pt x="1493225" y="464041"/>
                  <a:pt x="1483873" y="470679"/>
                  <a:pt x="1473309" y="472440"/>
                </a:cubicBezTo>
                <a:cubicBezTo>
                  <a:pt x="1453196" y="475792"/>
                  <a:pt x="1432669" y="475827"/>
                  <a:pt x="1412349" y="477520"/>
                </a:cubicBezTo>
                <a:cubicBezTo>
                  <a:pt x="1323775" y="521807"/>
                  <a:pt x="1411395" y="482714"/>
                  <a:pt x="1198989" y="508000"/>
                </a:cubicBezTo>
                <a:cubicBezTo>
                  <a:pt x="1188355" y="509266"/>
                  <a:pt x="1178899" y="515563"/>
                  <a:pt x="1168509" y="518160"/>
                </a:cubicBezTo>
                <a:cubicBezTo>
                  <a:pt x="1158516" y="520658"/>
                  <a:pt x="1148163" y="521397"/>
                  <a:pt x="1138029" y="523240"/>
                </a:cubicBezTo>
                <a:cubicBezTo>
                  <a:pt x="1129534" y="524785"/>
                  <a:pt x="1121124" y="526775"/>
                  <a:pt x="1112629" y="528320"/>
                </a:cubicBezTo>
                <a:cubicBezTo>
                  <a:pt x="1102495" y="530163"/>
                  <a:pt x="1092249" y="531380"/>
                  <a:pt x="1082149" y="533400"/>
                </a:cubicBezTo>
                <a:cubicBezTo>
                  <a:pt x="1075303" y="534769"/>
                  <a:pt x="1068453" y="536272"/>
                  <a:pt x="1061829" y="538480"/>
                </a:cubicBezTo>
                <a:cubicBezTo>
                  <a:pt x="1048104" y="543055"/>
                  <a:pt x="1035327" y="550647"/>
                  <a:pt x="1021189" y="553720"/>
                </a:cubicBezTo>
                <a:cubicBezTo>
                  <a:pt x="996149" y="559163"/>
                  <a:pt x="970389" y="560493"/>
                  <a:pt x="944989" y="563880"/>
                </a:cubicBezTo>
                <a:cubicBezTo>
                  <a:pt x="893943" y="602165"/>
                  <a:pt x="931006" y="581079"/>
                  <a:pt x="807829" y="574040"/>
                </a:cubicBezTo>
                <a:cubicBezTo>
                  <a:pt x="787472" y="572877"/>
                  <a:pt x="767189" y="570653"/>
                  <a:pt x="746869" y="568960"/>
                </a:cubicBezTo>
                <a:cubicBezTo>
                  <a:pt x="735016" y="565573"/>
                  <a:pt x="722755" y="563378"/>
                  <a:pt x="711309" y="558800"/>
                </a:cubicBezTo>
                <a:cubicBezTo>
                  <a:pt x="705640" y="556533"/>
                  <a:pt x="702154" y="549133"/>
                  <a:pt x="696069" y="548640"/>
                </a:cubicBezTo>
                <a:cubicBezTo>
                  <a:pt x="638659" y="543985"/>
                  <a:pt x="580922" y="545253"/>
                  <a:pt x="523349" y="543560"/>
                </a:cubicBezTo>
                <a:cubicBezTo>
                  <a:pt x="484257" y="535742"/>
                  <a:pt x="506326" y="540574"/>
                  <a:pt x="457309" y="528320"/>
                </a:cubicBezTo>
                <a:cubicBezTo>
                  <a:pt x="450536" y="526627"/>
                  <a:pt x="443901" y="524227"/>
                  <a:pt x="436989" y="523240"/>
                </a:cubicBezTo>
                <a:lnTo>
                  <a:pt x="401429" y="518160"/>
                </a:lnTo>
                <a:cubicBezTo>
                  <a:pt x="392962" y="514773"/>
                  <a:pt x="385124" y="508665"/>
                  <a:pt x="376029" y="508000"/>
                </a:cubicBezTo>
                <a:cubicBezTo>
                  <a:pt x="154954" y="491824"/>
                  <a:pt x="253887" y="523166"/>
                  <a:pt x="177909" y="497840"/>
                </a:cubicBezTo>
                <a:cubicBezTo>
                  <a:pt x="171136" y="492760"/>
                  <a:pt x="164479" y="487521"/>
                  <a:pt x="157589" y="482600"/>
                </a:cubicBezTo>
                <a:cubicBezTo>
                  <a:pt x="152621" y="479051"/>
                  <a:pt x="148303" y="473793"/>
                  <a:pt x="142349" y="472440"/>
                </a:cubicBezTo>
                <a:cubicBezTo>
                  <a:pt x="110587" y="465221"/>
                  <a:pt x="78002" y="462280"/>
                  <a:pt x="45829" y="457200"/>
                </a:cubicBezTo>
                <a:cubicBezTo>
                  <a:pt x="39056" y="453813"/>
                  <a:pt x="30864" y="452395"/>
                  <a:pt x="25509" y="447040"/>
                </a:cubicBezTo>
                <a:cubicBezTo>
                  <a:pt x="21723" y="443254"/>
                  <a:pt x="21387" y="437068"/>
                  <a:pt x="20429" y="431800"/>
                </a:cubicBezTo>
                <a:cubicBezTo>
                  <a:pt x="17987" y="418368"/>
                  <a:pt x="17042" y="404707"/>
                  <a:pt x="15349" y="391160"/>
                </a:cubicBezTo>
                <a:cubicBezTo>
                  <a:pt x="11962" y="331893"/>
                  <a:pt x="9418" y="272572"/>
                  <a:pt x="5189" y="213360"/>
                </a:cubicBezTo>
                <a:cubicBezTo>
                  <a:pt x="4336" y="201417"/>
                  <a:pt x="-809" y="189738"/>
                  <a:pt x="109" y="177800"/>
                </a:cubicBezTo>
                <a:cubicBezTo>
                  <a:pt x="2607" y="145324"/>
                  <a:pt x="10269" y="113453"/>
                  <a:pt x="15349" y="81280"/>
                </a:cubicBezTo>
                <a:cubicBezTo>
                  <a:pt x="23816" y="84667"/>
                  <a:pt x="32778" y="87011"/>
                  <a:pt x="40749" y="91440"/>
                </a:cubicBezTo>
                <a:cubicBezTo>
                  <a:pt x="55412" y="99586"/>
                  <a:pt x="64759" y="110370"/>
                  <a:pt x="76309" y="121920"/>
                </a:cubicBezTo>
                <a:cubicBezTo>
                  <a:pt x="92405" y="113872"/>
                  <a:pt x="103760" y="109709"/>
                  <a:pt x="116949" y="96520"/>
                </a:cubicBezTo>
                <a:lnTo>
                  <a:pt x="106789" y="81280"/>
                </a:lnTo>
                <a:cubicBezTo>
                  <a:pt x="115256" y="86360"/>
                  <a:pt x="122315" y="96520"/>
                  <a:pt x="132189" y="96520"/>
                </a:cubicBezTo>
                <a:cubicBezTo>
                  <a:pt x="139373" y="96520"/>
                  <a:pt x="141451" y="85265"/>
                  <a:pt x="147429" y="81280"/>
                </a:cubicBezTo>
                <a:cubicBezTo>
                  <a:pt x="157101" y="74832"/>
                  <a:pt x="195217" y="71550"/>
                  <a:pt x="198229" y="71120"/>
                </a:cubicBezTo>
                <a:cubicBezTo>
                  <a:pt x="241670" y="74462"/>
                  <a:pt x="268639" y="80662"/>
                  <a:pt x="309989" y="71120"/>
                </a:cubicBezTo>
                <a:cubicBezTo>
                  <a:pt x="332840" y="65847"/>
                  <a:pt x="326370" y="59020"/>
                  <a:pt x="345549" y="50800"/>
                </a:cubicBezTo>
                <a:cubicBezTo>
                  <a:pt x="351966" y="48050"/>
                  <a:pt x="359066" y="47290"/>
                  <a:pt x="365869" y="45720"/>
                </a:cubicBezTo>
                <a:lnTo>
                  <a:pt x="411589" y="35560"/>
                </a:lnTo>
                <a:cubicBezTo>
                  <a:pt x="418392" y="33990"/>
                  <a:pt x="425040" y="31729"/>
                  <a:pt x="431909" y="30480"/>
                </a:cubicBezTo>
                <a:cubicBezTo>
                  <a:pt x="462273" y="24959"/>
                  <a:pt x="498761" y="22234"/>
                  <a:pt x="528429" y="20320"/>
                </a:cubicBezTo>
                <a:cubicBezTo>
                  <a:pt x="560580" y="18246"/>
                  <a:pt x="592776" y="16933"/>
                  <a:pt x="624949" y="15240"/>
                </a:cubicBezTo>
                <a:cubicBezTo>
                  <a:pt x="640189" y="11853"/>
                  <a:pt x="655057" y="5080"/>
                  <a:pt x="670669" y="5080"/>
                </a:cubicBezTo>
                <a:cubicBezTo>
                  <a:pt x="709763" y="5080"/>
                  <a:pt x="748654" y="10923"/>
                  <a:pt x="787509" y="15240"/>
                </a:cubicBezTo>
                <a:cubicBezTo>
                  <a:pt x="794448" y="16011"/>
                  <a:pt x="800901" y="19454"/>
                  <a:pt x="807829" y="20320"/>
                </a:cubicBezTo>
                <a:cubicBezTo>
                  <a:pt x="828062" y="22849"/>
                  <a:pt x="848469" y="23707"/>
                  <a:pt x="868789" y="25400"/>
                </a:cubicBezTo>
                <a:lnTo>
                  <a:pt x="955149" y="10160"/>
                </a:lnTo>
                <a:cubicBezTo>
                  <a:pt x="966960" y="8192"/>
                  <a:pt x="978773" y="6035"/>
                  <a:pt x="990709" y="5080"/>
                </a:cubicBezTo>
                <a:cubicBezTo>
                  <a:pt x="1021139" y="2646"/>
                  <a:pt x="1051669" y="1693"/>
                  <a:pt x="1082149" y="0"/>
                </a:cubicBezTo>
                <a:close/>
              </a:path>
            </a:pathLst>
          </a:cu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A43874FA-6198-479F-B13C-695F2008DB51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8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5814313">
            <a:off x="7458765" y="4996698"/>
            <a:ext cx="879532" cy="249693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77A468E7-A10E-493D-97FF-74D0B66948AD}"/>
              </a:ext>
            </a:extLst>
          </p:cNvPr>
          <p:cNvSpPr txBox="1"/>
          <p:nvPr/>
        </p:nvSpPr>
        <p:spPr>
          <a:xfrm>
            <a:off x="4976983" y="4259374"/>
            <a:ext cx="1220617" cy="1369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lorem ipsum dolor sit amet, consectetuer adipiscing elit. maecenas porttitor congue massa. fusce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AE20FA1A-E1EB-428E-8939-835CA54B9E84}"/>
              </a:ext>
            </a:extLst>
          </p:cNvPr>
          <p:cNvSpPr txBox="1"/>
          <p:nvPr/>
        </p:nvSpPr>
        <p:spPr>
          <a:xfrm>
            <a:off x="2371318" y="4787270"/>
            <a:ext cx="1762723" cy="1184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Lor</a:t>
            </a:r>
            <a:r>
              <a:rPr lang="en-US" altLang="zh-CN" sz="100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em ipsum dolor </a:t>
            </a:r>
            <a:r>
              <a:rPr lang="en-US" altLang="zh-CN" sz="10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sit amet, consectetuer adipiscing elit. Maecenas porttitor congue massa. Fusce posuere, magna sed pulvinar ultricies, 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3BAC5CC1-6112-4D80-B563-AF8DF02859EC}"/>
              </a:ext>
            </a:extLst>
          </p:cNvPr>
          <p:cNvSpPr txBox="1"/>
          <p:nvPr/>
        </p:nvSpPr>
        <p:spPr>
          <a:xfrm>
            <a:off x="2370154" y="454800"/>
            <a:ext cx="1155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2021/08/27</a:t>
            </a:r>
            <a:endParaRPr lang="zh-CN" altLang="en-US" sz="1200"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C6B9DF6D-9705-448B-A88F-454A15C250AE}"/>
              </a:ext>
            </a:extLst>
          </p:cNvPr>
          <p:cNvSpPr txBox="1"/>
          <p:nvPr/>
        </p:nvSpPr>
        <p:spPr>
          <a:xfrm>
            <a:off x="8666148" y="601824"/>
            <a:ext cx="1155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XGZ</a:t>
            </a:r>
            <a:endParaRPr lang="zh-CN" altLang="en-US" sz="320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C42A5EF6-ADCF-4527-8EDA-FD644B43602B}"/>
              </a:ext>
            </a:extLst>
          </p:cNvPr>
          <p:cNvSpPr txBox="1"/>
          <p:nvPr/>
        </p:nvSpPr>
        <p:spPr>
          <a:xfrm>
            <a:off x="8594838" y="5624073"/>
            <a:ext cx="1008555" cy="630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consectetuer adipiscing elit. </a:t>
            </a:r>
          </a:p>
        </p:txBody>
      </p:sp>
    </p:spTree>
    <p:extLst>
      <p:ext uri="{BB962C8B-B14F-4D97-AF65-F5344CB8AC3E}">
        <p14:creationId xmlns:p14="http://schemas.microsoft.com/office/powerpoint/2010/main" val="25849025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A9951401-A9E2-4F23-A196-543B6607A2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1B8CA44-F605-49FC-993C-994E9764E6BE}"/>
              </a:ext>
            </a:extLst>
          </p:cNvPr>
          <p:cNvSpPr/>
          <p:nvPr/>
        </p:nvSpPr>
        <p:spPr>
          <a:xfrm>
            <a:off x="1892300" y="0"/>
            <a:ext cx="84074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FC3F3E2-ED04-416E-AB83-0030C594CD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396" y="0"/>
            <a:ext cx="8413209" cy="560271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E5FC776-4261-44BE-95E4-383B8D547144}"/>
              </a:ext>
            </a:extLst>
          </p:cNvPr>
          <p:cNvSpPr txBox="1"/>
          <p:nvPr/>
        </p:nvSpPr>
        <p:spPr>
          <a:xfrm>
            <a:off x="2298700" y="5602710"/>
            <a:ext cx="1155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XGZ</a:t>
            </a:r>
            <a:endParaRPr lang="zh-CN" altLang="en-US" sz="320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59EC0630-BBC5-46B8-BB5F-F041C604593E}"/>
              </a:ext>
            </a:extLst>
          </p:cNvPr>
          <p:cNvSpPr txBox="1"/>
          <p:nvPr/>
        </p:nvSpPr>
        <p:spPr>
          <a:xfrm>
            <a:off x="5753100" y="5304262"/>
            <a:ext cx="3077174" cy="1181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Lorem ipsum dolor sit amet, consectetuer adipiscing elit. Maecenas porttitor congue massa. Fusce posuere, magna sed pulvinar ultricies, purus lectus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08195AE-9F26-4827-B1FB-33E754236C35}"/>
              </a:ext>
            </a:extLst>
          </p:cNvPr>
          <p:cNvSpPr txBox="1"/>
          <p:nvPr/>
        </p:nvSpPr>
        <p:spPr>
          <a:xfrm>
            <a:off x="8830274" y="4144041"/>
            <a:ext cx="1155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2021/08/27</a:t>
            </a:r>
            <a:endParaRPr lang="zh-CN" altLang="en-US" sz="120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687F0F03-FEBB-4B53-8119-E2DDEEA2EAC3}"/>
              </a:ext>
            </a:extLst>
          </p:cNvPr>
          <p:cNvSpPr txBox="1"/>
          <p:nvPr/>
        </p:nvSpPr>
        <p:spPr>
          <a:xfrm>
            <a:off x="4744545" y="2170541"/>
            <a:ext cx="1008555" cy="630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consectetuer adipiscing elit. </a:t>
            </a:r>
          </a:p>
        </p:txBody>
      </p:sp>
    </p:spTree>
    <p:extLst>
      <p:ext uri="{BB962C8B-B14F-4D97-AF65-F5344CB8AC3E}">
        <p14:creationId xmlns:p14="http://schemas.microsoft.com/office/powerpoint/2010/main" val="11637172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5B996363-D4A0-49E5-882F-FFB6A5BB2D8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0A688A8-3BFF-4366-BFA2-2D3F5EF12452}"/>
              </a:ext>
            </a:extLst>
          </p:cNvPr>
          <p:cNvSpPr/>
          <p:nvPr/>
        </p:nvSpPr>
        <p:spPr>
          <a:xfrm>
            <a:off x="1892300" y="0"/>
            <a:ext cx="84074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EA865841-C1C1-4339-9230-5D4C3C4291A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119" r="46675"/>
          <a:stretch/>
        </p:blipFill>
        <p:spPr>
          <a:xfrm>
            <a:off x="6940549" y="1144940"/>
            <a:ext cx="2870201" cy="432243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B8452CAA-B223-4B83-BA2A-E9FD78E02A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250" y="3052257"/>
            <a:ext cx="3993226" cy="2664183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16CC8AB8-84F1-4793-8AD6-55684CEF67BB}"/>
              </a:ext>
            </a:extLst>
          </p:cNvPr>
          <p:cNvSpPr/>
          <p:nvPr/>
        </p:nvSpPr>
        <p:spPr>
          <a:xfrm>
            <a:off x="3906520" y="1972658"/>
            <a:ext cx="1635760" cy="12096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721127DE-4EBD-41D0-B4C0-18011252EC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6354" y="1144940"/>
            <a:ext cx="1420491" cy="2133785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97BC69A1-D9D3-4967-AC08-C616D9AB7F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9279" y="1546556"/>
            <a:ext cx="1481456" cy="213378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43BAB586-68E4-4EE6-9CEA-22334F80448D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80000"/>
          </a:blip>
          <a:stretch>
            <a:fillRect/>
          </a:stretch>
        </p:blipFill>
        <p:spPr>
          <a:xfrm rot="21342749">
            <a:off x="4512842" y="2664422"/>
            <a:ext cx="1126251" cy="249693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B40939D1-4CAF-4EE9-9936-5CCD6F6839F7}"/>
              </a:ext>
            </a:extLst>
          </p:cNvPr>
          <p:cNvPicPr>
            <a:picLocks/>
          </p:cNvPicPr>
          <p:nvPr/>
        </p:nvPicPr>
        <p:blipFill>
          <a:blip r:embed="rId7">
            <a:alphaModFix amt="80000"/>
          </a:blip>
          <a:stretch>
            <a:fillRect/>
          </a:stretch>
        </p:blipFill>
        <p:spPr>
          <a:xfrm rot="10429966" flipV="1">
            <a:off x="4716748" y="2772369"/>
            <a:ext cx="1127592" cy="296734"/>
          </a:xfrm>
          <a:prstGeom prst="rect">
            <a:avLst/>
          </a:prstGeom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7D8AF7ED-8836-48CB-985A-EF2C3B98B653}"/>
              </a:ext>
            </a:extLst>
          </p:cNvPr>
          <p:cNvSpPr txBox="1"/>
          <p:nvPr/>
        </p:nvSpPr>
        <p:spPr>
          <a:xfrm>
            <a:off x="6612926" y="3864257"/>
            <a:ext cx="1762723" cy="2068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Lorem ip</a:t>
            </a:r>
            <a:r>
              <a:rPr lang="en-US" altLang="zh-CN" sz="120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sum dolor </a:t>
            </a:r>
            <a:r>
              <a:rPr lang="en-US" altLang="zh-CN" sz="12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sit amet, consecte</a:t>
            </a:r>
            <a:r>
              <a:rPr lang="en-US" altLang="zh-CN" sz="120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tuer</a:t>
            </a:r>
            <a:r>
              <a:rPr lang="en-US" altLang="zh-CN" sz="12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 adipiscin</a:t>
            </a:r>
            <a:r>
              <a:rPr lang="en-US" altLang="zh-CN" sz="120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g elit. </a:t>
            </a:r>
            <a:r>
              <a:rPr lang="en-US" altLang="zh-CN" sz="12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Maecena</a:t>
            </a:r>
            <a:r>
              <a:rPr lang="en-US" altLang="zh-CN" sz="120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s porttitor </a:t>
            </a:r>
            <a:r>
              <a:rPr lang="en-US" altLang="zh-CN" sz="12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congue </a:t>
            </a:r>
            <a:r>
              <a:rPr lang="en-US" altLang="zh-CN" sz="120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massa. Fusce </a:t>
            </a:r>
            <a:r>
              <a:rPr lang="en-US" altLang="zh-CN" sz="12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posuere, </a:t>
            </a:r>
            <a:r>
              <a:rPr lang="en-US" altLang="zh-CN" sz="120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magna sed </a:t>
            </a:r>
            <a:r>
              <a:rPr lang="en-US" altLang="zh-CN" sz="12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pulvinar ultricies, purus lectus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E70A813D-A92B-4D92-BF48-3E9FC8B6952D}"/>
              </a:ext>
            </a:extLst>
          </p:cNvPr>
          <p:cNvSpPr txBox="1"/>
          <p:nvPr/>
        </p:nvSpPr>
        <p:spPr>
          <a:xfrm>
            <a:off x="4166887" y="1046727"/>
            <a:ext cx="1008555" cy="81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consectetuer adipiscing elit. maecenas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57D656B7-FF10-4F48-8243-A138E346BAEA}"/>
              </a:ext>
            </a:extLst>
          </p:cNvPr>
          <p:cNvSpPr txBox="1"/>
          <p:nvPr/>
        </p:nvSpPr>
        <p:spPr>
          <a:xfrm>
            <a:off x="2381250" y="6119050"/>
            <a:ext cx="1155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2021/08/27</a:t>
            </a:r>
            <a:endParaRPr lang="zh-CN" altLang="en-US" sz="1200"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5C44DDD2-7C9B-428E-A229-E21D434C3FA3}"/>
              </a:ext>
            </a:extLst>
          </p:cNvPr>
          <p:cNvSpPr txBox="1"/>
          <p:nvPr/>
        </p:nvSpPr>
        <p:spPr>
          <a:xfrm>
            <a:off x="8655050" y="461952"/>
            <a:ext cx="1155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XGZ</a:t>
            </a:r>
            <a:endParaRPr lang="zh-CN" altLang="en-US" sz="320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2706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E1328DF7-A119-44F9-9184-559EF8BE2A6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FE4FE0-6958-4ED9-8E74-45E0508C6F07}"/>
              </a:ext>
            </a:extLst>
          </p:cNvPr>
          <p:cNvSpPr/>
          <p:nvPr/>
        </p:nvSpPr>
        <p:spPr>
          <a:xfrm>
            <a:off x="1892300" y="0"/>
            <a:ext cx="84074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69162B8-A503-4281-9CE6-0A493C5C39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2300" y="0"/>
            <a:ext cx="4572000" cy="685800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62C45AD-4A33-4377-80E5-A066B071B9B5}"/>
              </a:ext>
            </a:extLst>
          </p:cNvPr>
          <p:cNvSpPr txBox="1"/>
          <p:nvPr/>
        </p:nvSpPr>
        <p:spPr>
          <a:xfrm>
            <a:off x="7505700" y="2836594"/>
            <a:ext cx="1757661" cy="1184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Lorem ipsum dolor sit amet, consectetuer adipiscing elit. Maecenas porttitor congue massa. Fusce posuere, magna sed pulvinar ultricies, 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BD62535-9A12-41EC-9872-680968CAA8C4}"/>
              </a:ext>
            </a:extLst>
          </p:cNvPr>
          <p:cNvSpPr txBox="1"/>
          <p:nvPr/>
        </p:nvSpPr>
        <p:spPr>
          <a:xfrm>
            <a:off x="7505700" y="1925409"/>
            <a:ext cx="1155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XGZ</a:t>
            </a:r>
            <a:endParaRPr lang="zh-CN" altLang="en-US" sz="320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1E448FA-5651-4E01-86A4-C7ED11A1EDF6}"/>
              </a:ext>
            </a:extLst>
          </p:cNvPr>
          <p:cNvSpPr txBox="1"/>
          <p:nvPr/>
        </p:nvSpPr>
        <p:spPr>
          <a:xfrm>
            <a:off x="8313391" y="5024204"/>
            <a:ext cx="1155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2021/08/27</a:t>
            </a:r>
            <a:endParaRPr lang="zh-CN" altLang="en-US" sz="1200"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81488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95C335F7-4964-4D47-AD73-F71A831553A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1B8CA44-F605-49FC-993C-994E9764E6BE}"/>
              </a:ext>
            </a:extLst>
          </p:cNvPr>
          <p:cNvSpPr/>
          <p:nvPr/>
        </p:nvSpPr>
        <p:spPr>
          <a:xfrm>
            <a:off x="1892300" y="0"/>
            <a:ext cx="84074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黑暗中的女人&#10;&#10;描述已自动生成">
            <a:extLst>
              <a:ext uri="{FF2B5EF4-FFF2-40B4-BE49-F238E27FC236}">
                <a16:creationId xmlns:a16="http://schemas.microsoft.com/office/drawing/2014/main" xmlns="" id="{E4738F9C-94AA-4CE0-AE06-7DCAC6AD36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7150" y="1943100"/>
            <a:ext cx="4457700" cy="29718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C6ABAD3-A4AC-4B28-8CEE-BB86668DB134}"/>
              </a:ext>
            </a:extLst>
          </p:cNvPr>
          <p:cNvSpPr txBox="1"/>
          <p:nvPr/>
        </p:nvSpPr>
        <p:spPr>
          <a:xfrm>
            <a:off x="3018826" y="622931"/>
            <a:ext cx="3077174" cy="1181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Lorem ipsum dolor sit amet, consectetuer adipiscing elit. Maecenas porttitor congue massa. Fusce posuere, magna sed pulvinar ultricies, purus lectus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1D00D9A-AE49-43E9-8B67-EC1025506B7F}"/>
              </a:ext>
            </a:extLst>
          </p:cNvPr>
          <p:cNvSpPr txBox="1"/>
          <p:nvPr/>
        </p:nvSpPr>
        <p:spPr>
          <a:xfrm>
            <a:off x="3289300" y="5511795"/>
            <a:ext cx="1155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XGZ</a:t>
            </a:r>
            <a:endParaRPr lang="zh-CN" altLang="en-US" sz="320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A5F7BB82-77B7-4AB7-8EF7-CB86BA3BDC1B}"/>
              </a:ext>
            </a:extLst>
          </p:cNvPr>
          <p:cNvSpPr/>
          <p:nvPr/>
        </p:nvSpPr>
        <p:spPr>
          <a:xfrm>
            <a:off x="7254608" y="3542837"/>
            <a:ext cx="1797390" cy="232498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 descr="雪地上&#10;&#10;中度可信度描述已自动生成">
            <a:extLst>
              <a:ext uri="{FF2B5EF4-FFF2-40B4-BE49-F238E27FC236}">
                <a16:creationId xmlns:a16="http://schemas.microsoft.com/office/drawing/2014/main" xmlns="" id="{AF75E21B-75B5-41A7-B018-FA39930E18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508" r="51348"/>
          <a:stretch>
            <a:fillRect/>
          </a:stretch>
        </p:blipFill>
        <p:spPr>
          <a:xfrm>
            <a:off x="8002900" y="4757205"/>
            <a:ext cx="1392191" cy="798847"/>
          </a:xfrm>
          <a:custGeom>
            <a:avLst/>
            <a:gdLst>
              <a:gd name="connsiteX0" fmla="*/ 1082149 w 1779503"/>
              <a:gd name="connsiteY0" fmla="*/ 0 h 586189"/>
              <a:gd name="connsiteX1" fmla="*/ 1209149 w 1779503"/>
              <a:gd name="connsiteY1" fmla="*/ 10160 h 586189"/>
              <a:gd name="connsiteX2" fmla="*/ 1254869 w 1779503"/>
              <a:gd name="connsiteY2" fmla="*/ 5080 h 586189"/>
              <a:gd name="connsiteX3" fmla="*/ 1300589 w 1779503"/>
              <a:gd name="connsiteY3" fmla="*/ 15240 h 586189"/>
              <a:gd name="connsiteX4" fmla="*/ 1336149 w 1779503"/>
              <a:gd name="connsiteY4" fmla="*/ 20320 h 586189"/>
              <a:gd name="connsiteX5" fmla="*/ 1351389 w 1779503"/>
              <a:gd name="connsiteY5" fmla="*/ 25400 h 586189"/>
              <a:gd name="connsiteX6" fmla="*/ 1376789 w 1779503"/>
              <a:gd name="connsiteY6" fmla="*/ 35560 h 586189"/>
              <a:gd name="connsiteX7" fmla="*/ 1397109 w 1779503"/>
              <a:gd name="connsiteY7" fmla="*/ 40640 h 586189"/>
              <a:gd name="connsiteX8" fmla="*/ 1468229 w 1779503"/>
              <a:gd name="connsiteY8" fmla="*/ 30480 h 586189"/>
              <a:gd name="connsiteX9" fmla="*/ 1493629 w 1779503"/>
              <a:gd name="connsiteY9" fmla="*/ 15240 h 586189"/>
              <a:gd name="connsiteX10" fmla="*/ 1549509 w 1779503"/>
              <a:gd name="connsiteY10" fmla="*/ 20320 h 586189"/>
              <a:gd name="connsiteX11" fmla="*/ 1646029 w 1779503"/>
              <a:gd name="connsiteY11" fmla="*/ 35560 h 586189"/>
              <a:gd name="connsiteX12" fmla="*/ 1666349 w 1779503"/>
              <a:gd name="connsiteY12" fmla="*/ 45720 h 586189"/>
              <a:gd name="connsiteX13" fmla="*/ 1742549 w 1779503"/>
              <a:gd name="connsiteY13" fmla="*/ 35560 h 586189"/>
              <a:gd name="connsiteX14" fmla="*/ 1757789 w 1779503"/>
              <a:gd name="connsiteY14" fmla="*/ 111760 h 586189"/>
              <a:gd name="connsiteX15" fmla="*/ 1773029 w 1779503"/>
              <a:gd name="connsiteY15" fmla="*/ 335280 h 586189"/>
              <a:gd name="connsiteX16" fmla="*/ 1767949 w 1779503"/>
              <a:gd name="connsiteY16" fmla="*/ 492760 h 586189"/>
              <a:gd name="connsiteX17" fmla="*/ 1722229 w 1779503"/>
              <a:gd name="connsiteY17" fmla="*/ 487680 h 586189"/>
              <a:gd name="connsiteX18" fmla="*/ 1630789 w 1779503"/>
              <a:gd name="connsiteY18" fmla="*/ 467360 h 586189"/>
              <a:gd name="connsiteX19" fmla="*/ 1564749 w 1779503"/>
              <a:gd name="connsiteY19" fmla="*/ 457200 h 586189"/>
              <a:gd name="connsiteX20" fmla="*/ 1503789 w 1779503"/>
              <a:gd name="connsiteY20" fmla="*/ 462280 h 586189"/>
              <a:gd name="connsiteX21" fmla="*/ 1473309 w 1779503"/>
              <a:gd name="connsiteY21" fmla="*/ 472440 h 586189"/>
              <a:gd name="connsiteX22" fmla="*/ 1412349 w 1779503"/>
              <a:gd name="connsiteY22" fmla="*/ 477520 h 586189"/>
              <a:gd name="connsiteX23" fmla="*/ 1198989 w 1779503"/>
              <a:gd name="connsiteY23" fmla="*/ 508000 h 586189"/>
              <a:gd name="connsiteX24" fmla="*/ 1168509 w 1779503"/>
              <a:gd name="connsiteY24" fmla="*/ 518160 h 586189"/>
              <a:gd name="connsiteX25" fmla="*/ 1138029 w 1779503"/>
              <a:gd name="connsiteY25" fmla="*/ 523240 h 586189"/>
              <a:gd name="connsiteX26" fmla="*/ 1112629 w 1779503"/>
              <a:gd name="connsiteY26" fmla="*/ 528320 h 586189"/>
              <a:gd name="connsiteX27" fmla="*/ 1082149 w 1779503"/>
              <a:gd name="connsiteY27" fmla="*/ 533400 h 586189"/>
              <a:gd name="connsiteX28" fmla="*/ 1061829 w 1779503"/>
              <a:gd name="connsiteY28" fmla="*/ 538480 h 586189"/>
              <a:gd name="connsiteX29" fmla="*/ 1021189 w 1779503"/>
              <a:gd name="connsiteY29" fmla="*/ 553720 h 586189"/>
              <a:gd name="connsiteX30" fmla="*/ 944989 w 1779503"/>
              <a:gd name="connsiteY30" fmla="*/ 563880 h 586189"/>
              <a:gd name="connsiteX31" fmla="*/ 807829 w 1779503"/>
              <a:gd name="connsiteY31" fmla="*/ 574040 h 586189"/>
              <a:gd name="connsiteX32" fmla="*/ 746869 w 1779503"/>
              <a:gd name="connsiteY32" fmla="*/ 568960 h 586189"/>
              <a:gd name="connsiteX33" fmla="*/ 711309 w 1779503"/>
              <a:gd name="connsiteY33" fmla="*/ 558800 h 586189"/>
              <a:gd name="connsiteX34" fmla="*/ 696069 w 1779503"/>
              <a:gd name="connsiteY34" fmla="*/ 548640 h 586189"/>
              <a:gd name="connsiteX35" fmla="*/ 523349 w 1779503"/>
              <a:gd name="connsiteY35" fmla="*/ 543560 h 586189"/>
              <a:gd name="connsiteX36" fmla="*/ 457309 w 1779503"/>
              <a:gd name="connsiteY36" fmla="*/ 528320 h 586189"/>
              <a:gd name="connsiteX37" fmla="*/ 436989 w 1779503"/>
              <a:gd name="connsiteY37" fmla="*/ 523240 h 586189"/>
              <a:gd name="connsiteX38" fmla="*/ 401429 w 1779503"/>
              <a:gd name="connsiteY38" fmla="*/ 518160 h 586189"/>
              <a:gd name="connsiteX39" fmla="*/ 376029 w 1779503"/>
              <a:gd name="connsiteY39" fmla="*/ 508000 h 586189"/>
              <a:gd name="connsiteX40" fmla="*/ 177909 w 1779503"/>
              <a:gd name="connsiteY40" fmla="*/ 497840 h 586189"/>
              <a:gd name="connsiteX41" fmla="*/ 157589 w 1779503"/>
              <a:gd name="connsiteY41" fmla="*/ 482600 h 586189"/>
              <a:gd name="connsiteX42" fmla="*/ 142349 w 1779503"/>
              <a:gd name="connsiteY42" fmla="*/ 472440 h 586189"/>
              <a:gd name="connsiteX43" fmla="*/ 45829 w 1779503"/>
              <a:gd name="connsiteY43" fmla="*/ 457200 h 586189"/>
              <a:gd name="connsiteX44" fmla="*/ 25509 w 1779503"/>
              <a:gd name="connsiteY44" fmla="*/ 447040 h 586189"/>
              <a:gd name="connsiteX45" fmla="*/ 20429 w 1779503"/>
              <a:gd name="connsiteY45" fmla="*/ 431800 h 586189"/>
              <a:gd name="connsiteX46" fmla="*/ 15349 w 1779503"/>
              <a:gd name="connsiteY46" fmla="*/ 391160 h 586189"/>
              <a:gd name="connsiteX47" fmla="*/ 5189 w 1779503"/>
              <a:gd name="connsiteY47" fmla="*/ 213360 h 586189"/>
              <a:gd name="connsiteX48" fmla="*/ 109 w 1779503"/>
              <a:gd name="connsiteY48" fmla="*/ 177800 h 586189"/>
              <a:gd name="connsiteX49" fmla="*/ 15349 w 1779503"/>
              <a:gd name="connsiteY49" fmla="*/ 81280 h 586189"/>
              <a:gd name="connsiteX50" fmla="*/ 40749 w 1779503"/>
              <a:gd name="connsiteY50" fmla="*/ 91440 h 586189"/>
              <a:gd name="connsiteX51" fmla="*/ 76309 w 1779503"/>
              <a:gd name="connsiteY51" fmla="*/ 121920 h 586189"/>
              <a:gd name="connsiteX52" fmla="*/ 116949 w 1779503"/>
              <a:gd name="connsiteY52" fmla="*/ 96520 h 586189"/>
              <a:gd name="connsiteX53" fmla="*/ 106789 w 1779503"/>
              <a:gd name="connsiteY53" fmla="*/ 81280 h 586189"/>
              <a:gd name="connsiteX54" fmla="*/ 132189 w 1779503"/>
              <a:gd name="connsiteY54" fmla="*/ 96520 h 586189"/>
              <a:gd name="connsiteX55" fmla="*/ 147429 w 1779503"/>
              <a:gd name="connsiteY55" fmla="*/ 81280 h 586189"/>
              <a:gd name="connsiteX56" fmla="*/ 198229 w 1779503"/>
              <a:gd name="connsiteY56" fmla="*/ 71120 h 586189"/>
              <a:gd name="connsiteX57" fmla="*/ 309989 w 1779503"/>
              <a:gd name="connsiteY57" fmla="*/ 71120 h 586189"/>
              <a:gd name="connsiteX58" fmla="*/ 345549 w 1779503"/>
              <a:gd name="connsiteY58" fmla="*/ 50800 h 586189"/>
              <a:gd name="connsiteX59" fmla="*/ 365869 w 1779503"/>
              <a:gd name="connsiteY59" fmla="*/ 45720 h 586189"/>
              <a:gd name="connsiteX60" fmla="*/ 411589 w 1779503"/>
              <a:gd name="connsiteY60" fmla="*/ 35560 h 586189"/>
              <a:gd name="connsiteX61" fmla="*/ 431909 w 1779503"/>
              <a:gd name="connsiteY61" fmla="*/ 30480 h 586189"/>
              <a:gd name="connsiteX62" fmla="*/ 528429 w 1779503"/>
              <a:gd name="connsiteY62" fmla="*/ 20320 h 586189"/>
              <a:gd name="connsiteX63" fmla="*/ 624949 w 1779503"/>
              <a:gd name="connsiteY63" fmla="*/ 15240 h 586189"/>
              <a:gd name="connsiteX64" fmla="*/ 670669 w 1779503"/>
              <a:gd name="connsiteY64" fmla="*/ 5080 h 586189"/>
              <a:gd name="connsiteX65" fmla="*/ 787509 w 1779503"/>
              <a:gd name="connsiteY65" fmla="*/ 15240 h 586189"/>
              <a:gd name="connsiteX66" fmla="*/ 807829 w 1779503"/>
              <a:gd name="connsiteY66" fmla="*/ 20320 h 586189"/>
              <a:gd name="connsiteX67" fmla="*/ 868789 w 1779503"/>
              <a:gd name="connsiteY67" fmla="*/ 25400 h 586189"/>
              <a:gd name="connsiteX68" fmla="*/ 955149 w 1779503"/>
              <a:gd name="connsiteY68" fmla="*/ 10160 h 586189"/>
              <a:gd name="connsiteX69" fmla="*/ 990709 w 1779503"/>
              <a:gd name="connsiteY69" fmla="*/ 5080 h 586189"/>
              <a:gd name="connsiteX70" fmla="*/ 1082149 w 1779503"/>
              <a:gd name="connsiteY70" fmla="*/ 0 h 586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779503" h="586189">
                <a:moveTo>
                  <a:pt x="1082149" y="0"/>
                </a:moveTo>
                <a:cubicBezTo>
                  <a:pt x="1124482" y="3387"/>
                  <a:pt x="1166699" y="8911"/>
                  <a:pt x="1209149" y="10160"/>
                </a:cubicBezTo>
                <a:cubicBezTo>
                  <a:pt x="1224476" y="10611"/>
                  <a:pt x="1239559" y="4229"/>
                  <a:pt x="1254869" y="5080"/>
                </a:cubicBezTo>
                <a:cubicBezTo>
                  <a:pt x="1270457" y="5946"/>
                  <a:pt x="1285245" y="12363"/>
                  <a:pt x="1300589" y="15240"/>
                </a:cubicBezTo>
                <a:cubicBezTo>
                  <a:pt x="1312358" y="17447"/>
                  <a:pt x="1324296" y="18627"/>
                  <a:pt x="1336149" y="20320"/>
                </a:cubicBezTo>
                <a:cubicBezTo>
                  <a:pt x="1341229" y="22013"/>
                  <a:pt x="1346375" y="23520"/>
                  <a:pt x="1351389" y="25400"/>
                </a:cubicBezTo>
                <a:cubicBezTo>
                  <a:pt x="1359927" y="28602"/>
                  <a:pt x="1368138" y="32676"/>
                  <a:pt x="1376789" y="35560"/>
                </a:cubicBezTo>
                <a:cubicBezTo>
                  <a:pt x="1383413" y="37768"/>
                  <a:pt x="1390336" y="38947"/>
                  <a:pt x="1397109" y="40640"/>
                </a:cubicBezTo>
                <a:cubicBezTo>
                  <a:pt x="1420816" y="37253"/>
                  <a:pt x="1445070" y="36574"/>
                  <a:pt x="1468229" y="30480"/>
                </a:cubicBezTo>
                <a:cubicBezTo>
                  <a:pt x="1477778" y="27967"/>
                  <a:pt x="1483832" y="16465"/>
                  <a:pt x="1493629" y="15240"/>
                </a:cubicBezTo>
                <a:cubicBezTo>
                  <a:pt x="1512188" y="12920"/>
                  <a:pt x="1530970" y="17848"/>
                  <a:pt x="1549509" y="20320"/>
                </a:cubicBezTo>
                <a:cubicBezTo>
                  <a:pt x="1581795" y="24625"/>
                  <a:pt x="1613856" y="30480"/>
                  <a:pt x="1646029" y="35560"/>
                </a:cubicBezTo>
                <a:cubicBezTo>
                  <a:pt x="1652802" y="38947"/>
                  <a:pt x="1658791" y="46192"/>
                  <a:pt x="1666349" y="45720"/>
                </a:cubicBezTo>
                <a:cubicBezTo>
                  <a:pt x="1763840" y="39627"/>
                  <a:pt x="1699427" y="21186"/>
                  <a:pt x="1742549" y="35560"/>
                </a:cubicBezTo>
                <a:cubicBezTo>
                  <a:pt x="1747629" y="60960"/>
                  <a:pt x="1757142" y="85865"/>
                  <a:pt x="1757789" y="111760"/>
                </a:cubicBezTo>
                <a:cubicBezTo>
                  <a:pt x="1763058" y="322530"/>
                  <a:pt x="1732568" y="254359"/>
                  <a:pt x="1773029" y="335280"/>
                </a:cubicBezTo>
                <a:cubicBezTo>
                  <a:pt x="1776897" y="377824"/>
                  <a:pt x="1787784" y="458500"/>
                  <a:pt x="1767949" y="492760"/>
                </a:cubicBezTo>
                <a:cubicBezTo>
                  <a:pt x="1760266" y="506030"/>
                  <a:pt x="1737469" y="489373"/>
                  <a:pt x="1722229" y="487680"/>
                </a:cubicBezTo>
                <a:cubicBezTo>
                  <a:pt x="1681135" y="456859"/>
                  <a:pt x="1715296" y="476750"/>
                  <a:pt x="1630789" y="467360"/>
                </a:cubicBezTo>
                <a:cubicBezTo>
                  <a:pt x="1608653" y="464900"/>
                  <a:pt x="1586762" y="460587"/>
                  <a:pt x="1564749" y="457200"/>
                </a:cubicBezTo>
                <a:cubicBezTo>
                  <a:pt x="1544429" y="458893"/>
                  <a:pt x="1523902" y="458928"/>
                  <a:pt x="1503789" y="462280"/>
                </a:cubicBezTo>
                <a:cubicBezTo>
                  <a:pt x="1493225" y="464041"/>
                  <a:pt x="1483873" y="470679"/>
                  <a:pt x="1473309" y="472440"/>
                </a:cubicBezTo>
                <a:cubicBezTo>
                  <a:pt x="1453196" y="475792"/>
                  <a:pt x="1432669" y="475827"/>
                  <a:pt x="1412349" y="477520"/>
                </a:cubicBezTo>
                <a:cubicBezTo>
                  <a:pt x="1323775" y="521807"/>
                  <a:pt x="1411395" y="482714"/>
                  <a:pt x="1198989" y="508000"/>
                </a:cubicBezTo>
                <a:cubicBezTo>
                  <a:pt x="1188355" y="509266"/>
                  <a:pt x="1178899" y="515563"/>
                  <a:pt x="1168509" y="518160"/>
                </a:cubicBezTo>
                <a:cubicBezTo>
                  <a:pt x="1158516" y="520658"/>
                  <a:pt x="1148163" y="521397"/>
                  <a:pt x="1138029" y="523240"/>
                </a:cubicBezTo>
                <a:cubicBezTo>
                  <a:pt x="1129534" y="524785"/>
                  <a:pt x="1121124" y="526775"/>
                  <a:pt x="1112629" y="528320"/>
                </a:cubicBezTo>
                <a:cubicBezTo>
                  <a:pt x="1102495" y="530163"/>
                  <a:pt x="1092249" y="531380"/>
                  <a:pt x="1082149" y="533400"/>
                </a:cubicBezTo>
                <a:cubicBezTo>
                  <a:pt x="1075303" y="534769"/>
                  <a:pt x="1068453" y="536272"/>
                  <a:pt x="1061829" y="538480"/>
                </a:cubicBezTo>
                <a:cubicBezTo>
                  <a:pt x="1048104" y="543055"/>
                  <a:pt x="1035327" y="550647"/>
                  <a:pt x="1021189" y="553720"/>
                </a:cubicBezTo>
                <a:cubicBezTo>
                  <a:pt x="996149" y="559163"/>
                  <a:pt x="970389" y="560493"/>
                  <a:pt x="944989" y="563880"/>
                </a:cubicBezTo>
                <a:cubicBezTo>
                  <a:pt x="893943" y="602165"/>
                  <a:pt x="931006" y="581079"/>
                  <a:pt x="807829" y="574040"/>
                </a:cubicBezTo>
                <a:cubicBezTo>
                  <a:pt x="787472" y="572877"/>
                  <a:pt x="767189" y="570653"/>
                  <a:pt x="746869" y="568960"/>
                </a:cubicBezTo>
                <a:cubicBezTo>
                  <a:pt x="735016" y="565573"/>
                  <a:pt x="722755" y="563378"/>
                  <a:pt x="711309" y="558800"/>
                </a:cubicBezTo>
                <a:cubicBezTo>
                  <a:pt x="705640" y="556533"/>
                  <a:pt x="702154" y="549133"/>
                  <a:pt x="696069" y="548640"/>
                </a:cubicBezTo>
                <a:cubicBezTo>
                  <a:pt x="638659" y="543985"/>
                  <a:pt x="580922" y="545253"/>
                  <a:pt x="523349" y="543560"/>
                </a:cubicBezTo>
                <a:cubicBezTo>
                  <a:pt x="484257" y="535742"/>
                  <a:pt x="506326" y="540574"/>
                  <a:pt x="457309" y="528320"/>
                </a:cubicBezTo>
                <a:cubicBezTo>
                  <a:pt x="450536" y="526627"/>
                  <a:pt x="443901" y="524227"/>
                  <a:pt x="436989" y="523240"/>
                </a:cubicBezTo>
                <a:lnTo>
                  <a:pt x="401429" y="518160"/>
                </a:lnTo>
                <a:cubicBezTo>
                  <a:pt x="392962" y="514773"/>
                  <a:pt x="385124" y="508665"/>
                  <a:pt x="376029" y="508000"/>
                </a:cubicBezTo>
                <a:cubicBezTo>
                  <a:pt x="154954" y="491824"/>
                  <a:pt x="253887" y="523166"/>
                  <a:pt x="177909" y="497840"/>
                </a:cubicBezTo>
                <a:cubicBezTo>
                  <a:pt x="171136" y="492760"/>
                  <a:pt x="164479" y="487521"/>
                  <a:pt x="157589" y="482600"/>
                </a:cubicBezTo>
                <a:cubicBezTo>
                  <a:pt x="152621" y="479051"/>
                  <a:pt x="148303" y="473793"/>
                  <a:pt x="142349" y="472440"/>
                </a:cubicBezTo>
                <a:cubicBezTo>
                  <a:pt x="110587" y="465221"/>
                  <a:pt x="78002" y="462280"/>
                  <a:pt x="45829" y="457200"/>
                </a:cubicBezTo>
                <a:cubicBezTo>
                  <a:pt x="39056" y="453813"/>
                  <a:pt x="30864" y="452395"/>
                  <a:pt x="25509" y="447040"/>
                </a:cubicBezTo>
                <a:cubicBezTo>
                  <a:pt x="21723" y="443254"/>
                  <a:pt x="21387" y="437068"/>
                  <a:pt x="20429" y="431800"/>
                </a:cubicBezTo>
                <a:cubicBezTo>
                  <a:pt x="17987" y="418368"/>
                  <a:pt x="17042" y="404707"/>
                  <a:pt x="15349" y="391160"/>
                </a:cubicBezTo>
                <a:cubicBezTo>
                  <a:pt x="11962" y="331893"/>
                  <a:pt x="9418" y="272572"/>
                  <a:pt x="5189" y="213360"/>
                </a:cubicBezTo>
                <a:cubicBezTo>
                  <a:pt x="4336" y="201417"/>
                  <a:pt x="-809" y="189738"/>
                  <a:pt x="109" y="177800"/>
                </a:cubicBezTo>
                <a:cubicBezTo>
                  <a:pt x="2607" y="145324"/>
                  <a:pt x="10269" y="113453"/>
                  <a:pt x="15349" y="81280"/>
                </a:cubicBezTo>
                <a:cubicBezTo>
                  <a:pt x="23816" y="84667"/>
                  <a:pt x="32778" y="87011"/>
                  <a:pt x="40749" y="91440"/>
                </a:cubicBezTo>
                <a:cubicBezTo>
                  <a:pt x="55412" y="99586"/>
                  <a:pt x="64759" y="110370"/>
                  <a:pt x="76309" y="121920"/>
                </a:cubicBezTo>
                <a:cubicBezTo>
                  <a:pt x="92405" y="113872"/>
                  <a:pt x="103760" y="109709"/>
                  <a:pt x="116949" y="96520"/>
                </a:cubicBezTo>
                <a:lnTo>
                  <a:pt x="106789" y="81280"/>
                </a:lnTo>
                <a:cubicBezTo>
                  <a:pt x="115256" y="86360"/>
                  <a:pt x="122315" y="96520"/>
                  <a:pt x="132189" y="96520"/>
                </a:cubicBezTo>
                <a:cubicBezTo>
                  <a:pt x="139373" y="96520"/>
                  <a:pt x="141451" y="85265"/>
                  <a:pt x="147429" y="81280"/>
                </a:cubicBezTo>
                <a:cubicBezTo>
                  <a:pt x="157101" y="74832"/>
                  <a:pt x="195217" y="71550"/>
                  <a:pt x="198229" y="71120"/>
                </a:cubicBezTo>
                <a:cubicBezTo>
                  <a:pt x="241670" y="74462"/>
                  <a:pt x="268639" y="80662"/>
                  <a:pt x="309989" y="71120"/>
                </a:cubicBezTo>
                <a:cubicBezTo>
                  <a:pt x="332840" y="65847"/>
                  <a:pt x="326370" y="59020"/>
                  <a:pt x="345549" y="50800"/>
                </a:cubicBezTo>
                <a:cubicBezTo>
                  <a:pt x="351966" y="48050"/>
                  <a:pt x="359066" y="47290"/>
                  <a:pt x="365869" y="45720"/>
                </a:cubicBezTo>
                <a:lnTo>
                  <a:pt x="411589" y="35560"/>
                </a:lnTo>
                <a:cubicBezTo>
                  <a:pt x="418392" y="33990"/>
                  <a:pt x="425040" y="31729"/>
                  <a:pt x="431909" y="30480"/>
                </a:cubicBezTo>
                <a:cubicBezTo>
                  <a:pt x="462273" y="24959"/>
                  <a:pt x="498761" y="22234"/>
                  <a:pt x="528429" y="20320"/>
                </a:cubicBezTo>
                <a:cubicBezTo>
                  <a:pt x="560580" y="18246"/>
                  <a:pt x="592776" y="16933"/>
                  <a:pt x="624949" y="15240"/>
                </a:cubicBezTo>
                <a:cubicBezTo>
                  <a:pt x="640189" y="11853"/>
                  <a:pt x="655057" y="5080"/>
                  <a:pt x="670669" y="5080"/>
                </a:cubicBezTo>
                <a:cubicBezTo>
                  <a:pt x="709763" y="5080"/>
                  <a:pt x="748654" y="10923"/>
                  <a:pt x="787509" y="15240"/>
                </a:cubicBezTo>
                <a:cubicBezTo>
                  <a:pt x="794448" y="16011"/>
                  <a:pt x="800901" y="19454"/>
                  <a:pt x="807829" y="20320"/>
                </a:cubicBezTo>
                <a:cubicBezTo>
                  <a:pt x="828062" y="22849"/>
                  <a:pt x="848469" y="23707"/>
                  <a:pt x="868789" y="25400"/>
                </a:cubicBezTo>
                <a:lnTo>
                  <a:pt x="955149" y="10160"/>
                </a:lnTo>
                <a:cubicBezTo>
                  <a:pt x="966960" y="8192"/>
                  <a:pt x="978773" y="6035"/>
                  <a:pt x="990709" y="5080"/>
                </a:cubicBezTo>
                <a:cubicBezTo>
                  <a:pt x="1021139" y="2646"/>
                  <a:pt x="1051669" y="1693"/>
                  <a:pt x="1082149" y="0"/>
                </a:cubicBezTo>
                <a:close/>
              </a:path>
            </a:pathLst>
          </a:cu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80086542-D62F-456D-A4EB-6A0D1B5EF9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4475" y="4093334"/>
            <a:ext cx="1497657" cy="2003236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53D0C422-EFDE-43D0-9DB5-C7B6FBD87D63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80000"/>
          </a:blip>
          <a:stretch>
            <a:fillRect/>
          </a:stretch>
        </p:blipFill>
        <p:spPr>
          <a:xfrm rot="20440226">
            <a:off x="7986847" y="3429000"/>
            <a:ext cx="881121" cy="19534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A1C06071-B753-4BCF-B276-295A21B82ECE}"/>
              </a:ext>
            </a:extLst>
          </p:cNvPr>
          <p:cNvSpPr txBox="1"/>
          <p:nvPr/>
        </p:nvSpPr>
        <p:spPr>
          <a:xfrm>
            <a:off x="6096000" y="5958070"/>
            <a:ext cx="1155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2021/08/27</a:t>
            </a:r>
            <a:endParaRPr lang="zh-CN" altLang="en-US" sz="1200"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18039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9D529B69-17D7-4B8F-B6C6-E453C2EA9A8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1B8CA44-F605-49FC-993C-994E9764E6BE}"/>
              </a:ext>
            </a:extLst>
          </p:cNvPr>
          <p:cNvSpPr/>
          <p:nvPr/>
        </p:nvSpPr>
        <p:spPr>
          <a:xfrm>
            <a:off x="1892300" y="0"/>
            <a:ext cx="84074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B8851F4E-FE8D-47FF-9B60-5830C12FC0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2300" y="0"/>
            <a:ext cx="4206241" cy="6858000"/>
          </a:xfrm>
          <a:prstGeom prst="rect">
            <a:avLst/>
          </a:prstGeom>
        </p:spPr>
      </p:pic>
      <p:pic>
        <p:nvPicPr>
          <p:cNvPr id="24" name="图片 23" descr="图片包含 室内, 建筑, 小, 站&#10;&#10;描述已自动生成">
            <a:extLst>
              <a:ext uri="{FF2B5EF4-FFF2-40B4-BE49-F238E27FC236}">
                <a16:creationId xmlns:a16="http://schemas.microsoft.com/office/drawing/2014/main" xmlns="" id="{589CE6B5-7555-4497-B23C-E7A37DD79D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990" t="43907" r="27358" b="22277"/>
          <a:stretch>
            <a:fillRect/>
          </a:stretch>
        </p:blipFill>
        <p:spPr>
          <a:xfrm>
            <a:off x="7529130" y="2368623"/>
            <a:ext cx="1339980" cy="2649729"/>
          </a:xfrm>
          <a:custGeom>
            <a:avLst/>
            <a:gdLst>
              <a:gd name="connsiteX0" fmla="*/ 231792 w 1172779"/>
              <a:gd name="connsiteY0" fmla="*/ 1405 h 2319099"/>
              <a:gd name="connsiteX1" fmla="*/ 340800 w 1172779"/>
              <a:gd name="connsiteY1" fmla="*/ 11459 h 2319099"/>
              <a:gd name="connsiteX2" fmla="*/ 480500 w 1172779"/>
              <a:gd name="connsiteY2" fmla="*/ 151159 h 2319099"/>
              <a:gd name="connsiteX3" fmla="*/ 510133 w 1172779"/>
              <a:gd name="connsiteY3" fmla="*/ 405159 h 2319099"/>
              <a:gd name="connsiteX4" fmla="*/ 637133 w 1172779"/>
              <a:gd name="connsiteY4" fmla="*/ 464426 h 2319099"/>
              <a:gd name="connsiteX5" fmla="*/ 967333 w 1172779"/>
              <a:gd name="connsiteY5" fmla="*/ 764992 h 2319099"/>
              <a:gd name="connsiteX6" fmla="*/ 1166300 w 1172779"/>
              <a:gd name="connsiteY6" fmla="*/ 942792 h 2319099"/>
              <a:gd name="connsiteX7" fmla="*/ 1115500 w 1172779"/>
              <a:gd name="connsiteY7" fmla="*/ 1107892 h 2319099"/>
              <a:gd name="connsiteX8" fmla="*/ 1026600 w 1172779"/>
              <a:gd name="connsiteY8" fmla="*/ 1061326 h 2319099"/>
              <a:gd name="connsiteX9" fmla="*/ 810700 w 1172779"/>
              <a:gd name="connsiteY9" fmla="*/ 858126 h 2319099"/>
              <a:gd name="connsiteX10" fmla="*/ 772600 w 1172779"/>
              <a:gd name="connsiteY10" fmla="*/ 891992 h 2319099"/>
              <a:gd name="connsiteX11" fmla="*/ 908067 w 1172779"/>
              <a:gd name="connsiteY11" fmla="*/ 1455026 h 2319099"/>
              <a:gd name="connsiteX12" fmla="*/ 1009667 w 1172779"/>
              <a:gd name="connsiteY12" fmla="*/ 1814859 h 2319099"/>
              <a:gd name="connsiteX13" fmla="*/ 980033 w 1172779"/>
              <a:gd name="connsiteY13" fmla="*/ 1933392 h 2319099"/>
              <a:gd name="connsiteX14" fmla="*/ 1052000 w 1172779"/>
              <a:gd name="connsiteY14" fmla="*/ 2068859 h 2319099"/>
              <a:gd name="connsiteX15" fmla="*/ 1102800 w 1172779"/>
              <a:gd name="connsiteY15" fmla="*/ 2255126 h 2319099"/>
              <a:gd name="connsiteX16" fmla="*/ 925000 w 1172779"/>
              <a:gd name="connsiteY16" fmla="*/ 2280526 h 2319099"/>
              <a:gd name="connsiteX17" fmla="*/ 844567 w 1172779"/>
              <a:gd name="connsiteY17" fmla="*/ 1958792 h 2319099"/>
              <a:gd name="connsiteX18" fmla="*/ 717567 w 1172779"/>
              <a:gd name="connsiteY18" fmla="*/ 1920692 h 2319099"/>
              <a:gd name="connsiteX19" fmla="*/ 662533 w 1172779"/>
              <a:gd name="connsiteY19" fmla="*/ 1954559 h 2319099"/>
              <a:gd name="connsiteX20" fmla="*/ 463567 w 1172779"/>
              <a:gd name="connsiteY20" fmla="*/ 1979959 h 2319099"/>
              <a:gd name="connsiteX21" fmla="*/ 527067 w 1172779"/>
              <a:gd name="connsiteY21" fmla="*/ 2026526 h 2319099"/>
              <a:gd name="connsiteX22" fmla="*/ 472033 w 1172779"/>
              <a:gd name="connsiteY22" fmla="*/ 2170459 h 2319099"/>
              <a:gd name="connsiteX23" fmla="*/ 340800 w 1172779"/>
              <a:gd name="connsiteY23" fmla="*/ 2314392 h 2319099"/>
              <a:gd name="connsiteX24" fmla="*/ 222267 w 1172779"/>
              <a:gd name="connsiteY24" fmla="*/ 2267826 h 2319099"/>
              <a:gd name="connsiteX25" fmla="*/ 243433 w 1172779"/>
              <a:gd name="connsiteY25" fmla="*/ 2106959 h 2319099"/>
              <a:gd name="connsiteX26" fmla="*/ 273067 w 1172779"/>
              <a:gd name="connsiteY26" fmla="*/ 2068859 h 2319099"/>
              <a:gd name="connsiteX27" fmla="*/ 239200 w 1172779"/>
              <a:gd name="connsiteY27" fmla="*/ 2022292 h 2319099"/>
              <a:gd name="connsiteX28" fmla="*/ 184167 w 1172779"/>
              <a:gd name="connsiteY28" fmla="*/ 1882592 h 2319099"/>
              <a:gd name="connsiteX29" fmla="*/ 19067 w 1172779"/>
              <a:gd name="connsiteY29" fmla="*/ 1831792 h 2319099"/>
              <a:gd name="connsiteX30" fmla="*/ 14833 w 1172779"/>
              <a:gd name="connsiteY30" fmla="*/ 1565092 h 2319099"/>
              <a:gd name="connsiteX31" fmla="*/ 120667 w 1172779"/>
              <a:gd name="connsiteY31" fmla="*/ 1272992 h 2319099"/>
              <a:gd name="connsiteX32" fmla="*/ 315400 w 1172779"/>
              <a:gd name="connsiteY32" fmla="*/ 980892 h 2319099"/>
              <a:gd name="connsiteX33" fmla="*/ 319633 w 1172779"/>
              <a:gd name="connsiteY33" fmla="*/ 891992 h 2319099"/>
              <a:gd name="connsiteX34" fmla="*/ 112200 w 1172779"/>
              <a:gd name="connsiteY34" fmla="*/ 527926 h 2319099"/>
              <a:gd name="connsiteX35" fmla="*/ 175700 w 1172779"/>
              <a:gd name="connsiteY35" fmla="*/ 451726 h 2319099"/>
              <a:gd name="connsiteX36" fmla="*/ 78333 w 1172779"/>
              <a:gd name="connsiteY36" fmla="*/ 451726 h 2319099"/>
              <a:gd name="connsiteX37" fmla="*/ 133367 w 1172779"/>
              <a:gd name="connsiteY37" fmla="*/ 58026 h 2319099"/>
              <a:gd name="connsiteX38" fmla="*/ 231792 w 1172779"/>
              <a:gd name="connsiteY38" fmla="*/ 1405 h 2319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172779" h="2319099">
                <a:moveTo>
                  <a:pt x="231792" y="1405"/>
                </a:moveTo>
                <a:cubicBezTo>
                  <a:pt x="270951" y="-3005"/>
                  <a:pt x="311873" y="3698"/>
                  <a:pt x="340800" y="11459"/>
                </a:cubicBezTo>
                <a:cubicBezTo>
                  <a:pt x="398655" y="26981"/>
                  <a:pt x="452278" y="85542"/>
                  <a:pt x="480500" y="151159"/>
                </a:cubicBezTo>
                <a:cubicBezTo>
                  <a:pt x="508722" y="216776"/>
                  <a:pt x="484028" y="352948"/>
                  <a:pt x="510133" y="405159"/>
                </a:cubicBezTo>
                <a:cubicBezTo>
                  <a:pt x="536238" y="457370"/>
                  <a:pt x="560933" y="404454"/>
                  <a:pt x="637133" y="464426"/>
                </a:cubicBezTo>
                <a:cubicBezTo>
                  <a:pt x="713333" y="524398"/>
                  <a:pt x="879139" y="685264"/>
                  <a:pt x="967333" y="764992"/>
                </a:cubicBezTo>
                <a:cubicBezTo>
                  <a:pt x="1055527" y="844720"/>
                  <a:pt x="1141606" y="885642"/>
                  <a:pt x="1166300" y="942792"/>
                </a:cubicBezTo>
                <a:cubicBezTo>
                  <a:pt x="1190994" y="999942"/>
                  <a:pt x="1138783" y="1088136"/>
                  <a:pt x="1115500" y="1107892"/>
                </a:cubicBezTo>
                <a:cubicBezTo>
                  <a:pt x="1092217" y="1127648"/>
                  <a:pt x="1077400" y="1102954"/>
                  <a:pt x="1026600" y="1061326"/>
                </a:cubicBezTo>
                <a:cubicBezTo>
                  <a:pt x="975800" y="1019698"/>
                  <a:pt x="853033" y="886348"/>
                  <a:pt x="810700" y="858126"/>
                </a:cubicBezTo>
                <a:cubicBezTo>
                  <a:pt x="768367" y="829904"/>
                  <a:pt x="756372" y="792509"/>
                  <a:pt x="772600" y="891992"/>
                </a:cubicBezTo>
                <a:cubicBezTo>
                  <a:pt x="788828" y="991475"/>
                  <a:pt x="868556" y="1301215"/>
                  <a:pt x="908067" y="1455026"/>
                </a:cubicBezTo>
                <a:cubicBezTo>
                  <a:pt x="947578" y="1608837"/>
                  <a:pt x="997673" y="1735131"/>
                  <a:pt x="1009667" y="1814859"/>
                </a:cubicBezTo>
                <a:cubicBezTo>
                  <a:pt x="1021661" y="1894587"/>
                  <a:pt x="972978" y="1891059"/>
                  <a:pt x="980033" y="1933392"/>
                </a:cubicBezTo>
                <a:cubicBezTo>
                  <a:pt x="987088" y="1975725"/>
                  <a:pt x="1031539" y="2015237"/>
                  <a:pt x="1052000" y="2068859"/>
                </a:cubicBezTo>
                <a:cubicBezTo>
                  <a:pt x="1072461" y="2122481"/>
                  <a:pt x="1123967" y="2219848"/>
                  <a:pt x="1102800" y="2255126"/>
                </a:cubicBezTo>
                <a:cubicBezTo>
                  <a:pt x="1081633" y="2290404"/>
                  <a:pt x="968039" y="2329915"/>
                  <a:pt x="925000" y="2280526"/>
                </a:cubicBezTo>
                <a:cubicBezTo>
                  <a:pt x="881961" y="2231137"/>
                  <a:pt x="879139" y="2018764"/>
                  <a:pt x="844567" y="1958792"/>
                </a:cubicBezTo>
                <a:cubicBezTo>
                  <a:pt x="809995" y="1898820"/>
                  <a:pt x="746495" y="1919987"/>
                  <a:pt x="717567" y="1920692"/>
                </a:cubicBezTo>
                <a:cubicBezTo>
                  <a:pt x="688639" y="1921397"/>
                  <a:pt x="704866" y="1944681"/>
                  <a:pt x="662533" y="1954559"/>
                </a:cubicBezTo>
                <a:cubicBezTo>
                  <a:pt x="620200" y="1964437"/>
                  <a:pt x="486145" y="1967965"/>
                  <a:pt x="463567" y="1979959"/>
                </a:cubicBezTo>
                <a:cubicBezTo>
                  <a:pt x="440989" y="1991954"/>
                  <a:pt x="525656" y="1994776"/>
                  <a:pt x="527067" y="2026526"/>
                </a:cubicBezTo>
                <a:cubicBezTo>
                  <a:pt x="528478" y="2058276"/>
                  <a:pt x="503077" y="2122481"/>
                  <a:pt x="472033" y="2170459"/>
                </a:cubicBezTo>
                <a:cubicBezTo>
                  <a:pt x="440989" y="2218437"/>
                  <a:pt x="382428" y="2298164"/>
                  <a:pt x="340800" y="2314392"/>
                </a:cubicBezTo>
                <a:cubicBezTo>
                  <a:pt x="299172" y="2330620"/>
                  <a:pt x="238495" y="2302398"/>
                  <a:pt x="222267" y="2267826"/>
                </a:cubicBezTo>
                <a:cubicBezTo>
                  <a:pt x="206039" y="2233254"/>
                  <a:pt x="234966" y="2140120"/>
                  <a:pt x="243433" y="2106959"/>
                </a:cubicBezTo>
                <a:cubicBezTo>
                  <a:pt x="251900" y="2073798"/>
                  <a:pt x="273772" y="2082970"/>
                  <a:pt x="273067" y="2068859"/>
                </a:cubicBezTo>
                <a:cubicBezTo>
                  <a:pt x="272361" y="2054748"/>
                  <a:pt x="254017" y="2053336"/>
                  <a:pt x="239200" y="2022292"/>
                </a:cubicBezTo>
                <a:cubicBezTo>
                  <a:pt x="224383" y="1991248"/>
                  <a:pt x="220856" y="1914342"/>
                  <a:pt x="184167" y="1882592"/>
                </a:cubicBezTo>
                <a:cubicBezTo>
                  <a:pt x="147478" y="1850842"/>
                  <a:pt x="47289" y="1884709"/>
                  <a:pt x="19067" y="1831792"/>
                </a:cubicBezTo>
                <a:cubicBezTo>
                  <a:pt x="-9155" y="1778875"/>
                  <a:pt x="-2100" y="1658225"/>
                  <a:pt x="14833" y="1565092"/>
                </a:cubicBezTo>
                <a:cubicBezTo>
                  <a:pt x="31766" y="1471959"/>
                  <a:pt x="70573" y="1370359"/>
                  <a:pt x="120667" y="1272992"/>
                </a:cubicBezTo>
                <a:cubicBezTo>
                  <a:pt x="170761" y="1175625"/>
                  <a:pt x="282239" y="1044392"/>
                  <a:pt x="315400" y="980892"/>
                </a:cubicBezTo>
                <a:cubicBezTo>
                  <a:pt x="348561" y="917392"/>
                  <a:pt x="353500" y="967486"/>
                  <a:pt x="319633" y="891992"/>
                </a:cubicBezTo>
                <a:cubicBezTo>
                  <a:pt x="285766" y="816498"/>
                  <a:pt x="136189" y="601304"/>
                  <a:pt x="112200" y="527926"/>
                </a:cubicBezTo>
                <a:cubicBezTo>
                  <a:pt x="88211" y="454548"/>
                  <a:pt x="181344" y="464426"/>
                  <a:pt x="175700" y="451726"/>
                </a:cubicBezTo>
                <a:cubicBezTo>
                  <a:pt x="170056" y="439026"/>
                  <a:pt x="85388" y="517343"/>
                  <a:pt x="78333" y="451726"/>
                </a:cubicBezTo>
                <a:cubicBezTo>
                  <a:pt x="71277" y="386109"/>
                  <a:pt x="89623" y="131404"/>
                  <a:pt x="133367" y="58026"/>
                </a:cubicBezTo>
                <a:cubicBezTo>
                  <a:pt x="155239" y="21337"/>
                  <a:pt x="192634" y="5815"/>
                  <a:pt x="231792" y="1405"/>
                </a:cubicBezTo>
                <a:close/>
              </a:path>
            </a:pathLst>
          </a:cu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38D1B7D7-3BB4-4C2F-8D2E-7BCDCA723D1B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80000"/>
          </a:blip>
          <a:stretch>
            <a:fillRect/>
          </a:stretch>
        </p:blipFill>
        <p:spPr>
          <a:xfrm rot="21342749">
            <a:off x="7879513" y="2928909"/>
            <a:ext cx="1126251" cy="249693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9B39D161-C837-4D6C-BE63-63913BED8A1D}"/>
              </a:ext>
            </a:extLst>
          </p:cNvPr>
          <p:cNvPicPr>
            <a:picLocks/>
          </p:cNvPicPr>
          <p:nvPr/>
        </p:nvPicPr>
        <p:blipFill>
          <a:blip r:embed="rId6">
            <a:alphaModFix amt="80000"/>
          </a:blip>
          <a:stretch>
            <a:fillRect/>
          </a:stretch>
        </p:blipFill>
        <p:spPr>
          <a:xfrm rot="10429966" flipV="1">
            <a:off x="8215879" y="3071987"/>
            <a:ext cx="1127592" cy="296734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EA6480BE-50E9-496B-AE5B-022DBF0EA164}"/>
              </a:ext>
            </a:extLst>
          </p:cNvPr>
          <p:cNvSpPr txBox="1"/>
          <p:nvPr/>
        </p:nvSpPr>
        <p:spPr>
          <a:xfrm>
            <a:off x="9013522" y="5018352"/>
            <a:ext cx="1008555" cy="81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consectetuer adipiscing elit. maecenas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7E4EA51F-5AC3-4A70-AF10-EF285C1974B7}"/>
              </a:ext>
            </a:extLst>
          </p:cNvPr>
          <p:cNvSpPr txBox="1"/>
          <p:nvPr/>
        </p:nvSpPr>
        <p:spPr>
          <a:xfrm>
            <a:off x="6373430" y="1024168"/>
            <a:ext cx="1155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XGZ</a:t>
            </a:r>
            <a:endParaRPr lang="zh-CN" altLang="en-US" sz="320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7450EB6D-907D-43E7-AC96-7EE19CEC9DB8}"/>
              </a:ext>
            </a:extLst>
          </p:cNvPr>
          <p:cNvSpPr txBox="1"/>
          <p:nvPr/>
        </p:nvSpPr>
        <p:spPr>
          <a:xfrm>
            <a:off x="8534779" y="2489391"/>
            <a:ext cx="1155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2021/08/27</a:t>
            </a:r>
            <a:endParaRPr lang="zh-CN" altLang="en-US" sz="1200"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63434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245</Words>
  <Application>Microsoft Office PowerPoint</Application>
  <PresentationFormat>宽屏</PresentationFormat>
  <Paragraphs>37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Arial</vt:lpstr>
      <vt:lpstr>等线</vt:lpstr>
      <vt:lpstr>思源黑体 CN Medium</vt:lpstr>
      <vt:lpstr>思源宋体 CN Medium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高级感极简欧美相册ppt模板</dc:title>
  <dc:creator>忘吃药的晓公子</dc:creator>
  <cp:keywords>51PPT模板网</cp:keywords>
  <dc:description>www.51pptmoban.com</dc:description>
  <cp:lastModifiedBy>YANGs</cp:lastModifiedBy>
  <cp:revision>7</cp:revision>
  <dcterms:created xsi:type="dcterms:W3CDTF">2021-08-23T03:54:17Z</dcterms:created>
  <dcterms:modified xsi:type="dcterms:W3CDTF">2021-08-29T13:39:08Z</dcterms:modified>
</cp:coreProperties>
</file>