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charts/chart4.xml" ContentType="application/vnd.openxmlformats-officedocument.drawingml.chart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4" r:id="rId6"/>
    <p:sldId id="265" r:id="rId7"/>
    <p:sldId id="263" r:id="rId8"/>
    <p:sldId id="259" r:id="rId9"/>
    <p:sldId id="266" r:id="rId10"/>
    <p:sldId id="267" r:id="rId11"/>
    <p:sldId id="268" r:id="rId12"/>
    <p:sldId id="260" r:id="rId13"/>
    <p:sldId id="269" r:id="rId14"/>
    <p:sldId id="270" r:id="rId15"/>
    <p:sldId id="271" r:id="rId16"/>
    <p:sldId id="261" r:id="rId17"/>
    <p:sldId id="276" r:id="rId18"/>
    <p:sldId id="272" r:id="rId19"/>
    <p:sldId id="273" r:id="rId20"/>
    <p:sldId id="275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5E25"/>
    <a:srgbClr val="1F211F"/>
    <a:srgbClr val="292C29"/>
    <a:srgbClr val="262926"/>
    <a:srgbClr val="2B2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84" y="432"/>
      </p:cViewPr>
      <p:guideLst>
        <p:guide orient="horz" pos="2183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135516954779816E-2"/>
          <c:y val="4.7550453856658355E-2"/>
          <c:w val="0.85410699661257306"/>
          <c:h val="0.8441570465211584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E5E25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29-427A-9C5A-334C89B78E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6"/>
        <c:axId val="745353792"/>
        <c:axId val="745346720"/>
      </c:barChart>
      <c:catAx>
        <c:axId val="74535379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346720"/>
        <c:crosses val="autoZero"/>
        <c:auto val="1"/>
        <c:lblAlgn val="ctr"/>
        <c:lblOffset val="100"/>
        <c:noMultiLvlLbl val="0"/>
      </c:catAx>
      <c:valAx>
        <c:axId val="745346720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353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>
              <a:solidFill>
                <a:schemeClr val="bg1">
                  <a:alpha val="14000"/>
                </a:schemeClr>
              </a:solidFill>
            </a:ln>
          </c:spPr>
          <c:dPt>
            <c:idx val="0"/>
            <c:bubble3D val="0"/>
            <c:spPr>
              <a:solidFill>
                <a:srgbClr val="FE5E25">
                  <a:alpha val="50000"/>
                </a:srgbClr>
              </a:solidFill>
              <a:ln w="9525">
                <a:solidFill>
                  <a:schemeClr val="bg1">
                    <a:alpha val="1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B6-431D-A17E-2A7C54145B98}"/>
              </c:ext>
            </c:extLst>
          </c:dPt>
          <c:dPt>
            <c:idx val="1"/>
            <c:bubble3D val="0"/>
            <c:spPr>
              <a:solidFill>
                <a:srgbClr val="FE5E25"/>
              </a:solidFill>
              <a:ln w="9525">
                <a:solidFill>
                  <a:schemeClr val="bg1">
                    <a:alpha val="1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EB6-431D-A17E-2A7C54145B9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B6-431D-A17E-2A7C54145B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9525">
              <a:solidFill>
                <a:schemeClr val="bg1">
                  <a:alpha val="14000"/>
                </a:schemeClr>
              </a:solidFill>
            </a:ln>
          </c:spPr>
          <c:dPt>
            <c:idx val="0"/>
            <c:bubble3D val="0"/>
            <c:spPr>
              <a:solidFill>
                <a:srgbClr val="FE5E25">
                  <a:alpha val="50000"/>
                </a:srgbClr>
              </a:solidFill>
              <a:ln w="9525">
                <a:solidFill>
                  <a:schemeClr val="bg1">
                    <a:alpha val="1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B6-431D-A17E-2A7C54145B98}"/>
              </c:ext>
            </c:extLst>
          </c:dPt>
          <c:dPt>
            <c:idx val="1"/>
            <c:bubble3D val="0"/>
            <c:spPr>
              <a:solidFill>
                <a:srgbClr val="FE5E25"/>
              </a:solidFill>
              <a:ln w="9525">
                <a:solidFill>
                  <a:schemeClr val="bg1">
                    <a:alpha val="1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EB6-431D-A17E-2A7C54145B9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B6-431D-A17E-2A7C54145B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0">
                  <a:srgbClr val="FF7903">
                    <a:alpha val="64000"/>
                  </a:srgbClr>
                </a:gs>
                <a:gs pos="100000">
                  <a:srgbClr val="FF7903">
                    <a:alpha val="0"/>
                  </a:srgbClr>
                </a:gs>
              </a:gsLst>
              <a:lin ang="3600000" scaled="0"/>
            </a:gra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1周</c:v>
                </c:pt>
                <c:pt idx="1">
                  <c:v>2周</c:v>
                </c:pt>
                <c:pt idx="2">
                  <c:v>3周</c:v>
                </c:pt>
                <c:pt idx="3">
                  <c:v>4周</c:v>
                </c:pt>
                <c:pt idx="4">
                  <c:v>5周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40</c:v>
                </c:pt>
                <c:pt idx="1">
                  <c:v>60</c:v>
                </c:pt>
                <c:pt idx="2">
                  <c:v>65</c:v>
                </c:pt>
                <c:pt idx="3">
                  <c:v>70</c:v>
                </c:pt>
                <c:pt idx="4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C07-47E0-87CA-DE8FC4FB2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5359776"/>
        <c:axId val="745363040"/>
      </c:areaChart>
      <c:areaChart>
        <c:grouping val="standard"/>
        <c:varyColors val="0"/>
        <c:ser>
          <c:idx val="3"/>
          <c:order val="3"/>
          <c:tx>
            <c:strRef>
              <c:f>Sheet1!$E$1</c:f>
              <c:strCache>
                <c:ptCount val="1"/>
                <c:pt idx="0">
                  <c:v>列2</c:v>
                </c:pt>
              </c:strCache>
            </c:strRef>
          </c:tx>
          <c:spPr>
            <a:gradFill>
              <a:gsLst>
                <a:gs pos="0">
                  <a:schemeClr val="bg1">
                    <a:alpha val="7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1周</c:v>
                </c:pt>
                <c:pt idx="1">
                  <c:v>2周</c:v>
                </c:pt>
                <c:pt idx="2">
                  <c:v>3周</c:v>
                </c:pt>
                <c:pt idx="3">
                  <c:v>4周</c:v>
                </c:pt>
                <c:pt idx="4">
                  <c:v>5周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6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C07-47E0-87CA-DE8FC4FB2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5350528"/>
        <c:axId val="745349984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粉丝数量（万）</c:v>
                </c:pt>
              </c:strCache>
            </c:strRef>
          </c:tx>
          <c:spPr>
            <a:ln w="25400" cap="rnd">
              <a:solidFill>
                <a:srgbClr val="FE5E25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FF7903"/>
              </a:solidFill>
              <a:ln w="25400">
                <a:solidFill>
                  <a:schemeClr val="bg1"/>
                </a:solidFill>
              </a:ln>
              <a:effectLst/>
            </c:spPr>
          </c:marker>
          <c:dPt>
            <c:idx val="4"/>
            <c:marker>
              <c:symbol val="picture"/>
              <c:spPr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DC07-47E0-87CA-DE8FC4FB2FF4}"/>
              </c:ext>
            </c:extLst>
          </c:dPt>
          <c:cat>
            <c:strRef>
              <c:f>Sheet1!$A$2:$A$6</c:f>
              <c:strCache>
                <c:ptCount val="5"/>
                <c:pt idx="0">
                  <c:v>1周</c:v>
                </c:pt>
                <c:pt idx="1">
                  <c:v>2周</c:v>
                </c:pt>
                <c:pt idx="2">
                  <c:v>3周</c:v>
                </c:pt>
                <c:pt idx="3">
                  <c:v>4周</c:v>
                </c:pt>
                <c:pt idx="4">
                  <c:v>5周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60</c:v>
                </c:pt>
                <c:pt idx="2">
                  <c:v>65</c:v>
                </c:pt>
                <c:pt idx="3">
                  <c:v>70</c:v>
                </c:pt>
                <c:pt idx="4">
                  <c:v>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DC07-47E0-87CA-DE8FC4FB2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rgbClr val="FF7903"/>
                  </a:gs>
                  <a:gs pos="84000">
                    <a:srgbClr val="FF7903">
                      <a:alpha val="0"/>
                    </a:srgbClr>
                  </a:gs>
                </a:gsLst>
                <a:lin ang="5400000" scaled="1"/>
              </a:gradFill>
              <a:prstDash val="dash"/>
              <a:round/>
            </a:ln>
            <a:effectLst/>
          </c:spPr>
        </c:dropLines>
        <c:marker val="1"/>
        <c:smooth val="0"/>
        <c:axId val="745359776"/>
        <c:axId val="745363040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销售额（万元）</c:v>
                </c:pt>
              </c:strCache>
            </c:strRef>
          </c:tx>
          <c:spPr>
            <a:ln w="254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15875">
                <a:solidFill>
                  <a:srgbClr val="FF7903"/>
                </a:solidFill>
              </a:ln>
              <a:effectLst/>
            </c:spPr>
          </c:marker>
          <c:dPt>
            <c:idx val="4"/>
            <c:marker>
              <c:symbol val="picture"/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25400">
                  <a:noFill/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DC07-47E0-87CA-DE8FC4FB2FF4}"/>
              </c:ext>
            </c:extLst>
          </c:dPt>
          <c:cat>
            <c:strRef>
              <c:f>Sheet1!$A$2:$A$6</c:f>
              <c:strCache>
                <c:ptCount val="5"/>
                <c:pt idx="0">
                  <c:v>1周</c:v>
                </c:pt>
                <c:pt idx="1">
                  <c:v>2周</c:v>
                </c:pt>
                <c:pt idx="2">
                  <c:v>3周</c:v>
                </c:pt>
                <c:pt idx="3">
                  <c:v>4周</c:v>
                </c:pt>
                <c:pt idx="4">
                  <c:v>5周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6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DC07-47E0-87CA-DE8FC4FB2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5350528"/>
        <c:axId val="745349984"/>
      </c:lineChart>
      <c:catAx>
        <c:axId val="745359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rgbClr val="FF7903">
                  <a:alpha val="5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363040"/>
        <c:crosses val="autoZero"/>
        <c:auto val="1"/>
        <c:lblAlgn val="ctr"/>
        <c:lblOffset val="100"/>
        <c:noMultiLvlLbl val="0"/>
      </c:catAx>
      <c:valAx>
        <c:axId val="745363040"/>
        <c:scaling>
          <c:orientation val="minMax"/>
          <c:max val="85"/>
          <c:min val="40"/>
        </c:scaling>
        <c:delete val="0"/>
        <c:axPos val="l"/>
        <c:majorGridlines>
          <c:spPr>
            <a:ln w="9525" cap="flat" cmpd="sng" algn="ctr">
              <a:solidFill>
                <a:srgbClr val="FF7903">
                  <a:alpha val="8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359776"/>
        <c:crosses val="autoZero"/>
        <c:crossBetween val="between"/>
        <c:majorUnit val="5"/>
      </c:valAx>
      <c:valAx>
        <c:axId val="745349984"/>
        <c:scaling>
          <c:orientation val="minMax"/>
          <c:max val="20"/>
          <c:min val="1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350528"/>
        <c:crosses val="max"/>
        <c:crossBetween val="between"/>
        <c:majorUnit val="5"/>
      </c:valAx>
      <c:catAx>
        <c:axId val="7453505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45349984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bg1"/>
          </a:solidFill>
          <a:latin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E5E25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09-4DCA-8EDC-C3E1D68733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45351072"/>
        <c:axId val="745360864"/>
      </c:barChart>
      <c:catAx>
        <c:axId val="745351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360864"/>
        <c:crosses val="autoZero"/>
        <c:auto val="1"/>
        <c:lblAlgn val="ctr"/>
        <c:lblOffset val="100"/>
        <c:noMultiLvlLbl val="0"/>
      </c:catAx>
      <c:valAx>
        <c:axId val="7453608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351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272C0B-CD12-495D-AD27-237522D3A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1FBDDF1-C23E-4D3C-A868-BBA91F2598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ED778D3-DFF5-404D-BDD8-E6D5E6223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DE32DB-667A-42FF-B8F6-F3941CF98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477F9D3-24F3-4FD1-B21C-C269EA7AA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0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7AA93E-797E-4387-B23D-D66456448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CA6C915-E2F3-4769-AE7A-562D56865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9AC4C3-960C-4887-B20B-87DF73C66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4CFB30-1334-4377-A3BD-70C8A76C1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D9912E3-9604-4A6D-93B5-646752E8B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783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1099F73-5E66-422B-BC78-FEB50A00FF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1DDCAC-3358-4FA7-924D-5109E8112F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B69FB79-2429-4AD7-B50F-F83C1B8C8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31ADC0-D849-4F21-89F4-17C63FAB1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49B912-C77D-443D-89E0-F7CF89F21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3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6AEA1B-C7F7-4433-9064-38E825D3C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346F6D5-E45B-4C69-928E-F58FBD4090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679519-7C32-4EA0-9C7B-B92A8C5A6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96B620B-AA9F-4869-9F60-ED3551422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B1C36F6-738E-444F-984A-84E479DC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63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8AA507-776E-4E41-A0B1-768E1F41C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BFF5295-A8FE-4FF0-9000-D8AE323B1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2CD5325-B7C2-4CB2-9B48-C5D5D9872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E7CF3C-87BC-4920-9E82-6538121E9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9E966A-BE5B-4852-A724-88F3771CE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8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29F3CF-3280-4B34-BE16-0E89DA585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68052E5-D401-4F00-8319-9B09A66C1A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C85463D-B379-4E8E-B7B6-CDB17C57D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D56616A-C0A3-4E64-83D0-00109D55D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499C233-E796-44E9-B97C-DCB0F1647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F93F0CD-C4D2-4144-A721-23EDA7FE7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6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293910F-006C-4981-8607-6CD0DCDC8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F5A24DD-27E5-48C8-BD5D-01A09904A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2C9907-C79F-45B8-B236-29BCA887CC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398B15A-DE0E-42C0-B437-0FF2B6029D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91D006D-8D90-4CC5-BC36-4B82E3D041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EB381E6-5890-4706-A2E8-48F064CB9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71B99E4-6896-4097-90DB-38DE36BC1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9A25114-1F95-468C-BA84-8AAC4091C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111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D61D2B-9B68-482A-B6A9-F7E8613E3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85A2320-6DC8-46DA-94D4-10AE58F98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0F58FA4-2A8D-40A4-AE56-FA3F6524A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AD0990C-40D8-438E-96A3-B1C913DFC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288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E9CDCDB-E868-4CAB-BA67-7D3C2F6A5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2A61437-902C-4635-AB78-BD90BB9B7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2A46AD-7AB8-4202-8EC5-E18DA7C2E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976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479F88-FD28-44F7-A80D-4DFFFCC7A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610A0D4-6FC1-439F-96D3-845E74852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9DDE313-11A3-4CF7-8689-358BD78C79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331BA16-3D21-4873-9907-34C6A28EE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CC72BB3-B952-45DF-954F-DA04B9AE5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99FB417-3252-4BBB-A789-928A145AA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3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07D123-2AB8-491E-8742-4D732C8F9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4FBE686-F5E7-4623-B7DD-BAF1F74459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D5EBA23-3EE8-4705-945F-257C843453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9C0A4CB-FDE2-45EC-9E52-2EB8EF454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B768200-9E5A-4537-B73E-FCA9A0C26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0CD3042-05AE-459B-B1B8-79A112CEB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720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005E403-CB92-4EAA-80A6-527247BE7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B3D47BE-9CCF-47FC-8088-571F3586A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59CF8A8-A89B-4C8D-9674-1332640A28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DCEBE-7EB2-401B-B225-86A0E6637E29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6E3802-3C8A-45A0-9786-FB8556BA1D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918DA4-EE94-4FE2-954E-ECC3D77A24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743DE-E214-4BBC-BEFB-31E1C51FEE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830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24.sv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8.svg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9.sv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33.sv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F6935E1-0418-4142-A958-D80BBCCE326D}"/>
              </a:ext>
            </a:extLst>
          </p:cNvPr>
          <p:cNvSpPr/>
          <p:nvPr/>
        </p:nvSpPr>
        <p:spPr>
          <a:xfrm>
            <a:off x="1457168" y="-672525"/>
            <a:ext cx="5544000" cy="5543550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1D90C9A-2AC4-41C5-B99A-9F542AFE1A33}"/>
              </a:ext>
            </a:extLst>
          </p:cNvPr>
          <p:cNvSpPr/>
          <p:nvPr/>
        </p:nvSpPr>
        <p:spPr>
          <a:xfrm>
            <a:off x="357668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0F4BD55-4601-4B14-A3F2-55A71EF68361}"/>
              </a:ext>
            </a:extLst>
          </p:cNvPr>
          <p:cNvSpPr txBox="1"/>
          <p:nvPr/>
        </p:nvSpPr>
        <p:spPr>
          <a:xfrm rot="10800000">
            <a:off x="125846" y="5016103"/>
            <a:ext cx="492443" cy="9162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20XX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47B072E-0971-4577-9329-282064509B48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AE8F0C6D-AAF3-4910-8903-A94D597E203B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1CA160AE-D6C4-4942-AEE2-4EB6AF6DAD90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E76DE23-94A3-499F-AF14-F5B703D4ADBF}"/>
              </a:ext>
            </a:extLst>
          </p:cNvPr>
          <p:cNvSpPr txBox="1"/>
          <p:nvPr/>
        </p:nvSpPr>
        <p:spPr>
          <a:xfrm rot="10800000">
            <a:off x="11589098" y="-1"/>
            <a:ext cx="461665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1364719B-66E9-45C8-A877-CC06EBB387CD}"/>
              </a:ext>
            </a:extLst>
          </p:cNvPr>
          <p:cNvSpPr/>
          <p:nvPr/>
        </p:nvSpPr>
        <p:spPr>
          <a:xfrm rot="16200000">
            <a:off x="1457168" y="983901"/>
            <a:ext cx="2230698" cy="223069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0D732EA-07AB-4610-B5F1-FB6C77C75077}"/>
              </a:ext>
            </a:extLst>
          </p:cNvPr>
          <p:cNvSpPr txBox="1"/>
          <p:nvPr/>
        </p:nvSpPr>
        <p:spPr>
          <a:xfrm>
            <a:off x="2861781" y="2099250"/>
            <a:ext cx="64684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扁平简约风</a:t>
            </a:r>
            <a:r>
              <a:rPr lang="zh-CN" altLang="en-US" sz="32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总结汇报幻灯片模板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2BBF516-7486-4850-B153-C234BA37F5B2}"/>
              </a:ext>
            </a:extLst>
          </p:cNvPr>
          <p:cNvSpPr/>
          <p:nvPr/>
        </p:nvSpPr>
        <p:spPr>
          <a:xfrm>
            <a:off x="6247373" y="1388625"/>
            <a:ext cx="3868164" cy="3867850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A2F47A97-894E-449A-B8F1-980A5F4B3111}"/>
              </a:ext>
            </a:extLst>
          </p:cNvPr>
          <p:cNvSpPr/>
          <p:nvPr/>
        </p:nvSpPr>
        <p:spPr>
          <a:xfrm rot="16200000">
            <a:off x="8983747" y="4178840"/>
            <a:ext cx="638004" cy="6380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15F5A99-2E7F-4FC0-B740-BF57F5CE840D}"/>
              </a:ext>
            </a:extLst>
          </p:cNvPr>
          <p:cNvSpPr txBox="1"/>
          <p:nvPr/>
        </p:nvSpPr>
        <p:spPr>
          <a:xfrm>
            <a:off x="2861781" y="2684025"/>
            <a:ext cx="6366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FLAT AND SIMPLE STYLE SUMMARY REPORT SLIDE TEMPLATE</a:t>
            </a:r>
            <a:endParaRPr lang="zh-CN" altLang="en-US" sz="1200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 useBgFill="1">
        <p:nvSpPr>
          <p:cNvPr id="24" name="矩形: 圆角 23">
            <a:extLst>
              <a:ext uri="{FF2B5EF4-FFF2-40B4-BE49-F238E27FC236}">
                <a16:creationId xmlns:a16="http://schemas.microsoft.com/office/drawing/2014/main" xmlns="" id="{A84A0A67-D009-4400-823B-6AF7413E750E}"/>
              </a:ext>
            </a:extLst>
          </p:cNvPr>
          <p:cNvSpPr/>
          <p:nvPr/>
        </p:nvSpPr>
        <p:spPr>
          <a:xfrm>
            <a:off x="2766293" y="5986374"/>
            <a:ext cx="1054748" cy="561975"/>
          </a:xfrm>
          <a:prstGeom prst="roundRect">
            <a:avLst>
              <a:gd name="adj" fmla="val 0"/>
            </a:avLst>
          </a:prstGeom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汇报人</a:t>
            </a:r>
            <a:endParaRPr lang="en-US" altLang="zh-CN" sz="12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书雅</a:t>
            </a:r>
            <a:r>
              <a:rPr lang="en-US" altLang="zh-CN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Mia</a:t>
            </a:r>
            <a:endParaRPr lang="zh-CN" altLang="en-US" sz="1200" spc="3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 useBgFill="1">
        <p:nvSpPr>
          <p:cNvPr id="25" name="矩形: 圆角 24">
            <a:extLst>
              <a:ext uri="{FF2B5EF4-FFF2-40B4-BE49-F238E27FC236}">
                <a16:creationId xmlns:a16="http://schemas.microsoft.com/office/drawing/2014/main" xmlns="" id="{BC4F00E8-5A72-4635-98F2-F8873B015ADD}"/>
              </a:ext>
            </a:extLst>
          </p:cNvPr>
          <p:cNvSpPr/>
          <p:nvPr/>
        </p:nvSpPr>
        <p:spPr>
          <a:xfrm>
            <a:off x="5470034" y="5986374"/>
            <a:ext cx="1054748" cy="561975"/>
          </a:xfrm>
          <a:prstGeom prst="roundRect">
            <a:avLst>
              <a:gd name="adj" fmla="val 0"/>
            </a:avLst>
          </a:prstGeom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汇报部门</a:t>
            </a:r>
            <a:endParaRPr lang="en-US" altLang="zh-CN" sz="12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市场部</a:t>
            </a:r>
          </a:p>
        </p:txBody>
      </p:sp>
      <p:sp useBgFill="1">
        <p:nvSpPr>
          <p:cNvPr id="26" name="矩形: 圆角 25">
            <a:extLst>
              <a:ext uri="{FF2B5EF4-FFF2-40B4-BE49-F238E27FC236}">
                <a16:creationId xmlns:a16="http://schemas.microsoft.com/office/drawing/2014/main" xmlns="" id="{0AFBB8D4-F983-49E3-88A0-E5CC3470B4C7}"/>
              </a:ext>
            </a:extLst>
          </p:cNvPr>
          <p:cNvSpPr/>
          <p:nvPr/>
        </p:nvSpPr>
        <p:spPr>
          <a:xfrm>
            <a:off x="8173776" y="5986374"/>
            <a:ext cx="1054748" cy="561975"/>
          </a:xfrm>
          <a:prstGeom prst="roundRect">
            <a:avLst>
              <a:gd name="adj" fmla="val 0"/>
            </a:avLst>
          </a:prstGeom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汇报时间</a:t>
            </a:r>
            <a:endParaRPr lang="en-US" altLang="zh-CN" sz="12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XX/XX</a:t>
            </a:r>
            <a:endParaRPr lang="zh-CN" altLang="en-US" sz="1200" spc="3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97A3991-541D-4B40-8FEC-EE0DA18089AF}"/>
              </a:ext>
            </a:extLst>
          </p:cNvPr>
          <p:cNvSpPr txBox="1"/>
          <p:nvPr/>
        </p:nvSpPr>
        <p:spPr>
          <a:xfrm>
            <a:off x="2844578" y="3183822"/>
            <a:ext cx="3624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总结汇报 </a:t>
            </a:r>
            <a:r>
              <a:rPr lang="en-US" altLang="zh-CN" sz="1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 </a:t>
            </a:r>
            <a:r>
              <a:rPr lang="zh-CN" altLang="en-US" sz="1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工作汇报 </a:t>
            </a:r>
            <a:r>
              <a:rPr lang="en-US" altLang="zh-CN" sz="1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| </a:t>
            </a:r>
            <a:r>
              <a:rPr lang="zh-CN" altLang="en-US" sz="16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年度总结</a:t>
            </a:r>
          </a:p>
        </p:txBody>
      </p:sp>
    </p:spTree>
    <p:extLst>
      <p:ext uri="{BB962C8B-B14F-4D97-AF65-F5344CB8AC3E}">
        <p14:creationId xmlns:p14="http://schemas.microsoft.com/office/powerpoint/2010/main" val="3093479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CAE24D8-957B-4114-933D-223E8A3FD6E4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DE75E2F2-1100-4980-8F8E-FC15002B6EDE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3D899C63-5155-4107-99AA-E9794BE9DCC0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36FD283-F9D7-4C48-8CA9-EEBC11990F5F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DE30535-0280-4821-B31B-DC6AA7C3AD9D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7E8AAE5-EED4-4474-9942-D4830F885EDD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02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8076452-F58A-4BB8-ACCF-63B999BC504B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A854332-1197-422A-AE1C-A43232BB9E72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02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9B9FD08-A3A1-4977-B029-41C6F6CCDDCE}"/>
              </a:ext>
            </a:extLst>
          </p:cNvPr>
          <p:cNvSpPr/>
          <p:nvPr/>
        </p:nvSpPr>
        <p:spPr>
          <a:xfrm>
            <a:off x="1627322" y="1351851"/>
            <a:ext cx="2299785" cy="3103336"/>
          </a:xfrm>
          <a:prstGeom prst="rect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257BB33-6CC3-4927-80D8-373CC5A5A5A8}"/>
              </a:ext>
            </a:extLst>
          </p:cNvPr>
          <p:cNvSpPr/>
          <p:nvPr/>
        </p:nvSpPr>
        <p:spPr>
          <a:xfrm>
            <a:off x="4976061" y="1351851"/>
            <a:ext cx="2299785" cy="3103336"/>
          </a:xfrm>
          <a:prstGeom prst="rect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7017EE6-7927-49B6-A3C6-C4822C5586D1}"/>
              </a:ext>
            </a:extLst>
          </p:cNvPr>
          <p:cNvSpPr/>
          <p:nvPr/>
        </p:nvSpPr>
        <p:spPr>
          <a:xfrm>
            <a:off x="8333228" y="1351851"/>
            <a:ext cx="2299785" cy="3103336"/>
          </a:xfrm>
          <a:prstGeom prst="rect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54A8AE5-E5E3-4F74-BE7E-F4325F06D7A8}"/>
              </a:ext>
            </a:extLst>
          </p:cNvPr>
          <p:cNvSpPr txBox="1"/>
          <p:nvPr/>
        </p:nvSpPr>
        <p:spPr>
          <a:xfrm>
            <a:off x="1245302" y="4662005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2E49238-C1E9-4EFA-AAB3-6B528FB10F70}"/>
              </a:ext>
            </a:extLst>
          </p:cNvPr>
          <p:cNvSpPr txBox="1"/>
          <p:nvPr/>
        </p:nvSpPr>
        <p:spPr>
          <a:xfrm>
            <a:off x="1998642" y="4987742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38E3399-28BB-4102-9E4F-77D4360A292C}"/>
              </a:ext>
            </a:extLst>
          </p:cNvPr>
          <p:cNvSpPr txBox="1"/>
          <p:nvPr/>
        </p:nvSpPr>
        <p:spPr>
          <a:xfrm>
            <a:off x="1161744" y="5359277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8777282-FCC6-43FA-BA79-8CCEA507A8FD}"/>
              </a:ext>
            </a:extLst>
          </p:cNvPr>
          <p:cNvSpPr txBox="1"/>
          <p:nvPr/>
        </p:nvSpPr>
        <p:spPr>
          <a:xfrm>
            <a:off x="4594041" y="4662005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FBD82B0-B566-49FC-9B6A-7CA1733BDCD2}"/>
              </a:ext>
            </a:extLst>
          </p:cNvPr>
          <p:cNvSpPr txBox="1"/>
          <p:nvPr/>
        </p:nvSpPr>
        <p:spPr>
          <a:xfrm>
            <a:off x="5347381" y="4987742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FBB1249-B71A-49BF-9665-43A6A9A5D9EF}"/>
              </a:ext>
            </a:extLst>
          </p:cNvPr>
          <p:cNvSpPr txBox="1"/>
          <p:nvPr/>
        </p:nvSpPr>
        <p:spPr>
          <a:xfrm>
            <a:off x="4510483" y="5359277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8A3BBA1-2345-4E0F-BE93-5E0902A85C21}"/>
              </a:ext>
            </a:extLst>
          </p:cNvPr>
          <p:cNvSpPr txBox="1"/>
          <p:nvPr/>
        </p:nvSpPr>
        <p:spPr>
          <a:xfrm>
            <a:off x="7951208" y="4662005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2F26012-680D-4DA9-9B4A-E20A5EAC3260}"/>
              </a:ext>
            </a:extLst>
          </p:cNvPr>
          <p:cNvSpPr txBox="1"/>
          <p:nvPr/>
        </p:nvSpPr>
        <p:spPr>
          <a:xfrm>
            <a:off x="8704548" y="4987742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B8591F2E-FE7E-49E9-A3B0-0FF2B4775F99}"/>
              </a:ext>
            </a:extLst>
          </p:cNvPr>
          <p:cNvSpPr txBox="1"/>
          <p:nvPr/>
        </p:nvSpPr>
        <p:spPr>
          <a:xfrm>
            <a:off x="7867650" y="5359277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ECB78FE-1535-4833-81A8-90A8F0758B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76"/>
          <a:stretch/>
        </p:blipFill>
        <p:spPr>
          <a:xfrm>
            <a:off x="5049859" y="1433060"/>
            <a:ext cx="2129540" cy="29317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ECC712F-908E-4400-A2D9-B7DC1AD339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0"/>
          <a:stretch/>
        </p:blipFill>
        <p:spPr>
          <a:xfrm>
            <a:off x="1685779" y="1425879"/>
            <a:ext cx="2163643" cy="29433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69CA625-B957-42EA-B837-86225FB446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9" r="19627"/>
          <a:stretch/>
        </p:blipFill>
        <p:spPr>
          <a:xfrm>
            <a:off x="8410669" y="1433060"/>
            <a:ext cx="2154009" cy="293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96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: 空心 22">
            <a:extLst>
              <a:ext uri="{FF2B5EF4-FFF2-40B4-BE49-F238E27FC236}">
                <a16:creationId xmlns:a16="http://schemas.microsoft.com/office/drawing/2014/main" xmlns="" id="{F9CF40F3-E897-4D05-9577-46CC2768BE4D}"/>
              </a:ext>
            </a:extLst>
          </p:cNvPr>
          <p:cNvSpPr/>
          <p:nvPr/>
        </p:nvSpPr>
        <p:spPr>
          <a:xfrm>
            <a:off x="2394856" y="1405642"/>
            <a:ext cx="2188394" cy="2188394"/>
          </a:xfrm>
          <a:prstGeom prst="donut">
            <a:avLst>
              <a:gd name="adj" fmla="val 21191"/>
            </a:avLst>
          </a:prstGeom>
          <a:noFill/>
          <a:ln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15C26CF-A89E-4C56-83DC-C1A11DA40C0E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FF6EAAF-06CE-4718-ABCA-73C5B0B6ACDA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ED4E21BE-E780-4761-BAB9-CB857A3B9BE1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3F2AC239-BCEE-4E6C-B10D-F731A4CB2C88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986244D-57FE-4F61-AF1E-B3F3055CADE8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5224161-4CBD-4DE6-8C9D-35AF716A27EF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6DE99DF-066B-4069-9BF5-8E5A892D4508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02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55AA699-964C-4221-9443-6CC3C9CD0B99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C2ED446-49CA-4028-821A-38BA025A3263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02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3318E4E-DD12-4081-819E-A44239B53D04}"/>
              </a:ext>
            </a:extLst>
          </p:cNvPr>
          <p:cNvSpPr txBox="1"/>
          <p:nvPr/>
        </p:nvSpPr>
        <p:spPr>
          <a:xfrm>
            <a:off x="7271385" y="4160089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BF3D7BD-A36B-487E-8CFC-917787FE9172}"/>
              </a:ext>
            </a:extLst>
          </p:cNvPr>
          <p:cNvSpPr txBox="1"/>
          <p:nvPr/>
        </p:nvSpPr>
        <p:spPr>
          <a:xfrm>
            <a:off x="8024725" y="4485826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538FFA0-6C83-476B-BA69-BF27E96043EC}"/>
              </a:ext>
            </a:extLst>
          </p:cNvPr>
          <p:cNvSpPr txBox="1"/>
          <p:nvPr/>
        </p:nvSpPr>
        <p:spPr>
          <a:xfrm>
            <a:off x="7187827" y="4857361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19F1515-5109-45B0-9B8A-5EA51878DD9F}"/>
              </a:ext>
            </a:extLst>
          </p:cNvPr>
          <p:cNvSpPr txBox="1"/>
          <p:nvPr/>
        </p:nvSpPr>
        <p:spPr>
          <a:xfrm>
            <a:off x="2007755" y="4177117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72A4F54-F43E-4139-91B2-2B1A850988F8}"/>
              </a:ext>
            </a:extLst>
          </p:cNvPr>
          <p:cNvSpPr txBox="1"/>
          <p:nvPr/>
        </p:nvSpPr>
        <p:spPr>
          <a:xfrm>
            <a:off x="2761095" y="450285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7245F06-0155-4472-A684-7B43A2179E65}"/>
              </a:ext>
            </a:extLst>
          </p:cNvPr>
          <p:cNvSpPr txBox="1"/>
          <p:nvPr/>
        </p:nvSpPr>
        <p:spPr>
          <a:xfrm>
            <a:off x="1924197" y="4874389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xmlns="" id="{5499C5B5-0163-4BCD-82F1-679202D350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0405583"/>
              </p:ext>
            </p:extLst>
          </p:nvPr>
        </p:nvGraphicFramePr>
        <p:xfrm>
          <a:off x="2032000" y="1364701"/>
          <a:ext cx="2914107" cy="227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圆: 空心 23">
            <a:extLst>
              <a:ext uri="{FF2B5EF4-FFF2-40B4-BE49-F238E27FC236}">
                <a16:creationId xmlns:a16="http://schemas.microsoft.com/office/drawing/2014/main" xmlns="" id="{DCE88437-4725-49BF-977F-042E5A69B6E3}"/>
              </a:ext>
            </a:extLst>
          </p:cNvPr>
          <p:cNvSpPr/>
          <p:nvPr/>
        </p:nvSpPr>
        <p:spPr>
          <a:xfrm>
            <a:off x="7634241" y="1405642"/>
            <a:ext cx="2188394" cy="2188394"/>
          </a:xfrm>
          <a:prstGeom prst="donut">
            <a:avLst>
              <a:gd name="adj" fmla="val 21191"/>
            </a:avLst>
          </a:prstGeom>
          <a:solidFill>
            <a:srgbClr val="1F211F"/>
          </a:solidFill>
          <a:ln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xmlns="" id="{FD8DAD59-D477-4315-8778-D959C92AB8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0405583"/>
              </p:ext>
            </p:extLst>
          </p:nvPr>
        </p:nvGraphicFramePr>
        <p:xfrm>
          <a:off x="7271385" y="1364701"/>
          <a:ext cx="2914107" cy="227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B32AA08-2036-427D-AE5F-7FB7A4613DE0}"/>
              </a:ext>
            </a:extLst>
          </p:cNvPr>
          <p:cNvSpPr txBox="1"/>
          <p:nvPr/>
        </p:nvSpPr>
        <p:spPr>
          <a:xfrm>
            <a:off x="2959757" y="2250829"/>
            <a:ext cx="1058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80%</a:t>
            </a:r>
            <a:endParaRPr lang="zh-CN" altLang="en-US" sz="2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M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AF877FE-360C-45EF-9965-97DCAF4DBAA5}"/>
              </a:ext>
            </a:extLst>
          </p:cNvPr>
          <p:cNvSpPr txBox="1"/>
          <p:nvPr/>
        </p:nvSpPr>
        <p:spPr>
          <a:xfrm>
            <a:off x="8199142" y="2250829"/>
            <a:ext cx="1058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80%</a:t>
            </a:r>
            <a:endParaRPr lang="zh-CN" altLang="en-US" sz="2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M" panose="00020600040101010101" pitchFamily="18" charset="-122"/>
              <a:sym typeface="IBM Plex Sans SemiBold" panose="020B070305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5227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99B702A-A2B7-45E6-A02B-AEF1EC3A308C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8B866EC-5EE1-4A25-95D4-2F4C88874E01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63552681-B05C-4A97-AECE-1A93338536A4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6D027AF-0CC6-4ECE-AD4B-9760DF9144E5}"/>
              </a:ext>
            </a:extLst>
          </p:cNvPr>
          <p:cNvSpPr txBox="1"/>
          <p:nvPr/>
        </p:nvSpPr>
        <p:spPr>
          <a:xfrm rot="10800000">
            <a:off x="11589098" y="-1"/>
            <a:ext cx="461665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B6103CC-F17A-4172-8C12-CAEF5E750537}"/>
              </a:ext>
            </a:extLst>
          </p:cNvPr>
          <p:cNvSpPr/>
          <p:nvPr/>
        </p:nvSpPr>
        <p:spPr>
          <a:xfrm rot="16200000">
            <a:off x="4671333" y="1325397"/>
            <a:ext cx="2670628" cy="267062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120828-B825-4B49-8799-55C004574FA1}"/>
              </a:ext>
            </a:extLst>
          </p:cNvPr>
          <p:cNvSpPr txBox="1"/>
          <p:nvPr/>
        </p:nvSpPr>
        <p:spPr>
          <a:xfrm>
            <a:off x="5092392" y="2797846"/>
            <a:ext cx="2007216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8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48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B0C7243-8779-4009-BD84-3903CA891F76}"/>
              </a:ext>
            </a:extLst>
          </p:cNvPr>
          <p:cNvSpPr/>
          <p:nvPr/>
        </p:nvSpPr>
        <p:spPr>
          <a:xfrm>
            <a:off x="2438567" y="-3232979"/>
            <a:ext cx="7314867" cy="7314273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BC3413F-5E25-41DB-AD76-BCB0915159CD}"/>
              </a:ext>
            </a:extLst>
          </p:cNvPr>
          <p:cNvSpPr txBox="1"/>
          <p:nvPr/>
        </p:nvSpPr>
        <p:spPr>
          <a:xfrm>
            <a:off x="4671333" y="981965"/>
            <a:ext cx="2932213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600" spc="6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endParaRPr lang="zh-CN" altLang="en-US" sz="16600" spc="6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C900C5B-9E32-492C-BC50-628A03E42D43}"/>
              </a:ext>
            </a:extLst>
          </p:cNvPr>
          <p:cNvSpPr txBox="1"/>
          <p:nvPr/>
        </p:nvSpPr>
        <p:spPr>
          <a:xfrm>
            <a:off x="5058398" y="4489786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ACCFC0A-5480-408D-BA64-C5D8C05EE933}"/>
              </a:ext>
            </a:extLst>
          </p:cNvPr>
          <p:cNvSpPr txBox="1"/>
          <p:nvPr/>
        </p:nvSpPr>
        <p:spPr>
          <a:xfrm>
            <a:off x="3868017" y="5147306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A0426AB-5004-4FF7-B258-84362F73C75F}"/>
              </a:ext>
            </a:extLst>
          </p:cNvPr>
          <p:cNvSpPr txBox="1"/>
          <p:nvPr/>
        </p:nvSpPr>
        <p:spPr>
          <a:xfrm>
            <a:off x="5267888" y="4747196"/>
            <a:ext cx="1656223" cy="381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sym typeface="IBM Plex Sans SemiBold" panose="020B0703050000000000" pitchFamily="34" charset="0"/>
              </a:rPr>
              <a:t>Number One</a:t>
            </a:r>
            <a:endParaRPr lang="zh-CN" altLang="en-US" sz="1400" dirty="0">
              <a:solidFill>
                <a:schemeClr val="bg1"/>
              </a:solidFill>
              <a:sym typeface="IBM Plex Sans SemiBold" panose="020B0703050000000000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F03E273-8F63-4F8E-B611-4808A574ABA1}"/>
              </a:ext>
            </a:extLst>
          </p:cNvPr>
          <p:cNvSpPr/>
          <p:nvPr/>
        </p:nvSpPr>
        <p:spPr>
          <a:xfrm>
            <a:off x="357668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EEF6EE2-6E81-466D-858D-34B5066ACCDF}"/>
              </a:ext>
            </a:extLst>
          </p:cNvPr>
          <p:cNvSpPr txBox="1"/>
          <p:nvPr/>
        </p:nvSpPr>
        <p:spPr>
          <a:xfrm rot="10800000">
            <a:off x="125846" y="5016103"/>
            <a:ext cx="492443" cy="9162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20XX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9797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B9CD4D5-A6DF-40A7-92DC-4EA74E0D50BD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CB85B1DF-CE2F-48C1-9628-ED8832B826B4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96CFAC62-18F0-4054-8EED-31843E766C59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2AC88D2-4A02-4222-A46F-8F1966A8B92E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C22976F-BA01-4AF6-B923-D430201E475B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DFD6D07-FB2C-4532-8928-C8CB52E5CE95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03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B3C4453-2F0C-494B-B4E9-9AA24E1A7C78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C356282-3445-43BC-889D-9084B8166C77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03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F60A41E-4930-45F7-BBA7-D93BB4C9AF3C}"/>
              </a:ext>
            </a:extLst>
          </p:cNvPr>
          <p:cNvSpPr/>
          <p:nvPr/>
        </p:nvSpPr>
        <p:spPr>
          <a:xfrm>
            <a:off x="1081109" y="1638005"/>
            <a:ext cx="2077149" cy="2077149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C302A397-4FD0-4395-A032-FCF3578E8182}"/>
              </a:ext>
            </a:extLst>
          </p:cNvPr>
          <p:cNvSpPr/>
          <p:nvPr/>
        </p:nvSpPr>
        <p:spPr>
          <a:xfrm>
            <a:off x="3688244" y="1638005"/>
            <a:ext cx="2077149" cy="2077149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1A02CBF-A84F-42E4-807B-5A6F1FB7287A}"/>
              </a:ext>
            </a:extLst>
          </p:cNvPr>
          <p:cNvSpPr/>
          <p:nvPr/>
        </p:nvSpPr>
        <p:spPr>
          <a:xfrm>
            <a:off x="6295379" y="1638005"/>
            <a:ext cx="2077149" cy="2077149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997EEA3-4636-42DD-A091-CD9E478068C7}"/>
              </a:ext>
            </a:extLst>
          </p:cNvPr>
          <p:cNvSpPr/>
          <p:nvPr/>
        </p:nvSpPr>
        <p:spPr>
          <a:xfrm>
            <a:off x="8902513" y="1638005"/>
            <a:ext cx="2077149" cy="2077149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38387DD3-4E0B-4A55-BFBB-31C3BEF6ADD4}"/>
              </a:ext>
            </a:extLst>
          </p:cNvPr>
          <p:cNvSpPr/>
          <p:nvPr/>
        </p:nvSpPr>
        <p:spPr>
          <a:xfrm flipH="1">
            <a:off x="2578619" y="1645477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7ED462E-6D7C-4506-ABC1-F3F1DB9763A4}"/>
              </a:ext>
            </a:extLst>
          </p:cNvPr>
          <p:cNvSpPr/>
          <p:nvPr/>
        </p:nvSpPr>
        <p:spPr>
          <a:xfrm flipH="1">
            <a:off x="5565004" y="2932899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FE43771-A28D-4486-8F64-314531D067F9}"/>
              </a:ext>
            </a:extLst>
          </p:cNvPr>
          <p:cNvSpPr/>
          <p:nvPr/>
        </p:nvSpPr>
        <p:spPr>
          <a:xfrm flipH="1">
            <a:off x="6910416" y="3550529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FC42BA04-F792-4DA9-8859-85C5C8B7DD38}"/>
              </a:ext>
            </a:extLst>
          </p:cNvPr>
          <p:cNvSpPr/>
          <p:nvPr/>
        </p:nvSpPr>
        <p:spPr>
          <a:xfrm flipH="1">
            <a:off x="9241543" y="1645477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B9486156-9402-4BE1-BE69-00A175DFA7BF}"/>
              </a:ext>
            </a:extLst>
          </p:cNvPr>
          <p:cNvSpPr txBox="1"/>
          <p:nvPr/>
        </p:nvSpPr>
        <p:spPr>
          <a:xfrm>
            <a:off x="900076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AEEAAB2-B61F-490B-8F8E-D3A7F5EB6F94}"/>
              </a:ext>
            </a:extLst>
          </p:cNvPr>
          <p:cNvSpPr txBox="1"/>
          <p:nvPr/>
        </p:nvSpPr>
        <p:spPr>
          <a:xfrm>
            <a:off x="1250595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36EB90B-DA14-42F4-AABF-4E987EE045E2}"/>
              </a:ext>
            </a:extLst>
          </p:cNvPr>
          <p:cNvSpPr txBox="1"/>
          <p:nvPr/>
        </p:nvSpPr>
        <p:spPr>
          <a:xfrm>
            <a:off x="839346" y="4815099"/>
            <a:ext cx="237964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4FB6EE8-4302-4507-B66A-70B70665DCD9}"/>
              </a:ext>
            </a:extLst>
          </p:cNvPr>
          <p:cNvSpPr txBox="1"/>
          <p:nvPr/>
        </p:nvSpPr>
        <p:spPr>
          <a:xfrm>
            <a:off x="3569507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C588AFF-F7D8-40B7-9B38-CE3EFDD7296C}"/>
              </a:ext>
            </a:extLst>
          </p:cNvPr>
          <p:cNvSpPr txBox="1"/>
          <p:nvPr/>
        </p:nvSpPr>
        <p:spPr>
          <a:xfrm>
            <a:off x="3920026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3FCE8D0-0EBC-4B4D-A576-777EE9B08908}"/>
              </a:ext>
            </a:extLst>
          </p:cNvPr>
          <p:cNvSpPr txBox="1"/>
          <p:nvPr/>
        </p:nvSpPr>
        <p:spPr>
          <a:xfrm>
            <a:off x="3508777" y="4815099"/>
            <a:ext cx="237964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E817CF5C-A300-4661-99CE-EADE53604F94}"/>
              </a:ext>
            </a:extLst>
          </p:cNvPr>
          <p:cNvSpPr txBox="1"/>
          <p:nvPr/>
        </p:nvSpPr>
        <p:spPr>
          <a:xfrm>
            <a:off x="6238938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165CF08-BDF0-4ADA-A9E8-0CAF8C4FB668}"/>
              </a:ext>
            </a:extLst>
          </p:cNvPr>
          <p:cNvSpPr txBox="1"/>
          <p:nvPr/>
        </p:nvSpPr>
        <p:spPr>
          <a:xfrm>
            <a:off x="6589457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8656FF3-EB9D-45F9-A72C-7A92F159201E}"/>
              </a:ext>
            </a:extLst>
          </p:cNvPr>
          <p:cNvSpPr txBox="1"/>
          <p:nvPr/>
        </p:nvSpPr>
        <p:spPr>
          <a:xfrm>
            <a:off x="6178208" y="4815099"/>
            <a:ext cx="237964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0C6BB5D-0C78-4749-8EB5-4B8086CB06FF}"/>
              </a:ext>
            </a:extLst>
          </p:cNvPr>
          <p:cNvSpPr txBox="1"/>
          <p:nvPr/>
        </p:nvSpPr>
        <p:spPr>
          <a:xfrm>
            <a:off x="8891056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EA94C04-91CD-4118-A631-07BF7E42085F}"/>
              </a:ext>
            </a:extLst>
          </p:cNvPr>
          <p:cNvSpPr txBox="1"/>
          <p:nvPr/>
        </p:nvSpPr>
        <p:spPr>
          <a:xfrm>
            <a:off x="9241575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A29B35E-CCDA-4593-BE5D-A621EAF8751A}"/>
              </a:ext>
            </a:extLst>
          </p:cNvPr>
          <p:cNvSpPr txBox="1"/>
          <p:nvPr/>
        </p:nvSpPr>
        <p:spPr>
          <a:xfrm>
            <a:off x="8830326" y="4815099"/>
            <a:ext cx="2379642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44466E4C-92B0-46AF-860C-4E86CC99D930}"/>
              </a:ext>
            </a:extLst>
          </p:cNvPr>
          <p:cNvSpPr/>
          <p:nvPr/>
        </p:nvSpPr>
        <p:spPr>
          <a:xfrm>
            <a:off x="-5361270" y="-12447527"/>
            <a:ext cx="13796962" cy="13795842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648B20C3-4410-4F3D-A046-CACC407096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4" r="21874"/>
          <a:stretch/>
        </p:blipFill>
        <p:spPr>
          <a:xfrm>
            <a:off x="6450598" y="1764741"/>
            <a:ext cx="1803231" cy="1803231"/>
          </a:xfrm>
          <a:prstGeom prst="ellipse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B5262E70-9258-4FBA-87CE-C17ED37E28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3" r="16673"/>
          <a:stretch/>
        </p:blipFill>
        <p:spPr>
          <a:xfrm>
            <a:off x="3815967" y="1783852"/>
            <a:ext cx="1803231" cy="1803231"/>
          </a:xfrm>
          <a:prstGeom prst="ellipse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B020C0F4-35CB-480A-987A-E47438C29D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9039471" y="1747298"/>
            <a:ext cx="1803231" cy="1803231"/>
          </a:xfrm>
          <a:prstGeom prst="ellipse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64A633E3-7F67-4586-81CC-D128F43C6F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4" r="16664"/>
          <a:stretch/>
        </p:blipFill>
        <p:spPr>
          <a:xfrm>
            <a:off x="1212338" y="1783853"/>
            <a:ext cx="1803231" cy="18032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40464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F46D8E-C464-43AD-B5BB-20BCE0503D9D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39F110D2-FF6A-4064-A46E-26F8017CA278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ADAF556B-4FC3-4E3B-9C17-DAC9BCFF1043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E9EFA8E-A220-48A4-9091-E3880F17E1C8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FEF125D-56AC-4441-BBCA-BE8E1597258C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82196E8-BDAA-4F86-B046-54A2386497C9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03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D5FFD49-2748-472A-812B-72535F70CF00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33C00F1-6826-45B2-BACC-75F87DC541A4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03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pic>
        <p:nvPicPr>
          <p:cNvPr id="25" name="图形 24">
            <a:extLst>
              <a:ext uri="{FF2B5EF4-FFF2-40B4-BE49-F238E27FC236}">
                <a16:creationId xmlns:a16="http://schemas.microsoft.com/office/drawing/2014/main" xmlns="" id="{B61DDE0E-2F9A-4B51-B87A-89E782751B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434813" y="3078042"/>
            <a:ext cx="530058" cy="530058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80F8D2CF-13AF-46F7-84EE-976D2D15528F}"/>
              </a:ext>
            </a:extLst>
          </p:cNvPr>
          <p:cNvSpPr/>
          <p:nvPr/>
        </p:nvSpPr>
        <p:spPr>
          <a:xfrm>
            <a:off x="1205482" y="2848711"/>
            <a:ext cx="988720" cy="988720"/>
          </a:xfrm>
          <a:prstGeom prst="ellipse">
            <a:avLst/>
          </a:prstGeom>
          <a:noFill/>
          <a:ln w="19050">
            <a:solidFill>
              <a:srgbClr val="FE5E25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D436CAC-9948-49E6-8BFF-461D7BD1B844}"/>
              </a:ext>
            </a:extLst>
          </p:cNvPr>
          <p:cNvSpPr txBox="1"/>
          <p:nvPr/>
        </p:nvSpPr>
        <p:spPr>
          <a:xfrm>
            <a:off x="570751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AD621D8-ECAF-44B8-879C-052101B8F317}"/>
              </a:ext>
            </a:extLst>
          </p:cNvPr>
          <p:cNvSpPr txBox="1"/>
          <p:nvPr/>
        </p:nvSpPr>
        <p:spPr>
          <a:xfrm>
            <a:off x="921270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D1DEF49-D191-451F-BEF8-ED1AE9A0007B}"/>
              </a:ext>
            </a:extLst>
          </p:cNvPr>
          <p:cNvSpPr txBox="1"/>
          <p:nvPr/>
        </p:nvSpPr>
        <p:spPr>
          <a:xfrm>
            <a:off x="646315" y="4815099"/>
            <a:ext cx="2107054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在此处添加描述，注意描述此项工作的重点信息，注意调理和逻辑表达。</a:t>
            </a:r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xmlns="" id="{6713DDA3-5BF4-415F-B870-32AA04EC98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561631" y="3078042"/>
            <a:ext cx="530058" cy="530058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9EBEC86-2DB9-496D-BE44-B4A0479F0067}"/>
              </a:ext>
            </a:extLst>
          </p:cNvPr>
          <p:cNvSpPr/>
          <p:nvPr/>
        </p:nvSpPr>
        <p:spPr>
          <a:xfrm>
            <a:off x="3332300" y="2848711"/>
            <a:ext cx="988720" cy="988720"/>
          </a:xfrm>
          <a:prstGeom prst="ellipse">
            <a:avLst/>
          </a:prstGeom>
          <a:noFill/>
          <a:ln w="19050">
            <a:solidFill>
              <a:srgbClr val="FE5E25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EDD15CBE-4982-4FB8-880A-6DC91C58D31D}"/>
              </a:ext>
            </a:extLst>
          </p:cNvPr>
          <p:cNvSpPr txBox="1"/>
          <p:nvPr/>
        </p:nvSpPr>
        <p:spPr>
          <a:xfrm>
            <a:off x="2697569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C2DAAB58-E053-4BE6-B4DE-E34A6A3BA58D}"/>
              </a:ext>
            </a:extLst>
          </p:cNvPr>
          <p:cNvSpPr txBox="1"/>
          <p:nvPr/>
        </p:nvSpPr>
        <p:spPr>
          <a:xfrm>
            <a:off x="3048088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26646FB3-E5C5-46D7-AEE5-B2FA7ED870DA}"/>
              </a:ext>
            </a:extLst>
          </p:cNvPr>
          <p:cNvSpPr txBox="1"/>
          <p:nvPr/>
        </p:nvSpPr>
        <p:spPr>
          <a:xfrm>
            <a:off x="2773133" y="4815099"/>
            <a:ext cx="2107054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在此处添加描述，注意描述此项工作的重点信息，注意调理和逻辑表达。</a:t>
            </a:r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xmlns="" id="{19A76AB7-E1AE-4DC5-9A8B-47A9C875CD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688449" y="3078042"/>
            <a:ext cx="530058" cy="530058"/>
          </a:xfrm>
          <a:prstGeom prst="rect">
            <a:avLst/>
          </a:pr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0B6DB437-6A3C-438E-9FC3-D9EB0B350DCE}"/>
              </a:ext>
            </a:extLst>
          </p:cNvPr>
          <p:cNvSpPr/>
          <p:nvPr/>
        </p:nvSpPr>
        <p:spPr>
          <a:xfrm>
            <a:off x="5459118" y="2848711"/>
            <a:ext cx="988720" cy="988720"/>
          </a:xfrm>
          <a:prstGeom prst="ellipse">
            <a:avLst/>
          </a:prstGeom>
          <a:noFill/>
          <a:ln w="19050">
            <a:solidFill>
              <a:srgbClr val="FE5E25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0C58623-A2C2-4254-BCA1-76D9E0E5F794}"/>
              </a:ext>
            </a:extLst>
          </p:cNvPr>
          <p:cNvSpPr txBox="1"/>
          <p:nvPr/>
        </p:nvSpPr>
        <p:spPr>
          <a:xfrm>
            <a:off x="4824387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2B75ABD-D479-4179-9E3B-1913970C7768}"/>
              </a:ext>
            </a:extLst>
          </p:cNvPr>
          <p:cNvSpPr txBox="1"/>
          <p:nvPr/>
        </p:nvSpPr>
        <p:spPr>
          <a:xfrm>
            <a:off x="5174906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630D2BFC-393C-47C8-8127-D17100C3DE62}"/>
              </a:ext>
            </a:extLst>
          </p:cNvPr>
          <p:cNvSpPr txBox="1"/>
          <p:nvPr/>
        </p:nvSpPr>
        <p:spPr>
          <a:xfrm>
            <a:off x="4899951" y="4815099"/>
            <a:ext cx="2107054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在此处添加描述，注意描述此项工作的重点信息，注意调理和逻辑表达。</a:t>
            </a:r>
          </a:p>
        </p:txBody>
      </p:sp>
      <p:pic>
        <p:nvPicPr>
          <p:cNvPr id="34" name="图形 33">
            <a:extLst>
              <a:ext uri="{FF2B5EF4-FFF2-40B4-BE49-F238E27FC236}">
                <a16:creationId xmlns:a16="http://schemas.microsoft.com/office/drawing/2014/main" xmlns="" id="{CFC3FB8B-4C4F-46FC-A34A-A8824890447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815267" y="3078042"/>
            <a:ext cx="530058" cy="530058"/>
          </a:xfrm>
          <a:prstGeom prst="rect">
            <a:avLst/>
          </a:prstGeom>
        </p:spPr>
      </p:pic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592916F1-81BE-43D0-8543-137255BE2D89}"/>
              </a:ext>
            </a:extLst>
          </p:cNvPr>
          <p:cNvSpPr/>
          <p:nvPr/>
        </p:nvSpPr>
        <p:spPr>
          <a:xfrm>
            <a:off x="7585936" y="2848711"/>
            <a:ext cx="988720" cy="988720"/>
          </a:xfrm>
          <a:prstGeom prst="ellipse">
            <a:avLst/>
          </a:prstGeom>
          <a:noFill/>
          <a:ln w="19050">
            <a:solidFill>
              <a:srgbClr val="FE5E25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74F5D918-5864-46F9-8432-1BA8DD15B7C8}"/>
              </a:ext>
            </a:extLst>
          </p:cNvPr>
          <p:cNvSpPr txBox="1"/>
          <p:nvPr/>
        </p:nvSpPr>
        <p:spPr>
          <a:xfrm>
            <a:off x="6951205" y="411782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E0AD6B4-B15A-48D2-9662-C0B855BA35F4}"/>
              </a:ext>
            </a:extLst>
          </p:cNvPr>
          <p:cNvSpPr txBox="1"/>
          <p:nvPr/>
        </p:nvSpPr>
        <p:spPr>
          <a:xfrm>
            <a:off x="7301724" y="444356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7339B4F-0459-42E8-9C7A-907622BF25E3}"/>
              </a:ext>
            </a:extLst>
          </p:cNvPr>
          <p:cNvSpPr txBox="1"/>
          <p:nvPr/>
        </p:nvSpPr>
        <p:spPr>
          <a:xfrm>
            <a:off x="7026769" y="4815099"/>
            <a:ext cx="2107054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在此处添加描述，注意描述此项工作的重点信息，注意调理和逻辑表达。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9DD09D3F-6BB1-4F64-A31F-0038875F5069}"/>
              </a:ext>
            </a:extLst>
          </p:cNvPr>
          <p:cNvGrpSpPr/>
          <p:nvPr/>
        </p:nvGrpSpPr>
        <p:grpSpPr>
          <a:xfrm>
            <a:off x="9078023" y="2848711"/>
            <a:ext cx="2258182" cy="2860992"/>
            <a:chOff x="8824109" y="2848711"/>
            <a:chExt cx="2258182" cy="2860992"/>
          </a:xfrm>
        </p:grpSpPr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xmlns="" id="{DFC16341-58D0-4DEB-B65F-3311662BD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9688171" y="3078042"/>
              <a:ext cx="530058" cy="530058"/>
            </a:xfrm>
            <a:prstGeom prst="rect">
              <a:avLst/>
            </a:prstGeom>
          </p:spPr>
        </p:pic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BEE866ED-2EB3-48A6-AA78-059185D6F596}"/>
                </a:ext>
              </a:extLst>
            </p:cNvPr>
            <p:cNvSpPr/>
            <p:nvPr/>
          </p:nvSpPr>
          <p:spPr>
            <a:xfrm>
              <a:off x="9458840" y="2848711"/>
              <a:ext cx="988720" cy="988720"/>
            </a:xfrm>
            <a:prstGeom prst="ellipse">
              <a:avLst/>
            </a:prstGeom>
            <a:noFill/>
            <a:ln w="19050">
              <a:solidFill>
                <a:srgbClr val="FE5E25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E34E1B4F-15B6-4989-865D-FB3D907E92D7}"/>
                </a:ext>
              </a:extLst>
            </p:cNvPr>
            <p:cNvSpPr txBox="1"/>
            <p:nvPr/>
          </p:nvSpPr>
          <p:spPr>
            <a:xfrm>
              <a:off x="8824109" y="4117827"/>
              <a:ext cx="22581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gradFill>
                    <a:gsLst>
                      <a:gs pos="0">
                        <a:srgbClr val="F7A800"/>
                      </a:gs>
                      <a:gs pos="100000">
                        <a:srgbClr val="D69400"/>
                      </a:gs>
                    </a:gsLst>
                    <a:lin ang="5400000" scaled="0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M" panose="00020600040101010101" pitchFamily="18" charset="-122"/>
                  <a:sym typeface="IBM Plex Sans SemiBold" panose="020B0703050000000000" pitchFamily="34" charset="0"/>
                </a:rPr>
                <a:t>此处添加小标题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CA18456B-2A71-4B40-8C99-41C99CD459E0}"/>
                </a:ext>
              </a:extLst>
            </p:cNvPr>
            <p:cNvSpPr txBox="1"/>
            <p:nvPr/>
          </p:nvSpPr>
          <p:spPr>
            <a:xfrm>
              <a:off x="9174628" y="4443564"/>
              <a:ext cx="155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gradFill>
                    <a:gsLst>
                      <a:gs pos="0">
                        <a:srgbClr val="F7A800"/>
                      </a:gs>
                      <a:gs pos="100000">
                        <a:srgbClr val="D69400"/>
                      </a:gs>
                    </a:gsLst>
                    <a:lin ang="5400000" scaled="0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阿里巴巴普惠体 H" panose="00020600040101010101" pitchFamily="18" charset="-122"/>
                  <a:sym typeface="IBM Plex Sans SemiBold" panose="020B0703050000000000" pitchFamily="34" charset="0"/>
                </a:rPr>
                <a:t>Number One</a:t>
              </a:r>
              <a:endPara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126DD18D-C6BB-43BE-AD0B-827FE0F83829}"/>
                </a:ext>
              </a:extLst>
            </p:cNvPr>
            <p:cNvSpPr txBox="1"/>
            <p:nvPr/>
          </p:nvSpPr>
          <p:spPr>
            <a:xfrm>
              <a:off x="8899673" y="4815099"/>
              <a:ext cx="2107054" cy="894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gradFill>
                    <a:gsLst>
                      <a:gs pos="0">
                        <a:srgbClr val="F7A800"/>
                      </a:gs>
                      <a:gs pos="100000">
                        <a:srgbClr val="D69400"/>
                      </a:gs>
                    </a:gsLst>
                    <a:lin ang="5400000" scaled="0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pPr algn="ctr">
                <a:lnSpc>
                  <a:spcPct val="150000"/>
                </a:lnSpc>
                <a:spcBef>
                  <a:spcPts val="12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阿里巴巴普惠体 L" panose="00020600040101010101" pitchFamily="18" charset="-122"/>
                  <a:sym typeface="IBM Plex Sans SemiBold" panose="020B0703050000000000" pitchFamily="34" charset="0"/>
                </a:rPr>
                <a:t>在此处添加描述，注意描述此项工作的重点信息，注意调理和逻辑表达。</a:t>
              </a:r>
            </a:p>
          </p:txBody>
        </p: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F5F4B659-2151-4B4B-8B34-69E22EF9C908}"/>
              </a:ext>
            </a:extLst>
          </p:cNvPr>
          <p:cNvSpPr/>
          <p:nvPr/>
        </p:nvSpPr>
        <p:spPr>
          <a:xfrm>
            <a:off x="6647950" y="-4801868"/>
            <a:ext cx="7314867" cy="7314273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0B283A98-8316-4350-9983-F87227A7FC71}"/>
              </a:ext>
            </a:extLst>
          </p:cNvPr>
          <p:cNvSpPr txBox="1"/>
          <p:nvPr/>
        </p:nvSpPr>
        <p:spPr>
          <a:xfrm>
            <a:off x="4966909" y="948242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FE5E2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4F6F2F7-D22A-42CF-B285-727FC7FBB2DD}"/>
              </a:ext>
            </a:extLst>
          </p:cNvPr>
          <p:cNvSpPr txBox="1"/>
          <p:nvPr/>
        </p:nvSpPr>
        <p:spPr>
          <a:xfrm>
            <a:off x="5317428" y="1273979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rgbClr val="FE5E2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rgbClr val="FE5E25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2A9B3267-CAE4-41F2-B2D4-5873CD76E690}"/>
              </a:ext>
            </a:extLst>
          </p:cNvPr>
          <p:cNvSpPr txBox="1"/>
          <p:nvPr/>
        </p:nvSpPr>
        <p:spPr>
          <a:xfrm>
            <a:off x="4140487" y="1645514"/>
            <a:ext cx="391102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在此处添加描述，注意描述此项工作的重点信息，注意调理和逻辑表达。</a:t>
            </a:r>
          </a:p>
        </p:txBody>
      </p:sp>
    </p:spTree>
    <p:extLst>
      <p:ext uri="{BB962C8B-B14F-4D97-AF65-F5344CB8AC3E}">
        <p14:creationId xmlns:p14="http://schemas.microsoft.com/office/powerpoint/2010/main" val="2650668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BAA005D-A740-477D-BFF0-C848F181678B}"/>
              </a:ext>
            </a:extLst>
          </p:cNvPr>
          <p:cNvSpPr/>
          <p:nvPr/>
        </p:nvSpPr>
        <p:spPr>
          <a:xfrm>
            <a:off x="0" y="0"/>
            <a:ext cx="12192000" cy="2183590"/>
          </a:xfrm>
          <a:prstGeom prst="rect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xmlns="" id="{0281F4FD-1032-448D-A06F-F082B40602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7579318"/>
              </p:ext>
            </p:extLst>
          </p:nvPr>
        </p:nvGraphicFramePr>
        <p:xfrm>
          <a:off x="752655" y="2826416"/>
          <a:ext cx="10555461" cy="3720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94491BD-82D4-442C-A2EE-F15DDBDDDB7E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5EBC832-F180-45E1-A8AD-CB701C3BB2E9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BB1E8ABA-C9FD-4E61-B914-B1A0E6437D2D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C66E5A2-553B-45BE-AD03-9A3C18F0240C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4B9DD03-1171-4541-B2EE-D94ECE685A58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AD188D4-C15B-4756-B0A0-48A772783919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03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26D9E75-439E-4068-809E-FA0FE823C4A8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6A64B44-9A73-46C2-B6B2-921385C637C9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03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84FA050-30DB-4504-99FB-F67F7BF28892}"/>
              </a:ext>
            </a:extLst>
          </p:cNvPr>
          <p:cNvSpPr txBox="1"/>
          <p:nvPr/>
        </p:nvSpPr>
        <p:spPr>
          <a:xfrm>
            <a:off x="10294857" y="871098"/>
            <a:ext cx="1058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80</a:t>
            </a:r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万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970117F-E3D6-4A8F-A813-0E8875BCD06C}"/>
              </a:ext>
            </a:extLst>
          </p:cNvPr>
          <p:cNvSpPr txBox="1"/>
          <p:nvPr/>
        </p:nvSpPr>
        <p:spPr>
          <a:xfrm>
            <a:off x="8280400" y="1432097"/>
            <a:ext cx="296768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95783BC-6B18-4C95-96A3-48A54463E3AB}"/>
              </a:ext>
            </a:extLst>
          </p:cNvPr>
          <p:cNvSpPr txBox="1"/>
          <p:nvPr/>
        </p:nvSpPr>
        <p:spPr>
          <a:xfrm>
            <a:off x="6429315" y="871098"/>
            <a:ext cx="10585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15</a:t>
            </a:r>
            <a:r>
              <a:rPr lang="zh-CN" altLang="en-US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万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F6A8287-C806-4490-A97C-6B6FCBB370AB}"/>
              </a:ext>
            </a:extLst>
          </p:cNvPr>
          <p:cNvSpPr txBox="1"/>
          <p:nvPr/>
        </p:nvSpPr>
        <p:spPr>
          <a:xfrm>
            <a:off x="4414858" y="1432097"/>
            <a:ext cx="296768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</a:t>
            </a:r>
          </a:p>
        </p:txBody>
      </p:sp>
    </p:spTree>
    <p:extLst>
      <p:ext uri="{BB962C8B-B14F-4D97-AF65-F5344CB8AC3E}">
        <p14:creationId xmlns:p14="http://schemas.microsoft.com/office/powerpoint/2010/main" val="2859106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99B702A-A2B7-45E6-A02B-AEF1EC3A308C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8B866EC-5EE1-4A25-95D4-2F4C88874E01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63552681-B05C-4A97-AECE-1A93338536A4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6D027AF-0CC6-4ECE-AD4B-9760DF9144E5}"/>
              </a:ext>
            </a:extLst>
          </p:cNvPr>
          <p:cNvSpPr txBox="1"/>
          <p:nvPr/>
        </p:nvSpPr>
        <p:spPr>
          <a:xfrm rot="10800000">
            <a:off x="11589098" y="-1"/>
            <a:ext cx="461665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B6103CC-F17A-4172-8C12-CAEF5E750537}"/>
              </a:ext>
            </a:extLst>
          </p:cNvPr>
          <p:cNvSpPr/>
          <p:nvPr/>
        </p:nvSpPr>
        <p:spPr>
          <a:xfrm rot="16200000">
            <a:off x="4671333" y="1325397"/>
            <a:ext cx="2670628" cy="267062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120828-B825-4B49-8799-55C004574FA1}"/>
              </a:ext>
            </a:extLst>
          </p:cNvPr>
          <p:cNvSpPr txBox="1"/>
          <p:nvPr/>
        </p:nvSpPr>
        <p:spPr>
          <a:xfrm>
            <a:off x="5092392" y="2797846"/>
            <a:ext cx="2007216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8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48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B0C7243-8779-4009-BD84-3903CA891F76}"/>
              </a:ext>
            </a:extLst>
          </p:cNvPr>
          <p:cNvSpPr/>
          <p:nvPr/>
        </p:nvSpPr>
        <p:spPr>
          <a:xfrm>
            <a:off x="2438567" y="-3232979"/>
            <a:ext cx="7314867" cy="7314273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BC3413F-5E25-41DB-AD76-BCB0915159CD}"/>
              </a:ext>
            </a:extLst>
          </p:cNvPr>
          <p:cNvSpPr txBox="1"/>
          <p:nvPr/>
        </p:nvSpPr>
        <p:spPr>
          <a:xfrm>
            <a:off x="4671333" y="981965"/>
            <a:ext cx="2932213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600" spc="6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04</a:t>
            </a:r>
            <a:endParaRPr lang="zh-CN" altLang="en-US" sz="16600" spc="6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C900C5B-9E32-492C-BC50-628A03E42D43}"/>
              </a:ext>
            </a:extLst>
          </p:cNvPr>
          <p:cNvSpPr txBox="1"/>
          <p:nvPr/>
        </p:nvSpPr>
        <p:spPr>
          <a:xfrm>
            <a:off x="5058398" y="4489786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ACCFC0A-5480-408D-BA64-C5D8C05EE933}"/>
              </a:ext>
            </a:extLst>
          </p:cNvPr>
          <p:cNvSpPr txBox="1"/>
          <p:nvPr/>
        </p:nvSpPr>
        <p:spPr>
          <a:xfrm>
            <a:off x="3868017" y="5147306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A0426AB-5004-4FF7-B258-84362F73C75F}"/>
              </a:ext>
            </a:extLst>
          </p:cNvPr>
          <p:cNvSpPr txBox="1"/>
          <p:nvPr/>
        </p:nvSpPr>
        <p:spPr>
          <a:xfrm>
            <a:off x="5267888" y="4747196"/>
            <a:ext cx="1656223" cy="381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sym typeface="IBM Plex Sans SemiBold" panose="020B0703050000000000" pitchFamily="34" charset="0"/>
              </a:rPr>
              <a:t>Number One</a:t>
            </a:r>
            <a:endParaRPr lang="zh-CN" altLang="en-US" sz="1400" dirty="0">
              <a:solidFill>
                <a:schemeClr val="bg1"/>
              </a:solidFill>
              <a:sym typeface="IBM Plex Sans SemiBold" panose="020B0703050000000000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2FC9A02-9145-416F-B0E3-AB003B054B15}"/>
              </a:ext>
            </a:extLst>
          </p:cNvPr>
          <p:cNvSpPr/>
          <p:nvPr/>
        </p:nvSpPr>
        <p:spPr>
          <a:xfrm>
            <a:off x="357668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8432E9-B1A6-4B9F-91BE-5D4AA9C43430}"/>
              </a:ext>
            </a:extLst>
          </p:cNvPr>
          <p:cNvSpPr txBox="1"/>
          <p:nvPr/>
        </p:nvSpPr>
        <p:spPr>
          <a:xfrm rot="10800000">
            <a:off x="125846" y="5016103"/>
            <a:ext cx="492443" cy="9162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20XX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32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4B3EA64F-65CD-4A16-BC57-DF85A4327DD7}"/>
              </a:ext>
            </a:extLst>
          </p:cNvPr>
          <p:cNvSpPr/>
          <p:nvPr/>
        </p:nvSpPr>
        <p:spPr>
          <a:xfrm>
            <a:off x="5006084" y="-123724"/>
            <a:ext cx="8114121" cy="7089805"/>
          </a:xfrm>
          <a:custGeom>
            <a:avLst/>
            <a:gdLst>
              <a:gd name="connsiteX0" fmla="*/ 47628 w 8114121"/>
              <a:gd name="connsiteY0" fmla="*/ 0 h 7089805"/>
              <a:gd name="connsiteX1" fmla="*/ 7515589 w 8114121"/>
              <a:gd name="connsiteY1" fmla="*/ 0 h 7089805"/>
              <a:gd name="connsiteX2" fmla="*/ 7633368 w 8114121"/>
              <a:gd name="connsiteY2" fmla="*/ 348083 h 7089805"/>
              <a:gd name="connsiteX3" fmla="*/ 8114121 w 8114121"/>
              <a:gd name="connsiteY3" fmla="*/ 3527968 h 7089805"/>
              <a:gd name="connsiteX4" fmla="*/ 7633368 w 8114121"/>
              <a:gd name="connsiteY4" fmla="*/ 6707852 h 7089805"/>
              <a:gd name="connsiteX5" fmla="*/ 7504129 w 8114121"/>
              <a:gd name="connsiteY5" fmla="*/ 7089805 h 7089805"/>
              <a:gd name="connsiteX6" fmla="*/ 0 w 8114121"/>
              <a:gd name="connsiteY6" fmla="*/ 7089805 h 7089805"/>
              <a:gd name="connsiteX7" fmla="*/ 52371 w 8114121"/>
              <a:gd name="connsiteY7" fmla="*/ 7052563 h 7089805"/>
              <a:gd name="connsiteX8" fmla="*/ 1819139 w 8114121"/>
              <a:gd name="connsiteY8" fmla="*/ 3527968 h 7089805"/>
              <a:gd name="connsiteX9" fmla="*/ 52371 w 8114121"/>
              <a:gd name="connsiteY9" fmla="*/ 3373 h 708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14121" h="7089805">
                <a:moveTo>
                  <a:pt x="47628" y="0"/>
                </a:moveTo>
                <a:lnTo>
                  <a:pt x="7515589" y="0"/>
                </a:lnTo>
                <a:lnTo>
                  <a:pt x="7633368" y="348083"/>
                </a:lnTo>
                <a:cubicBezTo>
                  <a:pt x="7945807" y="1352607"/>
                  <a:pt x="8114121" y="2420632"/>
                  <a:pt x="8114121" y="3527968"/>
                </a:cubicBezTo>
                <a:cubicBezTo>
                  <a:pt x="8114121" y="4635304"/>
                  <a:pt x="7945807" y="5703328"/>
                  <a:pt x="7633368" y="6707852"/>
                </a:cubicBezTo>
                <a:lnTo>
                  <a:pt x="7504129" y="7089805"/>
                </a:lnTo>
                <a:lnTo>
                  <a:pt x="0" y="7089805"/>
                </a:lnTo>
                <a:lnTo>
                  <a:pt x="52371" y="7052563"/>
                </a:lnTo>
                <a:cubicBezTo>
                  <a:pt x="1124908" y="6250461"/>
                  <a:pt x="1819139" y="4970287"/>
                  <a:pt x="1819139" y="3527968"/>
                </a:cubicBezTo>
                <a:cubicBezTo>
                  <a:pt x="1819139" y="2085648"/>
                  <a:pt x="1124908" y="805475"/>
                  <a:pt x="52371" y="3373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9AAC244D-C988-4411-A678-2C64BC206C34}"/>
              </a:ext>
            </a:extLst>
          </p:cNvPr>
          <p:cNvSpPr/>
          <p:nvPr/>
        </p:nvSpPr>
        <p:spPr>
          <a:xfrm>
            <a:off x="5006084" y="-140662"/>
            <a:ext cx="8114121" cy="7089805"/>
          </a:xfrm>
          <a:custGeom>
            <a:avLst/>
            <a:gdLst>
              <a:gd name="connsiteX0" fmla="*/ 47628 w 8114121"/>
              <a:gd name="connsiteY0" fmla="*/ 0 h 7089805"/>
              <a:gd name="connsiteX1" fmla="*/ 7515589 w 8114121"/>
              <a:gd name="connsiteY1" fmla="*/ 0 h 7089805"/>
              <a:gd name="connsiteX2" fmla="*/ 7633368 w 8114121"/>
              <a:gd name="connsiteY2" fmla="*/ 348083 h 7089805"/>
              <a:gd name="connsiteX3" fmla="*/ 8114121 w 8114121"/>
              <a:gd name="connsiteY3" fmla="*/ 3527968 h 7089805"/>
              <a:gd name="connsiteX4" fmla="*/ 7633368 w 8114121"/>
              <a:gd name="connsiteY4" fmla="*/ 6707852 h 7089805"/>
              <a:gd name="connsiteX5" fmla="*/ 7504129 w 8114121"/>
              <a:gd name="connsiteY5" fmla="*/ 7089805 h 7089805"/>
              <a:gd name="connsiteX6" fmla="*/ 0 w 8114121"/>
              <a:gd name="connsiteY6" fmla="*/ 7089805 h 7089805"/>
              <a:gd name="connsiteX7" fmla="*/ 52371 w 8114121"/>
              <a:gd name="connsiteY7" fmla="*/ 7052563 h 7089805"/>
              <a:gd name="connsiteX8" fmla="*/ 1819139 w 8114121"/>
              <a:gd name="connsiteY8" fmla="*/ 3527968 h 7089805"/>
              <a:gd name="connsiteX9" fmla="*/ 52371 w 8114121"/>
              <a:gd name="connsiteY9" fmla="*/ 3373 h 7089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14121" h="7089805">
                <a:moveTo>
                  <a:pt x="47628" y="0"/>
                </a:moveTo>
                <a:lnTo>
                  <a:pt x="7515589" y="0"/>
                </a:lnTo>
                <a:lnTo>
                  <a:pt x="7633368" y="348083"/>
                </a:lnTo>
                <a:cubicBezTo>
                  <a:pt x="7945807" y="1352607"/>
                  <a:pt x="8114121" y="2420632"/>
                  <a:pt x="8114121" y="3527968"/>
                </a:cubicBezTo>
                <a:cubicBezTo>
                  <a:pt x="8114121" y="4635304"/>
                  <a:pt x="7945807" y="5703328"/>
                  <a:pt x="7633368" y="6707852"/>
                </a:cubicBezTo>
                <a:lnTo>
                  <a:pt x="7504129" y="7089805"/>
                </a:lnTo>
                <a:lnTo>
                  <a:pt x="0" y="7089805"/>
                </a:lnTo>
                <a:lnTo>
                  <a:pt x="52371" y="7052563"/>
                </a:lnTo>
                <a:cubicBezTo>
                  <a:pt x="1124908" y="6250461"/>
                  <a:pt x="1819139" y="4970287"/>
                  <a:pt x="1819139" y="3527968"/>
                </a:cubicBezTo>
                <a:cubicBezTo>
                  <a:pt x="1819139" y="2085648"/>
                  <a:pt x="1124908" y="805475"/>
                  <a:pt x="52371" y="3373"/>
                </a:cubicBezTo>
                <a:close/>
              </a:path>
            </a:pathLst>
          </a:custGeom>
          <a:solidFill>
            <a:srgbClr val="1F211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458365-DDB1-4B90-B342-8B91A5D5B792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155A2B42-404E-4D6E-9375-DBAF49F401A9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79E31C4F-C247-434C-A78B-6BC69AA33054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51435C1-106A-4517-A81E-2A23C4DA3E85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19DEB12-365A-4894-82AB-A8DBC2A1576D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079F54B-67EB-4A3D-B404-8A434EAFA4D2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04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7C2748C-47DB-47EF-906C-C4F363BEFB9E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9F48875-7A8C-4061-BB89-014FC760D89B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04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6AEDC8B-9BE2-4F61-9897-1D6445625B81}"/>
              </a:ext>
            </a:extLst>
          </p:cNvPr>
          <p:cNvSpPr/>
          <p:nvPr/>
        </p:nvSpPr>
        <p:spPr>
          <a:xfrm rot="16200000">
            <a:off x="4972543" y="2553854"/>
            <a:ext cx="1823318" cy="182331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5E4EE750-AF7B-44F1-8BDD-7EDDD6DD8562}"/>
              </a:ext>
            </a:extLst>
          </p:cNvPr>
          <p:cNvSpPr/>
          <p:nvPr/>
        </p:nvSpPr>
        <p:spPr>
          <a:xfrm>
            <a:off x="2537884" y="1275426"/>
            <a:ext cx="4257977" cy="4257631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E029A18-175A-460E-B061-964FE6B1F9AF}"/>
              </a:ext>
            </a:extLst>
          </p:cNvPr>
          <p:cNvSpPr txBox="1"/>
          <p:nvPr/>
        </p:nvSpPr>
        <p:spPr>
          <a:xfrm>
            <a:off x="1046254" y="4508452"/>
            <a:ext cx="1644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0AEE34D-7890-40E3-B87A-EA92ECAFF803}"/>
              </a:ext>
            </a:extLst>
          </p:cNvPr>
          <p:cNvSpPr txBox="1"/>
          <p:nvPr/>
        </p:nvSpPr>
        <p:spPr>
          <a:xfrm>
            <a:off x="1556882" y="4834189"/>
            <a:ext cx="1134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8ADB624-5405-41B3-A048-F0AA6F8FC2DC}"/>
              </a:ext>
            </a:extLst>
          </p:cNvPr>
          <p:cNvSpPr txBox="1"/>
          <p:nvPr/>
        </p:nvSpPr>
        <p:spPr>
          <a:xfrm>
            <a:off x="2662526" y="5727098"/>
            <a:ext cx="1644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2E6E9C8-92E2-4872-851A-607D606D8DD8}"/>
              </a:ext>
            </a:extLst>
          </p:cNvPr>
          <p:cNvSpPr txBox="1"/>
          <p:nvPr/>
        </p:nvSpPr>
        <p:spPr>
          <a:xfrm>
            <a:off x="3173154" y="6052835"/>
            <a:ext cx="1134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3080FACC-0D1B-407D-BF07-07627BB756B4}"/>
              </a:ext>
            </a:extLst>
          </p:cNvPr>
          <p:cNvSpPr txBox="1"/>
          <p:nvPr/>
        </p:nvSpPr>
        <p:spPr>
          <a:xfrm>
            <a:off x="669938" y="3097766"/>
            <a:ext cx="1644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6C211D52-06DD-46FB-A548-A882E5F1028A}"/>
              </a:ext>
            </a:extLst>
          </p:cNvPr>
          <p:cNvSpPr txBox="1"/>
          <p:nvPr/>
        </p:nvSpPr>
        <p:spPr>
          <a:xfrm>
            <a:off x="1180566" y="3423503"/>
            <a:ext cx="1134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CFF8BBD-E1CF-4379-B509-93B32D2FADF3}"/>
              </a:ext>
            </a:extLst>
          </p:cNvPr>
          <p:cNvSpPr txBox="1"/>
          <p:nvPr/>
        </p:nvSpPr>
        <p:spPr>
          <a:xfrm>
            <a:off x="1138731" y="1638744"/>
            <a:ext cx="1644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58C0F8F-4F35-4E4F-A4F7-365230A9379E}"/>
              </a:ext>
            </a:extLst>
          </p:cNvPr>
          <p:cNvSpPr txBox="1"/>
          <p:nvPr/>
        </p:nvSpPr>
        <p:spPr>
          <a:xfrm>
            <a:off x="1649359" y="1964481"/>
            <a:ext cx="11342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en-US" altLang="zh-CN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2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B4D7C9FE-FEAA-4025-8AA5-7159679BAA5B}"/>
              </a:ext>
            </a:extLst>
          </p:cNvPr>
          <p:cNvSpPr txBox="1"/>
          <p:nvPr/>
        </p:nvSpPr>
        <p:spPr>
          <a:xfrm>
            <a:off x="3968480" y="2801221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A8C67E6-42CC-4B8B-8276-E47183EC6F5D}"/>
              </a:ext>
            </a:extLst>
          </p:cNvPr>
          <p:cNvSpPr txBox="1"/>
          <p:nvPr/>
        </p:nvSpPr>
        <p:spPr>
          <a:xfrm>
            <a:off x="3708243" y="3458741"/>
            <a:ext cx="2335440" cy="70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02A2125-8421-4431-B4B1-4ECF231BD9F1}"/>
              </a:ext>
            </a:extLst>
          </p:cNvPr>
          <p:cNvSpPr txBox="1"/>
          <p:nvPr/>
        </p:nvSpPr>
        <p:spPr>
          <a:xfrm>
            <a:off x="4387460" y="3058631"/>
            <a:ext cx="1656223" cy="381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r"/>
            <a:r>
              <a:rPr lang="en-US" altLang="zh-CN" sz="1400" dirty="0">
                <a:solidFill>
                  <a:schemeClr val="bg1"/>
                </a:solidFill>
                <a:sym typeface="IBM Plex Sans SemiBold" panose="020B0703050000000000" pitchFamily="34" charset="0"/>
              </a:rPr>
              <a:t>Number One</a:t>
            </a:r>
            <a:endParaRPr lang="zh-CN" altLang="en-US" sz="1400" dirty="0">
              <a:solidFill>
                <a:schemeClr val="bg1"/>
              </a:solidFill>
              <a:sym typeface="IBM Plex Sans SemiBold" panose="020B0703050000000000" pitchFamily="34" charset="0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1031656C-9F83-4A65-B24F-1CA88F8D3722}"/>
              </a:ext>
            </a:extLst>
          </p:cNvPr>
          <p:cNvSpPr/>
          <p:nvPr/>
        </p:nvSpPr>
        <p:spPr>
          <a:xfrm rot="16200000">
            <a:off x="2984246" y="1838798"/>
            <a:ext cx="276999" cy="27699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6BD56CBE-8598-47E6-8422-CDD045A2460C}"/>
              </a:ext>
            </a:extLst>
          </p:cNvPr>
          <p:cNvSpPr/>
          <p:nvPr/>
        </p:nvSpPr>
        <p:spPr>
          <a:xfrm rot="16200000">
            <a:off x="2417143" y="3110985"/>
            <a:ext cx="276999" cy="27699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6F110025-2EF4-4A1D-BA0F-308565F7B90F}"/>
              </a:ext>
            </a:extLst>
          </p:cNvPr>
          <p:cNvSpPr/>
          <p:nvPr/>
        </p:nvSpPr>
        <p:spPr>
          <a:xfrm rot="16200000">
            <a:off x="2844291" y="4547380"/>
            <a:ext cx="276999" cy="27699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856C84E7-3873-4A1D-A3DE-62047DCA8FE9}"/>
              </a:ext>
            </a:extLst>
          </p:cNvPr>
          <p:cNvSpPr/>
          <p:nvPr/>
        </p:nvSpPr>
        <p:spPr>
          <a:xfrm rot="16200000">
            <a:off x="4082284" y="5361041"/>
            <a:ext cx="276999" cy="27699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212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: 空心 11">
            <a:extLst>
              <a:ext uri="{FF2B5EF4-FFF2-40B4-BE49-F238E27FC236}">
                <a16:creationId xmlns:a16="http://schemas.microsoft.com/office/drawing/2014/main" xmlns="" id="{54A2804E-8DCC-4F80-8D55-9C666DF50540}"/>
              </a:ext>
            </a:extLst>
          </p:cNvPr>
          <p:cNvSpPr/>
          <p:nvPr/>
        </p:nvSpPr>
        <p:spPr>
          <a:xfrm>
            <a:off x="-4509714" y="-242075"/>
            <a:ext cx="7297720" cy="7342150"/>
          </a:xfrm>
          <a:prstGeom prst="donut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4125D4D1-B758-47E7-A8F2-32C113CB12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8500532"/>
              </p:ext>
            </p:extLst>
          </p:nvPr>
        </p:nvGraphicFramePr>
        <p:xfrm>
          <a:off x="4434508" y="1306028"/>
          <a:ext cx="6276974" cy="4334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1B68943-35D4-4292-8B66-149F70175C1F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3CF96CD5-E1BC-426F-9A75-73482596E5C5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D1F10526-1BEB-4814-93A9-806D20E9D137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624AF40-65FE-4CE1-B816-77E900E042DA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0974B91-E5DA-4471-8DF1-98EB256A07B6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6426F94-C466-44F2-8E72-85D879F8FC62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04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DA7495E-CA92-40E4-BA3B-56268F4D317D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A6AC3DB-2DDB-4CE3-8C5D-76CF4B092F3B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04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67984E9-EF15-4417-8CD3-74FFE0EDF76A}"/>
              </a:ext>
            </a:extLst>
          </p:cNvPr>
          <p:cNvSpPr txBox="1"/>
          <p:nvPr/>
        </p:nvSpPr>
        <p:spPr>
          <a:xfrm>
            <a:off x="1123132" y="4048357"/>
            <a:ext cx="2258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3664620-027A-4AEB-AF34-C812ADF236CE}"/>
              </a:ext>
            </a:extLst>
          </p:cNvPr>
          <p:cNvSpPr txBox="1"/>
          <p:nvPr/>
        </p:nvSpPr>
        <p:spPr>
          <a:xfrm>
            <a:off x="1123132" y="437409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B69BFA0-B753-44D1-BDF2-90575993F70F}"/>
              </a:ext>
            </a:extLst>
          </p:cNvPr>
          <p:cNvSpPr txBox="1"/>
          <p:nvPr/>
        </p:nvSpPr>
        <p:spPr>
          <a:xfrm>
            <a:off x="1123131" y="4745629"/>
            <a:ext cx="3226641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xmlns="" id="{8D698158-B0F3-483F-A099-A987801A1C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435728" y="2770712"/>
            <a:ext cx="530058" cy="530058"/>
          </a:xfrm>
          <a:prstGeom prst="rect">
            <a:avLst/>
          </a:prstGeom>
        </p:spPr>
      </p:pic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6F6A200B-2409-4A3E-8AEC-DB22480B833B}"/>
              </a:ext>
            </a:extLst>
          </p:cNvPr>
          <p:cNvSpPr/>
          <p:nvPr/>
        </p:nvSpPr>
        <p:spPr>
          <a:xfrm>
            <a:off x="1206397" y="2541381"/>
            <a:ext cx="988720" cy="988720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EE0F41F2-A882-4FC2-83CA-A4DBB4E1FC12}"/>
              </a:ext>
            </a:extLst>
          </p:cNvPr>
          <p:cNvSpPr/>
          <p:nvPr/>
        </p:nvSpPr>
        <p:spPr>
          <a:xfrm>
            <a:off x="2069725" y="-2960098"/>
            <a:ext cx="10295185" cy="10294348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41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EA703339-B031-4C69-9B26-41925F339493}"/>
              </a:ext>
            </a:extLst>
          </p:cNvPr>
          <p:cNvSpPr/>
          <p:nvPr/>
        </p:nvSpPr>
        <p:spPr>
          <a:xfrm>
            <a:off x="3370536" y="2358410"/>
            <a:ext cx="2744534" cy="274453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FDC678A3-E644-4640-9169-DEB41E1D3142}"/>
              </a:ext>
            </a:extLst>
          </p:cNvPr>
          <p:cNvSpPr/>
          <p:nvPr/>
        </p:nvSpPr>
        <p:spPr>
          <a:xfrm>
            <a:off x="-275441" y="1074581"/>
            <a:ext cx="5494016" cy="5493570"/>
          </a:xfrm>
          <a:prstGeom prst="ellipse">
            <a:avLst/>
          </a:prstGeom>
          <a:solidFill>
            <a:srgbClr val="1F211F"/>
          </a:solidFill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A902EDA6-D250-4888-8FA8-ACEF9397A015}"/>
              </a:ext>
            </a:extLst>
          </p:cNvPr>
          <p:cNvSpPr/>
          <p:nvPr/>
        </p:nvSpPr>
        <p:spPr>
          <a:xfrm>
            <a:off x="-2472888" y="5083130"/>
            <a:ext cx="7236717" cy="914400"/>
          </a:xfrm>
          <a:prstGeom prst="ellipse">
            <a:avLst/>
          </a:prstGeom>
          <a:gradFill flip="none" rotWithShape="1">
            <a:gsLst>
              <a:gs pos="100000">
                <a:srgbClr val="1F211F">
                  <a:alpha val="0"/>
                </a:srgbClr>
              </a:gs>
              <a:gs pos="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4B7F050-159B-4DCF-9032-8EEEC5622AC9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68BB1BC5-8BC3-44E4-A8DF-86D5BBD2FF6A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D5E32BF6-9935-4EB8-8560-384119597B52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85848C-08CC-4F91-A5D9-7882BE5084E7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6D39EFE-B8F0-4351-8758-45F695F7E9B8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74AC4A-D3BE-4301-88CF-8C7C1D48D58D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04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E10C186-DBF7-4AD7-B93B-7EDE1CCCED0C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AF82C97-28FF-4F61-89BF-63C1AE0B9B51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04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25F9284-38ED-4F27-96DB-EFC3BBF76F71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6484" y="2016356"/>
            <a:ext cx="6612546" cy="352397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8ED00BB-7FAA-4BF1-887D-907AB61601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1" b="7891"/>
          <a:stretch/>
        </p:blipFill>
        <p:spPr>
          <a:xfrm>
            <a:off x="-1009651" y="2189416"/>
            <a:ext cx="4885621" cy="2744534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827C825-6CF5-4EAC-B164-152FEBE7401B}"/>
              </a:ext>
            </a:extLst>
          </p:cNvPr>
          <p:cNvSpPr txBox="1"/>
          <p:nvPr/>
        </p:nvSpPr>
        <p:spPr>
          <a:xfrm>
            <a:off x="6750211" y="1507085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2170A5F-1D10-4E37-91AC-2018F0FF09DB}"/>
              </a:ext>
            </a:extLst>
          </p:cNvPr>
          <p:cNvSpPr txBox="1"/>
          <p:nvPr/>
        </p:nvSpPr>
        <p:spPr>
          <a:xfrm>
            <a:off x="6750211" y="1832822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90ABC5C-A00F-408D-9884-2E4F800E4591}"/>
              </a:ext>
            </a:extLst>
          </p:cNvPr>
          <p:cNvSpPr txBox="1"/>
          <p:nvPr/>
        </p:nvSpPr>
        <p:spPr>
          <a:xfrm>
            <a:off x="6750211" y="2204357"/>
            <a:ext cx="4481179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9F68B4A-6B05-45EE-A213-1AF27A7774BB}"/>
              </a:ext>
            </a:extLst>
          </p:cNvPr>
          <p:cNvSpPr txBox="1"/>
          <p:nvPr/>
        </p:nvSpPr>
        <p:spPr>
          <a:xfrm>
            <a:off x="6839038" y="4931007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394AA2F-226A-4FF1-9432-302417FF44A3}"/>
              </a:ext>
            </a:extLst>
          </p:cNvPr>
          <p:cNvSpPr txBox="1"/>
          <p:nvPr/>
        </p:nvSpPr>
        <p:spPr>
          <a:xfrm>
            <a:off x="6839038" y="525674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23AD455-9C2D-4FBF-9114-AEAE3B5DF57B}"/>
              </a:ext>
            </a:extLst>
          </p:cNvPr>
          <p:cNvSpPr txBox="1"/>
          <p:nvPr/>
        </p:nvSpPr>
        <p:spPr>
          <a:xfrm>
            <a:off x="6839038" y="5628279"/>
            <a:ext cx="4481179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FB6B5B8C-EC46-4FB7-9CF4-D12D5B51409F}"/>
              </a:ext>
            </a:extLst>
          </p:cNvPr>
          <p:cNvSpPr/>
          <p:nvPr/>
        </p:nvSpPr>
        <p:spPr>
          <a:xfrm>
            <a:off x="5757586" y="1651890"/>
            <a:ext cx="700418" cy="70041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DEFB7011-45FB-4BA8-8FA8-BB7E8A650E88}"/>
              </a:ext>
            </a:extLst>
          </p:cNvPr>
          <p:cNvSpPr/>
          <p:nvPr/>
        </p:nvSpPr>
        <p:spPr>
          <a:xfrm>
            <a:off x="5846413" y="4980908"/>
            <a:ext cx="700418" cy="70041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xmlns="" id="{BFA18729-AF03-48F5-A484-6EBC93EA7C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859395" y="1753699"/>
            <a:ext cx="496800" cy="496800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xmlns="" id="{C3935B16-65C4-4F9E-99E2-8293AECF3A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947735" y="5082717"/>
            <a:ext cx="496800" cy="4968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2DC8CD97-76B4-47CA-B77B-1A8275F5542E}"/>
              </a:ext>
            </a:extLst>
          </p:cNvPr>
          <p:cNvSpPr txBox="1"/>
          <p:nvPr/>
        </p:nvSpPr>
        <p:spPr>
          <a:xfrm>
            <a:off x="7500227" y="3196147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2A5AF1C-7C21-4906-BBFA-2BA7487C9891}"/>
              </a:ext>
            </a:extLst>
          </p:cNvPr>
          <p:cNvSpPr txBox="1"/>
          <p:nvPr/>
        </p:nvSpPr>
        <p:spPr>
          <a:xfrm>
            <a:off x="7500227" y="3521884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AB93A56-DDA4-41B1-8CEF-2A4653A677BE}"/>
              </a:ext>
            </a:extLst>
          </p:cNvPr>
          <p:cNvSpPr txBox="1"/>
          <p:nvPr/>
        </p:nvSpPr>
        <p:spPr>
          <a:xfrm>
            <a:off x="7500227" y="3893419"/>
            <a:ext cx="3589929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83C51848-2DE0-4309-958D-D006A837C39D}"/>
              </a:ext>
            </a:extLst>
          </p:cNvPr>
          <p:cNvSpPr/>
          <p:nvPr/>
        </p:nvSpPr>
        <p:spPr>
          <a:xfrm>
            <a:off x="6507602" y="3246048"/>
            <a:ext cx="700418" cy="70041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xmlns="" id="{3E1AD97D-4505-47A3-BF7C-6FEE8DCE7F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608924" y="3347857"/>
            <a:ext cx="496800" cy="49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0792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99B702A-A2B7-45E6-A02B-AEF1EC3A308C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8B866EC-5EE1-4A25-95D4-2F4C88874E01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63552681-B05C-4A97-AECE-1A93338536A4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6D027AF-0CC6-4ECE-AD4B-9760DF9144E5}"/>
              </a:ext>
            </a:extLst>
          </p:cNvPr>
          <p:cNvSpPr txBox="1"/>
          <p:nvPr/>
        </p:nvSpPr>
        <p:spPr>
          <a:xfrm rot="10800000">
            <a:off x="11589098" y="-1"/>
            <a:ext cx="461665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B6103CC-F17A-4172-8C12-CAEF5E750537}"/>
              </a:ext>
            </a:extLst>
          </p:cNvPr>
          <p:cNvSpPr/>
          <p:nvPr/>
        </p:nvSpPr>
        <p:spPr>
          <a:xfrm rot="16200000">
            <a:off x="811159" y="2152493"/>
            <a:ext cx="3694166" cy="3694166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120828-B825-4B49-8799-55C004574FA1}"/>
              </a:ext>
            </a:extLst>
          </p:cNvPr>
          <p:cNvSpPr txBox="1"/>
          <p:nvPr/>
        </p:nvSpPr>
        <p:spPr>
          <a:xfrm rot="10800000">
            <a:off x="1107637" y="3389823"/>
            <a:ext cx="738664" cy="302236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600" i="1" spc="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CONTENTS</a:t>
            </a:r>
            <a:endParaRPr lang="zh-CN" altLang="en-US" sz="3600" i="1" spc="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B0C7243-8779-4009-BD84-3903CA891F76}"/>
              </a:ext>
            </a:extLst>
          </p:cNvPr>
          <p:cNvSpPr/>
          <p:nvPr/>
        </p:nvSpPr>
        <p:spPr>
          <a:xfrm>
            <a:off x="2255681" y="-3081897"/>
            <a:ext cx="11765574" cy="11764619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2A716D-A7F4-4574-AD21-3669F746E275}"/>
              </a:ext>
            </a:extLst>
          </p:cNvPr>
          <p:cNvSpPr txBox="1"/>
          <p:nvPr/>
        </p:nvSpPr>
        <p:spPr>
          <a:xfrm>
            <a:off x="1143585" y="2305404"/>
            <a:ext cx="677108" cy="9900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  <a:endParaRPr lang="zh-CN" altLang="en-US" sz="3200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34C2A1-7DB2-4CAD-91BD-F91E987869ED}"/>
              </a:ext>
            </a:extLst>
          </p:cNvPr>
          <p:cNvSpPr txBox="1"/>
          <p:nvPr/>
        </p:nvSpPr>
        <p:spPr>
          <a:xfrm>
            <a:off x="6504136" y="734939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工作内容回顾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4980B6E-9B78-4EBC-A097-504034DCC620}"/>
              </a:ext>
            </a:extLst>
          </p:cNvPr>
          <p:cNvSpPr txBox="1"/>
          <p:nvPr/>
        </p:nvSpPr>
        <p:spPr>
          <a:xfrm>
            <a:off x="6504136" y="1289186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743E9FF-D7AD-4D36-9D81-088585CB75FA}"/>
              </a:ext>
            </a:extLst>
          </p:cNvPr>
          <p:cNvSpPr txBox="1"/>
          <p:nvPr/>
        </p:nvSpPr>
        <p:spPr>
          <a:xfrm>
            <a:off x="6504136" y="992349"/>
            <a:ext cx="2396490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Work Content Review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1EEBEFE-C7B7-4236-B3D2-47195A884223}"/>
              </a:ext>
            </a:extLst>
          </p:cNvPr>
          <p:cNvSpPr txBox="1"/>
          <p:nvPr/>
        </p:nvSpPr>
        <p:spPr>
          <a:xfrm>
            <a:off x="6504136" y="2167404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相关数据分析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301A600-47D2-4906-883F-5537DAEA2E08}"/>
              </a:ext>
            </a:extLst>
          </p:cNvPr>
          <p:cNvSpPr txBox="1"/>
          <p:nvPr/>
        </p:nvSpPr>
        <p:spPr>
          <a:xfrm>
            <a:off x="6504136" y="2721651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453DD2-ECDB-4D2B-863B-F91A41BAEC10}"/>
              </a:ext>
            </a:extLst>
          </p:cNvPr>
          <p:cNvSpPr txBox="1"/>
          <p:nvPr/>
        </p:nvSpPr>
        <p:spPr>
          <a:xfrm>
            <a:off x="6504136" y="2424814"/>
            <a:ext cx="2455993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Related Data Analysis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3F508AE-1B2E-443D-8A34-4AE3B0A83ACE}"/>
              </a:ext>
            </a:extLst>
          </p:cNvPr>
          <p:cNvSpPr txBox="1"/>
          <p:nvPr/>
        </p:nvSpPr>
        <p:spPr>
          <a:xfrm>
            <a:off x="6504136" y="3750303"/>
            <a:ext cx="262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面临问题和解决措施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68598361-58CF-4B52-8B1E-5C94BD89B4E8}"/>
              </a:ext>
            </a:extLst>
          </p:cNvPr>
          <p:cNvSpPr txBox="1"/>
          <p:nvPr/>
        </p:nvSpPr>
        <p:spPr>
          <a:xfrm>
            <a:off x="6504136" y="4304550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6DBF04E-4EA4-4530-8B70-6EC1A590E731}"/>
              </a:ext>
            </a:extLst>
          </p:cNvPr>
          <p:cNvSpPr txBox="1"/>
          <p:nvPr/>
        </p:nvSpPr>
        <p:spPr>
          <a:xfrm>
            <a:off x="6504136" y="4007713"/>
            <a:ext cx="3426900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Facing Problems And Solutions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8704898-E652-4F52-89E5-B84D13A4EA04}"/>
              </a:ext>
            </a:extLst>
          </p:cNvPr>
          <p:cNvSpPr txBox="1"/>
          <p:nvPr/>
        </p:nvSpPr>
        <p:spPr>
          <a:xfrm>
            <a:off x="6504136" y="5185483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下一步工作计划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91B866F9-EF5B-4DE1-A4C0-34A865D73610}"/>
              </a:ext>
            </a:extLst>
          </p:cNvPr>
          <p:cNvSpPr txBox="1"/>
          <p:nvPr/>
        </p:nvSpPr>
        <p:spPr>
          <a:xfrm>
            <a:off x="6504136" y="5739730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6496F89-40E8-4B32-941A-A8A3E2F25665}"/>
              </a:ext>
            </a:extLst>
          </p:cNvPr>
          <p:cNvSpPr txBox="1"/>
          <p:nvPr/>
        </p:nvSpPr>
        <p:spPr>
          <a:xfrm>
            <a:off x="6504136" y="5442893"/>
            <a:ext cx="3074431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Next Step Of The Work Plan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E4A3201-F3EA-4077-A637-68B262AC4D81}"/>
              </a:ext>
            </a:extLst>
          </p:cNvPr>
          <p:cNvSpPr/>
          <p:nvPr/>
        </p:nvSpPr>
        <p:spPr>
          <a:xfrm rot="16200000">
            <a:off x="5466332" y="794164"/>
            <a:ext cx="800779" cy="80077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E5C7A07-97B5-4CE0-800D-180C5402A769}"/>
              </a:ext>
            </a:extLst>
          </p:cNvPr>
          <p:cNvSpPr txBox="1"/>
          <p:nvPr/>
        </p:nvSpPr>
        <p:spPr>
          <a:xfrm>
            <a:off x="5235882" y="642309"/>
            <a:ext cx="127851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zh-CN" altLang="en-US" sz="48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7FD632E-3187-4379-96C5-89DE28C2009D}"/>
              </a:ext>
            </a:extLst>
          </p:cNvPr>
          <p:cNvSpPr txBox="1"/>
          <p:nvPr/>
        </p:nvSpPr>
        <p:spPr>
          <a:xfrm>
            <a:off x="5307599" y="1165529"/>
            <a:ext cx="11182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4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14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27164C2A-6472-4EC1-9EC8-D0E80D76A386}"/>
              </a:ext>
            </a:extLst>
          </p:cNvPr>
          <p:cNvSpPr/>
          <p:nvPr/>
        </p:nvSpPr>
        <p:spPr>
          <a:xfrm rot="16200000">
            <a:off x="5466332" y="2299754"/>
            <a:ext cx="800779" cy="80077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B64497B-B326-4B22-9367-AE6B914F1F86}"/>
              </a:ext>
            </a:extLst>
          </p:cNvPr>
          <p:cNvSpPr txBox="1"/>
          <p:nvPr/>
        </p:nvSpPr>
        <p:spPr>
          <a:xfrm>
            <a:off x="5235882" y="2147899"/>
            <a:ext cx="127851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48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34FBDA8-DB6D-4B01-A608-3D9B36065072}"/>
              </a:ext>
            </a:extLst>
          </p:cNvPr>
          <p:cNvSpPr txBox="1"/>
          <p:nvPr/>
        </p:nvSpPr>
        <p:spPr>
          <a:xfrm>
            <a:off x="5307599" y="2671119"/>
            <a:ext cx="11182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4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14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AB6C30EB-45EE-464B-B5E4-2612A8491C52}"/>
              </a:ext>
            </a:extLst>
          </p:cNvPr>
          <p:cNvSpPr/>
          <p:nvPr/>
        </p:nvSpPr>
        <p:spPr>
          <a:xfrm rot="16200000">
            <a:off x="5466332" y="3805344"/>
            <a:ext cx="800779" cy="80077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4BCD899-43FA-4756-8F0F-83933889972B}"/>
              </a:ext>
            </a:extLst>
          </p:cNvPr>
          <p:cNvSpPr txBox="1"/>
          <p:nvPr/>
        </p:nvSpPr>
        <p:spPr>
          <a:xfrm>
            <a:off x="5235882" y="3653489"/>
            <a:ext cx="127851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48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1792767-3699-4DBC-BEC6-C131DDF720A9}"/>
              </a:ext>
            </a:extLst>
          </p:cNvPr>
          <p:cNvSpPr txBox="1"/>
          <p:nvPr/>
        </p:nvSpPr>
        <p:spPr>
          <a:xfrm>
            <a:off x="5307599" y="4176709"/>
            <a:ext cx="11182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4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14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A2AC8B69-A315-4F8A-8E41-612D4C21927F}"/>
              </a:ext>
            </a:extLst>
          </p:cNvPr>
          <p:cNvSpPr/>
          <p:nvPr/>
        </p:nvSpPr>
        <p:spPr>
          <a:xfrm rot="16200000">
            <a:off x="5466332" y="5310934"/>
            <a:ext cx="800779" cy="800779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1610BA7-EC7E-4346-BA24-06D885FE14BA}"/>
              </a:ext>
            </a:extLst>
          </p:cNvPr>
          <p:cNvSpPr txBox="1"/>
          <p:nvPr/>
        </p:nvSpPr>
        <p:spPr>
          <a:xfrm>
            <a:off x="5235882" y="5159079"/>
            <a:ext cx="1278514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04</a:t>
            </a:r>
            <a:endParaRPr lang="zh-CN" altLang="en-US" sz="48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7A0A18E-E6C2-460A-81DC-B73ADC56B9C2}"/>
              </a:ext>
            </a:extLst>
          </p:cNvPr>
          <p:cNvSpPr txBox="1"/>
          <p:nvPr/>
        </p:nvSpPr>
        <p:spPr>
          <a:xfrm>
            <a:off x="5307599" y="5682299"/>
            <a:ext cx="1118245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4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14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757BD59-7CF2-4204-9970-895FF10A6385}"/>
              </a:ext>
            </a:extLst>
          </p:cNvPr>
          <p:cNvSpPr/>
          <p:nvPr/>
        </p:nvSpPr>
        <p:spPr>
          <a:xfrm>
            <a:off x="357668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35F182D-3384-4A1C-B61F-5E099DCD1B9C}"/>
              </a:ext>
            </a:extLst>
          </p:cNvPr>
          <p:cNvSpPr txBox="1"/>
          <p:nvPr/>
        </p:nvSpPr>
        <p:spPr>
          <a:xfrm rot="10800000">
            <a:off x="125846" y="5016103"/>
            <a:ext cx="492443" cy="9162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20XX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3531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9B86DD6D-51B9-4F64-91C9-62F5724AC7CB}"/>
              </a:ext>
            </a:extLst>
          </p:cNvPr>
          <p:cNvSpPr/>
          <p:nvPr/>
        </p:nvSpPr>
        <p:spPr>
          <a:xfrm>
            <a:off x="1094311" y="1141760"/>
            <a:ext cx="5544000" cy="5543550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2B2EC489-2F3A-44F8-A3F2-BCBA4D823A17}"/>
              </a:ext>
            </a:extLst>
          </p:cNvPr>
          <p:cNvSpPr/>
          <p:nvPr/>
        </p:nvSpPr>
        <p:spPr>
          <a:xfrm rot="16200000">
            <a:off x="1167282" y="3059443"/>
            <a:ext cx="2230698" cy="223069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2904724-5A0E-4CBB-89A2-11F33D9DA904}"/>
              </a:ext>
            </a:extLst>
          </p:cNvPr>
          <p:cNvSpPr/>
          <p:nvPr/>
        </p:nvSpPr>
        <p:spPr>
          <a:xfrm>
            <a:off x="5731520" y="547391"/>
            <a:ext cx="3868164" cy="3867850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E40B257-9EFD-4929-A312-5F28DB5DADB5}"/>
              </a:ext>
            </a:extLst>
          </p:cNvPr>
          <p:cNvSpPr/>
          <p:nvPr/>
        </p:nvSpPr>
        <p:spPr>
          <a:xfrm rot="16200000">
            <a:off x="8540737" y="1168089"/>
            <a:ext cx="638004" cy="6380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E635DF3-7E1E-4A6E-BFD5-546D7535B167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E0136FB-18EC-4A93-8847-FFCA96004100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8D26062-F3CE-449C-851D-6F127537D67E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7A59C7E-7D94-4BB5-8EBC-2D1442E4914D}"/>
              </a:ext>
            </a:extLst>
          </p:cNvPr>
          <p:cNvSpPr txBox="1"/>
          <p:nvPr/>
        </p:nvSpPr>
        <p:spPr>
          <a:xfrm rot="10800000">
            <a:off x="11589098" y="-1"/>
            <a:ext cx="461665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6244988-6183-4F2D-A0FD-59E6DC4232E0}"/>
              </a:ext>
            </a:extLst>
          </p:cNvPr>
          <p:cNvSpPr txBox="1"/>
          <p:nvPr/>
        </p:nvSpPr>
        <p:spPr>
          <a:xfrm>
            <a:off x="4162985" y="2888866"/>
            <a:ext cx="4355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汇报完毕 </a:t>
            </a:r>
            <a:r>
              <a:rPr lang="zh-CN" altLang="en-US" sz="32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感谢观看！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D891BCB-11C6-4599-A64C-DB7894C289E0}"/>
              </a:ext>
            </a:extLst>
          </p:cNvPr>
          <p:cNvSpPr txBox="1"/>
          <p:nvPr/>
        </p:nvSpPr>
        <p:spPr>
          <a:xfrm>
            <a:off x="3876062" y="3493377"/>
            <a:ext cx="4874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THANKS FOR WATCHING</a:t>
            </a:r>
            <a:endParaRPr lang="zh-CN" altLang="en-US" sz="2800" spc="3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 useBgFill="1">
        <p:nvSpPr>
          <p:cNvPr id="14" name="矩形: 圆角 13">
            <a:extLst>
              <a:ext uri="{FF2B5EF4-FFF2-40B4-BE49-F238E27FC236}">
                <a16:creationId xmlns:a16="http://schemas.microsoft.com/office/drawing/2014/main" xmlns="" id="{FB5EF1E3-544B-48DA-8753-78CDCFAF423B}"/>
              </a:ext>
            </a:extLst>
          </p:cNvPr>
          <p:cNvSpPr/>
          <p:nvPr/>
        </p:nvSpPr>
        <p:spPr>
          <a:xfrm>
            <a:off x="2766293" y="5986374"/>
            <a:ext cx="1054748" cy="561975"/>
          </a:xfrm>
          <a:prstGeom prst="roundRect">
            <a:avLst>
              <a:gd name="adj" fmla="val 0"/>
            </a:avLst>
          </a:prstGeom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汇报人</a:t>
            </a:r>
            <a:endParaRPr lang="en-US" altLang="zh-CN" sz="12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书雅</a:t>
            </a:r>
            <a:r>
              <a:rPr lang="en-US" altLang="zh-CN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Mia</a:t>
            </a:r>
            <a:endParaRPr lang="zh-CN" altLang="en-US" sz="1200" spc="3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 useBgFill="1">
        <p:nvSpPr>
          <p:cNvPr id="15" name="矩形: 圆角 14">
            <a:extLst>
              <a:ext uri="{FF2B5EF4-FFF2-40B4-BE49-F238E27FC236}">
                <a16:creationId xmlns:a16="http://schemas.microsoft.com/office/drawing/2014/main" xmlns="" id="{BC9D46D5-8CFF-403B-90F7-C279AD4F5AF3}"/>
              </a:ext>
            </a:extLst>
          </p:cNvPr>
          <p:cNvSpPr/>
          <p:nvPr/>
        </p:nvSpPr>
        <p:spPr>
          <a:xfrm>
            <a:off x="5470034" y="5986374"/>
            <a:ext cx="1054748" cy="561975"/>
          </a:xfrm>
          <a:prstGeom prst="roundRect">
            <a:avLst>
              <a:gd name="adj" fmla="val 0"/>
            </a:avLst>
          </a:prstGeom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汇报部门</a:t>
            </a:r>
            <a:endParaRPr lang="en-US" altLang="zh-CN" sz="12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市场部</a:t>
            </a:r>
          </a:p>
        </p:txBody>
      </p:sp>
      <p:sp useBgFill="1">
        <p:nvSpPr>
          <p:cNvPr id="16" name="矩形: 圆角 15">
            <a:extLst>
              <a:ext uri="{FF2B5EF4-FFF2-40B4-BE49-F238E27FC236}">
                <a16:creationId xmlns:a16="http://schemas.microsoft.com/office/drawing/2014/main" xmlns="" id="{7F79C4FA-8EE9-4FC7-B939-6FF338C6F09E}"/>
              </a:ext>
            </a:extLst>
          </p:cNvPr>
          <p:cNvSpPr/>
          <p:nvPr/>
        </p:nvSpPr>
        <p:spPr>
          <a:xfrm>
            <a:off x="8173776" y="5986374"/>
            <a:ext cx="1054748" cy="561975"/>
          </a:xfrm>
          <a:prstGeom prst="roundRect">
            <a:avLst>
              <a:gd name="adj" fmla="val 0"/>
            </a:avLst>
          </a:prstGeom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汇报时间</a:t>
            </a:r>
            <a:endParaRPr lang="en-US" altLang="zh-CN" sz="12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spc="3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XX/XX</a:t>
            </a:r>
            <a:endParaRPr lang="zh-CN" altLang="en-US" sz="1200" spc="3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97DE124-0B9A-4C60-90B7-D3B752EF9FBD}"/>
              </a:ext>
            </a:extLst>
          </p:cNvPr>
          <p:cNvSpPr/>
          <p:nvPr/>
        </p:nvSpPr>
        <p:spPr>
          <a:xfrm>
            <a:off x="357668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D62EE41-2866-45B4-99F5-5135B0CAB946}"/>
              </a:ext>
            </a:extLst>
          </p:cNvPr>
          <p:cNvSpPr txBox="1"/>
          <p:nvPr/>
        </p:nvSpPr>
        <p:spPr>
          <a:xfrm rot="10800000">
            <a:off x="125846" y="5016103"/>
            <a:ext cx="492443" cy="9162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20XX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2617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093B5940-118D-4F4E-858C-079BDEDC4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7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书雅</a:t>
            </a:r>
            <a:r>
              <a:rPr lang="en-US" altLang="zh-CN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Mia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2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99B702A-A2B7-45E6-A02B-AEF1EC3A308C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8B866EC-5EE1-4A25-95D4-2F4C88874E01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63552681-B05C-4A97-AECE-1A93338536A4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6D027AF-0CC6-4ECE-AD4B-9760DF9144E5}"/>
              </a:ext>
            </a:extLst>
          </p:cNvPr>
          <p:cNvSpPr txBox="1"/>
          <p:nvPr/>
        </p:nvSpPr>
        <p:spPr>
          <a:xfrm rot="10800000">
            <a:off x="11589098" y="-1"/>
            <a:ext cx="461665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B6103CC-F17A-4172-8C12-CAEF5E750537}"/>
              </a:ext>
            </a:extLst>
          </p:cNvPr>
          <p:cNvSpPr/>
          <p:nvPr/>
        </p:nvSpPr>
        <p:spPr>
          <a:xfrm rot="16200000">
            <a:off x="4671333" y="1325397"/>
            <a:ext cx="2670628" cy="267062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120828-B825-4B49-8799-55C004574FA1}"/>
              </a:ext>
            </a:extLst>
          </p:cNvPr>
          <p:cNvSpPr txBox="1"/>
          <p:nvPr/>
        </p:nvSpPr>
        <p:spPr>
          <a:xfrm>
            <a:off x="5092392" y="2797846"/>
            <a:ext cx="2007216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8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48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B0C7243-8779-4009-BD84-3903CA891F76}"/>
              </a:ext>
            </a:extLst>
          </p:cNvPr>
          <p:cNvSpPr/>
          <p:nvPr/>
        </p:nvSpPr>
        <p:spPr>
          <a:xfrm>
            <a:off x="2438567" y="-3232979"/>
            <a:ext cx="7314867" cy="7314273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BC3413F-5E25-41DB-AD76-BCB0915159CD}"/>
              </a:ext>
            </a:extLst>
          </p:cNvPr>
          <p:cNvSpPr txBox="1"/>
          <p:nvPr/>
        </p:nvSpPr>
        <p:spPr>
          <a:xfrm>
            <a:off x="4796285" y="1167788"/>
            <a:ext cx="2614818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600" spc="6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zh-CN" altLang="en-US" sz="16600" spc="6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D2E0AE3-0529-4E15-9A29-4BA9512C5BCA}"/>
              </a:ext>
            </a:extLst>
          </p:cNvPr>
          <p:cNvSpPr txBox="1"/>
          <p:nvPr/>
        </p:nvSpPr>
        <p:spPr>
          <a:xfrm>
            <a:off x="5024405" y="4701183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工作内容回顾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3F173E28-CF21-422B-B16C-2D65D4ED2665}"/>
              </a:ext>
            </a:extLst>
          </p:cNvPr>
          <p:cNvSpPr txBox="1"/>
          <p:nvPr/>
        </p:nvSpPr>
        <p:spPr>
          <a:xfrm>
            <a:off x="3834024" y="5358703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CCF99AB-7970-4F4E-8F55-0C10E86847CB}"/>
              </a:ext>
            </a:extLst>
          </p:cNvPr>
          <p:cNvSpPr txBox="1"/>
          <p:nvPr/>
        </p:nvSpPr>
        <p:spPr>
          <a:xfrm>
            <a:off x="4863761" y="4958593"/>
            <a:ext cx="2396490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Work Content Review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97C2A08-4E0B-49A4-9E1E-0356422020C8}"/>
              </a:ext>
            </a:extLst>
          </p:cNvPr>
          <p:cNvSpPr/>
          <p:nvPr/>
        </p:nvSpPr>
        <p:spPr>
          <a:xfrm>
            <a:off x="357668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88F25E3-6D50-4AFD-B297-AECDFD4D83D6}"/>
              </a:ext>
            </a:extLst>
          </p:cNvPr>
          <p:cNvSpPr txBox="1"/>
          <p:nvPr/>
        </p:nvSpPr>
        <p:spPr>
          <a:xfrm rot="10800000">
            <a:off x="125846" y="5016103"/>
            <a:ext cx="492443" cy="9162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20XX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6774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6197D25-2261-4CCC-B243-97E45FD75776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23379D0E-C510-478E-BF9A-02DC0BB0846C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1682E818-0E7C-418C-809F-F74C6C4327FD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9259EA4-95F6-4AC3-A85C-FB57FD2F508F}"/>
              </a:ext>
            </a:extLst>
          </p:cNvPr>
          <p:cNvSpPr txBox="1"/>
          <p:nvPr/>
        </p:nvSpPr>
        <p:spPr>
          <a:xfrm>
            <a:off x="600075" y="30129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前期准备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F2657642-01E8-4644-9630-1FF44132308A}"/>
              </a:ext>
            </a:extLst>
          </p:cNvPr>
          <p:cNvSpPr/>
          <p:nvPr/>
        </p:nvSpPr>
        <p:spPr>
          <a:xfrm>
            <a:off x="-284566" y="-342900"/>
            <a:ext cx="10865682" cy="5929687"/>
          </a:xfrm>
          <a:custGeom>
            <a:avLst/>
            <a:gdLst>
              <a:gd name="connsiteX0" fmla="*/ 0 w 10865682"/>
              <a:gd name="connsiteY0" fmla="*/ 0 h 5929687"/>
              <a:gd name="connsiteX1" fmla="*/ 10865682 w 10865682"/>
              <a:gd name="connsiteY1" fmla="*/ 0 h 5929687"/>
              <a:gd name="connsiteX2" fmla="*/ 10845066 w 10865682"/>
              <a:gd name="connsiteY2" fmla="*/ 89319 h 5929687"/>
              <a:gd name="connsiteX3" fmla="*/ 3303304 w 10865682"/>
              <a:gd name="connsiteY3" fmla="*/ 5929687 h 5929687"/>
              <a:gd name="connsiteX4" fmla="*/ 272286 w 10865682"/>
              <a:gd name="connsiteY4" fmla="*/ 5317803 h 5929687"/>
              <a:gd name="connsiteX5" fmla="*/ 0 w 10865682"/>
              <a:gd name="connsiteY5" fmla="*/ 5194715 h 5929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65682" h="5929687">
                <a:moveTo>
                  <a:pt x="0" y="0"/>
                </a:moveTo>
                <a:lnTo>
                  <a:pt x="10865682" y="0"/>
                </a:lnTo>
                <a:lnTo>
                  <a:pt x="10845066" y="89319"/>
                </a:lnTo>
                <a:cubicBezTo>
                  <a:pt x="9980863" y="3447928"/>
                  <a:pt x="6931931" y="5929687"/>
                  <a:pt x="3303304" y="5929687"/>
                </a:cubicBezTo>
                <a:cubicBezTo>
                  <a:pt x="2228156" y="5929687"/>
                  <a:pt x="1203899" y="5711810"/>
                  <a:pt x="272286" y="5317803"/>
                </a:cubicBezTo>
                <a:lnTo>
                  <a:pt x="0" y="5194715"/>
                </a:lnTo>
                <a:close/>
              </a:path>
            </a:pathLst>
          </a:cu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B9ED43F2-25A4-4845-B997-16271AFA8440}"/>
              </a:ext>
            </a:extLst>
          </p:cNvPr>
          <p:cNvSpPr/>
          <p:nvPr/>
        </p:nvSpPr>
        <p:spPr>
          <a:xfrm>
            <a:off x="1471244" y="5307509"/>
            <a:ext cx="279278" cy="27927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62ECAFC-0042-443A-B72E-D3129266DE41}"/>
              </a:ext>
            </a:extLst>
          </p:cNvPr>
          <p:cNvSpPr/>
          <p:nvPr/>
        </p:nvSpPr>
        <p:spPr>
          <a:xfrm>
            <a:off x="4519393" y="5240714"/>
            <a:ext cx="279278" cy="27927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C999F844-914C-4F1D-8733-852A4EA3861D}"/>
              </a:ext>
            </a:extLst>
          </p:cNvPr>
          <p:cNvSpPr/>
          <p:nvPr/>
        </p:nvSpPr>
        <p:spPr>
          <a:xfrm>
            <a:off x="6912439" y="4302944"/>
            <a:ext cx="279278" cy="27927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59FDF801-6F77-4BF3-9557-630063B68EA5}"/>
              </a:ext>
            </a:extLst>
          </p:cNvPr>
          <p:cNvSpPr/>
          <p:nvPr/>
        </p:nvSpPr>
        <p:spPr>
          <a:xfrm>
            <a:off x="9518714" y="1685970"/>
            <a:ext cx="279278" cy="27927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D09ADDA-860D-420B-AC8D-3FD29BB59A37}"/>
              </a:ext>
            </a:extLst>
          </p:cNvPr>
          <p:cNvSpPr txBox="1"/>
          <p:nvPr/>
        </p:nvSpPr>
        <p:spPr>
          <a:xfrm>
            <a:off x="879040" y="5726426"/>
            <a:ext cx="1463686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B" panose="00020600040101010101" pitchFamily="18" charset="-122"/>
              </a:rPr>
              <a:t>初期构想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6BF6780-02AA-4B45-8A6A-6398C4A9F039}"/>
              </a:ext>
            </a:extLst>
          </p:cNvPr>
          <p:cNvSpPr txBox="1"/>
          <p:nvPr/>
        </p:nvSpPr>
        <p:spPr>
          <a:xfrm>
            <a:off x="833087" y="6210122"/>
            <a:ext cx="1555593" cy="468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B" panose="00020600040101010101" pitchFamily="18" charset="-122"/>
              </a:rPr>
              <a:t>2020.01.20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B1154BD-D0AF-469C-973B-69B99ABAE5E7}"/>
              </a:ext>
            </a:extLst>
          </p:cNvPr>
          <p:cNvSpPr txBox="1"/>
          <p:nvPr/>
        </p:nvSpPr>
        <p:spPr>
          <a:xfrm>
            <a:off x="661485" y="3833856"/>
            <a:ext cx="2279297" cy="116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项目选址为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A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座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10-14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层，定位高端商务酒店</a:t>
            </a:r>
            <a:endParaRPr lang="en-US" altLang="zh-CN" sz="1600" dirty="0">
              <a:solidFill>
                <a:schemeClr val="bg1"/>
              </a:solidFill>
              <a:latin typeface="+mn-ea"/>
              <a:cs typeface="阿里巴巴普惠体 L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预计工期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120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阿里巴巴普惠体 L" panose="00020600040101010101" pitchFamily="18" charset="-122"/>
              </a:rPr>
              <a:t>天。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450A89D-2201-43AA-9A3D-F2643220B0EE}"/>
              </a:ext>
            </a:extLst>
          </p:cNvPr>
          <p:cNvSpPr txBox="1"/>
          <p:nvPr/>
        </p:nvSpPr>
        <p:spPr>
          <a:xfrm>
            <a:off x="6320235" y="4806579"/>
            <a:ext cx="1463686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合作伙伴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9D8A59A-A3B7-4A21-9330-D73C8D558573}"/>
              </a:ext>
            </a:extLst>
          </p:cNvPr>
          <p:cNvSpPr txBox="1"/>
          <p:nvPr/>
        </p:nvSpPr>
        <p:spPr>
          <a:xfrm>
            <a:off x="9887139" y="1319338"/>
            <a:ext cx="1463686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项目启动会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67A3AEE-7E44-4867-9250-402AC5E81D42}"/>
              </a:ext>
            </a:extLst>
          </p:cNvPr>
          <p:cNvSpPr txBox="1"/>
          <p:nvPr/>
        </p:nvSpPr>
        <p:spPr>
          <a:xfrm>
            <a:off x="6274282" y="5261747"/>
            <a:ext cx="1555593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2020.04.15</a:t>
            </a:r>
            <a:endParaRPr lang="zh-CN" altLang="en-US" dirty="0">
              <a:solidFill>
                <a:schemeClr val="bg1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8B03156-E9EC-44C8-872B-888875C78569}"/>
              </a:ext>
            </a:extLst>
          </p:cNvPr>
          <p:cNvSpPr txBox="1"/>
          <p:nvPr/>
        </p:nvSpPr>
        <p:spPr>
          <a:xfrm>
            <a:off x="9887139" y="1784017"/>
            <a:ext cx="1555593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2020.05.12</a:t>
            </a:r>
            <a:endParaRPr lang="zh-CN" altLang="en-US" dirty="0">
              <a:solidFill>
                <a:schemeClr val="bg1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18425E0-9AFD-4BEC-B841-B9BB48D8D658}"/>
              </a:ext>
            </a:extLst>
          </p:cNvPr>
          <p:cNvSpPr txBox="1"/>
          <p:nvPr/>
        </p:nvSpPr>
        <p:spPr>
          <a:xfrm>
            <a:off x="3927189" y="5603181"/>
            <a:ext cx="1463686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市场调研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03E5AD1F-C279-4C7E-B7F8-2F25F7C24EC1}"/>
              </a:ext>
            </a:extLst>
          </p:cNvPr>
          <p:cNvSpPr txBox="1"/>
          <p:nvPr/>
        </p:nvSpPr>
        <p:spPr>
          <a:xfrm>
            <a:off x="3881236" y="6036406"/>
            <a:ext cx="1555593" cy="464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2020.02.15</a:t>
            </a:r>
            <a:endParaRPr lang="zh-CN" altLang="en-US" dirty="0">
              <a:solidFill>
                <a:schemeClr val="bg1"/>
              </a:solidFill>
              <a:latin typeface="+mn-ea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C5A7811-E4E3-4D83-AF63-B23F224430FA}"/>
              </a:ext>
            </a:extLst>
          </p:cNvPr>
          <p:cNvSpPr txBox="1"/>
          <p:nvPr/>
        </p:nvSpPr>
        <p:spPr>
          <a:xfrm>
            <a:off x="3519384" y="3859285"/>
            <a:ext cx="2279297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通过对市场上品牌高端商务酒店进行调研，确定项目目标人群。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58F8477-3E0E-4BDF-9104-A3213CE3A039}"/>
              </a:ext>
            </a:extLst>
          </p:cNvPr>
          <p:cNvSpPr txBox="1"/>
          <p:nvPr/>
        </p:nvSpPr>
        <p:spPr>
          <a:xfrm>
            <a:off x="5854076" y="2797068"/>
            <a:ext cx="2460037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</a:rPr>
              <a:t>选择权威设计机构进行室内设计，保障装修风格符合酒店定位。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0857B32-ACB6-4532-9189-AF537F0F00CC}"/>
              </a:ext>
            </a:extLst>
          </p:cNvPr>
          <p:cNvSpPr txBox="1"/>
          <p:nvPr/>
        </p:nvSpPr>
        <p:spPr>
          <a:xfrm>
            <a:off x="6759993" y="1242725"/>
            <a:ext cx="2460037" cy="1165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pPr algn="just"/>
            <a:r>
              <a:rPr lang="zh-CN" altLang="en-US" dirty="0">
                <a:solidFill>
                  <a:schemeClr val="bg1"/>
                </a:solidFill>
              </a:rPr>
              <a:t>将各个部门召集起来，告知各部门项目概况及需要的工作内容。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5B6AC6F3-F75D-40CB-84CB-0263941802FD}"/>
              </a:ext>
            </a:extLst>
          </p:cNvPr>
          <p:cNvGrpSpPr/>
          <p:nvPr/>
        </p:nvGrpSpPr>
        <p:grpSpPr>
          <a:xfrm>
            <a:off x="-284723" y="-1432579"/>
            <a:ext cx="3868164" cy="3867850"/>
            <a:chOff x="6247373" y="1388625"/>
            <a:chExt cx="3868164" cy="386785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B262627-6894-4CB2-A505-382B70721432}"/>
                </a:ext>
              </a:extLst>
            </p:cNvPr>
            <p:cNvSpPr/>
            <p:nvPr/>
          </p:nvSpPr>
          <p:spPr>
            <a:xfrm>
              <a:off x="6247373" y="1388625"/>
              <a:ext cx="3868164" cy="3867850"/>
            </a:xfrm>
            <a:prstGeom prst="ellipse">
              <a:avLst/>
            </a:prstGeom>
            <a:noFill/>
            <a:ln w="12700">
              <a:solidFill>
                <a:schemeClr val="bg1">
                  <a:alpha val="1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113B76BD-0A43-4B0C-8029-D2740E006934}"/>
                </a:ext>
              </a:extLst>
            </p:cNvPr>
            <p:cNvSpPr/>
            <p:nvPr/>
          </p:nvSpPr>
          <p:spPr>
            <a:xfrm rot="16200000">
              <a:off x="8983747" y="4178840"/>
              <a:ext cx="638004" cy="638004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43377462-B770-4284-9FCD-6434B5C5EF79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4D07561-94D9-42CE-B444-0FD0A290C5C2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01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2B369CA-9739-4CD6-8B9F-554E1080FAA2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446E831-592A-455F-8955-2B43407C84CF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01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9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1D6DCF1-CAAC-45E6-96F3-B8E69147C8F8}"/>
              </a:ext>
            </a:extLst>
          </p:cNvPr>
          <p:cNvSpPr/>
          <p:nvPr/>
        </p:nvSpPr>
        <p:spPr>
          <a:xfrm>
            <a:off x="0" y="1841500"/>
            <a:ext cx="12192000" cy="3111500"/>
          </a:xfrm>
          <a:prstGeom prst="rect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791E83E-3456-4176-A518-381530309DC4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B66C6759-C33B-44D1-8652-42704C6868ED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3FF3EB6C-A2DA-4024-8DC1-7A6DEE729F89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3DAF45C-91DC-4669-ABA7-2BF9ECC818DF}"/>
              </a:ext>
            </a:extLst>
          </p:cNvPr>
          <p:cNvSpPr txBox="1"/>
          <p:nvPr/>
        </p:nvSpPr>
        <p:spPr>
          <a:xfrm>
            <a:off x="600075" y="30129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初期构想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F61E59F-CA58-416D-9256-92D3410819EF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0C86891-E1BB-4586-87A5-0281F718C34D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01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B0F20AD-57F5-432D-BB76-5C3DAEF697A2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871247B-9B53-4DA8-A88E-A09D1AE71572}"/>
              </a:ext>
            </a:extLst>
          </p:cNvPr>
          <p:cNvSpPr txBox="1"/>
          <p:nvPr/>
        </p:nvSpPr>
        <p:spPr>
          <a:xfrm>
            <a:off x="1649359" y="2290983"/>
            <a:ext cx="4446641" cy="2269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6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439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间奢华客房及套房配有行政酒廊、水疗及健身中心、 包含酒吧及中式茶亭在内的七间经典美食餐厅、</a:t>
            </a: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1600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平米无柱式宴会厅。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当代艺术家曾梵志为酒店量身定制四件作品、酒店艺术廊，开启文化艺术奢华新体验。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8594F0E-4878-4F2B-9ABF-24D0452ADC70}"/>
              </a:ext>
            </a:extLst>
          </p:cNvPr>
          <p:cNvSpPr/>
          <p:nvPr/>
        </p:nvSpPr>
        <p:spPr>
          <a:xfrm>
            <a:off x="6840724" y="699791"/>
            <a:ext cx="3987220" cy="5891510"/>
          </a:xfrm>
          <a:prstGeom prst="rect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1229822-ECF1-40DA-9CEA-78EAE9DF8969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01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B13E504-2635-467E-9293-781D6E5E8FE9}"/>
              </a:ext>
            </a:extLst>
          </p:cNvPr>
          <p:cNvGrpSpPr/>
          <p:nvPr/>
        </p:nvGrpSpPr>
        <p:grpSpPr>
          <a:xfrm>
            <a:off x="641261" y="2415150"/>
            <a:ext cx="688436" cy="688436"/>
            <a:chOff x="442367" y="2354351"/>
            <a:chExt cx="988720" cy="988720"/>
          </a:xfrm>
        </p:grpSpPr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xmlns="" id="{5D91FD27-736B-4803-B807-7B4D0F3B2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671698" y="2583682"/>
              <a:ext cx="530058" cy="530058"/>
            </a:xfrm>
            <a:prstGeom prst="rect">
              <a:avLst/>
            </a:prstGeom>
          </p:spPr>
        </p:pic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DC730311-CC0D-44D9-992C-F386D32A7C41}"/>
                </a:ext>
              </a:extLst>
            </p:cNvPr>
            <p:cNvSpPr/>
            <p:nvPr/>
          </p:nvSpPr>
          <p:spPr>
            <a:xfrm>
              <a:off x="442367" y="2354351"/>
              <a:ext cx="988720" cy="988720"/>
            </a:xfrm>
            <a:prstGeom prst="ellipse">
              <a:avLst/>
            </a:pr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E9E9D6D-2972-47E0-BE9A-3E971B5F61F4}"/>
              </a:ext>
            </a:extLst>
          </p:cNvPr>
          <p:cNvGrpSpPr/>
          <p:nvPr/>
        </p:nvGrpSpPr>
        <p:grpSpPr>
          <a:xfrm>
            <a:off x="641261" y="3788531"/>
            <a:ext cx="688436" cy="688436"/>
            <a:chOff x="435514" y="3693337"/>
            <a:chExt cx="988720" cy="988720"/>
          </a:xfrm>
        </p:grpSpPr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xmlns="" id="{1F5CB288-447A-4A11-AC71-9943195EA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664845" y="3922668"/>
              <a:ext cx="530058" cy="530058"/>
            </a:xfrm>
            <a:prstGeom prst="rect">
              <a:avLst/>
            </a:prstGeom>
          </p:spPr>
        </p:pic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292A1889-D22D-46E1-AE65-87EA4F640755}"/>
                </a:ext>
              </a:extLst>
            </p:cNvPr>
            <p:cNvSpPr/>
            <p:nvPr/>
          </p:nvSpPr>
          <p:spPr>
            <a:xfrm>
              <a:off x="435514" y="3693337"/>
              <a:ext cx="988720" cy="988720"/>
            </a:xfrm>
            <a:prstGeom prst="ellipse">
              <a:avLst/>
            </a:prstGeom>
            <a:noFill/>
            <a:ln w="19050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1161AE6-AA87-4FB0-8BF9-2937F77DB69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8" r="34629"/>
          <a:stretch/>
        </p:blipFill>
        <p:spPr>
          <a:xfrm>
            <a:off x="6962057" y="852366"/>
            <a:ext cx="3744554" cy="558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57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4D826F9-ACA8-483A-978C-8C4820987F66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CEBE82F7-7594-4156-AF05-3124284A3BEA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0EB0298E-A039-4B45-A6FA-5C83E79A349E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54C762F-F166-4FA5-B133-5249C1D28F82}"/>
              </a:ext>
            </a:extLst>
          </p:cNvPr>
          <p:cNvSpPr txBox="1"/>
          <p:nvPr/>
        </p:nvSpPr>
        <p:spPr>
          <a:xfrm>
            <a:off x="600075" y="30129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市场调研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27B6CC1-9AAA-4C5B-976F-F19B497D3E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772"/>
          <a:stretch/>
        </p:blipFill>
        <p:spPr>
          <a:xfrm>
            <a:off x="2530823" y="0"/>
            <a:ext cx="9661178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AE98D6F-0C10-49B3-B8DC-A2D74A43E8A1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01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08C5523-E446-4DC0-8F2C-2F64CA6462ED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/>
                </a:solidFill>
              </a:rPr>
              <a:t>SUMMARY REPORT</a:t>
            </a:r>
            <a:endParaRPr lang="zh-CN" altLang="en-US" sz="1400" i="1" spc="600" dirty="0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377D682-EC62-47CD-8E94-5F54B7A4850D}"/>
              </a:ext>
            </a:extLst>
          </p:cNvPr>
          <p:cNvSpPr/>
          <p:nvPr/>
        </p:nvSpPr>
        <p:spPr>
          <a:xfrm>
            <a:off x="2530822" y="0"/>
            <a:ext cx="9788918" cy="6858000"/>
          </a:xfrm>
          <a:prstGeom prst="rect">
            <a:avLst/>
          </a:prstGeom>
          <a:gradFill>
            <a:gsLst>
              <a:gs pos="76000">
                <a:srgbClr val="1F211F">
                  <a:alpha val="43000"/>
                </a:srgbClr>
              </a:gs>
              <a:gs pos="33000">
                <a:srgbClr val="1F211F">
                  <a:alpha val="82000"/>
                </a:srgbClr>
              </a:gs>
              <a:gs pos="0">
                <a:srgbClr val="1F211F"/>
              </a:gs>
              <a:gs pos="100000">
                <a:srgbClr val="1F211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CDF3D068-AFB9-4335-9459-C9D13C8290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5538181"/>
              </p:ext>
            </p:extLst>
          </p:nvPr>
        </p:nvGraphicFramePr>
        <p:xfrm>
          <a:off x="600074" y="3618777"/>
          <a:ext cx="4930586" cy="2937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140064F-8C0D-4684-A061-0F76F252B027}"/>
              </a:ext>
            </a:extLst>
          </p:cNvPr>
          <p:cNvSpPr txBox="1"/>
          <p:nvPr/>
        </p:nvSpPr>
        <p:spPr>
          <a:xfrm>
            <a:off x="600075" y="1887763"/>
            <a:ext cx="5241925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通过对市场上品牌高端商务酒店进行调研，确定项目目标人群。项目临近本市最大会展中心，年均会议为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场次，涉及医药、设计、工业、贸易、服装、教育各行各业，参会人数百万人次。</a:t>
            </a:r>
          </a:p>
          <a:p>
            <a:endParaRPr lang="zh-CN" altLang="en-US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D2BF656-6459-4418-AF0D-5401B5FBC57B}"/>
              </a:ext>
            </a:extLst>
          </p:cNvPr>
          <p:cNvSpPr txBox="1"/>
          <p:nvPr/>
        </p:nvSpPr>
        <p:spPr>
          <a:xfrm>
            <a:off x="600074" y="1423662"/>
            <a:ext cx="5286264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</a:rPr>
              <a:t>有参会出差需求的高端商企人士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30BCDEF-8486-4F9C-980A-685FE99126BB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01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1E276CE-BF50-4D53-86C8-9F77A96566D5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83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CA8C466-6C0E-44A7-9EAB-B91B62F0A7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2546" y="-15645"/>
            <a:ext cx="12219813" cy="687364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B159F1D-27FB-4451-AE83-2EC9287956FA}"/>
              </a:ext>
            </a:extLst>
          </p:cNvPr>
          <p:cNvSpPr/>
          <p:nvPr/>
        </p:nvSpPr>
        <p:spPr>
          <a:xfrm>
            <a:off x="-1" y="-7822"/>
            <a:ext cx="12219813" cy="6873645"/>
          </a:xfrm>
          <a:prstGeom prst="rect">
            <a:avLst/>
          </a:prstGeom>
          <a:solidFill>
            <a:srgbClr val="1F211F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D20FA4B-98E4-4B07-8C3D-8B2F7C57B50E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C827C317-7D1F-464C-A5CC-5A141BC4CBF9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2AB914C9-DA02-4BBA-AC4D-C6BC3E807F8A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465CC60-B19C-4413-B78C-887AC578CE3E}"/>
              </a:ext>
            </a:extLst>
          </p:cNvPr>
          <p:cNvSpPr txBox="1"/>
          <p:nvPr/>
        </p:nvSpPr>
        <p:spPr>
          <a:xfrm>
            <a:off x="600075" y="30129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合作伙伴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D5389EF-FD37-4A9F-A6EC-0DA17FC3B842}"/>
              </a:ext>
            </a:extLst>
          </p:cNvPr>
          <p:cNvSpPr txBox="1"/>
          <p:nvPr/>
        </p:nvSpPr>
        <p:spPr>
          <a:xfrm>
            <a:off x="3107658" y="961593"/>
            <a:ext cx="5976685" cy="427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选择权威设计机构进行室内设计，保障装修风格符合酒店定位。</a:t>
            </a:r>
          </a:p>
        </p:txBody>
      </p:sp>
      <p:graphicFrame>
        <p:nvGraphicFramePr>
          <p:cNvPr id="10" name="表格 8">
            <a:extLst>
              <a:ext uri="{FF2B5EF4-FFF2-40B4-BE49-F238E27FC236}">
                <a16:creationId xmlns:a16="http://schemas.microsoft.com/office/drawing/2014/main" xmlns="" id="{D24D6FE8-64EC-4FBD-95EE-BC65D234BF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524762"/>
              </p:ext>
            </p:extLst>
          </p:nvPr>
        </p:nvGraphicFramePr>
        <p:xfrm>
          <a:off x="621451" y="1711850"/>
          <a:ext cx="10605350" cy="1421314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121070">
                  <a:extLst>
                    <a:ext uri="{9D8B030D-6E8A-4147-A177-3AD203B41FA5}">
                      <a16:colId xmlns:a16="http://schemas.microsoft.com/office/drawing/2014/main" xmlns="" val="2595782202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315770120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1390145496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3694027508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2795639211"/>
                    </a:ext>
                  </a:extLst>
                </a:gridCol>
              </a:tblGrid>
              <a:tr h="710657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机构名称</a:t>
                      </a:r>
                      <a:endParaRPr lang="zh-CN" altLang="en-US" b="0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初报价（万）</a:t>
                      </a:r>
                      <a:endParaRPr lang="zh-CN" altLang="en-US" b="0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资质</a:t>
                      </a:r>
                      <a:endParaRPr lang="zh-CN" altLang="en-US" b="0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近几年优质项目</a:t>
                      </a:r>
                      <a:endParaRPr lang="zh-CN" altLang="en-US" b="0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>
                          <a:latin typeface="思源黑体 CN Bold" panose="020B0800000000000000" pitchFamily="34" charset="-122"/>
                          <a:ea typeface="思源黑体 CN Bold" panose="020B0800000000000000" pitchFamily="34" charset="-122"/>
                        </a:rPr>
                        <a:t>团队力量</a:t>
                      </a:r>
                      <a:endParaRPr lang="zh-CN" altLang="en-US" b="0" dirty="0">
                        <a:latin typeface="思源黑体 CN Bold" panose="020B0800000000000000" pitchFamily="34" charset="-122"/>
                        <a:ea typeface="思源黑体 CN Bold" panose="020B0800000000000000" pitchFamily="34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4125912"/>
                  </a:ext>
                </a:extLst>
              </a:tr>
              <a:tr h="7106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第一家设计公司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98.0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二级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希尔顿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室内设计师</a:t>
                      </a:r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人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5128032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xmlns="" id="{ED435CA2-A5AD-4442-B3D6-E1E16AE807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81151"/>
              </p:ext>
            </p:extLst>
          </p:nvPr>
        </p:nvGraphicFramePr>
        <p:xfrm>
          <a:off x="621451" y="3941806"/>
          <a:ext cx="10605350" cy="2131968"/>
        </p:xfrm>
        <a:graphic>
          <a:graphicData uri="http://schemas.openxmlformats.org/drawingml/2006/table">
            <a:tbl>
              <a:tblPr bandRow="1">
                <a:tableStyleId>{793D81CF-94F2-401A-BA57-92F5A7B2D0C5}</a:tableStyleId>
              </a:tblPr>
              <a:tblGrid>
                <a:gridCol w="2121070">
                  <a:extLst>
                    <a:ext uri="{9D8B030D-6E8A-4147-A177-3AD203B41FA5}">
                      <a16:colId xmlns:a16="http://schemas.microsoft.com/office/drawing/2014/main" xmlns="" val="3642213766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32123243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505285538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2693076047"/>
                    </a:ext>
                  </a:extLst>
                </a:gridCol>
                <a:gridCol w="2121070">
                  <a:extLst>
                    <a:ext uri="{9D8B030D-6E8A-4147-A177-3AD203B41FA5}">
                      <a16:colId xmlns:a16="http://schemas.microsoft.com/office/drawing/2014/main" xmlns="" val="2506744690"/>
                    </a:ext>
                  </a:extLst>
                </a:gridCol>
              </a:tblGrid>
              <a:tr h="7106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第三家设计公司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78.0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一级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四季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设计师</a:t>
                      </a:r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7</a:t>
                      </a:r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人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9240500"/>
                  </a:ext>
                </a:extLst>
              </a:tr>
              <a:tr h="7106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第四家设计公司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89.4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二级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雅诗阁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设计师</a:t>
                      </a:r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5</a:t>
                      </a:r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人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3531935"/>
                  </a:ext>
                </a:extLst>
              </a:tr>
              <a:tr h="7106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第五家设计公司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96.0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二级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洲际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设计师</a:t>
                      </a:r>
                      <a:r>
                        <a:rPr lang="en-US" altLang="zh-CN" sz="1600" dirty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zh-CN" altLang="en-US" sz="1600" dirty="0">
                          <a:solidFill>
                            <a:schemeClr val="bg1"/>
                          </a:solidFill>
                        </a:rPr>
                        <a:t>人</a:t>
                      </a:r>
                      <a:endParaRPr lang="zh-CN" altLang="en-US" sz="1600" dirty="0">
                        <a:solidFill>
                          <a:schemeClr val="bg1"/>
                        </a:solidFill>
                        <a:latin typeface="阿里巴巴普惠体 R" panose="00020600040101010101" pitchFamily="18" charset="-122"/>
                        <a:ea typeface="阿里巴巴普惠体 R" panose="00020600040101010101" pitchFamily="18" charset="-122"/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0306392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2F714624-2430-4950-BA54-2F4025E65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852446"/>
              </p:ext>
            </p:extLst>
          </p:nvPr>
        </p:nvGraphicFramePr>
        <p:xfrm>
          <a:off x="488101" y="3123639"/>
          <a:ext cx="10888250" cy="818167"/>
        </p:xfrm>
        <a:graphic>
          <a:graphicData uri="http://schemas.openxmlformats.org/drawingml/2006/table">
            <a:tbl>
              <a:tblPr bandRow="1">
                <a:tableStyleId>{793D81CF-94F2-401A-BA57-92F5A7B2D0C5}</a:tableStyleId>
              </a:tblPr>
              <a:tblGrid>
                <a:gridCol w="2177650">
                  <a:extLst>
                    <a:ext uri="{9D8B030D-6E8A-4147-A177-3AD203B41FA5}">
                      <a16:colId xmlns:a16="http://schemas.microsoft.com/office/drawing/2014/main" xmlns="" val="3001922466"/>
                    </a:ext>
                  </a:extLst>
                </a:gridCol>
                <a:gridCol w="2177650">
                  <a:extLst>
                    <a:ext uri="{9D8B030D-6E8A-4147-A177-3AD203B41FA5}">
                      <a16:colId xmlns:a16="http://schemas.microsoft.com/office/drawing/2014/main" xmlns="" val="1948443394"/>
                    </a:ext>
                  </a:extLst>
                </a:gridCol>
                <a:gridCol w="2177650">
                  <a:extLst>
                    <a:ext uri="{9D8B030D-6E8A-4147-A177-3AD203B41FA5}">
                      <a16:colId xmlns:a16="http://schemas.microsoft.com/office/drawing/2014/main" xmlns="" val="2636867201"/>
                    </a:ext>
                  </a:extLst>
                </a:gridCol>
                <a:gridCol w="2177650">
                  <a:extLst>
                    <a:ext uri="{9D8B030D-6E8A-4147-A177-3AD203B41FA5}">
                      <a16:colId xmlns:a16="http://schemas.microsoft.com/office/drawing/2014/main" xmlns="" val="885297037"/>
                    </a:ext>
                  </a:extLst>
                </a:gridCol>
                <a:gridCol w="2177650">
                  <a:extLst>
                    <a:ext uri="{9D8B030D-6E8A-4147-A177-3AD203B41FA5}">
                      <a16:colId xmlns:a16="http://schemas.microsoft.com/office/drawing/2014/main" xmlns="" val="4087764638"/>
                    </a:ext>
                  </a:extLst>
                </a:gridCol>
              </a:tblGrid>
              <a:tr h="8181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>
                          <a:solidFill>
                            <a:srgbClr val="FE5E25"/>
                          </a:solidFill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阿里巴巴普惠体 B" panose="00020600040101010101" pitchFamily="18" charset="-122"/>
                        </a:rPr>
                        <a:t>第二家设计公司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rgbClr val="FE5E25"/>
                          </a:solidFill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阿里巴巴普惠体 B" panose="00020600040101010101" pitchFamily="18" charset="-122"/>
                        </a:rPr>
                        <a:t>102.0</a:t>
                      </a:r>
                      <a:endParaRPr lang="zh-CN" altLang="en-US" sz="2000" dirty="0">
                        <a:solidFill>
                          <a:srgbClr val="FE5E25"/>
                        </a:solidFill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  <a:cs typeface="阿里巴巴普惠体 B" panose="00020600040101010101" pitchFamily="18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FE5E25"/>
                          </a:solidFill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阿里巴巴普惠体 B" panose="00020600040101010101" pitchFamily="18" charset="-122"/>
                        </a:rPr>
                        <a:t>四级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FE5E25"/>
                          </a:solidFill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阿里巴巴普惠体 B" panose="00020600040101010101" pitchFamily="18" charset="-122"/>
                        </a:rPr>
                        <a:t>喜来登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FE5E25"/>
                          </a:solidFill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阿里巴巴普惠体 B" panose="00020600040101010101" pitchFamily="18" charset="-122"/>
                        </a:rPr>
                        <a:t>高级设计师</a:t>
                      </a:r>
                      <a:r>
                        <a:rPr lang="en-US" altLang="zh-CN" sz="2000" dirty="0">
                          <a:solidFill>
                            <a:srgbClr val="FE5E25"/>
                          </a:solidFill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阿里巴巴普惠体 B" panose="00020600040101010101" pitchFamily="18" charset="-122"/>
                        </a:rPr>
                        <a:t>3</a:t>
                      </a:r>
                      <a:r>
                        <a:rPr lang="zh-CN" altLang="en-US" sz="2000" dirty="0">
                          <a:solidFill>
                            <a:srgbClr val="FE5E25"/>
                          </a:solidFill>
                          <a:latin typeface="思源黑体 CN Medium" panose="020B0600000000000000" pitchFamily="34" charset="-122"/>
                          <a:ea typeface="思源黑体 CN Medium" panose="020B0600000000000000" pitchFamily="34" charset="-122"/>
                          <a:cs typeface="阿里巴巴普惠体 B" panose="00020600040101010101" pitchFamily="18" charset="-122"/>
                        </a:rPr>
                        <a:t>人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211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8987242"/>
                  </a:ext>
                </a:extLst>
              </a:tr>
            </a:tbl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D43E7FC-4846-4002-AE42-63637E7EC6DC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01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06E7F53-ECBD-40D6-AD9C-193AD4EC15AA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01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53CAA14-38A6-4793-86BE-3FA073A5A957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/>
                </a:solidFill>
              </a:rPr>
              <a:t>SUMMARY REPORT</a:t>
            </a:r>
            <a:endParaRPr lang="zh-CN" altLang="en-US" sz="1400" i="1" spc="6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0395DDE-FC8A-4530-9C23-B94C7961C8B6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874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99B702A-A2B7-45E6-A02B-AEF1EC3A308C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8B866EC-5EE1-4A25-95D4-2F4C88874E01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63552681-B05C-4A97-AECE-1A93338536A4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6D027AF-0CC6-4ECE-AD4B-9760DF9144E5}"/>
              </a:ext>
            </a:extLst>
          </p:cNvPr>
          <p:cNvSpPr txBox="1"/>
          <p:nvPr/>
        </p:nvSpPr>
        <p:spPr>
          <a:xfrm rot="10800000">
            <a:off x="11589098" y="-1"/>
            <a:ext cx="461665" cy="68579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B6103CC-F17A-4172-8C12-CAEF5E750537}"/>
              </a:ext>
            </a:extLst>
          </p:cNvPr>
          <p:cNvSpPr/>
          <p:nvPr/>
        </p:nvSpPr>
        <p:spPr>
          <a:xfrm rot="16200000">
            <a:off x="4671333" y="1325397"/>
            <a:ext cx="2670628" cy="2670628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120828-B825-4B49-8799-55C004574FA1}"/>
              </a:ext>
            </a:extLst>
          </p:cNvPr>
          <p:cNvSpPr txBox="1"/>
          <p:nvPr/>
        </p:nvSpPr>
        <p:spPr>
          <a:xfrm>
            <a:off x="5092392" y="2797846"/>
            <a:ext cx="2007216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800" spc="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zh-CN" altLang="en-US" sz="4800" spc="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B0C7243-8779-4009-BD84-3903CA891F76}"/>
              </a:ext>
            </a:extLst>
          </p:cNvPr>
          <p:cNvSpPr/>
          <p:nvPr/>
        </p:nvSpPr>
        <p:spPr>
          <a:xfrm>
            <a:off x="2438567" y="-3232979"/>
            <a:ext cx="7314867" cy="7314273"/>
          </a:xfrm>
          <a:prstGeom prst="ellipse">
            <a:avLst/>
          </a:prstGeom>
          <a:noFill/>
          <a:ln w="1270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BC3413F-5E25-41DB-AD76-BCB0915159CD}"/>
              </a:ext>
            </a:extLst>
          </p:cNvPr>
          <p:cNvSpPr txBox="1"/>
          <p:nvPr/>
        </p:nvSpPr>
        <p:spPr>
          <a:xfrm>
            <a:off x="4671333" y="981965"/>
            <a:ext cx="2932213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6600" spc="600" dirty="0">
                <a:gradFill>
                  <a:gsLst>
                    <a:gs pos="0">
                      <a:schemeClr val="bg1"/>
                    </a:gs>
                    <a:gs pos="6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02</a:t>
            </a:r>
            <a:endParaRPr lang="zh-CN" altLang="en-US" sz="16600" spc="600" dirty="0">
              <a:gradFill>
                <a:gsLst>
                  <a:gs pos="0">
                    <a:schemeClr val="bg1"/>
                  </a:gs>
                  <a:gs pos="67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C900C5B-9E32-492C-BC50-628A03E42D43}"/>
              </a:ext>
            </a:extLst>
          </p:cNvPr>
          <p:cNvSpPr txBox="1"/>
          <p:nvPr/>
        </p:nvSpPr>
        <p:spPr>
          <a:xfrm>
            <a:off x="5058398" y="4489786"/>
            <a:ext cx="2075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ACCFC0A-5480-408D-BA64-C5D8C05EE933}"/>
              </a:ext>
            </a:extLst>
          </p:cNvPr>
          <p:cNvSpPr txBox="1"/>
          <p:nvPr/>
        </p:nvSpPr>
        <p:spPr>
          <a:xfrm>
            <a:off x="3868017" y="5147306"/>
            <a:ext cx="4455965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A0426AB-5004-4FF7-B258-84362F73C75F}"/>
              </a:ext>
            </a:extLst>
          </p:cNvPr>
          <p:cNvSpPr txBox="1"/>
          <p:nvPr/>
        </p:nvSpPr>
        <p:spPr>
          <a:xfrm>
            <a:off x="5267888" y="4747196"/>
            <a:ext cx="1656223" cy="381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sym typeface="IBM Plex Sans SemiBold" panose="020B0703050000000000" pitchFamily="34" charset="0"/>
              </a:rPr>
              <a:t>Number One</a:t>
            </a:r>
            <a:endParaRPr lang="zh-CN" altLang="en-US" sz="1400" dirty="0">
              <a:solidFill>
                <a:schemeClr val="bg1"/>
              </a:solidFill>
              <a:sym typeface="IBM Plex Sans SemiBold" panose="020B0703050000000000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329E66B-E607-4F43-9276-C25C49F83735}"/>
              </a:ext>
            </a:extLst>
          </p:cNvPr>
          <p:cNvSpPr/>
          <p:nvPr/>
        </p:nvSpPr>
        <p:spPr>
          <a:xfrm>
            <a:off x="357668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7969AF8-02F4-43E1-A2EC-B898240D678E}"/>
              </a:ext>
            </a:extLst>
          </p:cNvPr>
          <p:cNvSpPr txBox="1"/>
          <p:nvPr/>
        </p:nvSpPr>
        <p:spPr>
          <a:xfrm rot="10800000">
            <a:off x="125846" y="5016103"/>
            <a:ext cx="492443" cy="9162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20XX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937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21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41AD77F-B6FB-4C14-918F-C26F70949972}"/>
              </a:ext>
            </a:extLst>
          </p:cNvPr>
          <p:cNvGrpSpPr/>
          <p:nvPr/>
        </p:nvGrpSpPr>
        <p:grpSpPr>
          <a:xfrm rot="16200000">
            <a:off x="180020" y="362543"/>
            <a:ext cx="369696" cy="246464"/>
            <a:chOff x="6543968" y="4547681"/>
            <a:chExt cx="1371600" cy="9144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1E37D94C-50C0-47C3-9F69-2EC3FE0F27A6}"/>
                </a:ext>
              </a:extLst>
            </p:cNvPr>
            <p:cNvSpPr/>
            <p:nvPr/>
          </p:nvSpPr>
          <p:spPr>
            <a:xfrm>
              <a:off x="6543968" y="4547681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21692895-F92F-4D75-9DE5-336F6D095F86}"/>
                </a:ext>
              </a:extLst>
            </p:cNvPr>
            <p:cNvSpPr/>
            <p:nvPr/>
          </p:nvSpPr>
          <p:spPr>
            <a:xfrm>
              <a:off x="7001168" y="4547681"/>
              <a:ext cx="914400" cy="914400"/>
            </a:xfrm>
            <a:prstGeom prst="ellipse">
              <a:avLst/>
            </a:prstGeom>
            <a:solidFill>
              <a:srgbClr val="FE5E25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CF350C5-55DF-4DD2-A08F-1DF92F54A694}"/>
              </a:ext>
            </a:extLst>
          </p:cNvPr>
          <p:cNvSpPr txBox="1"/>
          <p:nvPr/>
        </p:nvSpPr>
        <p:spPr>
          <a:xfrm>
            <a:off x="600075" y="301291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+mj-ea"/>
                <a:ea typeface="+mj-ea"/>
              </a:rPr>
              <a:t>此处为标题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FDA2103-9B6F-4AE1-A5F1-4563BACE0E9A}"/>
              </a:ext>
            </a:extLst>
          </p:cNvPr>
          <p:cNvSpPr/>
          <p:nvPr/>
        </p:nvSpPr>
        <p:spPr>
          <a:xfrm>
            <a:off x="11765524" y="5943600"/>
            <a:ext cx="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119FE93-18F1-416D-8D4B-C781AC6E8720}"/>
              </a:ext>
            </a:extLst>
          </p:cNvPr>
          <p:cNvSpPr txBox="1"/>
          <p:nvPr/>
        </p:nvSpPr>
        <p:spPr>
          <a:xfrm rot="10800000">
            <a:off x="11533702" y="4377172"/>
            <a:ext cx="492443" cy="14583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000" i="1" spc="600" dirty="0">
                <a:solidFill>
                  <a:schemeClr val="bg1"/>
                </a:solidFill>
              </a:rPr>
              <a:t>PART 02</a:t>
            </a:r>
            <a:endParaRPr lang="zh-CN" altLang="en-US" sz="2000" i="1" spc="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DBFE1CC-1306-4505-A09F-41067CA54E52}"/>
              </a:ext>
            </a:extLst>
          </p:cNvPr>
          <p:cNvSpPr txBox="1"/>
          <p:nvPr/>
        </p:nvSpPr>
        <p:spPr>
          <a:xfrm rot="10800000">
            <a:off x="11572669" y="-15645"/>
            <a:ext cx="400110" cy="40640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i="1" spc="600" dirty="0">
                <a:solidFill>
                  <a:schemeClr val="bg1">
                    <a:alpha val="50000"/>
                  </a:schemeClr>
                </a:solidFill>
              </a:rPr>
              <a:t>SUMMARY REPORT</a:t>
            </a:r>
            <a:endParaRPr lang="zh-CN" altLang="en-US" sz="1400" i="1" spc="6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D9D0442C-25F2-49B7-82BE-DF858F999EE9}"/>
              </a:ext>
            </a:extLst>
          </p:cNvPr>
          <p:cNvSpPr/>
          <p:nvPr/>
        </p:nvSpPr>
        <p:spPr>
          <a:xfrm>
            <a:off x="7388770" y="4412176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EF22AC1-3F44-4B76-9F41-30EB0F5E743C}"/>
              </a:ext>
            </a:extLst>
          </p:cNvPr>
          <p:cNvSpPr/>
          <p:nvPr/>
        </p:nvSpPr>
        <p:spPr>
          <a:xfrm>
            <a:off x="4701348" y="4508613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0E3D83CE-DC29-4987-AC6C-C958A157412C}"/>
              </a:ext>
            </a:extLst>
          </p:cNvPr>
          <p:cNvSpPr/>
          <p:nvPr/>
        </p:nvSpPr>
        <p:spPr>
          <a:xfrm flipH="1">
            <a:off x="5678829" y="3011829"/>
            <a:ext cx="834342" cy="834342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F3C97DA-A293-4358-B333-2330C76376E2}"/>
              </a:ext>
            </a:extLst>
          </p:cNvPr>
          <p:cNvSpPr/>
          <p:nvPr/>
        </p:nvSpPr>
        <p:spPr>
          <a:xfrm flipH="1" flipV="1">
            <a:off x="7169923" y="2274063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1FED80C7-048F-4784-B29A-402EC3724068}"/>
              </a:ext>
            </a:extLst>
          </p:cNvPr>
          <p:cNvSpPr/>
          <p:nvPr/>
        </p:nvSpPr>
        <p:spPr>
          <a:xfrm flipH="1" flipV="1">
            <a:off x="5072165" y="2405165"/>
            <a:ext cx="2047670" cy="2047670"/>
          </a:xfrm>
          <a:prstGeom prst="ellipse">
            <a:avLst/>
          </a:prstGeom>
          <a:noFill/>
          <a:ln w="31750"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802158A6-A11E-4F3B-ADFB-A31EE3989279}"/>
              </a:ext>
            </a:extLst>
          </p:cNvPr>
          <p:cNvSpPr/>
          <p:nvPr/>
        </p:nvSpPr>
        <p:spPr>
          <a:xfrm flipH="1" flipV="1">
            <a:off x="4308158" y="1641158"/>
            <a:ext cx="2964077" cy="2964077"/>
          </a:xfrm>
          <a:prstGeom prst="ellipse">
            <a:avLst/>
          </a:prstGeom>
          <a:noFill/>
          <a:ln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4945F0F6-7BC2-4054-B1C4-4336D34BF6B0}"/>
              </a:ext>
            </a:extLst>
          </p:cNvPr>
          <p:cNvSpPr/>
          <p:nvPr/>
        </p:nvSpPr>
        <p:spPr>
          <a:xfrm flipH="1" flipV="1">
            <a:off x="4472736" y="2200369"/>
            <a:ext cx="2964077" cy="2964077"/>
          </a:xfrm>
          <a:prstGeom prst="ellipse">
            <a:avLst/>
          </a:prstGeom>
          <a:noFill/>
          <a:ln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43C4A719-E014-46C2-BD21-2722B6D14490}"/>
              </a:ext>
            </a:extLst>
          </p:cNvPr>
          <p:cNvSpPr/>
          <p:nvPr/>
        </p:nvSpPr>
        <p:spPr>
          <a:xfrm flipH="1" flipV="1">
            <a:off x="4906377" y="2070468"/>
            <a:ext cx="2964077" cy="2964077"/>
          </a:xfrm>
          <a:prstGeom prst="ellipse">
            <a:avLst/>
          </a:prstGeom>
          <a:noFill/>
          <a:ln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2ED0F3FE-4176-42A0-A199-910563F74D61}"/>
              </a:ext>
            </a:extLst>
          </p:cNvPr>
          <p:cNvSpPr/>
          <p:nvPr/>
        </p:nvSpPr>
        <p:spPr>
          <a:xfrm flipH="1" flipV="1">
            <a:off x="4741799" y="1645352"/>
            <a:ext cx="2964077" cy="2964077"/>
          </a:xfrm>
          <a:prstGeom prst="ellipse">
            <a:avLst/>
          </a:prstGeom>
          <a:noFill/>
          <a:ln>
            <a:solidFill>
              <a:schemeClr val="bg1"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ADECB466-D0C4-4492-B86C-B13C832560D3}"/>
              </a:ext>
            </a:extLst>
          </p:cNvPr>
          <p:cNvSpPr/>
          <p:nvPr/>
        </p:nvSpPr>
        <p:spPr>
          <a:xfrm flipH="1">
            <a:off x="4496319" y="2091772"/>
            <a:ext cx="262204" cy="262204"/>
          </a:xfrm>
          <a:prstGeom prst="ellipse">
            <a:avLst/>
          </a:prstGeom>
          <a:solidFill>
            <a:srgbClr val="FE5E2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DE940B5-BDB2-4E5E-B2BD-1089D8AF4AFA}"/>
              </a:ext>
            </a:extLst>
          </p:cNvPr>
          <p:cNvSpPr txBox="1"/>
          <p:nvPr/>
        </p:nvSpPr>
        <p:spPr>
          <a:xfrm>
            <a:off x="7967285" y="1297545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2364B97-75F0-4E68-AA81-4064CE192231}"/>
              </a:ext>
            </a:extLst>
          </p:cNvPr>
          <p:cNvSpPr txBox="1"/>
          <p:nvPr/>
        </p:nvSpPr>
        <p:spPr>
          <a:xfrm>
            <a:off x="7967285" y="1623282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D480716-BF82-4250-87FD-96B237B8A2BA}"/>
              </a:ext>
            </a:extLst>
          </p:cNvPr>
          <p:cNvSpPr txBox="1"/>
          <p:nvPr/>
        </p:nvSpPr>
        <p:spPr>
          <a:xfrm>
            <a:off x="7967286" y="1994817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5520C25-3D7E-4138-8FDE-999D255386C6}"/>
              </a:ext>
            </a:extLst>
          </p:cNvPr>
          <p:cNvSpPr txBox="1"/>
          <p:nvPr/>
        </p:nvSpPr>
        <p:spPr>
          <a:xfrm>
            <a:off x="7967285" y="4377172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748584B-EBEC-42AE-9EC9-F74309026619}"/>
              </a:ext>
            </a:extLst>
          </p:cNvPr>
          <p:cNvSpPr txBox="1"/>
          <p:nvPr/>
        </p:nvSpPr>
        <p:spPr>
          <a:xfrm>
            <a:off x="7967285" y="4702909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A743423-E36C-4A48-A207-512AD1913D49}"/>
              </a:ext>
            </a:extLst>
          </p:cNvPr>
          <p:cNvSpPr txBox="1"/>
          <p:nvPr/>
        </p:nvSpPr>
        <p:spPr>
          <a:xfrm>
            <a:off x="7967286" y="5074444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0270C03-C4A4-4C4F-A88B-B122042EBCD1}"/>
              </a:ext>
            </a:extLst>
          </p:cNvPr>
          <p:cNvSpPr txBox="1"/>
          <p:nvPr/>
        </p:nvSpPr>
        <p:spPr>
          <a:xfrm>
            <a:off x="754707" y="1297545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40FB7B4-776F-4AA5-BAE0-5DF6928DADD1}"/>
              </a:ext>
            </a:extLst>
          </p:cNvPr>
          <p:cNvSpPr txBox="1"/>
          <p:nvPr/>
        </p:nvSpPr>
        <p:spPr>
          <a:xfrm>
            <a:off x="2261387" y="1623282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E9054BD-EAA1-4783-8141-125CAF4B7080}"/>
              </a:ext>
            </a:extLst>
          </p:cNvPr>
          <p:cNvSpPr txBox="1"/>
          <p:nvPr/>
        </p:nvSpPr>
        <p:spPr>
          <a:xfrm>
            <a:off x="587591" y="1994817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827FA5D-481E-4616-97D1-6279B1BC8F0F}"/>
              </a:ext>
            </a:extLst>
          </p:cNvPr>
          <p:cNvSpPr txBox="1"/>
          <p:nvPr/>
        </p:nvSpPr>
        <p:spPr>
          <a:xfrm>
            <a:off x="754707" y="4377172"/>
            <a:ext cx="3063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M" panose="00020600040101010101" pitchFamily="18" charset="-122"/>
                <a:sym typeface="IBM Plex Sans SemiBold" panose="020B0703050000000000" pitchFamily="34" charset="0"/>
              </a:rPr>
              <a:t>此处添加小标题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22D192F5-4624-43D6-B4F4-D4570B45A0FF}"/>
              </a:ext>
            </a:extLst>
          </p:cNvPr>
          <p:cNvSpPr txBox="1"/>
          <p:nvPr/>
        </p:nvSpPr>
        <p:spPr>
          <a:xfrm>
            <a:off x="2261387" y="4702909"/>
            <a:ext cx="1557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/>
            <a:r>
              <a:rPr lang="en-US" altLang="zh-CN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H" panose="00020600040101010101" pitchFamily="18" charset="-122"/>
                <a:sym typeface="IBM Plex Sans SemiBold" panose="020B0703050000000000" pitchFamily="34" charset="0"/>
              </a:rPr>
              <a:t>Number One</a:t>
            </a:r>
            <a:endParaRPr lang="zh-CN" altLang="en-US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H" panose="00020600040101010101" pitchFamily="18" charset="-122"/>
              <a:sym typeface="IBM Plex Sans SemiBold" panose="020B0703050000000000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74375B8-5851-40A1-BFE6-DA2ECE4A8E39}"/>
              </a:ext>
            </a:extLst>
          </p:cNvPr>
          <p:cNvSpPr txBox="1"/>
          <p:nvPr/>
        </p:nvSpPr>
        <p:spPr>
          <a:xfrm>
            <a:off x="587591" y="5074444"/>
            <a:ext cx="323094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rgbClr val="F7A800"/>
                    </a:gs>
                    <a:gs pos="100000">
                      <a:srgbClr val="D69400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pPr algn="r">
              <a:lnSpc>
                <a:spcPct val="150000"/>
              </a:lnSpc>
              <a:spcBef>
                <a:spcPts val="120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在此处添加描述，注意描述此项工作的重点信息，注意调理和逻辑表达，进度及完成情况，阿里巴巴普惠体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14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号，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L" panose="00020600040101010101" pitchFamily="18" charset="-122"/>
                <a:sym typeface="IBM Plex Sans SemiBold" panose="020B0703050000000000" pitchFamily="34" charset="0"/>
              </a:rPr>
              <a:t>倍间距。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98F14728-6BDE-4BA9-B9B4-75D0AB8C774D}"/>
              </a:ext>
            </a:extLst>
          </p:cNvPr>
          <p:cNvSpPr txBox="1"/>
          <p:nvPr/>
        </p:nvSpPr>
        <p:spPr>
          <a:xfrm>
            <a:off x="641583" y="656268"/>
            <a:ext cx="1007776" cy="3406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i="1" spc="3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IBM Plex Sans SemiBold" panose="020B0703050000000000" pitchFamily="34" charset="0"/>
              </a:rPr>
              <a:t>PART 02</a:t>
            </a:r>
            <a:endParaRPr lang="zh-CN" altLang="en-US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IBM Plex Sans SemiBold" panose="020B070305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4535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纪念碑谷">
      <a:majorFont>
        <a:latin typeface="Calibri Light"/>
        <a:ea typeface="思源黑体 CN Medium"/>
        <a:cs typeface=""/>
      </a:majorFont>
      <a:minorFont>
        <a:latin typeface="Calibri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2310</TotalTime>
  <Words>2463</Words>
  <Application>Microsoft Office PowerPoint</Application>
  <PresentationFormat>宽屏</PresentationFormat>
  <Paragraphs>263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IBM Plex Sans SemiBold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汉仪雅酷黑 45W</vt:lpstr>
      <vt:lpstr>思源黑体 CN Bold</vt:lpstr>
      <vt:lpstr>思源黑体 CN Heavy</vt:lpstr>
      <vt:lpstr>思源黑体 CN Light</vt:lpstr>
      <vt:lpstr>思源黑体 CN Medium</vt:lpstr>
      <vt:lpstr>微软雅黑</vt:lpstr>
      <vt:lpstr>Arial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极简圆圈几何风总结汇报商务通用ppt模板</dc:title>
  <dc:creator>书雅Mia</dc:creator>
  <cp:keywords>P界达人</cp:keywords>
  <dc:description>www.51pptmoban.com</dc:description>
  <cp:lastModifiedBy>YANGs</cp:lastModifiedBy>
  <cp:revision>50</cp:revision>
  <dcterms:created xsi:type="dcterms:W3CDTF">2021-02-15T14:49:46Z</dcterms:created>
  <dcterms:modified xsi:type="dcterms:W3CDTF">2021-08-29T12:34:30Z</dcterms:modified>
</cp:coreProperties>
</file>